
<file path=[Content_Types].xml><?xml version="1.0" encoding="utf-8"?>
<Types xmlns="http://schemas.openxmlformats.org/package/2006/content-types">
  <Default Extension="bin" ContentType="application/vnd.ms-office.activeX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389" r:id="rId2"/>
    <p:sldId id="371" r:id="rId3"/>
    <p:sldId id="367" r:id="rId4"/>
    <p:sldId id="365" r:id="rId5"/>
    <p:sldId id="351" r:id="rId6"/>
    <p:sldId id="307" r:id="rId7"/>
    <p:sldId id="308" r:id="rId8"/>
    <p:sldId id="309" r:id="rId9"/>
    <p:sldId id="320" r:id="rId10"/>
    <p:sldId id="321" r:id="rId11"/>
    <p:sldId id="353" r:id="rId12"/>
    <p:sldId id="354" r:id="rId13"/>
    <p:sldId id="355" r:id="rId14"/>
    <p:sldId id="356" r:id="rId15"/>
    <p:sldId id="357" r:id="rId16"/>
    <p:sldId id="358" r:id="rId17"/>
    <p:sldId id="359" r:id="rId18"/>
    <p:sldId id="360" r:id="rId19"/>
    <p:sldId id="384" r:id="rId20"/>
    <p:sldId id="329" r:id="rId21"/>
    <p:sldId id="330" r:id="rId22"/>
    <p:sldId id="331" r:id="rId23"/>
    <p:sldId id="333" r:id="rId24"/>
    <p:sldId id="340" r:id="rId25"/>
    <p:sldId id="369" r:id="rId26"/>
    <p:sldId id="382" r:id="rId27"/>
    <p:sldId id="286" r:id="rId28"/>
    <p:sldId id="347" r:id="rId29"/>
    <p:sldId id="297" r:id="rId30"/>
    <p:sldId id="350" r:id="rId31"/>
    <p:sldId id="262" r:id="rId32"/>
    <p:sldId id="346" r:id="rId33"/>
    <p:sldId id="372" r:id="rId34"/>
    <p:sldId id="383" r:id="rId35"/>
    <p:sldId id="373" r:id="rId36"/>
    <p:sldId id="345" r:id="rId37"/>
    <p:sldId id="343" r:id="rId38"/>
    <p:sldId id="342" r:id="rId39"/>
    <p:sldId id="377" r:id="rId40"/>
    <p:sldId id="348" r:id="rId41"/>
    <p:sldId id="375" r:id="rId42"/>
    <p:sldId id="349" r:id="rId43"/>
    <p:sldId id="376" r:id="rId44"/>
    <p:sldId id="386" r:id="rId45"/>
    <p:sldId id="387" r:id="rId46"/>
    <p:sldId id="388" r:id="rId47"/>
    <p:sldId id="378" r:id="rId48"/>
    <p:sldId id="379" r:id="rId49"/>
    <p:sldId id="385" r:id="rId50"/>
    <p:sldId id="275" r:id="rId51"/>
    <p:sldId id="270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tup" id="{663C7E6D-6171-4198-83DD-72B40FFE1B77}">
          <p14:sldIdLst>
            <p14:sldId id="389"/>
            <p14:sldId id="371"/>
            <p14:sldId id="367"/>
            <p14:sldId id="365"/>
            <p14:sldId id="351"/>
            <p14:sldId id="307"/>
            <p14:sldId id="308"/>
            <p14:sldId id="309"/>
            <p14:sldId id="320"/>
            <p14:sldId id="321"/>
            <p14:sldId id="353"/>
            <p14:sldId id="354"/>
            <p14:sldId id="355"/>
            <p14:sldId id="356"/>
            <p14:sldId id="357"/>
            <p14:sldId id="358"/>
            <p14:sldId id="359"/>
            <p14:sldId id="360"/>
            <p14:sldId id="384"/>
            <p14:sldId id="329"/>
            <p14:sldId id="330"/>
            <p14:sldId id="331"/>
            <p14:sldId id="333"/>
            <p14:sldId id="340"/>
          </p14:sldIdLst>
        </p14:section>
        <p14:section name="Configure Settings / OOBE" id="{46166250-C145-4F27-B156-0CCAABAF9304}">
          <p14:sldIdLst>
            <p14:sldId id="369"/>
            <p14:sldId id="382"/>
            <p14:sldId id="286"/>
            <p14:sldId id="347"/>
            <p14:sldId id="297"/>
            <p14:sldId id="350"/>
            <p14:sldId id="262"/>
            <p14:sldId id="346"/>
          </p14:sldIdLst>
        </p14:section>
        <p14:section name="Login UI" id="{D625066A-ACB8-4B08-8C4E-85B5DEC99067}">
          <p14:sldIdLst>
            <p14:sldId id="372"/>
            <p14:sldId id="383"/>
            <p14:sldId id="373"/>
            <p14:sldId id="345"/>
            <p14:sldId id="343"/>
            <p14:sldId id="342"/>
          </p14:sldIdLst>
        </p14:section>
        <p14:section name="AleeOS Default Desktop Environment" id="{E154BEA4-C7D1-488E-BDD3-7EFBE894079C}">
          <p14:sldIdLst>
            <p14:sldId id="377"/>
            <p14:sldId id="348"/>
            <p14:sldId id="375"/>
            <p14:sldId id="349"/>
            <p14:sldId id="376"/>
            <p14:sldId id="386"/>
            <p14:sldId id="387"/>
            <p14:sldId id="388"/>
            <p14:sldId id="378"/>
            <p14:sldId id="379"/>
            <p14:sldId id="385"/>
          </p14:sldIdLst>
        </p14:section>
        <p14:section name="Shutdown" id="{ABD50AC6-421F-4F52-81A6-85D077B972FB}">
          <p14:sldIdLst>
            <p14:sldId id="275"/>
            <p14:sldId id="2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026DEE"/>
    <a:srgbClr val="15181B"/>
    <a:srgbClr val="00B050"/>
    <a:srgbClr val="6F6F6F"/>
    <a:srgbClr val="00FF00"/>
    <a:srgbClr val="2301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4689" autoAdjust="0"/>
  </p:normalViewPr>
  <p:slideViewPr>
    <p:cSldViewPr snapToGrid="0">
      <p:cViewPr varScale="1">
        <p:scale>
          <a:sx n="88" d="100"/>
          <a:sy n="88" d="100"/>
        </p:scale>
        <p:origin x="156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5A7D3-4921-45AF-97B7-A772C4C2DD03}" type="datetimeFigureOut">
              <a:rPr lang="en-CA" smtClean="0"/>
              <a:t>2019-12-14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3060C1-5D1F-4F14-9445-9DDF9701A871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59182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3060C1-5D1F-4F14-9445-9DDF9701A871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9915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77144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1578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7602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7228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69582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10072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10952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9746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62089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33198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16198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92AF8-A865-4E2D-BC76-CD20FC6C8ABB}" type="datetimeFigureOut">
              <a:rPr lang="en-CA" smtClean="0"/>
              <a:t>2019-12-14</a:t>
            </a:fld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E09E6-4073-4EE8-AD29-78A5556B01B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5618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icons8.com/" TargetMode="External"/><Relationship Id="rId4" Type="http://schemas.openxmlformats.org/officeDocument/2006/relationships/hyperlink" Target="https://alee14.me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" Target="slide32.xml"/><Relationship Id="rId4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/4.0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3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9.xml"/><Relationship Id="rId13" Type="http://schemas.openxmlformats.org/officeDocument/2006/relationships/image" Target="../media/image12.png"/><Relationship Id="rId18" Type="http://schemas.openxmlformats.org/officeDocument/2006/relationships/image" Target="../media/image7.wmf"/><Relationship Id="rId3" Type="http://schemas.openxmlformats.org/officeDocument/2006/relationships/control" Target="../activeX/activeX4.xml"/><Relationship Id="rId21" Type="http://schemas.openxmlformats.org/officeDocument/2006/relationships/image" Target="../media/image10.wmf"/><Relationship Id="rId7" Type="http://schemas.openxmlformats.org/officeDocument/2006/relationships/control" Target="../activeX/activeX8.xml"/><Relationship Id="rId12" Type="http://schemas.openxmlformats.org/officeDocument/2006/relationships/slide" Target="slide37.xml"/><Relationship Id="rId17" Type="http://schemas.openxmlformats.org/officeDocument/2006/relationships/image" Target="../media/image6.wmf"/><Relationship Id="rId2" Type="http://schemas.openxmlformats.org/officeDocument/2006/relationships/control" Target="../activeX/activeX3.xml"/><Relationship Id="rId16" Type="http://schemas.openxmlformats.org/officeDocument/2006/relationships/image" Target="../media/image5.wmf"/><Relationship Id="rId20" Type="http://schemas.openxmlformats.org/officeDocument/2006/relationships/image" Target="../media/image9.wmf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7.xml"/><Relationship Id="rId11" Type="http://schemas.openxmlformats.org/officeDocument/2006/relationships/image" Target="../media/image11.png"/><Relationship Id="rId5" Type="http://schemas.openxmlformats.org/officeDocument/2006/relationships/control" Target="../activeX/activeX6.xml"/><Relationship Id="rId15" Type="http://schemas.openxmlformats.org/officeDocument/2006/relationships/image" Target="../media/image13.png"/><Relationship Id="rId10" Type="http://schemas.openxmlformats.org/officeDocument/2006/relationships/image" Target="../media/image2.jpeg"/><Relationship Id="rId19" Type="http://schemas.openxmlformats.org/officeDocument/2006/relationships/image" Target="../media/image8.wmf"/><Relationship Id="rId4" Type="http://schemas.openxmlformats.org/officeDocument/2006/relationships/control" Target="../activeX/activeX5.xml"/><Relationship Id="rId9" Type="http://schemas.openxmlformats.org/officeDocument/2006/relationships/slideLayout" Target="../slideLayouts/slideLayout2.xml"/><Relationship Id="rId14" Type="http://schemas.openxmlformats.org/officeDocument/2006/relationships/slide" Target="slide5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slide" Target="slide42.xml"/><Relationship Id="rId3" Type="http://schemas.openxmlformats.org/officeDocument/2006/relationships/slide" Target="slide41.xml"/><Relationship Id="rId7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slide" Target="slide43.xml"/><Relationship Id="rId13" Type="http://schemas.openxmlformats.org/officeDocument/2006/relationships/image" Target="../media/image21.png"/><Relationship Id="rId18" Type="http://schemas.openxmlformats.org/officeDocument/2006/relationships/slide" Target="slide44.xml"/><Relationship Id="rId3" Type="http://schemas.openxmlformats.org/officeDocument/2006/relationships/image" Target="../media/image2.jpeg"/><Relationship Id="rId7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14.png"/><Relationship Id="rId2" Type="http://schemas.openxmlformats.org/officeDocument/2006/relationships/slide" Target="slide40.xml"/><Relationship Id="rId16" Type="http://schemas.openxmlformats.org/officeDocument/2006/relationships/image" Target="../media/image18.png"/><Relationship Id="rId20" Type="http://schemas.openxmlformats.org/officeDocument/2006/relationships/image" Target="../media/image24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slide" Target="slide36.xml"/><Relationship Id="rId5" Type="http://schemas.openxmlformats.org/officeDocument/2006/relationships/image" Target="../media/image16.png"/><Relationship Id="rId15" Type="http://schemas.openxmlformats.org/officeDocument/2006/relationships/image" Target="../media/image22.png"/><Relationship Id="rId10" Type="http://schemas.openxmlformats.org/officeDocument/2006/relationships/image" Target="../media/image19.png"/><Relationship Id="rId19" Type="http://schemas.openxmlformats.org/officeDocument/2006/relationships/image" Target="../media/image23.png"/><Relationship Id="rId4" Type="http://schemas.openxmlformats.org/officeDocument/2006/relationships/image" Target="../media/image15.png"/><Relationship Id="rId9" Type="http://schemas.openxmlformats.org/officeDocument/2006/relationships/slide" Target="slide50.xml"/><Relationship Id="rId14" Type="http://schemas.openxmlformats.org/officeDocument/2006/relationships/slide" Target="slide4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5.png"/><Relationship Id="rId7" Type="http://schemas.openxmlformats.org/officeDocument/2006/relationships/slide" Target="slide4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slide" Target="slide43.xml"/><Relationship Id="rId10" Type="http://schemas.openxmlformats.org/officeDocument/2006/relationships/image" Target="../media/image28.png"/><Relationship Id="rId4" Type="http://schemas.openxmlformats.org/officeDocument/2006/relationships/image" Target="../media/image26.png"/><Relationship Id="rId9" Type="http://schemas.openxmlformats.org/officeDocument/2006/relationships/slide" Target="slide4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wmf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1.png"/><Relationship Id="rId5" Type="http://schemas.openxmlformats.org/officeDocument/2006/relationships/slide" Target="slide40.xml"/><Relationship Id="rId4" Type="http://schemas.openxmlformats.org/officeDocument/2006/relationships/image" Target="../media/image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slide" Target="slide40.xml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2.jpe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slide" Target="slide48.xml"/><Relationship Id="rId5" Type="http://schemas.openxmlformats.org/officeDocument/2006/relationships/image" Target="../media/image30.png"/><Relationship Id="rId15" Type="http://schemas.openxmlformats.org/officeDocument/2006/relationships/image" Target="../media/image39.png"/><Relationship Id="rId10" Type="http://schemas.openxmlformats.org/officeDocument/2006/relationships/image" Target="../media/image35.png"/><Relationship Id="rId4" Type="http://schemas.openxmlformats.org/officeDocument/2006/relationships/image" Target="../media/image28.png"/><Relationship Id="rId9" Type="http://schemas.openxmlformats.org/officeDocument/2006/relationships/image" Target="../media/image34.png"/><Relationship Id="rId14" Type="http://schemas.openxmlformats.org/officeDocument/2006/relationships/image" Target="../media/image38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40.png"/><Relationship Id="rId18" Type="http://schemas.openxmlformats.org/officeDocument/2006/relationships/image" Target="../media/image44.png"/><Relationship Id="rId3" Type="http://schemas.openxmlformats.org/officeDocument/2006/relationships/slide" Target="slide40.xml"/><Relationship Id="rId7" Type="http://schemas.openxmlformats.org/officeDocument/2006/relationships/image" Target="../media/image33.png"/><Relationship Id="rId12" Type="http://schemas.openxmlformats.org/officeDocument/2006/relationships/slide" Target="slide47.xml"/><Relationship Id="rId17" Type="http://schemas.openxmlformats.org/officeDocument/2006/relationships/image" Target="../media/image43.png"/><Relationship Id="rId2" Type="http://schemas.openxmlformats.org/officeDocument/2006/relationships/image" Target="../media/image2.jpe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8.png"/><Relationship Id="rId5" Type="http://schemas.openxmlformats.org/officeDocument/2006/relationships/image" Target="../media/image30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19" Type="http://schemas.openxmlformats.org/officeDocument/2006/relationships/image" Target="../media/image45.png"/><Relationship Id="rId4" Type="http://schemas.openxmlformats.org/officeDocument/2006/relationships/image" Target="../media/image28.png"/><Relationship Id="rId9" Type="http://schemas.openxmlformats.org/officeDocument/2006/relationships/image" Target="../media/image35.png"/><Relationship Id="rId14" Type="http://schemas.openxmlformats.org/officeDocument/2006/relationships/image" Target="../media/image4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08941A5-B977-41DF-871C-29F85EB657DF}"/>
              </a:ext>
            </a:extLst>
          </p:cNvPr>
          <p:cNvSpPr txBox="1"/>
          <p:nvPr/>
        </p:nvSpPr>
        <p:spPr>
          <a:xfrm>
            <a:off x="3598230" y="2721114"/>
            <a:ext cx="563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endParaRPr lang="en-CA" sz="40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36D43F-0B15-45A5-AE95-479B9B36B4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57613" y="2195573"/>
            <a:ext cx="1428750" cy="14287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64312A3-A4F1-41D2-B128-0417AB8D57F7}"/>
              </a:ext>
            </a:extLst>
          </p:cNvPr>
          <p:cNvSpPr txBox="1"/>
          <p:nvPr/>
        </p:nvSpPr>
        <p:spPr>
          <a:xfrm>
            <a:off x="2042932" y="3954541"/>
            <a:ext cx="8418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AleeOS</a:t>
            </a:r>
            <a:r>
              <a:rPr lang="en-US" b="1" dirty="0">
                <a:solidFill>
                  <a:schemeClr val="bg1"/>
                </a:solidFill>
              </a:rPr>
              <a:t> 1.0 Beta 7 by Alee Productions 2015-2019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This work is licensed under a </a:t>
            </a:r>
            <a:r>
              <a:rPr lang="en-US" b="1" dirty="0">
                <a:solidFill>
                  <a:schemeClr val="bg1"/>
                </a:solidFill>
                <a:hlinkClick r:id="rId3"/>
              </a:rPr>
              <a:t>Creative Commons Attribution 4.0 International License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AC1F3D-0B9E-4205-8D02-3DFABBFA62D1}"/>
              </a:ext>
            </a:extLst>
          </p:cNvPr>
          <p:cNvSpPr txBox="1"/>
          <p:nvPr/>
        </p:nvSpPr>
        <p:spPr>
          <a:xfrm>
            <a:off x="3984171" y="5290458"/>
            <a:ext cx="422365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Created by </a:t>
            </a:r>
            <a:r>
              <a:rPr lang="en-US" b="1" dirty="0">
                <a:solidFill>
                  <a:srgbClr val="00B05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Andrew Lee</a:t>
            </a:r>
            <a:endParaRPr lang="en-US" b="1" dirty="0">
              <a:solidFill>
                <a:srgbClr val="00B050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Made in PowerPoint 2010, 2016 and 2019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Icons from </a:t>
            </a:r>
            <a:r>
              <a:rPr lang="en-US" b="1" dirty="0">
                <a:solidFill>
                  <a:srgbClr val="00B050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Icons8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9EF30E-8EB1-4266-B0BD-5191824DA98A}"/>
              </a:ext>
            </a:extLst>
          </p:cNvPr>
          <p:cNvSpPr txBox="1"/>
          <p:nvPr/>
        </p:nvSpPr>
        <p:spPr>
          <a:xfrm>
            <a:off x="4471988" y="367213"/>
            <a:ext cx="3113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Press F5 to start the computer.</a:t>
            </a:r>
          </a:p>
        </p:txBody>
      </p:sp>
    </p:spTree>
    <p:extLst>
      <p:ext uri="{BB962C8B-B14F-4D97-AF65-F5344CB8AC3E}">
        <p14:creationId xmlns:p14="http://schemas.microsoft.com/office/powerpoint/2010/main" val="356563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">
        <p:fade/>
      </p:transition>
    </mc:Choice>
    <mc:Fallback>
      <p:transition spd="med" advClick="0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131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5B983E-D1DB-4640-8929-912F5F2C0ABA}"/>
              </a:ext>
            </a:extLst>
          </p:cNvPr>
          <p:cNvSpPr/>
          <p:nvPr/>
        </p:nvSpPr>
        <p:spPr>
          <a:xfrm>
            <a:off x="3175" y="4072047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941A5-B977-41DF-871C-29F85EB657DF}"/>
              </a:ext>
            </a:extLst>
          </p:cNvPr>
          <p:cNvSpPr txBox="1"/>
          <p:nvPr/>
        </p:nvSpPr>
        <p:spPr>
          <a:xfrm>
            <a:off x="3598230" y="2721114"/>
            <a:ext cx="563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endParaRPr lang="en-CA" sz="40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25CDF6-D889-43EE-B896-3F3404CA4D26}"/>
              </a:ext>
            </a:extLst>
          </p:cNvPr>
          <p:cNvSpPr/>
          <p:nvPr/>
        </p:nvSpPr>
        <p:spPr>
          <a:xfrm>
            <a:off x="0" y="4078771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36D43F-0B15-45A5-AE95-479B9B36B4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57613" y="2195573"/>
            <a:ext cx="1428750" cy="14287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A6A5D9-8786-4E83-8D85-AC934F7C3546}"/>
              </a:ext>
            </a:extLst>
          </p:cNvPr>
          <p:cNvSpPr/>
          <p:nvPr/>
        </p:nvSpPr>
        <p:spPr>
          <a:xfrm>
            <a:off x="3757613" y="4057650"/>
            <a:ext cx="5472113" cy="600075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4312A3-A4F1-41D2-B128-0417AB8D57F7}"/>
              </a:ext>
            </a:extLst>
          </p:cNvPr>
          <p:cNvSpPr txBox="1"/>
          <p:nvPr/>
        </p:nvSpPr>
        <p:spPr>
          <a:xfrm>
            <a:off x="6560504" y="5805141"/>
            <a:ext cx="5631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AleeOS</a:t>
            </a:r>
            <a:r>
              <a:rPr lang="en-US" b="1" dirty="0">
                <a:solidFill>
                  <a:schemeClr val="bg1"/>
                </a:solidFill>
              </a:rPr>
              <a:t> 1.0 Beta 7 by Alee Productions 2015-2019</a:t>
            </a:r>
          </a:p>
          <a:p>
            <a:r>
              <a:rPr lang="en-US" b="1" dirty="0">
                <a:solidFill>
                  <a:schemeClr val="bg1"/>
                </a:solidFill>
              </a:rPr>
              <a:t>This work is licensed under a </a:t>
            </a:r>
          </a:p>
          <a:p>
            <a:r>
              <a:rPr lang="en-US" b="1" dirty="0">
                <a:solidFill>
                  <a:schemeClr val="bg1"/>
                </a:solidFill>
                <a:hlinkClick r:id="rId3"/>
              </a:rPr>
              <a:t>Creative Commons Attribution 4.0 International License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751811-E16A-4FC8-939C-FBF86E0DE33B}"/>
              </a:ext>
            </a:extLst>
          </p:cNvPr>
          <p:cNvSpPr/>
          <p:nvPr/>
        </p:nvSpPr>
        <p:spPr>
          <a:xfrm>
            <a:off x="-15433" y="4071938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BA01DC-1ED3-4561-9EA8-9825459A77E7}"/>
              </a:ext>
            </a:extLst>
          </p:cNvPr>
          <p:cNvSpPr/>
          <p:nvPr/>
        </p:nvSpPr>
        <p:spPr>
          <a:xfrm>
            <a:off x="238" y="3827147"/>
            <a:ext cx="3757613" cy="1104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AF57B1-7E24-4C04-9CC7-B0D05C934E4A}"/>
              </a:ext>
            </a:extLst>
          </p:cNvPr>
          <p:cNvSpPr/>
          <p:nvPr/>
        </p:nvSpPr>
        <p:spPr>
          <a:xfrm>
            <a:off x="9245159" y="3073064"/>
            <a:ext cx="2943666" cy="2186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0.8981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89778 -0.0002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88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259E-6 L 0.89818 -0.001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59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4616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</a:t>
            </a:r>
          </a:p>
        </p:txBody>
      </p:sp>
    </p:spTree>
    <p:extLst>
      <p:ext uri="{BB962C8B-B14F-4D97-AF65-F5344CB8AC3E}">
        <p14:creationId xmlns:p14="http://schemas.microsoft.com/office/powerpoint/2010/main" val="16325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4743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</a:t>
            </a:r>
          </a:p>
        </p:txBody>
      </p:sp>
    </p:spTree>
    <p:extLst>
      <p:ext uri="{BB962C8B-B14F-4D97-AF65-F5344CB8AC3E}">
        <p14:creationId xmlns:p14="http://schemas.microsoft.com/office/powerpoint/2010/main" val="350657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4870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</a:t>
            </a:r>
          </a:p>
        </p:txBody>
      </p:sp>
    </p:spTree>
    <p:extLst>
      <p:ext uri="{BB962C8B-B14F-4D97-AF65-F5344CB8AC3E}">
        <p14:creationId xmlns:p14="http://schemas.microsoft.com/office/powerpoint/2010/main" val="110866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4996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</p:txBody>
      </p:sp>
    </p:spTree>
    <p:extLst>
      <p:ext uri="{BB962C8B-B14F-4D97-AF65-F5344CB8AC3E}">
        <p14:creationId xmlns:p14="http://schemas.microsoft.com/office/powerpoint/2010/main" val="406632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</p:txBody>
      </p:sp>
    </p:spTree>
    <p:extLst>
      <p:ext uri="{BB962C8B-B14F-4D97-AF65-F5344CB8AC3E}">
        <p14:creationId xmlns:p14="http://schemas.microsoft.com/office/powerpoint/2010/main" val="40502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</p:txBody>
      </p:sp>
    </p:spTree>
    <p:extLst>
      <p:ext uri="{BB962C8B-B14F-4D97-AF65-F5344CB8AC3E}">
        <p14:creationId xmlns:p14="http://schemas.microsoft.com/office/powerpoint/2010/main" val="397484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</a:t>
            </a:r>
          </a:p>
        </p:txBody>
      </p:sp>
    </p:spTree>
    <p:extLst>
      <p:ext uri="{BB962C8B-B14F-4D97-AF65-F5344CB8AC3E}">
        <p14:creationId xmlns:p14="http://schemas.microsoft.com/office/powerpoint/2010/main" val="73430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</a:t>
            </a:r>
          </a:p>
        </p:txBody>
      </p:sp>
    </p:spTree>
    <p:extLst>
      <p:ext uri="{BB962C8B-B14F-4D97-AF65-F5344CB8AC3E}">
        <p14:creationId xmlns:p14="http://schemas.microsoft.com/office/powerpoint/2010/main" val="159824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</a:t>
            </a:r>
          </a:p>
        </p:txBody>
      </p:sp>
    </p:spTree>
    <p:extLst>
      <p:ext uri="{BB962C8B-B14F-4D97-AF65-F5344CB8AC3E}">
        <p14:creationId xmlns:p14="http://schemas.microsoft.com/office/powerpoint/2010/main" val="15374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server...</a:t>
            </a:r>
          </a:p>
        </p:txBody>
      </p:sp>
    </p:spTree>
    <p:extLst>
      <p:ext uri="{BB962C8B-B14F-4D97-AF65-F5344CB8AC3E}">
        <p14:creationId xmlns:p14="http://schemas.microsoft.com/office/powerpoint/2010/main" val="71276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Running the setup environment</a:t>
            </a:r>
          </a:p>
        </p:txBody>
      </p:sp>
    </p:spTree>
    <p:extLst>
      <p:ext uri="{BB962C8B-B14F-4D97-AF65-F5344CB8AC3E}">
        <p14:creationId xmlns:p14="http://schemas.microsoft.com/office/powerpoint/2010/main" val="416655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Running the setup environment.</a:t>
            </a:r>
          </a:p>
        </p:txBody>
      </p:sp>
    </p:spTree>
    <p:extLst>
      <p:ext uri="{BB962C8B-B14F-4D97-AF65-F5344CB8AC3E}">
        <p14:creationId xmlns:p14="http://schemas.microsoft.com/office/powerpoint/2010/main" val="53832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Running the setup environment..</a:t>
            </a:r>
          </a:p>
        </p:txBody>
      </p:sp>
    </p:spTree>
    <p:extLst>
      <p:ext uri="{BB962C8B-B14F-4D97-AF65-F5344CB8AC3E}">
        <p14:creationId xmlns:p14="http://schemas.microsoft.com/office/powerpoint/2010/main" val="39177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3375" y="476250"/>
            <a:ext cx="55034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up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live environment...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 Productions 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Terminal 2015-2019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[</a:t>
            </a:r>
            <a:r>
              <a:rPr lang="en-CA" dirty="0" err="1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root@aleeos</a:t>
            </a:r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 ~]$ ./setup.sh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Starting X server...</a:t>
            </a:r>
          </a:p>
          <a:p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Running the setup environment...</a:t>
            </a:r>
          </a:p>
        </p:txBody>
      </p:sp>
    </p:spTree>
    <p:extLst>
      <p:ext uri="{BB962C8B-B14F-4D97-AF65-F5344CB8AC3E}">
        <p14:creationId xmlns:p14="http://schemas.microsoft.com/office/powerpoint/2010/main" val="301035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"/>
    </mc:Choice>
    <mc:Fallback xmlns="">
      <p:transition advClick="0" advTm="1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https://images.alphacoders.com/538/53823.jpg">
            <a:extLst>
              <a:ext uri="{FF2B5EF4-FFF2-40B4-BE49-F238E27FC236}">
                <a16:creationId xmlns:a16="http://schemas.microsoft.com/office/drawing/2014/main" id="{451740B8-BB71-4CCC-8093-CC5D156AE0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0" y="6446282"/>
            <a:ext cx="12192000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0" y="6486525"/>
            <a:ext cx="1657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024" y="1638300"/>
            <a:ext cx="11534775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Welcome to </a:t>
            </a:r>
            <a:r>
              <a:rPr lang="en-CA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AleeOS</a:t>
            </a:r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</a:p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Please follow to setup process in order to install </a:t>
            </a:r>
            <a:r>
              <a:rPr lang="en-CA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AleeOS</a:t>
            </a:r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200024" y="5276850"/>
            <a:ext cx="1714501" cy="571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latin typeface="Aharoni" panose="02010803020104030203" pitchFamily="2" charset="-79"/>
                <a:cs typeface="Aharoni" panose="02010803020104030203" pitchFamily="2" charset="-79"/>
              </a:rPr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78197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https://images.alphacoders.com/538/53823.jpg">
            <a:extLst>
              <a:ext uri="{FF2B5EF4-FFF2-40B4-BE49-F238E27FC236}">
                <a16:creationId xmlns:a16="http://schemas.microsoft.com/office/drawing/2014/main" id="{B8C322F9-AC0B-42D1-AE94-AF0A7D326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0" y="6446282"/>
            <a:ext cx="12192000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76200" y="6486525"/>
            <a:ext cx="1724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024" y="1638300"/>
            <a:ext cx="11534775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Please select upgrade or clean install.</a:t>
            </a:r>
          </a:p>
          <a:p>
            <a:endParaRPr lang="en-C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endParaRPr lang="en-CA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19100" y="2209800"/>
            <a:ext cx="7956632" cy="838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Upgrade</a:t>
            </a:r>
          </a:p>
        </p:txBody>
      </p:sp>
      <p:sp>
        <p:nvSpPr>
          <p:cNvPr id="22" name="Rectangle 21">
            <a:hlinkClick r:id="rId4" action="ppaction://hlinksldjump"/>
          </p:cNvPr>
          <p:cNvSpPr/>
          <p:nvPr/>
        </p:nvSpPr>
        <p:spPr>
          <a:xfrm>
            <a:off x="419100" y="3414712"/>
            <a:ext cx="7956632" cy="838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Clean Install</a:t>
            </a:r>
          </a:p>
        </p:txBody>
      </p:sp>
      <p:cxnSp>
        <p:nvCxnSpPr>
          <p:cNvPr id="14" name="Straight Connector 13"/>
          <p:cNvCxnSpPr>
            <a:stCxn id="2" idx="1"/>
            <a:endCxn id="2" idx="3"/>
          </p:cNvCxnSpPr>
          <p:nvPr/>
        </p:nvCxnSpPr>
        <p:spPr>
          <a:xfrm>
            <a:off x="419100" y="2628900"/>
            <a:ext cx="7956632" cy="0"/>
          </a:xfrm>
          <a:prstGeom prst="line">
            <a:avLst/>
          </a:prstGeom>
          <a:ln w="920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61963" y="2249053"/>
            <a:ext cx="4462462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sz="11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Note: You can’t upgrade because you don’t have </a:t>
            </a:r>
            <a:r>
              <a:rPr lang="en-CA" sz="1100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AleeOS</a:t>
            </a:r>
            <a:r>
              <a:rPr lang="en-CA" sz="11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installed!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</p:spTree>
    <p:extLst>
      <p:ext uri="{BB962C8B-B14F-4D97-AF65-F5344CB8AC3E}">
        <p14:creationId xmlns:p14="http://schemas.microsoft.com/office/powerpoint/2010/main" val="36868524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https://images.alphacoders.com/538/53823.jpg">
            <a:extLst>
              <a:ext uri="{FF2B5EF4-FFF2-40B4-BE49-F238E27FC236}">
                <a16:creationId xmlns:a16="http://schemas.microsoft.com/office/drawing/2014/main" id="{4F2BB9DE-16C3-4483-821E-335294AE2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0" y="6446282"/>
            <a:ext cx="12192000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76201" y="6486525"/>
            <a:ext cx="1746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024" y="1638300"/>
            <a:ext cx="11534775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Clean Install</a:t>
            </a:r>
          </a:p>
          <a:p>
            <a:r>
              <a:rPr lang="en-CA" sz="1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Please select a partition to install.</a:t>
            </a:r>
          </a:p>
        </p:txBody>
      </p:sp>
      <p:sp>
        <p:nvSpPr>
          <p:cNvPr id="21" name="Rectangle 20">
            <a:hlinkClick r:id="rId4" action="ppaction://hlinksldjump"/>
          </p:cNvPr>
          <p:cNvSpPr/>
          <p:nvPr/>
        </p:nvSpPr>
        <p:spPr>
          <a:xfrm>
            <a:off x="419100" y="2414587"/>
            <a:ext cx="7956632" cy="838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Disk 0, Partition 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6E0C4C4-FC25-4AA9-A5A7-A0CFD8B82C2E}"/>
              </a:ext>
            </a:extLst>
          </p:cNvPr>
          <p:cNvSpPr txBox="1"/>
          <p:nvPr/>
        </p:nvSpPr>
        <p:spPr>
          <a:xfrm>
            <a:off x="7581900" y="2480280"/>
            <a:ext cx="8721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500 GB</a:t>
            </a:r>
          </a:p>
        </p:txBody>
      </p:sp>
    </p:spTree>
    <p:extLst>
      <p:ext uri="{BB962C8B-B14F-4D97-AF65-F5344CB8AC3E}">
        <p14:creationId xmlns:p14="http://schemas.microsoft.com/office/powerpoint/2010/main" val="11921364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https://images.alphacoders.com/538/53823.jpg">
            <a:extLst>
              <a:ext uri="{FF2B5EF4-FFF2-40B4-BE49-F238E27FC236}">
                <a16:creationId xmlns:a16="http://schemas.microsoft.com/office/drawing/2014/main" id="{5D2DB198-57B9-4A5D-BC0C-622409FD97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-2" y="6446282"/>
            <a:ext cx="12192001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00024" y="1638300"/>
            <a:ext cx="11534775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Clean Install</a:t>
            </a:r>
          </a:p>
          <a:p>
            <a:r>
              <a:rPr lang="en-CA" sz="1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Please select a partition to install.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19100" y="2414587"/>
            <a:ext cx="7956632" cy="8382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/>
              <a:t>Disk 0, Partition 1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3400" y="2960726"/>
            <a:ext cx="933450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Formatting</a:t>
            </a:r>
          </a:p>
        </p:txBody>
      </p:sp>
      <p:sp>
        <p:nvSpPr>
          <p:cNvPr id="2" name="Rectangle 1"/>
          <p:cNvSpPr/>
          <p:nvPr/>
        </p:nvSpPr>
        <p:spPr>
          <a:xfrm>
            <a:off x="1466850" y="3017486"/>
            <a:ext cx="6743700" cy="20877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2" name="Rectangle 21"/>
          <p:cNvSpPr/>
          <p:nvPr/>
        </p:nvSpPr>
        <p:spPr>
          <a:xfrm>
            <a:off x="1466850" y="3017486"/>
            <a:ext cx="6743700" cy="20877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3" name="TextBox 22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4DD365-F467-49D1-9B54-A94E5C7EE8C8}"/>
              </a:ext>
            </a:extLst>
          </p:cNvPr>
          <p:cNvSpPr txBox="1"/>
          <p:nvPr/>
        </p:nvSpPr>
        <p:spPr>
          <a:xfrm>
            <a:off x="7581900" y="2480280"/>
            <a:ext cx="8721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500 GB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B61FEF5-BF8A-4E86-9BF2-800F5A44E329}"/>
              </a:ext>
            </a:extLst>
          </p:cNvPr>
          <p:cNvSpPr/>
          <p:nvPr/>
        </p:nvSpPr>
        <p:spPr>
          <a:xfrm>
            <a:off x="-2" y="6446281"/>
            <a:ext cx="1798321" cy="41172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76201" y="6486525"/>
            <a:ext cx="1746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02814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1000">
        <p159:morph option="byObject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68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https://images.alphacoders.com/538/53823.jpg">
            <a:extLst>
              <a:ext uri="{FF2B5EF4-FFF2-40B4-BE49-F238E27FC236}">
                <a16:creationId xmlns:a16="http://schemas.microsoft.com/office/drawing/2014/main" id="{77E81E48-22D2-4DCF-8014-76ED833404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764FD453-9C15-4FE2-AB25-0AC75A7C0BF4}"/>
              </a:ext>
            </a:extLst>
          </p:cNvPr>
          <p:cNvSpPr/>
          <p:nvPr/>
        </p:nvSpPr>
        <p:spPr>
          <a:xfrm>
            <a:off x="-1" y="6439376"/>
            <a:ext cx="1798319" cy="40219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9" name="Rectangle 18"/>
          <p:cNvSpPr/>
          <p:nvPr/>
        </p:nvSpPr>
        <p:spPr>
          <a:xfrm>
            <a:off x="-3" y="6459751"/>
            <a:ext cx="12192000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Rectangle 1"/>
          <p:cNvSpPr/>
          <p:nvPr/>
        </p:nvSpPr>
        <p:spPr>
          <a:xfrm>
            <a:off x="1845944" y="6446282"/>
            <a:ext cx="10346055" cy="411719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48172" y="2360697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43424" y="3027119"/>
            <a:ext cx="303847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AleeOS</a:t>
            </a:r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will now be installing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C99BA15-3724-47B5-9324-47ADBAA96068}"/>
              </a:ext>
            </a:extLst>
          </p:cNvPr>
          <p:cNvSpPr/>
          <p:nvPr/>
        </p:nvSpPr>
        <p:spPr>
          <a:xfrm>
            <a:off x="-15244" y="6446520"/>
            <a:ext cx="1859282" cy="40219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1" y="6486525"/>
            <a:ext cx="1746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191610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0">
        <p159:morph option="byObjec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https://images.alphacoders.com/538/53823.jpg">
            <a:extLst>
              <a:ext uri="{FF2B5EF4-FFF2-40B4-BE49-F238E27FC236}">
                <a16:creationId xmlns:a16="http://schemas.microsoft.com/office/drawing/2014/main" id="{C167C127-240E-4871-911E-A6EA5AAB3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705850" y="114300"/>
            <a:ext cx="3295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i="1" dirty="0" err="1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AleeOS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</a:t>
            </a:r>
            <a:r>
              <a:rPr lang="en-CA" sz="2800" i="1" dirty="0">
                <a:solidFill>
                  <a:srgbClr val="FF0000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Beta</a:t>
            </a:r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 Setup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45616" y="45793"/>
            <a:ext cx="660233" cy="6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809625"/>
            <a:ext cx="12192000" cy="5210175"/>
          </a:xfrm>
          <a:prstGeom prst="rect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0" y="6446282"/>
            <a:ext cx="12192000" cy="411718"/>
          </a:xfrm>
          <a:prstGeom prst="rect">
            <a:avLst/>
          </a:prstGeom>
          <a:solidFill>
            <a:srgbClr val="92D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1" name="Rectangle 30"/>
          <p:cNvSpPr/>
          <p:nvPr/>
        </p:nvSpPr>
        <p:spPr>
          <a:xfrm>
            <a:off x="0" y="6451520"/>
            <a:ext cx="12192001" cy="402194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800225" y="6446282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ectangle 11"/>
          <p:cNvSpPr/>
          <p:nvPr/>
        </p:nvSpPr>
        <p:spPr>
          <a:xfrm>
            <a:off x="7581900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3" name="Rectangle 12"/>
          <p:cNvSpPr/>
          <p:nvPr/>
        </p:nvSpPr>
        <p:spPr>
          <a:xfrm>
            <a:off x="10029825" y="6446283"/>
            <a:ext cx="45719" cy="411718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TextBox 10"/>
          <p:cNvSpPr txBox="1"/>
          <p:nvPr/>
        </p:nvSpPr>
        <p:spPr>
          <a:xfrm>
            <a:off x="200025" y="1057275"/>
            <a:ext cx="160020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r>
              <a:rPr lang="en-CA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Setup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380767" y="2352323"/>
            <a:ext cx="3430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800" i="1" dirty="0">
                <a:solidFill>
                  <a:schemeClr val="bg1"/>
                </a:solidFill>
                <a:latin typeface="Leelawadee" panose="020B0502040204020203" pitchFamily="34" charset="-34"/>
                <a:cs typeface="Leelawadee" panose="020B0502040204020203" pitchFamily="34" charset="-34"/>
              </a:rPr>
              <a:t>Setup has finished!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020145" y="3088745"/>
            <a:ext cx="2151703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CA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Press “OK” to reboot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201" y="6486525"/>
            <a:ext cx="1746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Preparing setup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45945" y="6486525"/>
            <a:ext cx="2926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Files And Programs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29525" y="6465332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Installing Drivers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144125" y="6455807"/>
            <a:ext cx="17621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Finalizing</a:t>
            </a:r>
          </a:p>
        </p:txBody>
      </p:sp>
      <p:sp>
        <p:nvSpPr>
          <p:cNvPr id="29" name="Rectangle 28">
            <a:hlinkClick r:id="rId4" action="ppaction://hlinksldjump"/>
          </p:cNvPr>
          <p:cNvSpPr/>
          <p:nvPr/>
        </p:nvSpPr>
        <p:spPr>
          <a:xfrm>
            <a:off x="5238747" y="3808472"/>
            <a:ext cx="1714501" cy="571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latin typeface="Aharoni" panose="02010803020104030203" pitchFamily="2" charset="-79"/>
                <a:cs typeface="Aharoni" panose="02010803020104030203" pitchFamily="2" charset="-79"/>
              </a:rPr>
              <a:t>OK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-1" y="6076950"/>
            <a:ext cx="225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  <a:latin typeface="Nirmala UI" panose="020B0502040204020203" pitchFamily="34" charset="0"/>
                <a:cs typeface="Nirmala UI" panose="020B0502040204020203" pitchFamily="34" charset="0"/>
              </a:rPr>
              <a:t>Installation Progress</a:t>
            </a:r>
          </a:p>
        </p:txBody>
      </p:sp>
    </p:spTree>
    <p:extLst>
      <p:ext uri="{BB962C8B-B14F-4D97-AF65-F5344CB8AC3E}">
        <p14:creationId xmlns:p14="http://schemas.microsoft.com/office/powerpoint/2010/main" val="3569805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196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5B983E-D1DB-4640-8929-912F5F2C0ABA}"/>
              </a:ext>
            </a:extLst>
          </p:cNvPr>
          <p:cNvSpPr/>
          <p:nvPr/>
        </p:nvSpPr>
        <p:spPr>
          <a:xfrm>
            <a:off x="3175" y="4072047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941A5-B977-41DF-871C-29F85EB657DF}"/>
              </a:ext>
            </a:extLst>
          </p:cNvPr>
          <p:cNvSpPr txBox="1"/>
          <p:nvPr/>
        </p:nvSpPr>
        <p:spPr>
          <a:xfrm>
            <a:off x="3598230" y="2721114"/>
            <a:ext cx="563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endParaRPr lang="en-CA" sz="40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25CDF6-D889-43EE-B896-3F3404CA4D26}"/>
              </a:ext>
            </a:extLst>
          </p:cNvPr>
          <p:cNvSpPr/>
          <p:nvPr/>
        </p:nvSpPr>
        <p:spPr>
          <a:xfrm>
            <a:off x="0" y="4078771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36D43F-0B15-45A5-AE95-479B9B36B4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57613" y="2195573"/>
            <a:ext cx="1428750" cy="14287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A6A5D9-8786-4E83-8D85-AC934F7C3546}"/>
              </a:ext>
            </a:extLst>
          </p:cNvPr>
          <p:cNvSpPr/>
          <p:nvPr/>
        </p:nvSpPr>
        <p:spPr>
          <a:xfrm>
            <a:off x="3757613" y="4057650"/>
            <a:ext cx="5472113" cy="600075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4312A3-A4F1-41D2-B128-0417AB8D57F7}"/>
              </a:ext>
            </a:extLst>
          </p:cNvPr>
          <p:cNvSpPr txBox="1"/>
          <p:nvPr/>
        </p:nvSpPr>
        <p:spPr>
          <a:xfrm>
            <a:off x="6560504" y="5805141"/>
            <a:ext cx="5631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AleeOS</a:t>
            </a:r>
            <a:r>
              <a:rPr lang="en-US" b="1" dirty="0">
                <a:solidFill>
                  <a:schemeClr val="bg1"/>
                </a:solidFill>
              </a:rPr>
              <a:t> 1.0 Beta 7 by Alee Productions 2015-2019</a:t>
            </a:r>
          </a:p>
          <a:p>
            <a:r>
              <a:rPr lang="en-US" b="1" dirty="0">
                <a:solidFill>
                  <a:schemeClr val="bg1"/>
                </a:solidFill>
              </a:rPr>
              <a:t>This work is licensed under a </a:t>
            </a:r>
          </a:p>
          <a:p>
            <a:r>
              <a:rPr lang="en-US" b="1" dirty="0">
                <a:solidFill>
                  <a:schemeClr val="bg1"/>
                </a:solidFill>
                <a:hlinkClick r:id="rId3"/>
              </a:rPr>
              <a:t>Creative Commons Attribution 4.0 International License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751811-E16A-4FC8-939C-FBF86E0DE33B}"/>
              </a:ext>
            </a:extLst>
          </p:cNvPr>
          <p:cNvSpPr/>
          <p:nvPr/>
        </p:nvSpPr>
        <p:spPr>
          <a:xfrm>
            <a:off x="-15433" y="4071938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BA01DC-1ED3-4561-9EA8-9825459A77E7}"/>
              </a:ext>
            </a:extLst>
          </p:cNvPr>
          <p:cNvSpPr/>
          <p:nvPr/>
        </p:nvSpPr>
        <p:spPr>
          <a:xfrm>
            <a:off x="238" y="3827147"/>
            <a:ext cx="3757613" cy="1104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AF57B1-7E24-4C04-9CC7-B0D05C934E4A}"/>
              </a:ext>
            </a:extLst>
          </p:cNvPr>
          <p:cNvSpPr/>
          <p:nvPr/>
        </p:nvSpPr>
        <p:spPr>
          <a:xfrm>
            <a:off x="9245159" y="3073064"/>
            <a:ext cx="2943666" cy="2186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06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0.8981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89778 -0.0002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88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259E-6 L 0.89818 -0.001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901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295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52950" y="3124200"/>
            <a:ext cx="30998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Preparing…</a:t>
            </a:r>
          </a:p>
        </p:txBody>
      </p:sp>
    </p:spTree>
    <p:extLst>
      <p:ext uri="{BB962C8B-B14F-4D97-AF65-F5344CB8AC3E}">
        <p14:creationId xmlns:p14="http://schemas.microsoft.com/office/powerpoint/2010/main" val="282830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09600" y="5181600"/>
            <a:ext cx="11293642" cy="40105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672012" y="342900"/>
            <a:ext cx="23303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Welcome to </a:t>
            </a:r>
            <a:r>
              <a:rPr lang="en-US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7749" y="6026026"/>
            <a:ext cx="5221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Please wait while </a:t>
            </a:r>
            <a:r>
              <a:rPr lang="en-US" dirty="0" err="1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AleeOS</a:t>
            </a:r>
            <a:r>
              <a:rPr lang="en-US" dirty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 is doing some configuring!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3558" y="1397955"/>
            <a:ext cx="93525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What </a:t>
            </a:r>
            <a:r>
              <a:rPr lang="en-US" sz="2000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can do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will be easier to use.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will have more customize than other computer!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will have an option that will switch to Computer or Tablet Mode.</a:t>
            </a:r>
          </a:p>
          <a:p>
            <a:endParaRPr lang="en-US" sz="20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Thanks for trying this product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  <a:sym typeface="Wingdings" panose="05000000000000000000" pitchFamily="2" charset="2"/>
              </a:rPr>
              <a:t></a:t>
            </a:r>
            <a:endParaRPr lang="en-US" sz="20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3558" y="5149516"/>
            <a:ext cx="11309684" cy="449179"/>
          </a:xfrm>
          <a:prstGeom prst="rect">
            <a:avLst/>
          </a:prstGeom>
          <a:noFill/>
          <a:ln w="730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1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97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2192000" cy="11465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5711483"/>
            <a:ext cx="12192000" cy="11465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010565" y="313792"/>
            <a:ext cx="17559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chemeClr val="bg1"/>
                </a:solidFill>
                <a:latin typeface="Segoe UI Light" panose="020B0502040204020203" pitchFamily="34" charset="0"/>
              </a:rPr>
              <a:t>Setup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692021" y="1746918"/>
            <a:ext cx="68079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Great! You have installed </a:t>
            </a:r>
            <a:r>
              <a:rPr lang="en-CA" sz="160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AleeOS</a:t>
            </a:r>
            <a:r>
              <a:rPr lang="en-CA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, now to do some configurations.</a:t>
            </a:r>
          </a:p>
        </p:txBody>
      </p:sp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9873915" y="6023810"/>
            <a:ext cx="1756611" cy="4812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latin typeface="Broadway" panose="04040905080B02020502" pitchFamily="82" charset="0"/>
              </a:rPr>
              <a:t>Next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27287" y="2214761"/>
            <a:ext cx="1363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PC Name: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04873" y="2228829"/>
            <a:ext cx="13635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solidFill>
                  <a:schemeClr val="bg1"/>
                </a:solidFill>
              </a:rPr>
              <a:t>Name: 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3625" name="TextBox1" r:id="rId2" imgW="4305240" imgH="438120"/>
        </mc:Choice>
        <mc:Fallback>
          <p:control name="TextBox1" r:id="rId2" imgW="4305240" imgH="438120">
            <p:pic>
              <p:nvPicPr>
                <p:cNvPr id="6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904875" y="2775124"/>
                  <a:ext cx="4308475" cy="43338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26" name="TextBox2" r:id="rId3" imgW="4305240" imgH="438120"/>
        </mc:Choice>
        <mc:Fallback>
          <p:control name="TextBox2" r:id="rId3" imgW="4305240" imgH="438120">
            <p:pic>
              <p:nvPicPr>
                <p:cNvPr id="9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/>
                <a:srcRect/>
                <a:stretch>
                  <a:fillRect/>
                </a:stretch>
              </p:blipFill>
              <p:spPr bwMode="auto">
                <a:xfrm>
                  <a:off x="6327287" y="2746988"/>
                  <a:ext cx="4308475" cy="43338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12450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12192000" cy="11465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5711483"/>
            <a:ext cx="12192000" cy="11465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5010565" y="313792"/>
            <a:ext cx="17559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>
                <a:solidFill>
                  <a:schemeClr val="bg1"/>
                </a:solidFill>
                <a:latin typeface="Segoe UI Light" panose="020B0502040204020203" pitchFamily="34" charset="0"/>
              </a:rPr>
              <a:t>Setup Process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72077" y="1608198"/>
            <a:ext cx="6047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>
                <a:solidFill>
                  <a:schemeClr val="bg1"/>
                </a:solidFill>
                <a:latin typeface="Century Gothic" panose="020B0502020202020204" pitchFamily="34" charset="0"/>
              </a:rPr>
              <a:t>Congratulations you finish the setup click finish to complete the setup and this will restart your computer...</a:t>
            </a:r>
          </a:p>
        </p:txBody>
      </p:sp>
      <p:sp>
        <p:nvSpPr>
          <p:cNvPr id="5" name="Rectangle 4">
            <a:hlinkClick r:id="rId2" action="ppaction://hlinksldjump"/>
          </p:cNvPr>
          <p:cNvSpPr/>
          <p:nvPr/>
        </p:nvSpPr>
        <p:spPr>
          <a:xfrm>
            <a:off x="9873915" y="6023810"/>
            <a:ext cx="1756611" cy="48126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>
                <a:latin typeface="Broadway" panose="04040905080B02020502" pitchFamily="82" charset="0"/>
              </a:rPr>
              <a:t>Finish</a:t>
            </a:r>
          </a:p>
        </p:txBody>
      </p:sp>
    </p:spTree>
    <p:extLst>
      <p:ext uri="{BB962C8B-B14F-4D97-AF65-F5344CB8AC3E}">
        <p14:creationId xmlns:p14="http://schemas.microsoft.com/office/powerpoint/2010/main" val="121535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>
        <p14:flip dir="r"/>
      </p:transition>
    </mc:Choice>
    <mc:Fallback xmlns="">
      <p:transition spd="slow" advClick="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439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5B983E-D1DB-4640-8929-912F5F2C0ABA}"/>
              </a:ext>
            </a:extLst>
          </p:cNvPr>
          <p:cNvSpPr/>
          <p:nvPr/>
        </p:nvSpPr>
        <p:spPr>
          <a:xfrm>
            <a:off x="3175" y="4072047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8941A5-B977-41DF-871C-29F85EB657DF}"/>
              </a:ext>
            </a:extLst>
          </p:cNvPr>
          <p:cNvSpPr txBox="1"/>
          <p:nvPr/>
        </p:nvSpPr>
        <p:spPr>
          <a:xfrm>
            <a:off x="3598230" y="2721114"/>
            <a:ext cx="5631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4000" b="1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endParaRPr lang="en-CA" sz="4000" b="1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225CDF6-D889-43EE-B896-3F3404CA4D26}"/>
              </a:ext>
            </a:extLst>
          </p:cNvPr>
          <p:cNvSpPr/>
          <p:nvPr/>
        </p:nvSpPr>
        <p:spPr>
          <a:xfrm>
            <a:off x="0" y="4078771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36D43F-0B15-45A5-AE95-479B9B36B47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57613" y="2195573"/>
            <a:ext cx="1428750" cy="142875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8A6A5D9-8786-4E83-8D85-AC934F7C3546}"/>
              </a:ext>
            </a:extLst>
          </p:cNvPr>
          <p:cNvSpPr/>
          <p:nvPr/>
        </p:nvSpPr>
        <p:spPr>
          <a:xfrm>
            <a:off x="3757613" y="4057650"/>
            <a:ext cx="5472113" cy="600075"/>
          </a:xfrm>
          <a:prstGeom prst="rect">
            <a:avLst/>
          </a:prstGeom>
          <a:noFill/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4312A3-A4F1-41D2-B128-0417AB8D57F7}"/>
              </a:ext>
            </a:extLst>
          </p:cNvPr>
          <p:cNvSpPr txBox="1"/>
          <p:nvPr/>
        </p:nvSpPr>
        <p:spPr>
          <a:xfrm>
            <a:off x="6560504" y="5805141"/>
            <a:ext cx="56314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</a:rPr>
              <a:t>AleeOS</a:t>
            </a:r>
            <a:r>
              <a:rPr lang="en-US" b="1" dirty="0">
                <a:solidFill>
                  <a:schemeClr val="bg1"/>
                </a:solidFill>
              </a:rPr>
              <a:t> 1.0 Beta 7 by Alee Productions 2015-2019</a:t>
            </a:r>
          </a:p>
          <a:p>
            <a:r>
              <a:rPr lang="en-US" b="1" dirty="0">
                <a:solidFill>
                  <a:schemeClr val="bg1"/>
                </a:solidFill>
              </a:rPr>
              <a:t>This work is licensed under a </a:t>
            </a:r>
          </a:p>
          <a:p>
            <a:r>
              <a:rPr lang="en-US" b="1" dirty="0">
                <a:solidFill>
                  <a:schemeClr val="bg1"/>
                </a:solidFill>
                <a:hlinkClick r:id="rId3"/>
              </a:rPr>
              <a:t>Creative Commons Attribution 4.0 International License</a:t>
            </a:r>
            <a:r>
              <a:rPr lang="en-US" b="1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751811-E16A-4FC8-939C-FBF86E0DE33B}"/>
              </a:ext>
            </a:extLst>
          </p:cNvPr>
          <p:cNvSpPr/>
          <p:nvPr/>
        </p:nvSpPr>
        <p:spPr>
          <a:xfrm>
            <a:off x="-15433" y="4071938"/>
            <a:ext cx="3754438" cy="58578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solidFill>
                <a:srgbClr val="00B05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6BA01DC-1ED3-4561-9EA8-9825459A77E7}"/>
              </a:ext>
            </a:extLst>
          </p:cNvPr>
          <p:cNvSpPr/>
          <p:nvPr/>
        </p:nvSpPr>
        <p:spPr>
          <a:xfrm>
            <a:off x="238" y="3827147"/>
            <a:ext cx="3757613" cy="1104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9AF57B1-7E24-4C04-9CC7-B0D05C934E4A}"/>
              </a:ext>
            </a:extLst>
          </p:cNvPr>
          <p:cNvSpPr/>
          <p:nvPr/>
        </p:nvSpPr>
        <p:spPr>
          <a:xfrm>
            <a:off x="9245159" y="3073064"/>
            <a:ext cx="2943666" cy="21867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25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1.48148E-6 L 0.89817 -0.00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89778 -0.0002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88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59259E-6 L 0.89818 -0.001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909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934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 action="ppaction://hlinksldjump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3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95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4067" y="5962228"/>
            <a:ext cx="4251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F3BA78C9-1911-461F-9168-954782631386}" type="datetime2">
              <a:rPr lang="en-CA" sz="2400" smtClean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Saturday, December 14, 2019</a:t>
            </a:fld>
            <a:endParaRPr lang="en-CA" sz="2400" dirty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4066" y="4920828"/>
            <a:ext cx="32173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4F063C38-01F7-4808-A52D-0B965CF76539}" type="datetime12">
              <a:rPr lang="en-CA" sz="6000" smtClean="0">
                <a:solidFill>
                  <a:schemeClr val="bg1"/>
                </a:solidFill>
                <a:latin typeface="Segoe UI Light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9:26 PM</a:t>
            </a:fld>
            <a:endParaRPr lang="en-CA" sz="6000" dirty="0">
              <a:solidFill>
                <a:schemeClr val="bg1"/>
              </a:solidFill>
              <a:latin typeface="Segoe UI Light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6" name="Rectangle 5">
            <a:hlinkClick r:id="rId3" action="ppaction://hlinksldjump"/>
          </p:cNvPr>
          <p:cNvSpPr/>
          <p:nvPr/>
        </p:nvSpPr>
        <p:spPr>
          <a:xfrm>
            <a:off x="5562600" y="6333067"/>
            <a:ext cx="618067" cy="52493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\/</a:t>
            </a:r>
          </a:p>
        </p:txBody>
      </p:sp>
    </p:spTree>
    <p:extLst>
      <p:ext uri="{BB962C8B-B14F-4D97-AF65-F5344CB8AC3E}">
        <p14:creationId xmlns:p14="http://schemas.microsoft.com/office/powerpoint/2010/main" val="314810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>
        <p:fade/>
      </p:transition>
    </mc:Choice>
    <mc:Fallback xmlns="">
      <p:transition spd="slow" advClick="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s://images.alphacoders.com/538/53823.jpg">
            <a:extLst>
              <a:ext uri="{FF2B5EF4-FFF2-40B4-BE49-F238E27FC236}">
                <a16:creationId xmlns:a16="http://schemas.microsoft.com/office/drawing/2014/main" id="{B89EFEFC-E4EC-4168-B667-64A12E9E6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73868" y="1329267"/>
            <a:ext cx="6773332" cy="365548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pic>
        <p:nvPicPr>
          <p:cNvPr id="5122" name="Picture 2" descr="https://cdn2.iconfinder.com/data/icons/ios-7-icons/50/user_male2-512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81" y="1582630"/>
            <a:ext cx="1246439" cy="1246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hlinkClick r:id="rId12" action="ppaction://hlinksldjump"/>
          </p:cNvPr>
          <p:cNvSpPr/>
          <p:nvPr/>
        </p:nvSpPr>
        <p:spPr>
          <a:xfrm>
            <a:off x="5555336" y="0"/>
            <a:ext cx="618067" cy="524933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dirty="0"/>
              <a:t>/\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97779" y="6190633"/>
            <a:ext cx="4604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err="1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AleeOS</a:t>
            </a:r>
            <a:r>
              <a:rPr lang="en-CA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1.0 Beta Codenamed Diamond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88718" y="6145272"/>
            <a:ext cx="441325" cy="44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93999" y="1514258"/>
            <a:ext cx="20235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400" dirty="0"/>
              <a:t>Welcome to </a:t>
            </a:r>
            <a:r>
              <a:rPr lang="en-CA" sz="1400" dirty="0" err="1"/>
              <a:t>AleeOS</a:t>
            </a:r>
            <a:endParaRPr lang="en-CA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3158066" y="2960688"/>
            <a:ext cx="1227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Username: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158067" y="3445405"/>
            <a:ext cx="1227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Password:</a:t>
            </a:r>
          </a:p>
        </p:txBody>
      </p:sp>
      <p:pic>
        <p:nvPicPr>
          <p:cNvPr id="23" name="Picture 22">
            <a:hlinkClick r:id="rId14" action="ppaction://hlinksldjump"/>
            <a:extLst>
              <a:ext uri="{FF2B5EF4-FFF2-40B4-BE49-F238E27FC236}">
                <a16:creationId xmlns:a16="http://schemas.microsoft.com/office/drawing/2014/main" id="{829DE729-467E-4907-BC9E-B5A8AD1BA6C0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450" y="6248026"/>
            <a:ext cx="388889" cy="388889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7667" name="LoginUsername" r:id="rId2" imgW="2724120" imgH="409680"/>
        </mc:Choice>
        <mc:Fallback>
          <p:control name="LoginUsername" r:id="rId2" imgW="2724120" imgH="409680">
            <p:pic>
              <p:nvPicPr>
                <p:cNvPr id="4" name="LoginUsername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/>
                <a:srcRect/>
                <a:stretch>
                  <a:fillRect/>
                </a:stretch>
              </p:blipFill>
              <p:spPr bwMode="auto">
                <a:xfrm>
                  <a:off x="4521200" y="2960688"/>
                  <a:ext cx="2727325" cy="4095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68" name="LoginPass" r:id="rId3" imgW="2733840" imgH="495360"/>
        </mc:Choice>
        <mc:Fallback>
          <p:control name="LoginPass" r:id="rId3" imgW="2733840" imgH="495360">
            <p:pic>
              <p:nvPicPr>
                <p:cNvPr id="10" name="LoginPass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/>
                <a:srcRect/>
                <a:stretch>
                  <a:fillRect/>
                </a:stretch>
              </p:blipFill>
              <p:spPr bwMode="auto">
                <a:xfrm>
                  <a:off x="4506913" y="3397250"/>
                  <a:ext cx="2736850" cy="4968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69" name="Login" r:id="rId4" imgW="990720" imgH="343080"/>
        </mc:Choice>
        <mc:Fallback>
          <p:control name="Login" r:id="rId4" imgW="990720" imgH="343080">
            <p:pic>
              <p:nvPicPr>
                <p:cNvPr id="12" name="Login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/>
                <a:srcRect/>
                <a:stretch>
                  <a:fillRect/>
                </a:stretch>
              </p:blipFill>
              <p:spPr bwMode="auto">
                <a:xfrm>
                  <a:off x="8180388" y="4525963"/>
                  <a:ext cx="992187" cy="3460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70" name="AddUser" r:id="rId5" imgW="1152360" imgH="361800"/>
        </mc:Choice>
        <mc:Fallback>
          <p:control name="AddUser" r:id="rId5" imgW="1152360" imgH="361800">
            <p:pic>
              <p:nvPicPr>
                <p:cNvPr id="13" name="AddUser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/>
                <a:srcRect/>
                <a:stretch>
                  <a:fillRect/>
                </a:stretch>
              </p:blipFill>
              <p:spPr bwMode="auto">
                <a:xfrm>
                  <a:off x="2720975" y="4518025"/>
                  <a:ext cx="1152525" cy="3603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71" name="UsernameLogin" r:id="rId6" imgW="885960" imgH="219240"/>
        </mc:Choice>
        <mc:Fallback>
          <p:control name="UsernameLogin" r:id="rId6" imgW="885960" imgH="219240">
            <p:pic>
              <p:nvPicPr>
                <p:cNvPr id="14" name="UsernameLogin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/>
                <a:srcRect/>
                <a:stretch>
                  <a:fillRect/>
                </a:stretch>
              </p:blipFill>
              <p:spPr bwMode="auto">
                <a:xfrm>
                  <a:off x="104775" y="5927725"/>
                  <a:ext cx="889000" cy="215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72" name="PasswordLogin" r:id="rId7" imgW="885960" imgH="219240"/>
        </mc:Choice>
        <mc:Fallback>
          <p:control name="PasswordLogin" r:id="rId7" imgW="885960" imgH="219240">
            <p:pic>
              <p:nvPicPr>
                <p:cNvPr id="15" name="PasswordLogin" hidden="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/>
                <a:srcRect/>
                <a:stretch>
                  <a:fillRect/>
                </a:stretch>
              </p:blipFill>
              <p:spPr bwMode="auto">
                <a:xfrm>
                  <a:off x="103188" y="6135688"/>
                  <a:ext cx="889000" cy="2159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673" name="Label1" r:id="rId8" imgW="2657520" imgH="714240"/>
        </mc:Choice>
        <mc:Fallback>
          <p:control name="Label1" r:id="rId8" imgW="2657520" imgH="714240">
            <p:pic>
              <p:nvPicPr>
                <p:cNvPr id="16" name="Label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/>
                <a:srcRect/>
                <a:stretch>
                  <a:fillRect/>
                </a:stretch>
              </p:blipFill>
              <p:spPr bwMode="auto">
                <a:xfrm>
                  <a:off x="6520544" y="1525674"/>
                  <a:ext cx="2652032" cy="71105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733039765"/>
      </p:ext>
    </p:extLst>
  </p:cSld>
  <p:clrMapOvr>
    <a:masterClrMapping/>
  </p:clrMapOvr>
  <p:transition spd="slow" advClick="0">
    <p:push dir="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ages.alphacoders.com/538/53823.jpg">
            <a:extLst>
              <a:ext uri="{FF2B5EF4-FFF2-40B4-BE49-F238E27FC236}">
                <a16:creationId xmlns:a16="http://schemas.microsoft.com/office/drawing/2014/main" id="{448D9AFB-208D-4C6E-954D-2F3FF2556A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1FAE571-FC49-4CED-8BD4-37E13244B8D9}"/>
              </a:ext>
            </a:extLst>
          </p:cNvPr>
          <p:cNvSpPr txBox="1"/>
          <p:nvPr/>
        </p:nvSpPr>
        <p:spPr>
          <a:xfrm>
            <a:off x="5020128" y="3198167"/>
            <a:ext cx="2151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Welcome User!</a:t>
            </a:r>
          </a:p>
        </p:txBody>
      </p:sp>
    </p:spTree>
    <p:extLst>
      <p:ext uri="{BB962C8B-B14F-4D97-AF65-F5344CB8AC3E}">
        <p14:creationId xmlns:p14="http://schemas.microsoft.com/office/powerpoint/2010/main" val="354520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0" y="6224291"/>
            <a:ext cx="12200019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pic>
        <p:nvPicPr>
          <p:cNvPr id="7172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00" y="6232039"/>
            <a:ext cx="633664" cy="63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1B864DAB-46FC-4742-B64B-E4CD83C0EC4D}"/>
              </a:ext>
            </a:extLst>
          </p:cNvPr>
          <p:cNvSpPr/>
          <p:nvPr/>
        </p:nvSpPr>
        <p:spPr>
          <a:xfrm>
            <a:off x="10118555" y="-6903"/>
            <a:ext cx="2089482" cy="6873975"/>
          </a:xfrm>
          <a:prstGeom prst="rect">
            <a:avLst/>
          </a:prstGeom>
          <a:solidFill>
            <a:srgbClr val="00B05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0627717" y="55744"/>
            <a:ext cx="1155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CBCF60BA-0184-4AB4-9949-B10927872230}" type="datetime12">
              <a:rPr lang="en-CA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9:26 PM</a:t>
            </a:fld>
            <a:endParaRPr lang="en-C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fld id="{B425E952-68D7-4D1B-A728-25A13683448D}" type="datetime1">
              <a:rPr lang="en-CA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2019-12-14</a:t>
            </a:fld>
            <a:endParaRPr lang="en-C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29ED39-5E23-4D5E-8E3D-56923AA68A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934" y="593832"/>
            <a:ext cx="523220" cy="5232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5E693F-ED8E-4A71-8D67-B536517F22C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972" y="606746"/>
            <a:ext cx="510306" cy="5103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12D0740-C683-45EC-ADF9-86A3753E3AA8}"/>
              </a:ext>
            </a:extLst>
          </p:cNvPr>
          <p:cNvPicPr>
            <a:picLocks noChangeAspect="1"/>
          </p:cNvPicPr>
          <p:nvPr/>
        </p:nvPicPr>
        <p:blipFill>
          <a:blip r:embed="rId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590" y="600735"/>
            <a:ext cx="534117" cy="534117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6CF7EEE-479B-486D-A262-F398FA6E9B1B}"/>
              </a:ext>
            </a:extLst>
          </p:cNvPr>
          <p:cNvCxnSpPr/>
          <p:nvPr/>
        </p:nvCxnSpPr>
        <p:spPr>
          <a:xfrm>
            <a:off x="10118555" y="1178394"/>
            <a:ext cx="2081464" cy="0"/>
          </a:xfrm>
          <a:prstGeom prst="line">
            <a:avLst/>
          </a:prstGeom>
          <a:ln w="4445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A80FF926-5700-43B7-ACD2-406065E5E9BA}"/>
              </a:ext>
            </a:extLst>
          </p:cNvPr>
          <p:cNvSpPr txBox="1"/>
          <p:nvPr/>
        </p:nvSpPr>
        <p:spPr>
          <a:xfrm>
            <a:off x="10325764" y="1363060"/>
            <a:ext cx="1758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 notifications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EC9B20-FA3A-442F-AB62-1B4636A73157}"/>
              </a:ext>
            </a:extLst>
          </p:cNvPr>
          <p:cNvSpPr txBox="1"/>
          <p:nvPr/>
        </p:nvSpPr>
        <p:spPr>
          <a:xfrm>
            <a:off x="7871634" y="5795555"/>
            <a:ext cx="223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AleeOS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1.0 Beta 7</a:t>
            </a:r>
          </a:p>
        </p:txBody>
      </p:sp>
      <p:pic>
        <p:nvPicPr>
          <p:cNvPr id="23" name="Picture 22">
            <a:hlinkClick r:id="rId8" action="ppaction://hlinksldjump"/>
            <a:extLst>
              <a:ext uri="{FF2B5EF4-FFF2-40B4-BE49-F238E27FC236}">
                <a16:creationId xmlns:a16="http://schemas.microsoft.com/office/drawing/2014/main" id="{EE8632F5-7BCB-4432-BAF6-E80F47A898D2}"/>
              </a:ext>
            </a:extLst>
          </p:cNvPr>
          <p:cNvPicPr>
            <a:picLocks noChangeAspect="1"/>
          </p:cNvPicPr>
          <p:nvPr/>
        </p:nvPicPr>
        <p:blipFill>
          <a:blip r:embed="rId9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337" y="5020074"/>
            <a:ext cx="435280" cy="435280"/>
          </a:xfrm>
          <a:prstGeom prst="rect">
            <a:avLst/>
          </a:prstGeom>
        </p:spPr>
      </p:pic>
      <p:sp>
        <p:nvSpPr>
          <p:cNvPr id="24" name="TextBox 23">
            <a:hlinkClick r:id="rId8" action="ppaction://hlinksldjump"/>
            <a:extLst>
              <a:ext uri="{FF2B5EF4-FFF2-40B4-BE49-F238E27FC236}">
                <a16:creationId xmlns:a16="http://schemas.microsoft.com/office/drawing/2014/main" id="{2DCF030C-624E-4A05-B1A6-494AAF0B92A3}"/>
              </a:ext>
            </a:extLst>
          </p:cNvPr>
          <p:cNvSpPr txBox="1"/>
          <p:nvPr/>
        </p:nvSpPr>
        <p:spPr>
          <a:xfrm>
            <a:off x="10628282" y="5053477"/>
            <a:ext cx="1465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Tablet Mode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2DABEB2-00C1-4DE1-ABC1-DB91BFF2584F}"/>
              </a:ext>
            </a:extLst>
          </p:cNvPr>
          <p:cNvCxnSpPr/>
          <p:nvPr/>
        </p:nvCxnSpPr>
        <p:spPr>
          <a:xfrm>
            <a:off x="10126573" y="4929974"/>
            <a:ext cx="2081464" cy="0"/>
          </a:xfrm>
          <a:prstGeom prst="line">
            <a:avLst/>
          </a:prstGeom>
          <a:ln w="4445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9DF3A8C5-4F0C-41C6-9A09-15A4BC8DD3D3}"/>
              </a:ext>
            </a:extLst>
          </p:cNvPr>
          <p:cNvSpPr/>
          <p:nvPr/>
        </p:nvSpPr>
        <p:spPr>
          <a:xfrm>
            <a:off x="10183579" y="5722674"/>
            <a:ext cx="1944415" cy="2807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979172A-895E-43DB-A491-102980E658A1}"/>
              </a:ext>
            </a:extLst>
          </p:cNvPr>
          <p:cNvSpPr/>
          <p:nvPr/>
        </p:nvSpPr>
        <p:spPr>
          <a:xfrm>
            <a:off x="10183579" y="5722674"/>
            <a:ext cx="76758" cy="28079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96F70-5058-4EB5-8D8D-62F48EA2A305}"/>
              </a:ext>
            </a:extLst>
          </p:cNvPr>
          <p:cNvSpPr txBox="1"/>
          <p:nvPr/>
        </p:nvSpPr>
        <p:spPr>
          <a:xfrm>
            <a:off x="10176147" y="5412651"/>
            <a:ext cx="19444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Used 2 GB out of 500 GB</a:t>
            </a:r>
          </a:p>
        </p:txBody>
      </p:sp>
    </p:spTree>
    <p:extLst>
      <p:ext uri="{BB962C8B-B14F-4D97-AF65-F5344CB8AC3E}">
        <p14:creationId xmlns:p14="http://schemas.microsoft.com/office/powerpoint/2010/main" val="209621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-8017" y="6224291"/>
            <a:ext cx="12208036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21" name="Straight Connector 20">
            <a:hlinkClick r:id="rId2" action="ppaction://hlinksldjump"/>
          </p:cNvPr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hlinkClick r:id="rId2" action="ppaction://hlinksldjump"/>
            <a:extLst>
              <a:ext uri="{FF2B5EF4-FFF2-40B4-BE49-F238E27FC236}">
                <a16:creationId xmlns:a16="http://schemas.microsoft.com/office/drawing/2014/main" id="{1B864DAB-46FC-4742-B64B-E4CD83C0EC4D}"/>
              </a:ext>
            </a:extLst>
          </p:cNvPr>
          <p:cNvSpPr/>
          <p:nvPr/>
        </p:nvSpPr>
        <p:spPr>
          <a:xfrm>
            <a:off x="10118555" y="-6903"/>
            <a:ext cx="2089482" cy="6873975"/>
          </a:xfrm>
          <a:prstGeom prst="rect">
            <a:avLst/>
          </a:prstGeom>
          <a:solidFill>
            <a:srgbClr val="00B050">
              <a:alpha val="5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hlinkClick r:id="rId2" action="ppaction://hlinksldjump"/>
          </p:cNvPr>
          <p:cNvSpPr txBox="1"/>
          <p:nvPr/>
        </p:nvSpPr>
        <p:spPr>
          <a:xfrm>
            <a:off x="10627717" y="55744"/>
            <a:ext cx="1155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D68784ED-C46B-48C7-AB8F-E24E023FF6EB}" type="datetime12">
              <a:rPr lang="en-CA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9:26 PM</a:t>
            </a:fld>
            <a:endParaRPr lang="en-C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  <a:p>
            <a:pPr algn="ctr"/>
            <a:fld id="{E659CE3E-8990-4B22-A78C-EC737FF3B288}" type="datetime1">
              <a:rPr lang="en-CA" sz="1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2019-12-14</a:t>
            </a:fld>
            <a:endParaRPr lang="en-CA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8" name="Picture 7">
            <a:hlinkClick r:id="rId2" action="ppaction://hlinksldjump"/>
            <a:extLst>
              <a:ext uri="{FF2B5EF4-FFF2-40B4-BE49-F238E27FC236}">
                <a16:creationId xmlns:a16="http://schemas.microsoft.com/office/drawing/2014/main" id="{3629ED39-5E23-4D5E-8E3D-56923AA68A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934" y="593832"/>
            <a:ext cx="523220" cy="523220"/>
          </a:xfrm>
          <a:prstGeom prst="rect">
            <a:avLst/>
          </a:prstGeom>
        </p:spPr>
      </p:pic>
      <p:pic>
        <p:nvPicPr>
          <p:cNvPr id="11" name="Picture 10">
            <a:hlinkClick r:id="rId2" action="ppaction://hlinksldjump"/>
            <a:extLst>
              <a:ext uri="{FF2B5EF4-FFF2-40B4-BE49-F238E27FC236}">
                <a16:creationId xmlns:a16="http://schemas.microsoft.com/office/drawing/2014/main" id="{F95E693F-ED8E-4A71-8D67-B536517F22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972" y="606746"/>
            <a:ext cx="510306" cy="510306"/>
          </a:xfrm>
          <a:prstGeom prst="rect">
            <a:avLst/>
          </a:prstGeom>
        </p:spPr>
      </p:pic>
      <p:pic>
        <p:nvPicPr>
          <p:cNvPr id="7" name="Picture 6">
            <a:hlinkClick r:id="rId2" action="ppaction://hlinksldjump"/>
            <a:extLst>
              <a:ext uri="{FF2B5EF4-FFF2-40B4-BE49-F238E27FC236}">
                <a16:creationId xmlns:a16="http://schemas.microsoft.com/office/drawing/2014/main" id="{712D0740-C683-45EC-ADF9-86A3753E3AA8}"/>
              </a:ext>
            </a:extLst>
          </p:cNvPr>
          <p:cNvPicPr>
            <a:picLocks noChangeAspect="1"/>
          </p:cNvPicPr>
          <p:nvPr/>
        </p:nvPicPr>
        <p:blipFill>
          <a:blip r:embed="rId6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590" y="600735"/>
            <a:ext cx="534117" cy="534117"/>
          </a:xfrm>
          <a:prstGeom prst="rect">
            <a:avLst/>
          </a:prstGeom>
        </p:spPr>
      </p:pic>
      <p:cxnSp>
        <p:nvCxnSpPr>
          <p:cNvPr id="13" name="Straight Connector 12">
            <a:hlinkClick r:id="rId2" action="ppaction://hlinksldjump"/>
            <a:extLst>
              <a:ext uri="{FF2B5EF4-FFF2-40B4-BE49-F238E27FC236}">
                <a16:creationId xmlns:a16="http://schemas.microsoft.com/office/drawing/2014/main" id="{96CF7EEE-479B-486D-A262-F398FA6E9B1B}"/>
              </a:ext>
            </a:extLst>
          </p:cNvPr>
          <p:cNvCxnSpPr/>
          <p:nvPr/>
        </p:nvCxnSpPr>
        <p:spPr>
          <a:xfrm>
            <a:off x="10118555" y="1178394"/>
            <a:ext cx="2081464" cy="0"/>
          </a:xfrm>
          <a:prstGeom prst="line">
            <a:avLst/>
          </a:prstGeom>
          <a:ln w="4445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hlinkClick r:id="rId2" action="ppaction://hlinksldjump"/>
            <a:extLst>
              <a:ext uri="{FF2B5EF4-FFF2-40B4-BE49-F238E27FC236}">
                <a16:creationId xmlns:a16="http://schemas.microsoft.com/office/drawing/2014/main" id="{A80FF926-5700-43B7-ACD2-406065E5E9BA}"/>
              </a:ext>
            </a:extLst>
          </p:cNvPr>
          <p:cNvSpPr txBox="1"/>
          <p:nvPr/>
        </p:nvSpPr>
        <p:spPr>
          <a:xfrm>
            <a:off x="10325764" y="1363060"/>
            <a:ext cx="1758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 notifications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DF32FFF-8104-479C-9AF2-6BFCD44F516E}"/>
              </a:ext>
            </a:extLst>
          </p:cNvPr>
          <p:cNvSpPr/>
          <p:nvPr/>
        </p:nvSpPr>
        <p:spPr>
          <a:xfrm>
            <a:off x="-8017" y="907868"/>
            <a:ext cx="3853420" cy="638629"/>
          </a:xfrm>
          <a:prstGeom prst="rect">
            <a:avLst/>
          </a:prstGeom>
          <a:solidFill>
            <a:srgbClr val="00B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FDF6F148-1EB3-4FC1-BE23-DAE6AF0FE047}"/>
              </a:ext>
            </a:extLst>
          </p:cNvPr>
          <p:cNvSpPr/>
          <p:nvPr/>
        </p:nvSpPr>
        <p:spPr>
          <a:xfrm>
            <a:off x="-8017" y="5795556"/>
            <a:ext cx="3853420" cy="419663"/>
          </a:xfrm>
          <a:prstGeom prst="rect">
            <a:avLst/>
          </a:prstGeom>
          <a:solidFill>
            <a:srgbClr val="00B050">
              <a:alpha val="4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DFEF629E-6699-4210-A6E8-BAB57C8D5492}"/>
              </a:ext>
            </a:extLst>
          </p:cNvPr>
          <p:cNvSpPr/>
          <p:nvPr/>
        </p:nvSpPr>
        <p:spPr>
          <a:xfrm>
            <a:off x="-8017" y="1546498"/>
            <a:ext cx="3853420" cy="4249057"/>
          </a:xfrm>
          <a:prstGeom prst="rect">
            <a:avLst/>
          </a:prstGeom>
          <a:solidFill>
            <a:schemeClr val="bg1">
              <a:alpha val="4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C1608DA-D6C2-4D5A-A11C-C05182AC76AC}"/>
              </a:ext>
            </a:extLst>
          </p:cNvPr>
          <p:cNvSpPr txBox="1"/>
          <p:nvPr/>
        </p:nvSpPr>
        <p:spPr>
          <a:xfrm>
            <a:off x="1778957" y="1051217"/>
            <a:ext cx="776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User</a:t>
            </a:r>
          </a:p>
        </p:txBody>
      </p:sp>
      <p:pic>
        <p:nvPicPr>
          <p:cNvPr id="56" name="Picture 2" descr="https://cdn2.iconfinder.com/data/icons/ios-7-icons/50/user_male2-512.png">
            <a:extLst>
              <a:ext uri="{FF2B5EF4-FFF2-40B4-BE49-F238E27FC236}">
                <a16:creationId xmlns:a16="http://schemas.microsoft.com/office/drawing/2014/main" id="{5AB77C05-7D3E-4EBE-A57F-3A3920B2E6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25" y="1013166"/>
            <a:ext cx="445432" cy="445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Box 56">
            <a:hlinkClick r:id="rId8" action="ppaction://hlinksldjump"/>
            <a:extLst>
              <a:ext uri="{FF2B5EF4-FFF2-40B4-BE49-F238E27FC236}">
                <a16:creationId xmlns:a16="http://schemas.microsoft.com/office/drawing/2014/main" id="{26ED3E46-0A96-4BB3-AD38-CF10774ACB0B}"/>
              </a:ext>
            </a:extLst>
          </p:cNvPr>
          <p:cNvSpPr txBox="1"/>
          <p:nvPr/>
        </p:nvSpPr>
        <p:spPr>
          <a:xfrm>
            <a:off x="346087" y="1681147"/>
            <a:ext cx="8777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Notepad</a:t>
            </a:r>
          </a:p>
        </p:txBody>
      </p:sp>
      <p:pic>
        <p:nvPicPr>
          <p:cNvPr id="58" name="Picture 57">
            <a:hlinkClick r:id="rId9" action="ppaction://hlinksldjump"/>
            <a:extLst>
              <a:ext uri="{FF2B5EF4-FFF2-40B4-BE49-F238E27FC236}">
                <a16:creationId xmlns:a16="http://schemas.microsoft.com/office/drawing/2014/main" id="{0D4509AD-558C-460F-874E-ED883DE1096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636" y="5897687"/>
            <a:ext cx="237528" cy="237528"/>
          </a:xfrm>
          <a:prstGeom prst="rect">
            <a:avLst/>
          </a:prstGeom>
        </p:spPr>
      </p:pic>
      <p:sp>
        <p:nvSpPr>
          <p:cNvPr id="59" name="TextBox 58">
            <a:hlinkClick r:id="rId9" action="ppaction://hlinksldjump"/>
            <a:extLst>
              <a:ext uri="{FF2B5EF4-FFF2-40B4-BE49-F238E27FC236}">
                <a16:creationId xmlns:a16="http://schemas.microsoft.com/office/drawing/2014/main" id="{A5952063-5181-4E65-ADAC-9300FDB7A1AB}"/>
              </a:ext>
            </a:extLst>
          </p:cNvPr>
          <p:cNvSpPr txBox="1"/>
          <p:nvPr/>
        </p:nvSpPr>
        <p:spPr>
          <a:xfrm>
            <a:off x="3122906" y="5893139"/>
            <a:ext cx="9373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Shutdown</a:t>
            </a:r>
          </a:p>
        </p:txBody>
      </p:sp>
      <p:pic>
        <p:nvPicPr>
          <p:cNvPr id="60" name="Picture 59">
            <a:hlinkClick r:id="rId11" action="ppaction://hlinksldjump"/>
            <a:extLst>
              <a:ext uri="{FF2B5EF4-FFF2-40B4-BE49-F238E27FC236}">
                <a16:creationId xmlns:a16="http://schemas.microsoft.com/office/drawing/2014/main" id="{4BBFB8C8-FC15-48C8-B04F-870BF17E0E5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585" y="5893139"/>
            <a:ext cx="237528" cy="237528"/>
          </a:xfrm>
          <a:prstGeom prst="rect">
            <a:avLst/>
          </a:prstGeom>
        </p:spPr>
      </p:pic>
      <p:sp>
        <p:nvSpPr>
          <p:cNvPr id="61" name="TextBox 60">
            <a:hlinkClick r:id="rId11" action="ppaction://hlinksldjump"/>
            <a:extLst>
              <a:ext uri="{FF2B5EF4-FFF2-40B4-BE49-F238E27FC236}">
                <a16:creationId xmlns:a16="http://schemas.microsoft.com/office/drawing/2014/main" id="{7D6E4D64-474C-4B05-A23B-689CB8776833}"/>
              </a:ext>
            </a:extLst>
          </p:cNvPr>
          <p:cNvSpPr txBox="1"/>
          <p:nvPr/>
        </p:nvSpPr>
        <p:spPr>
          <a:xfrm>
            <a:off x="2370022" y="5896487"/>
            <a:ext cx="6569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Log out</a:t>
            </a:r>
          </a:p>
        </p:txBody>
      </p:sp>
      <p:pic>
        <p:nvPicPr>
          <p:cNvPr id="62" name="Picture 61">
            <a:hlinkClick r:id="rId8" action="ppaction://hlinksldjump"/>
            <a:extLst>
              <a:ext uri="{FF2B5EF4-FFF2-40B4-BE49-F238E27FC236}">
                <a16:creationId xmlns:a16="http://schemas.microsoft.com/office/drawing/2014/main" id="{EA050F29-0FDD-43DE-815A-EF44989108F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92" y="1662121"/>
            <a:ext cx="315049" cy="315049"/>
          </a:xfrm>
          <a:prstGeom prst="rect">
            <a:avLst/>
          </a:prstGeom>
        </p:spPr>
      </p:pic>
      <p:sp>
        <p:nvSpPr>
          <p:cNvPr id="27" name="TextBox 26">
            <a:hlinkClick r:id="rId2" action="ppaction://hlinksldjump"/>
            <a:extLst>
              <a:ext uri="{FF2B5EF4-FFF2-40B4-BE49-F238E27FC236}">
                <a16:creationId xmlns:a16="http://schemas.microsoft.com/office/drawing/2014/main" id="{0AD2B37D-983B-4F61-8406-B919D6F0D0FF}"/>
              </a:ext>
            </a:extLst>
          </p:cNvPr>
          <p:cNvSpPr txBox="1"/>
          <p:nvPr/>
        </p:nvSpPr>
        <p:spPr>
          <a:xfrm>
            <a:off x="7871634" y="5795555"/>
            <a:ext cx="2238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AleeOS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1.0 </a:t>
            </a:r>
            <a:r>
              <a:rPr lang="en-US" i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Beta 7</a:t>
            </a:r>
            <a:endParaRPr lang="en-US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31" name="Picture 30">
            <a:hlinkClick r:id="rId14" action="ppaction://hlinksldjump"/>
            <a:extLst>
              <a:ext uri="{FF2B5EF4-FFF2-40B4-BE49-F238E27FC236}">
                <a16:creationId xmlns:a16="http://schemas.microsoft.com/office/drawing/2014/main" id="{3E08879C-375C-4C0E-A5E3-DCF664DA7AFF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32" y="2001572"/>
            <a:ext cx="276271" cy="276271"/>
          </a:xfrm>
          <a:prstGeom prst="rect">
            <a:avLst/>
          </a:prstGeom>
        </p:spPr>
      </p:pic>
      <p:sp>
        <p:nvSpPr>
          <p:cNvPr id="3" name="TextBox 2">
            <a:hlinkClick r:id="rId14" action="ppaction://hlinksldjump"/>
            <a:extLst>
              <a:ext uri="{FF2B5EF4-FFF2-40B4-BE49-F238E27FC236}">
                <a16:creationId xmlns:a16="http://schemas.microsoft.com/office/drawing/2014/main" id="{D5BA684E-3935-41E5-B226-5B167E064931}"/>
              </a:ext>
            </a:extLst>
          </p:cNvPr>
          <p:cNvSpPr txBox="1"/>
          <p:nvPr/>
        </p:nvSpPr>
        <p:spPr>
          <a:xfrm>
            <a:off x="346087" y="2023136"/>
            <a:ext cx="9989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 Browser</a:t>
            </a:r>
          </a:p>
        </p:txBody>
      </p:sp>
      <p:pic>
        <p:nvPicPr>
          <p:cNvPr id="33" name="Picture 32">
            <a:hlinkClick r:id="rId2" action="ppaction://hlinksldjump"/>
            <a:extLst>
              <a:ext uri="{FF2B5EF4-FFF2-40B4-BE49-F238E27FC236}">
                <a16:creationId xmlns:a16="http://schemas.microsoft.com/office/drawing/2014/main" id="{4FD2D1D1-F878-4FE7-A8AB-41F1E9101535}"/>
              </a:ext>
            </a:extLst>
          </p:cNvPr>
          <p:cNvPicPr>
            <a:picLocks noChangeAspect="1"/>
          </p:cNvPicPr>
          <p:nvPr/>
        </p:nvPicPr>
        <p:blipFill>
          <a:blip r:embed="rId16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337" y="5020074"/>
            <a:ext cx="435280" cy="435280"/>
          </a:xfrm>
          <a:prstGeom prst="rect">
            <a:avLst/>
          </a:prstGeom>
        </p:spPr>
      </p:pic>
      <p:sp>
        <p:nvSpPr>
          <p:cNvPr id="34" name="TextBox 33">
            <a:hlinkClick r:id="rId2" action="ppaction://hlinksldjump"/>
            <a:extLst>
              <a:ext uri="{FF2B5EF4-FFF2-40B4-BE49-F238E27FC236}">
                <a16:creationId xmlns:a16="http://schemas.microsoft.com/office/drawing/2014/main" id="{43F938AE-4A6B-404A-870E-2B1FDF087147}"/>
              </a:ext>
            </a:extLst>
          </p:cNvPr>
          <p:cNvSpPr txBox="1"/>
          <p:nvPr/>
        </p:nvSpPr>
        <p:spPr>
          <a:xfrm>
            <a:off x="10628282" y="5053477"/>
            <a:ext cx="14659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Tablet Mode</a:t>
            </a:r>
          </a:p>
        </p:txBody>
      </p:sp>
      <p:cxnSp>
        <p:nvCxnSpPr>
          <p:cNvPr id="35" name="Straight Connector 34">
            <a:hlinkClick r:id="rId2" action="ppaction://hlinksldjump"/>
            <a:extLst>
              <a:ext uri="{FF2B5EF4-FFF2-40B4-BE49-F238E27FC236}">
                <a16:creationId xmlns:a16="http://schemas.microsoft.com/office/drawing/2014/main" id="{8D1CFF33-80B0-4424-AB4B-0FAE35A5D4BB}"/>
              </a:ext>
            </a:extLst>
          </p:cNvPr>
          <p:cNvCxnSpPr/>
          <p:nvPr/>
        </p:nvCxnSpPr>
        <p:spPr>
          <a:xfrm>
            <a:off x="10126573" y="4929974"/>
            <a:ext cx="2081464" cy="0"/>
          </a:xfrm>
          <a:prstGeom prst="line">
            <a:avLst/>
          </a:prstGeom>
          <a:ln w="4445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>
            <a:hlinkClick r:id="rId2" action="ppaction://hlinksldjump"/>
            <a:extLst>
              <a:ext uri="{FF2B5EF4-FFF2-40B4-BE49-F238E27FC236}">
                <a16:creationId xmlns:a16="http://schemas.microsoft.com/office/drawing/2014/main" id="{15360C42-C868-45B1-83EE-F867FDFA0BD5}"/>
              </a:ext>
            </a:extLst>
          </p:cNvPr>
          <p:cNvSpPr/>
          <p:nvPr/>
        </p:nvSpPr>
        <p:spPr>
          <a:xfrm>
            <a:off x="10183579" y="5722674"/>
            <a:ext cx="1944415" cy="2807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hlinkClick r:id="rId2" action="ppaction://hlinksldjump"/>
            <a:extLst>
              <a:ext uri="{FF2B5EF4-FFF2-40B4-BE49-F238E27FC236}">
                <a16:creationId xmlns:a16="http://schemas.microsoft.com/office/drawing/2014/main" id="{CD83A68D-9C74-490F-A278-2F8F9876FD57}"/>
              </a:ext>
            </a:extLst>
          </p:cNvPr>
          <p:cNvSpPr/>
          <p:nvPr/>
        </p:nvSpPr>
        <p:spPr>
          <a:xfrm>
            <a:off x="10183579" y="5722674"/>
            <a:ext cx="76758" cy="28079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hlinkClick r:id="rId2" action="ppaction://hlinksldjump"/>
            <a:extLst>
              <a:ext uri="{FF2B5EF4-FFF2-40B4-BE49-F238E27FC236}">
                <a16:creationId xmlns:a16="http://schemas.microsoft.com/office/drawing/2014/main" id="{599CE8CC-1B12-4DDC-AF85-5E63EAA7F467}"/>
              </a:ext>
            </a:extLst>
          </p:cNvPr>
          <p:cNvSpPr txBox="1"/>
          <p:nvPr/>
        </p:nvSpPr>
        <p:spPr>
          <a:xfrm>
            <a:off x="10176147" y="5412651"/>
            <a:ext cx="19444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Used 2 GB out of 500 GB</a:t>
            </a:r>
          </a:p>
        </p:txBody>
      </p:sp>
      <p:pic>
        <p:nvPicPr>
          <p:cNvPr id="40" name="Picture 4">
            <a:hlinkClick r:id="rId2" action="ppaction://hlinksldjump"/>
            <a:extLst>
              <a:ext uri="{FF2B5EF4-FFF2-40B4-BE49-F238E27FC236}">
                <a16:creationId xmlns:a16="http://schemas.microsoft.com/office/drawing/2014/main" id="{25F0D785-6A18-4372-BD27-D5750DD1E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2700" y="6232039"/>
            <a:ext cx="633664" cy="63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Graphic 9">
            <a:hlinkClick r:id="rId18" action="ppaction://hlinksldjump"/>
            <a:extLst>
              <a:ext uri="{FF2B5EF4-FFF2-40B4-BE49-F238E27FC236}">
                <a16:creationId xmlns:a16="http://schemas.microsoft.com/office/drawing/2014/main" id="{6FEF0DB8-F32C-44A3-966F-7D8D27C895B2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22023" y="2360330"/>
            <a:ext cx="276271" cy="276271"/>
          </a:xfrm>
          <a:prstGeom prst="rect">
            <a:avLst/>
          </a:prstGeom>
        </p:spPr>
      </p:pic>
      <p:sp>
        <p:nvSpPr>
          <p:cNvPr id="41" name="TextBox 40">
            <a:hlinkClick r:id="rId18" action="ppaction://hlinksldjump"/>
            <a:extLst>
              <a:ext uri="{FF2B5EF4-FFF2-40B4-BE49-F238E27FC236}">
                <a16:creationId xmlns:a16="http://schemas.microsoft.com/office/drawing/2014/main" id="{55D8AF08-9B06-49FB-A021-B736C72F6963}"/>
              </a:ext>
            </a:extLst>
          </p:cNvPr>
          <p:cNvSpPr txBox="1"/>
          <p:nvPr/>
        </p:nvSpPr>
        <p:spPr>
          <a:xfrm>
            <a:off x="365137" y="2365318"/>
            <a:ext cx="99891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</a:t>
            </a:r>
          </a:p>
        </p:txBody>
      </p:sp>
    </p:spTree>
    <p:extLst>
      <p:ext uri="{BB962C8B-B14F-4D97-AF65-F5344CB8AC3E}">
        <p14:creationId xmlns:p14="http://schemas.microsoft.com/office/powerpoint/2010/main" val="27776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-1" y="752598"/>
            <a:ext cx="12212311" cy="5347639"/>
          </a:xfrm>
          <a:prstGeom prst="rect">
            <a:avLst/>
          </a:prstGeom>
          <a:solidFill>
            <a:srgbClr val="92D050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-1" y="6106093"/>
            <a:ext cx="12192000" cy="75965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9416714" y="5141697"/>
            <a:ext cx="29838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Tablet Mode Preview</a:t>
            </a:r>
          </a:p>
          <a:p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Based on </a:t>
            </a:r>
            <a:r>
              <a:rPr lang="en-US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AleeOS</a:t>
            </a:r>
            <a:r>
              <a:rPr lang="en-US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Desktop Environment</a:t>
            </a:r>
          </a:p>
        </p:txBody>
      </p:sp>
      <p:sp>
        <p:nvSpPr>
          <p:cNvPr id="26" name="Rectangle 25"/>
          <p:cNvSpPr/>
          <p:nvPr/>
        </p:nvSpPr>
        <p:spPr>
          <a:xfrm>
            <a:off x="0" y="-1"/>
            <a:ext cx="12192000" cy="75965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673768" y="118216"/>
            <a:ext cx="12253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APPS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34766" y="102218"/>
            <a:ext cx="541664" cy="541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s://cdn2.iconfinder.com/data/icons/ios-7-icons/50/user_male2-51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1877" y="62537"/>
            <a:ext cx="621026" cy="62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300988" y="49884"/>
            <a:ext cx="1339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FD42EC53-7B7C-4806-B7D0-6E80FB8861FB}" type="datetime12">
              <a:rPr lang="en-CA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9:26 PM</a:t>
            </a:fld>
            <a:endParaRPr lang="en-C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ctr"/>
            <a:fld id="{6515D7EA-D380-41AD-8BD6-28FCBDCB8BA5}" type="datetime1">
              <a:rPr lang="en-CA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 Light" panose="020B0502040204020203" pitchFamily="34" charset="0"/>
                <a:cs typeface="Segoe UI Light" panose="020B0502040204020203" pitchFamily="34" charset="0"/>
              </a:rPr>
              <a:t>2019-12-14</a:t>
            </a:fld>
            <a:endParaRPr lang="en-CA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776026" y="196330"/>
            <a:ext cx="7422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User</a:t>
            </a:r>
          </a:p>
        </p:txBody>
      </p:sp>
      <p:sp>
        <p:nvSpPr>
          <p:cNvPr id="4" name="Rectangle 3">
            <a:hlinkClick r:id="rId5" action="ppaction://hlinksldjump"/>
            <a:extLst>
              <a:ext uri="{FF2B5EF4-FFF2-40B4-BE49-F238E27FC236}">
                <a16:creationId xmlns:a16="http://schemas.microsoft.com/office/drawing/2014/main" id="{D5C915C7-FF40-45A3-B4FB-83D4B54F5A39}"/>
              </a:ext>
            </a:extLst>
          </p:cNvPr>
          <p:cNvSpPr/>
          <p:nvPr/>
        </p:nvSpPr>
        <p:spPr>
          <a:xfrm>
            <a:off x="436098" y="1153551"/>
            <a:ext cx="1463037" cy="128016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hlinkClick r:id="rId5" action="ppaction://hlinksldjump"/>
            <a:extLst>
              <a:ext uri="{FF2B5EF4-FFF2-40B4-BE49-F238E27FC236}">
                <a16:creationId xmlns:a16="http://schemas.microsoft.com/office/drawing/2014/main" id="{B9E1B352-414C-425D-AB0F-D41F7AA4986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54" y="1365005"/>
            <a:ext cx="734118" cy="734118"/>
          </a:xfrm>
          <a:prstGeom prst="rect">
            <a:avLst/>
          </a:prstGeom>
        </p:spPr>
      </p:pic>
      <p:sp>
        <p:nvSpPr>
          <p:cNvPr id="3" name="TextBox 2">
            <a:hlinkClick r:id="rId5" action="ppaction://hlinksldjump"/>
            <a:extLst>
              <a:ext uri="{FF2B5EF4-FFF2-40B4-BE49-F238E27FC236}">
                <a16:creationId xmlns:a16="http://schemas.microsoft.com/office/drawing/2014/main" id="{D296F415-104F-4739-9E69-259B311D15B6}"/>
              </a:ext>
            </a:extLst>
          </p:cNvPr>
          <p:cNvSpPr txBox="1"/>
          <p:nvPr/>
        </p:nvSpPr>
        <p:spPr>
          <a:xfrm>
            <a:off x="448757" y="2095362"/>
            <a:ext cx="10893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Notepad</a:t>
            </a:r>
          </a:p>
        </p:txBody>
      </p:sp>
      <p:sp>
        <p:nvSpPr>
          <p:cNvPr id="9" name="TextBox 8">
            <a:hlinkClick r:id="rId7" action="ppaction://hlinksldjump"/>
            <a:extLst>
              <a:ext uri="{FF2B5EF4-FFF2-40B4-BE49-F238E27FC236}">
                <a16:creationId xmlns:a16="http://schemas.microsoft.com/office/drawing/2014/main" id="{A80A458E-4C5A-4C4A-BA33-077D9F5E0A11}"/>
              </a:ext>
            </a:extLst>
          </p:cNvPr>
          <p:cNvSpPr txBox="1"/>
          <p:nvPr/>
        </p:nvSpPr>
        <p:spPr>
          <a:xfrm>
            <a:off x="10172990" y="6366181"/>
            <a:ext cx="2019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Return to Computer Mode</a:t>
            </a:r>
          </a:p>
        </p:txBody>
      </p:sp>
      <p:pic>
        <p:nvPicPr>
          <p:cNvPr id="18" name="Picture 17">
            <a:hlinkClick r:id="rId7" action="ppaction://hlinksldjump"/>
            <a:extLst>
              <a:ext uri="{FF2B5EF4-FFF2-40B4-BE49-F238E27FC236}">
                <a16:creationId xmlns:a16="http://schemas.microsoft.com/office/drawing/2014/main" id="{35968E25-BA1B-41B6-AA3D-89716D45F608}"/>
              </a:ext>
            </a:extLst>
          </p:cNvPr>
          <p:cNvPicPr>
            <a:picLocks noChangeAspect="1"/>
          </p:cNvPicPr>
          <p:nvPr/>
        </p:nvPicPr>
        <p:blipFill>
          <a:blip r:embed="rId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351" y="6198877"/>
            <a:ext cx="653958" cy="653958"/>
          </a:xfrm>
          <a:prstGeom prst="rect">
            <a:avLst/>
          </a:prstGeom>
        </p:spPr>
      </p:pic>
      <p:sp>
        <p:nvSpPr>
          <p:cNvPr id="5" name="Rectangle 4">
            <a:hlinkClick r:id="rId9" action="ppaction://hlinksldjump"/>
            <a:extLst>
              <a:ext uri="{FF2B5EF4-FFF2-40B4-BE49-F238E27FC236}">
                <a16:creationId xmlns:a16="http://schemas.microsoft.com/office/drawing/2014/main" id="{E250BA60-54E9-4AEB-8C30-7C8BB3DB2EF6}"/>
              </a:ext>
            </a:extLst>
          </p:cNvPr>
          <p:cNvSpPr/>
          <p:nvPr/>
        </p:nvSpPr>
        <p:spPr>
          <a:xfrm>
            <a:off x="2032000" y="1153551"/>
            <a:ext cx="1276350" cy="128016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hlinkClick r:id="rId9" action="ppaction://hlinksldjump"/>
            <a:extLst>
              <a:ext uri="{FF2B5EF4-FFF2-40B4-BE49-F238E27FC236}">
                <a16:creationId xmlns:a16="http://schemas.microsoft.com/office/drawing/2014/main" id="{E67CD93C-A35C-426F-B662-AA653B8B2E1F}"/>
              </a:ext>
            </a:extLst>
          </p:cNvPr>
          <p:cNvPicPr>
            <a:picLocks noChangeAspect="1"/>
          </p:cNvPicPr>
          <p:nvPr/>
        </p:nvPicPr>
        <p:blipFill>
          <a:blip r:embed="rId10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233" y="1365630"/>
            <a:ext cx="732868" cy="732868"/>
          </a:xfrm>
          <a:prstGeom prst="rect">
            <a:avLst/>
          </a:prstGeom>
        </p:spPr>
      </p:pic>
      <p:sp>
        <p:nvSpPr>
          <p:cNvPr id="10" name="TextBox 9">
            <a:hlinkClick r:id="rId9" action="ppaction://hlinksldjump"/>
            <a:extLst>
              <a:ext uri="{FF2B5EF4-FFF2-40B4-BE49-F238E27FC236}">
                <a16:creationId xmlns:a16="http://schemas.microsoft.com/office/drawing/2014/main" id="{0506BE62-8D64-461F-A6E2-62BFB2E2ABD1}"/>
              </a:ext>
            </a:extLst>
          </p:cNvPr>
          <p:cNvSpPr txBox="1"/>
          <p:nvPr/>
        </p:nvSpPr>
        <p:spPr>
          <a:xfrm>
            <a:off x="2031999" y="2104354"/>
            <a:ext cx="11557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 Browser</a:t>
            </a:r>
          </a:p>
        </p:txBody>
      </p:sp>
    </p:spTree>
    <p:extLst>
      <p:ext uri="{BB962C8B-B14F-4D97-AF65-F5344CB8AC3E}">
        <p14:creationId xmlns:p14="http://schemas.microsoft.com/office/powerpoint/2010/main" val="336247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5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Notepad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2BACC80-D04C-444B-A0B4-2F3E64C40E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8" y="105204"/>
            <a:ext cx="364004" cy="3640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2BBB96-3AE1-4160-B1CC-FF9C6A876C2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755" y="6309284"/>
            <a:ext cx="494140" cy="49414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6474" name="TextBox1" r:id="rId2" imgW="11506320" imgH="5095800"/>
        </mc:Choice>
        <mc:Fallback>
          <p:control name="TextBox1" r:id="rId2" imgW="11506320" imgH="5095800">
            <p:pic>
              <p:nvPicPr>
                <p:cNvPr id="10" name="TextBox1">
                  <a:extLst>
                    <a:ext uri="{FF2B5EF4-FFF2-40B4-BE49-F238E27FC236}">
                      <a16:creationId xmlns:a16="http://schemas.microsoft.com/office/drawing/2014/main" id="{27712FEE-B1FD-46D9-AC46-11641758E54B}"/>
                    </a:ext>
                  </a:extLst>
                </p:cNvPr>
                <p:cNvPicPr>
                  <a:picLocks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336884" y="826432"/>
                  <a:ext cx="11506773" cy="5096838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52869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Settings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E347B-C4DC-4A18-81D3-D9FAE2C5416F}"/>
              </a:ext>
            </a:extLst>
          </p:cNvPr>
          <p:cNvSpPr/>
          <p:nvPr/>
        </p:nvSpPr>
        <p:spPr>
          <a:xfrm>
            <a:off x="149955" y="102394"/>
            <a:ext cx="373857" cy="341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A8772E-53A1-466A-8A16-C18CB4ADBA73}"/>
              </a:ext>
            </a:extLst>
          </p:cNvPr>
          <p:cNvSpPr/>
          <p:nvPr/>
        </p:nvSpPr>
        <p:spPr>
          <a:xfrm>
            <a:off x="885824" y="6331175"/>
            <a:ext cx="419066" cy="417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5CEDCE-4D2A-4015-B8E9-F07014CBABF1}"/>
              </a:ext>
            </a:extLst>
          </p:cNvPr>
          <p:cNvSpPr/>
          <p:nvPr/>
        </p:nvSpPr>
        <p:spPr>
          <a:xfrm>
            <a:off x="602761" y="862389"/>
            <a:ext cx="986553" cy="966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DAFE69-ED37-4839-81BC-EE54506E3CD5}"/>
              </a:ext>
            </a:extLst>
          </p:cNvPr>
          <p:cNvSpPr txBox="1"/>
          <p:nvPr/>
        </p:nvSpPr>
        <p:spPr>
          <a:xfrm>
            <a:off x="391313" y="1921051"/>
            <a:ext cx="1546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About system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A2EEA95-D09A-4028-8F86-11AFB2C72A9A}"/>
              </a:ext>
            </a:extLst>
          </p:cNvPr>
          <p:cNvSpPr/>
          <p:nvPr/>
        </p:nvSpPr>
        <p:spPr>
          <a:xfrm>
            <a:off x="2192074" y="862389"/>
            <a:ext cx="986553" cy="966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23389A-0512-41C0-BA36-0D3D3BFCB6B1}"/>
              </a:ext>
            </a:extLst>
          </p:cNvPr>
          <p:cNvSpPr txBox="1"/>
          <p:nvPr/>
        </p:nvSpPr>
        <p:spPr>
          <a:xfrm>
            <a:off x="1938231" y="1936711"/>
            <a:ext cx="1546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Setting 1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8E3E10-926F-4CCF-9D41-E46582784C77}"/>
              </a:ext>
            </a:extLst>
          </p:cNvPr>
          <p:cNvSpPr/>
          <p:nvPr/>
        </p:nvSpPr>
        <p:spPr>
          <a:xfrm>
            <a:off x="3781387" y="857111"/>
            <a:ext cx="986553" cy="9664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E4EE4C-C61D-4B9B-87E2-B7A2AADC9F16}"/>
              </a:ext>
            </a:extLst>
          </p:cNvPr>
          <p:cNvSpPr txBox="1"/>
          <p:nvPr/>
        </p:nvSpPr>
        <p:spPr>
          <a:xfrm>
            <a:off x="3527544" y="1936711"/>
            <a:ext cx="15469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Setting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60167A-65C5-4C45-B01B-121AEF7C2838}"/>
              </a:ext>
            </a:extLst>
          </p:cNvPr>
          <p:cNvSpPr txBox="1"/>
          <p:nvPr/>
        </p:nvSpPr>
        <p:spPr>
          <a:xfrm>
            <a:off x="5186198" y="5629611"/>
            <a:ext cx="1835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Coming in Beta 8</a:t>
            </a:r>
          </a:p>
        </p:txBody>
      </p:sp>
    </p:spTree>
    <p:extLst>
      <p:ext uri="{BB962C8B-B14F-4D97-AF65-F5344CB8AC3E}">
        <p14:creationId xmlns:p14="http://schemas.microsoft.com/office/powerpoint/2010/main" val="294698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 Store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E347B-C4DC-4A18-81D3-D9FAE2C5416F}"/>
              </a:ext>
            </a:extLst>
          </p:cNvPr>
          <p:cNvSpPr/>
          <p:nvPr/>
        </p:nvSpPr>
        <p:spPr>
          <a:xfrm>
            <a:off x="149955" y="102394"/>
            <a:ext cx="373857" cy="341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A8772E-53A1-466A-8A16-C18CB4ADBA73}"/>
              </a:ext>
            </a:extLst>
          </p:cNvPr>
          <p:cNvSpPr/>
          <p:nvPr/>
        </p:nvSpPr>
        <p:spPr>
          <a:xfrm>
            <a:off x="885824" y="6331175"/>
            <a:ext cx="419066" cy="417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21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Web Browser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E347B-C4DC-4A18-81D3-D9FAE2C5416F}"/>
              </a:ext>
            </a:extLst>
          </p:cNvPr>
          <p:cNvSpPr/>
          <p:nvPr/>
        </p:nvSpPr>
        <p:spPr>
          <a:xfrm>
            <a:off x="149955" y="102394"/>
            <a:ext cx="373857" cy="341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A8772E-53A1-466A-8A16-C18CB4ADBA73}"/>
              </a:ext>
            </a:extLst>
          </p:cNvPr>
          <p:cNvSpPr/>
          <p:nvPr/>
        </p:nvSpPr>
        <p:spPr>
          <a:xfrm>
            <a:off x="885824" y="6331175"/>
            <a:ext cx="419066" cy="417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72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 Browser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rgbClr val="66FF9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D8B5FD-9C1E-4715-964C-3F1E5C919347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02" y="58746"/>
            <a:ext cx="407963" cy="40796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34EC337-2D8B-4E04-9D07-24E219D3896A}"/>
              </a:ext>
            </a:extLst>
          </p:cNvPr>
          <p:cNvSpPr/>
          <p:nvPr/>
        </p:nvSpPr>
        <p:spPr>
          <a:xfrm>
            <a:off x="0" y="525456"/>
            <a:ext cx="12191999" cy="40796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C0ABFD-DB3E-4C9E-9523-D5B47E20A5D3}"/>
              </a:ext>
            </a:extLst>
          </p:cNvPr>
          <p:cNvSpPr/>
          <p:nvPr/>
        </p:nvSpPr>
        <p:spPr>
          <a:xfrm>
            <a:off x="0" y="525456"/>
            <a:ext cx="2447778" cy="407963"/>
          </a:xfrm>
          <a:prstGeom prst="rect">
            <a:avLst/>
          </a:prstGeom>
          <a:solidFill>
            <a:srgbClr val="026DE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7EF920-0B29-4CDA-8C50-3C269CB36513}"/>
              </a:ext>
            </a:extLst>
          </p:cNvPr>
          <p:cNvSpPr/>
          <p:nvPr/>
        </p:nvSpPr>
        <p:spPr>
          <a:xfrm>
            <a:off x="2447778" y="525456"/>
            <a:ext cx="436099" cy="40796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+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928D72-69FA-47FA-B718-5C1C0CF65509}"/>
              </a:ext>
            </a:extLst>
          </p:cNvPr>
          <p:cNvSpPr/>
          <p:nvPr/>
        </p:nvSpPr>
        <p:spPr>
          <a:xfrm>
            <a:off x="0" y="1498467"/>
            <a:ext cx="2447777" cy="24755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109000-3B75-45D2-9CB0-6218E09F5930}"/>
              </a:ext>
            </a:extLst>
          </p:cNvPr>
          <p:cNvSpPr txBox="1"/>
          <p:nvPr/>
        </p:nvSpPr>
        <p:spPr>
          <a:xfrm>
            <a:off x="409471" y="553266"/>
            <a:ext cx="1012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PC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3591D4C-3D3A-4939-9F87-7D0953CF2A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84" y="1610715"/>
            <a:ext cx="339245" cy="3392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764FF33-5826-4845-9626-EAFB3B9E9CD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66" y="560478"/>
            <a:ext cx="299094" cy="29909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EE1DFB-60E4-4415-AA69-36670292CE7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13" y="3151438"/>
            <a:ext cx="338516" cy="3385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B86CB91-1740-427C-A8D5-9DA5DA283E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10" y="2340295"/>
            <a:ext cx="338516" cy="338516"/>
          </a:xfrm>
          <a:prstGeom prst="rect">
            <a:avLst/>
          </a:prstGeom>
        </p:spPr>
      </p:pic>
      <p:pic>
        <p:nvPicPr>
          <p:cNvPr id="15360" name="Picture 15359">
            <a:extLst>
              <a:ext uri="{FF2B5EF4-FFF2-40B4-BE49-F238E27FC236}">
                <a16:creationId xmlns:a16="http://schemas.microsoft.com/office/drawing/2014/main" id="{A509F00F-E9E1-43BE-8F80-AA9E536C63A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81" y="2745910"/>
            <a:ext cx="339245" cy="339245"/>
          </a:xfrm>
          <a:prstGeom prst="rect">
            <a:avLst/>
          </a:prstGeom>
        </p:spPr>
      </p:pic>
      <p:pic>
        <p:nvPicPr>
          <p:cNvPr id="15363" name="Picture 15362">
            <a:extLst>
              <a:ext uri="{FF2B5EF4-FFF2-40B4-BE49-F238E27FC236}">
                <a16:creationId xmlns:a16="http://schemas.microsoft.com/office/drawing/2014/main" id="{BFA8634C-188A-4ACA-A23C-8A8C0C4110A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41" y="3543797"/>
            <a:ext cx="340588" cy="340588"/>
          </a:xfrm>
          <a:prstGeom prst="rect">
            <a:avLst/>
          </a:prstGeom>
        </p:spPr>
      </p:pic>
      <p:sp>
        <p:nvSpPr>
          <p:cNvPr id="15364" name="Rectangle 15363">
            <a:extLst>
              <a:ext uri="{FF2B5EF4-FFF2-40B4-BE49-F238E27FC236}">
                <a16:creationId xmlns:a16="http://schemas.microsoft.com/office/drawing/2014/main" id="{70CD0E0C-F58D-442B-8AC5-93C2ECCD23F9}"/>
              </a:ext>
            </a:extLst>
          </p:cNvPr>
          <p:cNvSpPr/>
          <p:nvPr/>
        </p:nvSpPr>
        <p:spPr>
          <a:xfrm>
            <a:off x="-1" y="3958428"/>
            <a:ext cx="2447777" cy="225679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6" name="Picture 15365">
            <a:hlinkClick r:id="rId11" action="ppaction://hlinksldjump"/>
            <a:extLst>
              <a:ext uri="{FF2B5EF4-FFF2-40B4-BE49-F238E27FC236}">
                <a16:creationId xmlns:a16="http://schemas.microsoft.com/office/drawing/2014/main" id="{BFCEDC1F-AD5E-42E8-9B13-FC27BC8F303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02" y="4100301"/>
            <a:ext cx="368724" cy="368724"/>
          </a:xfrm>
          <a:prstGeom prst="rect">
            <a:avLst/>
          </a:prstGeom>
        </p:spPr>
      </p:pic>
      <p:sp>
        <p:nvSpPr>
          <p:cNvPr id="15368" name="TextBox 15367">
            <a:extLst>
              <a:ext uri="{FF2B5EF4-FFF2-40B4-BE49-F238E27FC236}">
                <a16:creationId xmlns:a16="http://schemas.microsoft.com/office/drawing/2014/main" id="{26B72CC1-8528-457D-9C4F-ED0FD5FD4E7C}"/>
              </a:ext>
            </a:extLst>
          </p:cNvPr>
          <p:cNvSpPr txBox="1"/>
          <p:nvPr/>
        </p:nvSpPr>
        <p:spPr>
          <a:xfrm>
            <a:off x="507178" y="1602808"/>
            <a:ext cx="1167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Desktop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00EF830-2AC8-4FA3-9AFB-D1CAB09FF10E}"/>
              </a:ext>
            </a:extLst>
          </p:cNvPr>
          <p:cNvSpPr txBox="1"/>
          <p:nvPr/>
        </p:nvSpPr>
        <p:spPr>
          <a:xfrm>
            <a:off x="470806" y="2328449"/>
            <a:ext cx="1551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C5F9CB6-6F08-4D64-ACA0-272BBA59542F}"/>
              </a:ext>
            </a:extLst>
          </p:cNvPr>
          <p:cNvSpPr txBox="1"/>
          <p:nvPr/>
        </p:nvSpPr>
        <p:spPr>
          <a:xfrm>
            <a:off x="479826" y="2764278"/>
            <a:ext cx="836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Music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C9C2F0B-3963-48EF-BFC4-91BDE328DCA9}"/>
              </a:ext>
            </a:extLst>
          </p:cNvPr>
          <p:cNvSpPr txBox="1"/>
          <p:nvPr/>
        </p:nvSpPr>
        <p:spPr>
          <a:xfrm>
            <a:off x="469138" y="3132680"/>
            <a:ext cx="11603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Pictures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8E2C082-6FDF-4AEC-B864-9F64907A1508}"/>
              </a:ext>
            </a:extLst>
          </p:cNvPr>
          <p:cNvSpPr txBox="1"/>
          <p:nvPr/>
        </p:nvSpPr>
        <p:spPr>
          <a:xfrm>
            <a:off x="466790" y="3546512"/>
            <a:ext cx="11603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Videos</a:t>
            </a:r>
          </a:p>
        </p:txBody>
      </p:sp>
      <p:sp>
        <p:nvSpPr>
          <p:cNvPr id="47" name="TextBox 46">
            <a:hlinkClick r:id="rId11" action="ppaction://hlinksldjump"/>
            <a:extLst>
              <a:ext uri="{FF2B5EF4-FFF2-40B4-BE49-F238E27FC236}">
                <a16:creationId xmlns:a16="http://schemas.microsoft.com/office/drawing/2014/main" id="{73AB7A61-8504-4984-AF3D-042E4180307F}"/>
              </a:ext>
            </a:extLst>
          </p:cNvPr>
          <p:cNvSpPr txBox="1"/>
          <p:nvPr/>
        </p:nvSpPr>
        <p:spPr>
          <a:xfrm>
            <a:off x="470677" y="4123697"/>
            <a:ext cx="1400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Hard Disk</a:t>
            </a:r>
          </a:p>
        </p:txBody>
      </p:sp>
      <p:pic>
        <p:nvPicPr>
          <p:cNvPr id="15371" name="Picture 15370">
            <a:extLst>
              <a:ext uri="{FF2B5EF4-FFF2-40B4-BE49-F238E27FC236}">
                <a16:creationId xmlns:a16="http://schemas.microsoft.com/office/drawing/2014/main" id="{8CECA3B4-0908-4A49-953D-13696D8AFAA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72" y="4502871"/>
            <a:ext cx="355079" cy="355079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22C18C9-62C4-4494-8729-60829B995B1F}"/>
              </a:ext>
            </a:extLst>
          </p:cNvPr>
          <p:cNvSpPr txBox="1"/>
          <p:nvPr/>
        </p:nvSpPr>
        <p:spPr>
          <a:xfrm>
            <a:off x="468329" y="4526195"/>
            <a:ext cx="1400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CD Drive</a:t>
            </a:r>
          </a:p>
        </p:txBody>
      </p:sp>
      <p:pic>
        <p:nvPicPr>
          <p:cNvPr id="15374" name="Picture 15373">
            <a:extLst>
              <a:ext uri="{FF2B5EF4-FFF2-40B4-BE49-F238E27FC236}">
                <a16:creationId xmlns:a16="http://schemas.microsoft.com/office/drawing/2014/main" id="{581462D6-27DE-4474-80FB-BAFCFE40655F}"/>
              </a:ext>
            </a:extLst>
          </p:cNvPr>
          <p:cNvPicPr>
            <a:picLocks noChangeAspect="1"/>
          </p:cNvPicPr>
          <p:nvPr/>
        </p:nvPicPr>
        <p:blipFill>
          <a:blip r:embed="rId1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3" y="4947298"/>
            <a:ext cx="417226" cy="417226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01C3E88D-7CAF-4D7D-984A-5759E9D1BF9B}"/>
              </a:ext>
            </a:extLst>
          </p:cNvPr>
          <p:cNvSpPr txBox="1"/>
          <p:nvPr/>
        </p:nvSpPr>
        <p:spPr>
          <a:xfrm>
            <a:off x="485962" y="5024198"/>
            <a:ext cx="12924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USB Drive</a:t>
            </a:r>
          </a:p>
        </p:txBody>
      </p:sp>
      <p:pic>
        <p:nvPicPr>
          <p:cNvPr id="62" name="Picture 61">
            <a:hlinkClick r:id="rId11" action="ppaction://hlinksldjump"/>
            <a:extLst>
              <a:ext uri="{FF2B5EF4-FFF2-40B4-BE49-F238E27FC236}">
                <a16:creationId xmlns:a16="http://schemas.microsoft.com/office/drawing/2014/main" id="{10FFE283-0644-432A-8090-70937E5C9DD5}"/>
              </a:ext>
            </a:extLst>
          </p:cNvPr>
          <p:cNvPicPr>
            <a:picLocks noChangeAspect="1"/>
          </p:cNvPicPr>
          <p:nvPr/>
        </p:nvPicPr>
        <p:blipFill>
          <a:blip r:embed="rId15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630" y="1657568"/>
            <a:ext cx="641412" cy="641412"/>
          </a:xfrm>
          <a:prstGeom prst="rect">
            <a:avLst/>
          </a:prstGeom>
        </p:spPr>
      </p:pic>
      <p:sp>
        <p:nvSpPr>
          <p:cNvPr id="15376" name="TextBox 15375">
            <a:hlinkClick r:id="rId11" action="ppaction://hlinksldjump"/>
            <a:extLst>
              <a:ext uri="{FF2B5EF4-FFF2-40B4-BE49-F238E27FC236}">
                <a16:creationId xmlns:a16="http://schemas.microsoft.com/office/drawing/2014/main" id="{C5AEF228-8B26-486F-9DB8-96094FA6DDE7}"/>
              </a:ext>
            </a:extLst>
          </p:cNvPr>
          <p:cNvSpPr txBox="1"/>
          <p:nvPr/>
        </p:nvSpPr>
        <p:spPr>
          <a:xfrm>
            <a:off x="3657042" y="1656199"/>
            <a:ext cx="132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Hard Disk</a:t>
            </a:r>
          </a:p>
        </p:txBody>
      </p:sp>
      <p:sp>
        <p:nvSpPr>
          <p:cNvPr id="15377" name="Rectangle 15376">
            <a:extLst>
              <a:ext uri="{FF2B5EF4-FFF2-40B4-BE49-F238E27FC236}">
                <a16:creationId xmlns:a16="http://schemas.microsoft.com/office/drawing/2014/main" id="{C5496B8A-C7D1-4E1A-AA8F-AAB83999AA75}"/>
              </a:ext>
            </a:extLst>
          </p:cNvPr>
          <p:cNvSpPr/>
          <p:nvPr/>
        </p:nvSpPr>
        <p:spPr>
          <a:xfrm>
            <a:off x="3758642" y="2016817"/>
            <a:ext cx="2453865" cy="2807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79" name="Rectangle 15378">
            <a:extLst>
              <a:ext uri="{FF2B5EF4-FFF2-40B4-BE49-F238E27FC236}">
                <a16:creationId xmlns:a16="http://schemas.microsoft.com/office/drawing/2014/main" id="{E0130C89-8B74-422F-B664-CDAE8E72F6BF}"/>
              </a:ext>
            </a:extLst>
          </p:cNvPr>
          <p:cNvSpPr/>
          <p:nvPr/>
        </p:nvSpPr>
        <p:spPr>
          <a:xfrm>
            <a:off x="3758642" y="2016817"/>
            <a:ext cx="76758" cy="28079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80" name="TextBox 15379">
            <a:extLst>
              <a:ext uri="{FF2B5EF4-FFF2-40B4-BE49-F238E27FC236}">
                <a16:creationId xmlns:a16="http://schemas.microsoft.com/office/drawing/2014/main" id="{740C7B31-19BA-4566-93B4-5E71E1DB6DD3}"/>
              </a:ext>
            </a:extLst>
          </p:cNvPr>
          <p:cNvSpPr txBox="1"/>
          <p:nvPr/>
        </p:nvSpPr>
        <p:spPr>
          <a:xfrm>
            <a:off x="3682442" y="2297611"/>
            <a:ext cx="277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Used 2 GB out of 500 GB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F39AE6-AE26-4698-A9E5-87ADA00FDEE7}"/>
              </a:ext>
            </a:extLst>
          </p:cNvPr>
          <p:cNvSpPr/>
          <p:nvPr/>
        </p:nvSpPr>
        <p:spPr>
          <a:xfrm>
            <a:off x="0" y="933419"/>
            <a:ext cx="12192000" cy="5633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E13889CE-A5DD-4CC5-8EB1-703650B7259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1" y="987262"/>
            <a:ext cx="369332" cy="36933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EEE96E2-8101-4576-B133-9E19C0CA1C33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8002" y="987262"/>
            <a:ext cx="369332" cy="36933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732724F-A18C-4C13-AE0E-5FE7C9A29E01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90" y="6309284"/>
            <a:ext cx="494140" cy="49414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4D863BC0-A7E0-43DE-B2FD-B716BD4211C1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86" y="989811"/>
            <a:ext cx="369332" cy="369332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C36432D0-7FE8-494C-9798-E1F5938EC779}"/>
              </a:ext>
            </a:extLst>
          </p:cNvPr>
          <p:cNvSpPr/>
          <p:nvPr/>
        </p:nvSpPr>
        <p:spPr>
          <a:xfrm>
            <a:off x="1627156" y="1019596"/>
            <a:ext cx="9066244" cy="3358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PC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F520F19-36D7-41C6-9E29-33D34546FEC9}"/>
              </a:ext>
            </a:extLst>
          </p:cNvPr>
          <p:cNvSpPr/>
          <p:nvPr/>
        </p:nvSpPr>
        <p:spPr>
          <a:xfrm>
            <a:off x="10769600" y="1019038"/>
            <a:ext cx="965200" cy="3358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AE99C80-DD92-4907-949F-D8AA7ED19FA8}"/>
              </a:ext>
            </a:extLst>
          </p:cNvPr>
          <p:cNvSpPr/>
          <p:nvPr/>
        </p:nvSpPr>
        <p:spPr>
          <a:xfrm>
            <a:off x="1" y="1932081"/>
            <a:ext cx="2447776" cy="3698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3201D88-1BE2-4AF1-999F-23526764E50E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14" y="1947502"/>
            <a:ext cx="338515" cy="338515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525F3BD-01C4-42D9-8A21-D9DBAB5D47F6}"/>
              </a:ext>
            </a:extLst>
          </p:cNvPr>
          <p:cNvSpPr txBox="1"/>
          <p:nvPr/>
        </p:nvSpPr>
        <p:spPr>
          <a:xfrm>
            <a:off x="485962" y="1967197"/>
            <a:ext cx="1167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PC</a:t>
            </a:r>
          </a:p>
        </p:txBody>
      </p:sp>
    </p:spTree>
    <p:extLst>
      <p:ext uri="{BB962C8B-B14F-4D97-AF65-F5344CB8AC3E}">
        <p14:creationId xmlns:p14="http://schemas.microsoft.com/office/powerpoint/2010/main" val="378184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File Browser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rgbClr val="66FF9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4D8B5FD-9C1E-4715-964C-3F1E5C919347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02" y="58746"/>
            <a:ext cx="407963" cy="407963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34EC337-2D8B-4E04-9D07-24E219D3896A}"/>
              </a:ext>
            </a:extLst>
          </p:cNvPr>
          <p:cNvSpPr/>
          <p:nvPr/>
        </p:nvSpPr>
        <p:spPr>
          <a:xfrm>
            <a:off x="0" y="525456"/>
            <a:ext cx="12191999" cy="40796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C0ABFD-DB3E-4C9E-9523-D5B47E20A5D3}"/>
              </a:ext>
            </a:extLst>
          </p:cNvPr>
          <p:cNvSpPr/>
          <p:nvPr/>
        </p:nvSpPr>
        <p:spPr>
          <a:xfrm>
            <a:off x="0" y="525456"/>
            <a:ext cx="2447778" cy="407963"/>
          </a:xfrm>
          <a:prstGeom prst="rect">
            <a:avLst/>
          </a:prstGeom>
          <a:solidFill>
            <a:srgbClr val="026DE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7EF920-0B29-4CDA-8C50-3C269CB36513}"/>
              </a:ext>
            </a:extLst>
          </p:cNvPr>
          <p:cNvSpPr/>
          <p:nvPr/>
        </p:nvSpPr>
        <p:spPr>
          <a:xfrm>
            <a:off x="2447778" y="525456"/>
            <a:ext cx="436099" cy="407963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+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D928D72-69FA-47FA-B718-5C1C0CF65509}"/>
              </a:ext>
            </a:extLst>
          </p:cNvPr>
          <p:cNvSpPr/>
          <p:nvPr/>
        </p:nvSpPr>
        <p:spPr>
          <a:xfrm>
            <a:off x="0" y="1498467"/>
            <a:ext cx="2447777" cy="24755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9109000-3B75-45D2-9CB0-6218E09F5930}"/>
              </a:ext>
            </a:extLst>
          </p:cNvPr>
          <p:cNvSpPr txBox="1"/>
          <p:nvPr/>
        </p:nvSpPr>
        <p:spPr>
          <a:xfrm>
            <a:off x="409470" y="553266"/>
            <a:ext cx="13689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Hard Disk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3591D4C-3D3A-4939-9F87-7D0953CF2A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84" y="1610715"/>
            <a:ext cx="339245" cy="33924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5EE1DFB-60E4-4415-AA69-36670292CE7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13" y="3151438"/>
            <a:ext cx="338516" cy="33851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B86CB91-1740-427C-A8D5-9DA5DA283E2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10" y="2340295"/>
            <a:ext cx="338516" cy="338516"/>
          </a:xfrm>
          <a:prstGeom prst="rect">
            <a:avLst/>
          </a:prstGeom>
        </p:spPr>
      </p:pic>
      <p:pic>
        <p:nvPicPr>
          <p:cNvPr id="15360" name="Picture 15359">
            <a:extLst>
              <a:ext uri="{FF2B5EF4-FFF2-40B4-BE49-F238E27FC236}">
                <a16:creationId xmlns:a16="http://schemas.microsoft.com/office/drawing/2014/main" id="{A509F00F-E9E1-43BE-8F80-AA9E536C63A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81" y="2745910"/>
            <a:ext cx="339245" cy="339245"/>
          </a:xfrm>
          <a:prstGeom prst="rect">
            <a:avLst/>
          </a:prstGeom>
        </p:spPr>
      </p:pic>
      <p:pic>
        <p:nvPicPr>
          <p:cNvPr id="15363" name="Picture 15362">
            <a:extLst>
              <a:ext uri="{FF2B5EF4-FFF2-40B4-BE49-F238E27FC236}">
                <a16:creationId xmlns:a16="http://schemas.microsoft.com/office/drawing/2014/main" id="{BFA8634C-188A-4ACA-A23C-8A8C0C4110A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141" y="3543797"/>
            <a:ext cx="340588" cy="340588"/>
          </a:xfrm>
          <a:prstGeom prst="rect">
            <a:avLst/>
          </a:prstGeom>
        </p:spPr>
      </p:pic>
      <p:sp>
        <p:nvSpPr>
          <p:cNvPr id="15364" name="Rectangle 15363">
            <a:extLst>
              <a:ext uri="{FF2B5EF4-FFF2-40B4-BE49-F238E27FC236}">
                <a16:creationId xmlns:a16="http://schemas.microsoft.com/office/drawing/2014/main" id="{70CD0E0C-F58D-442B-8AC5-93C2ECCD23F9}"/>
              </a:ext>
            </a:extLst>
          </p:cNvPr>
          <p:cNvSpPr/>
          <p:nvPr/>
        </p:nvSpPr>
        <p:spPr>
          <a:xfrm>
            <a:off x="-1" y="3958428"/>
            <a:ext cx="2447777" cy="225679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8" name="TextBox 15367">
            <a:extLst>
              <a:ext uri="{FF2B5EF4-FFF2-40B4-BE49-F238E27FC236}">
                <a16:creationId xmlns:a16="http://schemas.microsoft.com/office/drawing/2014/main" id="{26B72CC1-8528-457D-9C4F-ED0FD5FD4E7C}"/>
              </a:ext>
            </a:extLst>
          </p:cNvPr>
          <p:cNvSpPr txBox="1"/>
          <p:nvPr/>
        </p:nvSpPr>
        <p:spPr>
          <a:xfrm>
            <a:off x="507178" y="1602808"/>
            <a:ext cx="1167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Desktop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00EF830-2AC8-4FA3-9AFB-D1CAB09FF10E}"/>
              </a:ext>
            </a:extLst>
          </p:cNvPr>
          <p:cNvSpPr txBox="1"/>
          <p:nvPr/>
        </p:nvSpPr>
        <p:spPr>
          <a:xfrm>
            <a:off x="470806" y="2328449"/>
            <a:ext cx="15519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Documents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C5F9CB6-6F08-4D64-ACA0-272BBA59542F}"/>
              </a:ext>
            </a:extLst>
          </p:cNvPr>
          <p:cNvSpPr txBox="1"/>
          <p:nvPr/>
        </p:nvSpPr>
        <p:spPr>
          <a:xfrm>
            <a:off x="479826" y="2764278"/>
            <a:ext cx="8368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Music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C9C2F0B-3963-48EF-BFC4-91BDE328DCA9}"/>
              </a:ext>
            </a:extLst>
          </p:cNvPr>
          <p:cNvSpPr txBox="1"/>
          <p:nvPr/>
        </p:nvSpPr>
        <p:spPr>
          <a:xfrm>
            <a:off x="469138" y="3132680"/>
            <a:ext cx="11603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Pictures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8E2C082-6FDF-4AEC-B864-9F64907A1508}"/>
              </a:ext>
            </a:extLst>
          </p:cNvPr>
          <p:cNvSpPr txBox="1"/>
          <p:nvPr/>
        </p:nvSpPr>
        <p:spPr>
          <a:xfrm>
            <a:off x="466790" y="3546512"/>
            <a:ext cx="11603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Videos</a:t>
            </a:r>
          </a:p>
        </p:txBody>
      </p:sp>
      <p:pic>
        <p:nvPicPr>
          <p:cNvPr id="15371" name="Picture 15370">
            <a:extLst>
              <a:ext uri="{FF2B5EF4-FFF2-40B4-BE49-F238E27FC236}">
                <a16:creationId xmlns:a16="http://schemas.microsoft.com/office/drawing/2014/main" id="{8CECA3B4-0908-4A49-953D-13696D8AFAA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72" y="4502871"/>
            <a:ext cx="355079" cy="355079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22C18C9-62C4-4494-8729-60829B995B1F}"/>
              </a:ext>
            </a:extLst>
          </p:cNvPr>
          <p:cNvSpPr txBox="1"/>
          <p:nvPr/>
        </p:nvSpPr>
        <p:spPr>
          <a:xfrm>
            <a:off x="468329" y="4526195"/>
            <a:ext cx="1400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CD Drive</a:t>
            </a:r>
          </a:p>
        </p:txBody>
      </p:sp>
      <p:pic>
        <p:nvPicPr>
          <p:cNvPr id="15374" name="Picture 15373">
            <a:extLst>
              <a:ext uri="{FF2B5EF4-FFF2-40B4-BE49-F238E27FC236}">
                <a16:creationId xmlns:a16="http://schemas.microsoft.com/office/drawing/2014/main" id="{581462D6-27DE-4474-80FB-BAFCFE40655F}"/>
              </a:ext>
            </a:extLst>
          </p:cNvPr>
          <p:cNvPicPr>
            <a:picLocks noChangeAspect="1"/>
          </p:cNvPicPr>
          <p:nvPr/>
        </p:nvPicPr>
        <p:blipFill>
          <a:blip r:embed="rId11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03" y="4947298"/>
            <a:ext cx="417226" cy="417226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01C3E88D-7CAF-4D7D-984A-5759E9D1BF9B}"/>
              </a:ext>
            </a:extLst>
          </p:cNvPr>
          <p:cNvSpPr txBox="1"/>
          <p:nvPr/>
        </p:nvSpPr>
        <p:spPr>
          <a:xfrm>
            <a:off x="485962" y="5024198"/>
            <a:ext cx="12924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USB Drive</a:t>
            </a:r>
          </a:p>
        </p:txBody>
      </p:sp>
      <p:sp>
        <p:nvSpPr>
          <p:cNvPr id="15376" name="TextBox 15375">
            <a:extLst>
              <a:ext uri="{FF2B5EF4-FFF2-40B4-BE49-F238E27FC236}">
                <a16:creationId xmlns:a16="http://schemas.microsoft.com/office/drawing/2014/main" id="{C5AEF228-8B26-486F-9DB8-96094FA6DDE7}"/>
              </a:ext>
            </a:extLst>
          </p:cNvPr>
          <p:cNvSpPr txBox="1"/>
          <p:nvPr/>
        </p:nvSpPr>
        <p:spPr>
          <a:xfrm>
            <a:off x="3693372" y="1769978"/>
            <a:ext cx="1558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Applications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F39AE6-AE26-4698-A9E5-87ADA00FDEE7}"/>
              </a:ext>
            </a:extLst>
          </p:cNvPr>
          <p:cNvSpPr/>
          <p:nvPr/>
        </p:nvSpPr>
        <p:spPr>
          <a:xfrm>
            <a:off x="0" y="933419"/>
            <a:ext cx="12192000" cy="563334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30">
            <a:hlinkClick r:id="rId12" action="ppaction://hlinksldjump"/>
            <a:extLst>
              <a:ext uri="{FF2B5EF4-FFF2-40B4-BE49-F238E27FC236}">
                <a16:creationId xmlns:a16="http://schemas.microsoft.com/office/drawing/2014/main" id="{E13889CE-A5DD-4CC5-8EB1-703650B7259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1" y="987262"/>
            <a:ext cx="369332" cy="36933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8EEE96E2-8101-4576-B133-9E19C0CA1C3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78002" y="987262"/>
            <a:ext cx="369332" cy="36933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732724F-A18C-4C13-AE0E-5FE7C9A29E01}"/>
              </a:ext>
            </a:extLst>
          </p:cNvPr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490" y="6309284"/>
            <a:ext cx="494140" cy="494140"/>
          </a:xfrm>
          <a:prstGeom prst="rect">
            <a:avLst/>
          </a:prstGeom>
        </p:spPr>
      </p:pic>
      <p:pic>
        <p:nvPicPr>
          <p:cNvPr id="48" name="Picture 47">
            <a:hlinkClick r:id="rId12" action="ppaction://hlinksldjump"/>
            <a:extLst>
              <a:ext uri="{FF2B5EF4-FFF2-40B4-BE49-F238E27FC236}">
                <a16:creationId xmlns:a16="http://schemas.microsoft.com/office/drawing/2014/main" id="{4D863BC0-A7E0-43DE-B2FD-B716BD4211C1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86" y="989811"/>
            <a:ext cx="369332" cy="369332"/>
          </a:xfrm>
          <a:prstGeom prst="rect">
            <a:avLst/>
          </a:prstGeom>
        </p:spPr>
      </p:pic>
      <p:sp>
        <p:nvSpPr>
          <p:cNvPr id="49" name="Rectangle 48">
            <a:extLst>
              <a:ext uri="{FF2B5EF4-FFF2-40B4-BE49-F238E27FC236}">
                <a16:creationId xmlns:a16="http://schemas.microsoft.com/office/drawing/2014/main" id="{C36432D0-7FE8-494C-9798-E1F5938EC779}"/>
              </a:ext>
            </a:extLst>
          </p:cNvPr>
          <p:cNvSpPr/>
          <p:nvPr/>
        </p:nvSpPr>
        <p:spPr>
          <a:xfrm>
            <a:off x="1627156" y="1019596"/>
            <a:ext cx="9066244" cy="3358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/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5F520F19-36D7-41C6-9E29-33D34546FEC9}"/>
              </a:ext>
            </a:extLst>
          </p:cNvPr>
          <p:cNvSpPr/>
          <p:nvPr/>
        </p:nvSpPr>
        <p:spPr>
          <a:xfrm>
            <a:off x="10769600" y="1019038"/>
            <a:ext cx="965200" cy="3358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EAE99C80-DD92-4907-949F-D8AA7ED19FA8}"/>
              </a:ext>
            </a:extLst>
          </p:cNvPr>
          <p:cNvSpPr/>
          <p:nvPr/>
        </p:nvSpPr>
        <p:spPr>
          <a:xfrm>
            <a:off x="-4129" y="4102538"/>
            <a:ext cx="2447776" cy="36989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3" name="Picture 22">
            <a:hlinkClick r:id="rId12" action="ppaction://hlinksldjump"/>
            <a:extLst>
              <a:ext uri="{FF2B5EF4-FFF2-40B4-BE49-F238E27FC236}">
                <a16:creationId xmlns:a16="http://schemas.microsoft.com/office/drawing/2014/main" id="{73201D88-1BE2-4AF1-999F-23526764E50E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214" y="1947502"/>
            <a:ext cx="338515" cy="338515"/>
          </a:xfrm>
          <a:prstGeom prst="rect">
            <a:avLst/>
          </a:prstGeom>
        </p:spPr>
      </p:pic>
      <p:sp>
        <p:nvSpPr>
          <p:cNvPr id="41" name="TextBox 40">
            <a:hlinkClick r:id="rId12" action="ppaction://hlinksldjump"/>
            <a:extLst>
              <a:ext uri="{FF2B5EF4-FFF2-40B4-BE49-F238E27FC236}">
                <a16:creationId xmlns:a16="http://schemas.microsoft.com/office/drawing/2014/main" id="{5525F3BD-01C4-42D9-8A21-D9DBAB5D47F6}"/>
              </a:ext>
            </a:extLst>
          </p:cNvPr>
          <p:cNvSpPr txBox="1"/>
          <p:nvPr/>
        </p:nvSpPr>
        <p:spPr>
          <a:xfrm>
            <a:off x="485962" y="1967197"/>
            <a:ext cx="11673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This PC</a:t>
            </a:r>
          </a:p>
        </p:txBody>
      </p:sp>
      <p:pic>
        <p:nvPicPr>
          <p:cNvPr id="15366" name="Picture 15365">
            <a:extLst>
              <a:ext uri="{FF2B5EF4-FFF2-40B4-BE49-F238E27FC236}">
                <a16:creationId xmlns:a16="http://schemas.microsoft.com/office/drawing/2014/main" id="{BFCEDC1F-AD5E-42E8-9B13-FC27BC8F303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902" y="4100301"/>
            <a:ext cx="368724" cy="368724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73AB7A61-8504-4984-AF3D-042E4180307F}"/>
              </a:ext>
            </a:extLst>
          </p:cNvPr>
          <p:cNvSpPr txBox="1"/>
          <p:nvPr/>
        </p:nvSpPr>
        <p:spPr>
          <a:xfrm>
            <a:off x="470677" y="4123697"/>
            <a:ext cx="1400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Hard Disk</a:t>
            </a: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887696BA-E799-4585-A86E-9CE2ED0E979E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75" y="542693"/>
            <a:ext cx="368724" cy="368724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8ED9B78A-F597-4061-B8A9-C01A69542090}"/>
              </a:ext>
            </a:extLst>
          </p:cNvPr>
          <p:cNvSpPr txBox="1"/>
          <p:nvPr/>
        </p:nvSpPr>
        <p:spPr>
          <a:xfrm>
            <a:off x="6885844" y="1782531"/>
            <a:ext cx="1558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System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04CDE55-4D5F-4DEA-B9A4-DD19B1082E05}"/>
              </a:ext>
            </a:extLst>
          </p:cNvPr>
          <p:cNvSpPr txBox="1"/>
          <p:nvPr/>
        </p:nvSpPr>
        <p:spPr>
          <a:xfrm>
            <a:off x="3738381" y="2606577"/>
            <a:ext cx="815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CE04232-339C-4600-BD2D-9E8B8AB32736}"/>
              </a:ext>
            </a:extLst>
          </p:cNvPr>
          <p:cNvPicPr>
            <a:picLocks noChangeAspect="1"/>
          </p:cNvPicPr>
          <p:nvPr/>
        </p:nvPicPr>
        <p:blipFill>
          <a:blip r:embed="rId17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09" y="1663444"/>
            <a:ext cx="563334" cy="5633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F1E772F-E8E0-419A-92A9-45F67E25758C}"/>
              </a:ext>
            </a:extLst>
          </p:cNvPr>
          <p:cNvPicPr>
            <a:picLocks noChangeAspect="1"/>
          </p:cNvPicPr>
          <p:nvPr/>
        </p:nvPicPr>
        <p:blipFill>
          <a:blip r:embed="rId18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347" y="2474022"/>
            <a:ext cx="563334" cy="56333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9E650EA-AF76-443B-BE1D-F04C1188A8FF}"/>
              </a:ext>
            </a:extLst>
          </p:cNvPr>
          <p:cNvPicPr>
            <a:picLocks noChangeAspect="1"/>
          </p:cNvPicPr>
          <p:nvPr/>
        </p:nvPicPr>
        <p:blipFill>
          <a:blip r:embed="rId19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686" y="1732140"/>
            <a:ext cx="468657" cy="468657"/>
          </a:xfrm>
          <a:prstGeom prst="rect">
            <a:avLst/>
          </a:prstGeom>
        </p:spPr>
      </p:pic>
      <p:sp>
        <p:nvSpPr>
          <p:cNvPr id="60" name="Rectangle 59">
            <a:extLst>
              <a:ext uri="{FF2B5EF4-FFF2-40B4-BE49-F238E27FC236}">
                <a16:creationId xmlns:a16="http://schemas.microsoft.com/office/drawing/2014/main" id="{89D1D7C0-C8BE-4EDE-A6C4-FF2EF6B05363}"/>
              </a:ext>
            </a:extLst>
          </p:cNvPr>
          <p:cNvSpPr/>
          <p:nvPr/>
        </p:nvSpPr>
        <p:spPr>
          <a:xfrm>
            <a:off x="9619425" y="5833807"/>
            <a:ext cx="2453865" cy="28079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3EF1086-415F-47A9-81C4-F6FB49A2E7C8}"/>
              </a:ext>
            </a:extLst>
          </p:cNvPr>
          <p:cNvSpPr/>
          <p:nvPr/>
        </p:nvSpPr>
        <p:spPr>
          <a:xfrm>
            <a:off x="9614661" y="5835455"/>
            <a:ext cx="76758" cy="280794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64242007-D977-4F7A-973C-6C4A9F7A5B76}"/>
              </a:ext>
            </a:extLst>
          </p:cNvPr>
          <p:cNvSpPr txBox="1"/>
          <p:nvPr/>
        </p:nvSpPr>
        <p:spPr>
          <a:xfrm>
            <a:off x="9931121" y="5518344"/>
            <a:ext cx="27755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Used 2 GB out of 500 GB</a:t>
            </a:r>
          </a:p>
        </p:txBody>
      </p:sp>
    </p:spTree>
    <p:extLst>
      <p:ext uri="{BB962C8B-B14F-4D97-AF65-F5344CB8AC3E}">
        <p14:creationId xmlns:p14="http://schemas.microsoft.com/office/powerpoint/2010/main" val="90129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images.alphacoders.com/538/53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00018" cy="686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019" y="6224291"/>
            <a:ext cx="12192000" cy="64141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hlinkClick r:id="rId3" action="ppaction://hlinksldjump"/>
          </p:cNvPr>
          <p:cNvSpPr/>
          <p:nvPr/>
        </p:nvSpPr>
        <p:spPr>
          <a:xfrm>
            <a:off x="0" y="6224336"/>
            <a:ext cx="673768" cy="6336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A" sz="2800" b="1" dirty="0"/>
              <a:t>X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673768" y="6224336"/>
            <a:ext cx="0" cy="633664"/>
          </a:xfrm>
          <a:prstGeom prst="line">
            <a:avLst/>
          </a:prstGeom>
          <a:ln w="38100">
            <a:solidFill>
              <a:srgbClr val="026D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E233EEDC-D58D-42FE-8503-75ED2B8AD3BD}"/>
              </a:ext>
            </a:extLst>
          </p:cNvPr>
          <p:cNvSpPr/>
          <p:nvPr/>
        </p:nvSpPr>
        <p:spPr>
          <a:xfrm>
            <a:off x="0" y="0"/>
            <a:ext cx="12200018" cy="52545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Template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9D56FF1-CF68-48A8-A25E-276CDD09EF44}"/>
              </a:ext>
            </a:extLst>
          </p:cNvPr>
          <p:cNvSpPr/>
          <p:nvPr/>
        </p:nvSpPr>
        <p:spPr>
          <a:xfrm>
            <a:off x="0" y="525456"/>
            <a:ext cx="12200018" cy="5702463"/>
          </a:xfrm>
          <a:prstGeom prst="rect">
            <a:avLst/>
          </a:prstGeom>
          <a:solidFill>
            <a:schemeClr val="accent6">
              <a:lumMod val="75000"/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DDE347B-C4DC-4A18-81D3-D9FAE2C5416F}"/>
              </a:ext>
            </a:extLst>
          </p:cNvPr>
          <p:cNvSpPr/>
          <p:nvPr/>
        </p:nvSpPr>
        <p:spPr>
          <a:xfrm>
            <a:off x="149955" y="102394"/>
            <a:ext cx="373857" cy="3416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7A8772E-53A1-466A-8A16-C18CB4ADBA73}"/>
              </a:ext>
            </a:extLst>
          </p:cNvPr>
          <p:cNvSpPr/>
          <p:nvPr/>
        </p:nvSpPr>
        <p:spPr>
          <a:xfrm>
            <a:off x="885824" y="6331175"/>
            <a:ext cx="419066" cy="4172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8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79313" y="2967335"/>
            <a:ext cx="2633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Shutting Down…</a:t>
            </a:r>
          </a:p>
        </p:txBody>
      </p:sp>
      <p:pic>
        <p:nvPicPr>
          <p:cNvPr id="8198" name="Picture 6" descr="http://www.voki.com/images/ajax-loader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2125" y="4037844"/>
            <a:ext cx="997787" cy="99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61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0205" y="2480214"/>
            <a:ext cx="5511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>
                <a:solidFill>
                  <a:schemeClr val="bg1"/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You are now safe to close this presentation or you can reboot</a:t>
            </a:r>
          </a:p>
        </p:txBody>
      </p:sp>
      <p:sp>
        <p:nvSpPr>
          <p:cNvPr id="6" name="Rectangle 5">
            <a:hlinkClick r:id="rId2" action="ppaction://hlinksldjump"/>
            <a:extLst>
              <a:ext uri="{FF2B5EF4-FFF2-40B4-BE49-F238E27FC236}">
                <a16:creationId xmlns:a16="http://schemas.microsoft.com/office/drawing/2014/main" id="{3A70434A-9FE2-461C-9AAA-9A1A18EA78A0}"/>
              </a:ext>
            </a:extLst>
          </p:cNvPr>
          <p:cNvSpPr/>
          <p:nvPr/>
        </p:nvSpPr>
        <p:spPr>
          <a:xfrm>
            <a:off x="5216029" y="3731455"/>
            <a:ext cx="2199619" cy="80185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anose="020B0609020204030204" pitchFamily="49" charset="0"/>
                <a:cs typeface="Consolas" panose="020B0609020204030204" pitchFamily="49" charset="0"/>
              </a:rPr>
              <a:t>Reboot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anose="020B0609020204030204" pitchFamily="49" charset="0"/>
              <a:cs typeface="Consolas" panose="020B06090202040302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4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2618</TotalTime>
  <Words>831</Words>
  <Application>Microsoft Office PowerPoint</Application>
  <PresentationFormat>Widescreen</PresentationFormat>
  <Paragraphs>235</Paragraphs>
  <Slides>51</Slides>
  <Notes>1</Notes>
  <HiddenSlides>2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Aharoni</vt:lpstr>
      <vt:lpstr>Arial</vt:lpstr>
      <vt:lpstr>Broadway</vt:lpstr>
      <vt:lpstr>Calibri</vt:lpstr>
      <vt:lpstr>Calibri Light</vt:lpstr>
      <vt:lpstr>Century Gothic</vt:lpstr>
      <vt:lpstr>Consolas</vt:lpstr>
      <vt:lpstr>Cooper Black</vt:lpstr>
      <vt:lpstr>Leelawadee</vt:lpstr>
      <vt:lpstr>Nirmala UI</vt:lpstr>
      <vt:lpstr>Segoe UI</vt:lpstr>
      <vt:lpstr>Segoe UI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Lee</dc:creator>
  <cp:lastModifiedBy>Andrew</cp:lastModifiedBy>
  <cp:revision>331</cp:revision>
  <dcterms:created xsi:type="dcterms:W3CDTF">2015-07-11T20:19:34Z</dcterms:created>
  <dcterms:modified xsi:type="dcterms:W3CDTF">2019-12-15T02:36:20Z</dcterms:modified>
</cp:coreProperties>
</file>