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mp3" ContentType="audio/unknown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wmv" ContentType="video/x-ms-wm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ppt/activeX/activeX103.xml" ContentType="application/vnd.ms-office.activeX+xml"/>
  <Override PartName="/ppt/activeX/activeX104.xml" ContentType="application/vnd.ms-office.activeX+xml"/>
  <Override PartName="/ppt/activeX/activeX105.xml" ContentType="application/vnd.ms-office.activeX+xml"/>
  <Override PartName="/ppt/activeX/activeX106.xml" ContentType="application/vnd.ms-office.activeX+xml"/>
  <Override PartName="/ppt/activeX/activeX107.xml" ContentType="application/vnd.ms-office.activeX+xml"/>
  <Override PartName="/ppt/activeX/activeX108.xml" ContentType="application/vnd.ms-office.activeX+xml"/>
  <Override PartName="/ppt/activeX/activeX109.xml" ContentType="application/vnd.ms-office.activeX+xml"/>
  <Override PartName="/ppt/activeX/activeX110.xml" ContentType="application/vnd.ms-office.activeX+xml"/>
  <Override PartName="/ppt/activeX/activeX111.xml" ContentType="application/vnd.ms-office.activeX+xml"/>
  <Override PartName="/ppt/activeX/activeX112.xml" ContentType="application/vnd.ms-office.activeX+xml"/>
  <Override PartName="/ppt/activeX/activeX113.xml" ContentType="application/vnd.ms-office.activeX+xml"/>
  <Override PartName="/ppt/activeX/activeX114.xml" ContentType="application/vnd.ms-office.activeX+xml"/>
  <Override PartName="/ppt/activeX/activeX115.xml" ContentType="application/vnd.ms-office.activeX+xml"/>
  <Override PartName="/ppt/activeX/activeX116.xml" ContentType="application/vnd.ms-office.activeX+xml"/>
  <Override PartName="/ppt/activeX/activeX117.xml" ContentType="application/vnd.ms-office.activeX+xml"/>
  <Override PartName="/ppt/activeX/activeX118.xml" ContentType="application/vnd.ms-office.activeX+xml"/>
  <Override PartName="/ppt/activeX/activeX119.xml" ContentType="application/vnd.ms-office.activeX+xml"/>
  <Override PartName="/ppt/activeX/activeX120.xml" ContentType="application/vnd.ms-office.activeX+xml"/>
  <Override PartName="/ppt/activeX/activeX121.xml" ContentType="application/vnd.ms-office.activeX+xml"/>
  <Override PartName="/ppt/activeX/activeX122.xml" ContentType="application/vnd.ms-office.activeX+xml"/>
  <Override PartName="/ppt/activeX/activeX123.xml" ContentType="application/vnd.ms-office.activeX+xml"/>
  <Override PartName="/ppt/activeX/activeX124.xml" ContentType="application/vnd.ms-office.activeX+xml"/>
  <Override PartName="/ppt/activeX/activeX125.xml" ContentType="application/vnd.ms-office.activeX+xml"/>
  <Override PartName="/ppt/activeX/activeX126.xml" ContentType="application/vnd.ms-office.activeX+xml"/>
  <Override PartName="/ppt/activeX/activeX127.xml" ContentType="application/vnd.ms-office.activeX+xml"/>
  <Override PartName="/ppt/activeX/activeX128.xml" ContentType="application/vnd.ms-office.activeX+xml"/>
  <Override PartName="/ppt/activeX/activeX129.xml" ContentType="application/vnd.ms-office.activeX+xml"/>
  <Override PartName="/ppt/activeX/activeX130.xml" ContentType="application/vnd.ms-office.activeX+xml"/>
  <Override PartName="/ppt/activeX/activeX131.xml" ContentType="application/vnd.ms-office.activeX+xml"/>
  <Override PartName="/ppt/activeX/activeX132.xml" ContentType="application/vnd.ms-office.activeX+xml"/>
  <Override PartName="/ppt/activeX/activeX133.xml" ContentType="application/vnd.ms-office.activeX+xml"/>
  <Override PartName="/ppt/activeX/activeX134.xml" ContentType="application/vnd.ms-office.activeX+xml"/>
  <Override PartName="/ppt/activeX/activeX135.xml" ContentType="application/vnd.ms-office.activeX+xml"/>
  <Override PartName="/ppt/activeX/activeX136.xml" ContentType="application/vnd.ms-office.activeX+xml"/>
  <Override PartName="/ppt/activeX/activeX137.xml" ContentType="application/vnd.ms-office.activeX+xml"/>
  <Override PartName="/ppt/activeX/activeX138.xml" ContentType="application/vnd.ms-office.activeX+xml"/>
  <Override PartName="/ppt/activeX/activeX139.xml" ContentType="application/vnd.ms-office.activeX+xml"/>
  <Override PartName="/ppt/activeX/activeX140.xml" ContentType="application/vnd.ms-office.activeX+xml"/>
  <Override PartName="/ppt/activeX/activeX141.xml" ContentType="application/vnd.ms-office.activeX+xml"/>
  <Override PartName="/ppt/activeX/activeX142.xml" ContentType="application/vnd.ms-office.activeX+xml"/>
  <Override PartName="/ppt/activeX/activeX143.xml" ContentType="application/vnd.ms-office.activeX+xml"/>
  <Override PartName="/ppt/activeX/activeX144.xml" ContentType="application/vnd.ms-office.activeX+xml"/>
  <Override PartName="/ppt/activeX/activeX145.xml" ContentType="application/vnd.ms-office.activeX+xml"/>
  <Override PartName="/ppt/activeX/activeX146.xml" ContentType="application/vnd.ms-office.activeX+xml"/>
  <Override PartName="/ppt/activeX/activeX147.xml" ContentType="application/vnd.ms-office.activeX+xml"/>
  <Override PartName="/ppt/activeX/activeX148.xml" ContentType="application/vnd.ms-office.activeX+xml"/>
  <Override PartName="/ppt/activeX/activeX149.xml" ContentType="application/vnd.ms-office.activeX+xml"/>
  <Override PartName="/ppt/activeX/activeX150.xml" ContentType="application/vnd.ms-office.activeX+xml"/>
  <Override PartName="/ppt/activeX/activeX151.xml" ContentType="application/vnd.ms-office.activeX+xml"/>
  <Override PartName="/ppt/activeX/activeX152.xml" ContentType="application/vnd.ms-office.activeX+xml"/>
  <Override PartName="/ppt/activeX/activeX153.xml" ContentType="application/vnd.ms-office.activeX+xml"/>
  <Override PartName="/ppt/activeX/activeX154.xml" ContentType="application/vnd.ms-office.activeX+xml"/>
  <Override PartName="/ppt/activeX/activeX155.xml" ContentType="application/vnd.ms-office.activeX+xml"/>
  <Override PartName="/ppt/activeX/activeX156.xml" ContentType="application/vnd.ms-office.activeX+xml"/>
  <Override PartName="/ppt/activeX/activeX157.xml" ContentType="application/vnd.ms-office.activeX+xml"/>
  <Override PartName="/ppt/activeX/activeX158.xml" ContentType="application/vnd.ms-office.activeX+xml"/>
  <Override PartName="/ppt/activeX/activeX159.xml" ContentType="application/vnd.ms-office.activeX+xml"/>
  <Override PartName="/ppt/activeX/activeX160.xml" ContentType="application/vnd.ms-office.activeX+xml"/>
  <Override PartName="/ppt/activeX/activeX161.xml" ContentType="application/vnd.ms-office.activeX+xml"/>
  <Override PartName="/ppt/activeX/activeX162.xml" ContentType="application/vnd.ms-office.activeX+xml"/>
  <Override PartName="/ppt/activeX/activeX163.xml" ContentType="application/vnd.ms-office.activeX+xml"/>
  <Override PartName="/ppt/activeX/activeX164.xml" ContentType="application/vnd.ms-office.activeX+xml"/>
  <Override PartName="/ppt/activeX/activeX165.xml" ContentType="application/vnd.ms-office.activeX+xml"/>
  <Override PartName="/ppt/activeX/activeX166.xml" ContentType="application/vnd.ms-office.activeX+xml"/>
  <Override PartName="/ppt/activeX/activeX167.xml" ContentType="application/vnd.ms-office.activeX+xml"/>
  <Override PartName="/ppt/activeX/activeX168.xml" ContentType="application/vnd.ms-office.activeX+xml"/>
  <Override PartName="/ppt/activeX/activeX169.xml" ContentType="application/vnd.ms-office.activeX+xml"/>
  <Override PartName="/ppt/activeX/activeX170.xml" ContentType="application/vnd.ms-office.activeX+xml"/>
  <Override PartName="/ppt/activeX/activeX171.xml" ContentType="application/vnd.ms-office.activeX+xml"/>
  <Override PartName="/ppt/activeX/activeX172.xml" ContentType="application/vnd.ms-office.activeX+xml"/>
  <Override PartName="/ppt/activeX/activeX173.xml" ContentType="application/vnd.ms-office.activeX+xml"/>
  <Override PartName="/ppt/activeX/activeX174.xml" ContentType="application/vnd.ms-office.activeX+xml"/>
  <Override PartName="/ppt/activeX/activeX175.xml" ContentType="application/vnd.ms-office.activeX+xml"/>
  <Override PartName="/ppt/activeX/activeX176.xml" ContentType="application/vnd.ms-office.activeX+xml"/>
  <Override PartName="/ppt/activeX/activeX177.xml" ContentType="application/vnd.ms-office.activeX+xml"/>
  <Override PartName="/ppt/activeX/activeX178.xml" ContentType="application/vnd.ms-office.activeX+xml"/>
  <Override PartName="/ppt/activeX/activeX179.xml" ContentType="application/vnd.ms-office.activeX+xml"/>
  <Override PartName="/ppt/activeX/activeX180.xml" ContentType="application/vnd.ms-office.activeX+xml"/>
  <Override PartName="/ppt/activeX/activeX181.xml" ContentType="application/vnd.ms-office.activeX+xml"/>
  <Override PartName="/ppt/activeX/activeX182.xml" ContentType="application/vnd.ms-office.activeX+xml"/>
  <Override PartName="/ppt/activeX/activeX183.xml" ContentType="application/vnd.ms-office.activeX+xml"/>
  <Override PartName="/ppt/activeX/activeX184.xml" ContentType="application/vnd.ms-office.activeX+xml"/>
  <Override PartName="/ppt/activeX/activeX185.xml" ContentType="application/vnd.ms-office.activeX+xml"/>
  <Override PartName="/ppt/activeX/activeX186.xml" ContentType="application/vnd.ms-office.activeX+xml"/>
  <Override PartName="/ppt/activeX/activeX187.xml" ContentType="application/vnd.ms-office.activeX+xml"/>
  <Override PartName="/ppt/activeX/activeX188.xml" ContentType="application/vnd.ms-office.activeX+xml"/>
  <Override PartName="/ppt/activeX/activeX189.xml" ContentType="application/vnd.ms-office.activeX+xml"/>
  <Override PartName="/ppt/activeX/activeX190.xml" ContentType="application/vnd.ms-office.activeX+xml"/>
  <Override PartName="/ppt/activeX/activeX191.xml" ContentType="application/vnd.ms-office.activeX+xml"/>
  <Override PartName="/ppt/activeX/activeX192.xml" ContentType="application/vnd.ms-office.activeX+xml"/>
  <Override PartName="/ppt/activeX/activeX193.xml" ContentType="application/vnd.ms-office.activeX+xml"/>
  <Override PartName="/ppt/activeX/activeX194.xml" ContentType="application/vnd.ms-office.activeX+xml"/>
  <Override PartName="/ppt/activeX/activeX195.xml" ContentType="application/vnd.ms-office.activeX+xml"/>
  <Override PartName="/ppt/activeX/activeX196.xml" ContentType="application/vnd.ms-office.activeX+xml"/>
  <Override PartName="/ppt/activeX/activeX197.xml" ContentType="application/vnd.ms-office.activeX+xml"/>
  <Override PartName="/ppt/activeX/activeX198.xml" ContentType="application/vnd.ms-office.activeX+xml"/>
  <Override PartName="/ppt/activeX/activeX199.xml" ContentType="application/vnd.ms-office.activeX+xml"/>
  <Override PartName="/ppt/activeX/activeX200.xml" ContentType="application/vnd.ms-office.activeX+xml"/>
  <Override PartName="/ppt/activeX/activeX201.xml" ContentType="application/vnd.ms-office.activeX+xml"/>
  <Override PartName="/ppt/activeX/activeX202.xml" ContentType="application/vnd.ms-office.activeX+xml"/>
  <Override PartName="/ppt/activeX/activeX203.xml" ContentType="application/vnd.ms-office.activeX+xml"/>
  <Override PartName="/ppt/activeX/activeX204.xml" ContentType="application/vnd.ms-office.activeX+xml"/>
  <Override PartName="/ppt/activeX/activeX205.xml" ContentType="application/vnd.ms-office.activeX+xml"/>
  <Override PartName="/ppt/activeX/activeX206.xml" ContentType="application/vnd.ms-office.activeX+xml"/>
  <Override PartName="/ppt/activeX/activeX207.xml" ContentType="application/vnd.ms-office.activeX+xml"/>
  <Override PartName="/ppt/activeX/activeX208.xml" ContentType="application/vnd.ms-office.activeX+xml"/>
  <Override PartName="/ppt/activeX/activeX209.xml" ContentType="application/vnd.ms-office.activeX+xml"/>
  <Override PartName="/ppt/activeX/activeX210.xml" ContentType="application/vnd.ms-office.activeX+xml"/>
  <Override PartName="/ppt/activeX/activeX211.xml" ContentType="application/vnd.ms-office.activeX+xml"/>
  <Override PartName="/ppt/activeX/activeX212.xml" ContentType="application/vnd.ms-office.activeX+xml"/>
  <Override PartName="/ppt/activeX/activeX213.xml" ContentType="application/vnd.ms-office.activeX+xml"/>
  <Override PartName="/ppt/activeX/activeX214.xml" ContentType="application/vnd.ms-office.activeX+xml"/>
  <Override PartName="/ppt/activeX/activeX215.xml" ContentType="application/vnd.ms-office.activeX+xml"/>
  <Override PartName="/ppt/activeX/activeX216.xml" ContentType="application/vnd.ms-office.activeX+xml"/>
  <Override PartName="/ppt/activeX/activeX217.xml" ContentType="application/vnd.ms-office.activeX+xml"/>
  <Override PartName="/ppt/activeX/activeX218.xml" ContentType="application/vnd.ms-office.activeX+xml"/>
  <Override PartName="/ppt/activeX/activeX219.xml" ContentType="application/vnd.ms-office.activeX+xml"/>
  <Override PartName="/ppt/activeX/activeX220.xml" ContentType="application/vnd.ms-office.activeX+xml"/>
  <Override PartName="/ppt/activeX/activeX221.xml" ContentType="application/vnd.ms-office.activeX+xml"/>
  <Override PartName="/ppt/activeX/activeX222.xml" ContentType="application/vnd.ms-office.activeX+xml"/>
  <Override PartName="/ppt/activeX/activeX223.xml" ContentType="application/vnd.ms-office.activeX+xml"/>
  <Override PartName="/ppt/activeX/activeX224.xml" ContentType="application/vnd.ms-office.activeX+xml"/>
  <Override PartName="/ppt/activeX/activeX225.xml" ContentType="application/vnd.ms-office.activeX+xml"/>
  <Override PartName="/ppt/activeX/activeX226.xml" ContentType="application/vnd.ms-office.activeX+xml"/>
  <Override PartName="/ppt/activeX/activeX227.xml" ContentType="application/vnd.ms-office.activeX+xml"/>
  <Override PartName="/ppt/activeX/activeX228.xml" ContentType="application/vnd.ms-office.activeX+xml"/>
  <Override PartName="/ppt/activeX/activeX229.xml" ContentType="application/vnd.ms-office.activeX+xml"/>
  <Override PartName="/ppt/activeX/activeX230.xml" ContentType="application/vnd.ms-office.activeX+xml"/>
  <Override PartName="/ppt/activeX/activeX231.xml" ContentType="application/vnd.ms-office.activeX+xml"/>
  <Override PartName="/ppt/activeX/activeX232.xml" ContentType="application/vnd.ms-office.activeX+xml"/>
  <Override PartName="/ppt/activeX/activeX233.xml" ContentType="application/vnd.ms-office.activeX+xml"/>
  <Override PartName="/ppt/activeX/activeX234.xml" ContentType="application/vnd.ms-office.activeX+xml"/>
  <Override PartName="/ppt/activeX/activeX235.xml" ContentType="application/vnd.ms-office.activeX+xml"/>
  <Override PartName="/ppt/activeX/activeX236.xml" ContentType="application/vnd.ms-office.activeX+xml"/>
  <Override PartName="/ppt/activeX/activeX237.xml" ContentType="application/vnd.ms-office.activeX+xml"/>
  <Override PartName="/ppt/activeX/activeX238.xml" ContentType="application/vnd.ms-office.activeX+xml"/>
  <Override PartName="/ppt/activeX/activeX239.xml" ContentType="application/vnd.ms-office.activeX+xml"/>
  <Override PartName="/ppt/activeX/activeX240.xml" ContentType="application/vnd.ms-office.activeX+xml"/>
  <Override PartName="/ppt/activeX/activeX241.xml" ContentType="application/vnd.ms-office.activeX+xml"/>
  <Override PartName="/ppt/activeX/activeX242.xml" ContentType="application/vnd.ms-office.activeX+xml"/>
  <Override PartName="/ppt/activeX/activeX243.xml" ContentType="application/vnd.ms-office.activeX+xml"/>
  <Override PartName="/ppt/activeX/activeX244.xml" ContentType="application/vnd.ms-office.activeX+xml"/>
  <Override PartName="/ppt/activeX/activeX245.xml" ContentType="application/vnd.ms-office.activeX+xml"/>
  <Override PartName="/ppt/activeX/activeX246.xml" ContentType="application/vnd.ms-office.activeX+xml"/>
  <Override PartName="/ppt/activeX/activeX247.xml" ContentType="application/vnd.ms-office.activeX+xml"/>
  <Override PartName="/ppt/activeX/activeX248.xml" ContentType="application/vnd.ms-office.activeX+xml"/>
  <Override PartName="/ppt/activeX/activeX249.xml" ContentType="application/vnd.ms-office.activeX+xml"/>
  <Override PartName="/ppt/activeX/activeX250.xml" ContentType="application/vnd.ms-office.activeX+xml"/>
  <Override PartName="/ppt/activeX/activeX251.xml" ContentType="application/vnd.ms-office.activeX+xml"/>
  <Override PartName="/ppt/activeX/activeX252.xml" ContentType="application/vnd.ms-office.activeX+xml"/>
  <Override PartName="/ppt/activeX/activeX253.xml" ContentType="application/vnd.ms-office.activeX+xml"/>
  <Override PartName="/ppt/activeX/activeX254.xml" ContentType="application/vnd.ms-office.activeX+xml"/>
  <Override PartName="/ppt/activeX/activeX255.xml" ContentType="application/vnd.ms-office.activeX+xml"/>
  <Override PartName="/ppt/activeX/activeX256.xml" ContentType="application/vnd.ms-office.activeX+xml"/>
  <Override PartName="/ppt/activeX/activeX257.xml" ContentType="application/vnd.ms-office.activeX+xml"/>
  <Override PartName="/ppt/activeX/activeX258.xml" ContentType="application/vnd.ms-office.activeX+xml"/>
  <Override PartName="/ppt/activeX/activeX259.xml" ContentType="application/vnd.ms-office.activeX+xml"/>
  <Override PartName="/ppt/activeX/activeX260.xml" ContentType="application/vnd.ms-office.activeX+xml"/>
  <Override PartName="/ppt/activeX/activeX261.xml" ContentType="application/vnd.ms-office.activeX+xml"/>
  <Override PartName="/ppt/activeX/activeX262.xml" ContentType="application/vnd.ms-office.activeX+xml"/>
  <Override PartName="/ppt/activeX/activeX263.xml" ContentType="application/vnd.ms-office.activeX+xml"/>
  <Override PartName="/ppt/activeX/activeX264.xml" ContentType="application/vnd.ms-office.activeX+xml"/>
  <Override PartName="/ppt/activeX/activeX265.xml" ContentType="application/vnd.ms-office.activeX+xml"/>
  <Override PartName="/ppt/activeX/activeX266.xml" ContentType="application/vnd.ms-office.activeX+xml"/>
  <Override PartName="/ppt/activeX/activeX267.xml" ContentType="application/vnd.ms-office.activeX+xml"/>
  <Override PartName="/ppt/activeX/activeX268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56" r:id="rId2"/>
    <p:sldId id="292" r:id="rId3"/>
    <p:sldId id="271" r:id="rId4"/>
    <p:sldId id="291" r:id="rId5"/>
    <p:sldId id="295" r:id="rId6"/>
    <p:sldId id="293" r:id="rId7"/>
    <p:sldId id="257" r:id="rId8"/>
    <p:sldId id="258" r:id="rId9"/>
    <p:sldId id="325" r:id="rId10"/>
    <p:sldId id="326" r:id="rId11"/>
    <p:sldId id="259" r:id="rId12"/>
    <p:sldId id="341" r:id="rId13"/>
    <p:sldId id="340" r:id="rId14"/>
    <p:sldId id="342" r:id="rId15"/>
    <p:sldId id="343" r:id="rId16"/>
    <p:sldId id="344" r:id="rId17"/>
    <p:sldId id="345" r:id="rId18"/>
    <p:sldId id="346" r:id="rId19"/>
    <p:sldId id="347" r:id="rId20"/>
    <p:sldId id="308" r:id="rId21"/>
    <p:sldId id="307" r:id="rId22"/>
    <p:sldId id="309" r:id="rId23"/>
    <p:sldId id="310" r:id="rId24"/>
    <p:sldId id="284" r:id="rId25"/>
    <p:sldId id="285" r:id="rId26"/>
    <p:sldId id="311" r:id="rId27"/>
    <p:sldId id="312" r:id="rId28"/>
    <p:sldId id="313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282" r:id="rId39"/>
    <p:sldId id="316" r:id="rId40"/>
    <p:sldId id="317" r:id="rId41"/>
    <p:sldId id="318" r:id="rId42"/>
    <p:sldId id="319" r:id="rId43"/>
    <p:sldId id="286" r:id="rId44"/>
    <p:sldId id="287" r:id="rId45"/>
    <p:sldId id="289" r:id="rId46"/>
    <p:sldId id="288" r:id="rId47"/>
    <p:sldId id="315" r:id="rId48"/>
    <p:sldId id="322" r:id="rId49"/>
    <p:sldId id="323" r:id="rId50"/>
    <p:sldId id="324" r:id="rId51"/>
    <p:sldId id="290" r:id="rId52"/>
    <p:sldId id="327" r:id="rId53"/>
    <p:sldId id="328" r:id="rId54"/>
    <p:sldId id="329" r:id="rId55"/>
    <p:sldId id="330" r:id="rId56"/>
    <p:sldId id="331" r:id="rId57"/>
    <p:sldId id="332" r:id="rId58"/>
    <p:sldId id="333" r:id="rId59"/>
    <p:sldId id="334" r:id="rId60"/>
    <p:sldId id="335" r:id="rId61"/>
    <p:sldId id="336" r:id="rId62"/>
    <p:sldId id="337" r:id="rId63"/>
    <p:sldId id="266" r:id="rId64"/>
    <p:sldId id="339" r:id="rId65"/>
    <p:sldId id="338" r:id="rId66"/>
    <p:sldId id="349" r:id="rId67"/>
    <p:sldId id="348" r:id="rId68"/>
    <p:sldId id="268" r:id="rId69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FF99"/>
    <a:srgbClr val="FFFFFF"/>
    <a:srgbClr val="FFFFCC"/>
    <a:srgbClr val="008080"/>
    <a:srgbClr val="663300"/>
    <a:srgbClr val="3333FF"/>
    <a:srgbClr val="EA2424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95" autoAdjust="0"/>
    <p:restoredTop sz="94694" autoAdjust="0"/>
  </p:normalViewPr>
  <p:slideViewPr>
    <p:cSldViewPr>
      <p:cViewPr>
        <p:scale>
          <a:sx n="160" d="100"/>
          <a:sy n="160" d="100"/>
        </p:scale>
        <p:origin x="-492" y="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3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4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_rels/activeX105.xml.rels><?xml version="1.0" encoding="UTF-8" standalone="yes"?>
<Relationships xmlns="http://schemas.openxmlformats.org/package/2006/relationships"><Relationship Id="rId1" Type="http://schemas.microsoft.com/office/2006/relationships/activeXControlBinary" Target="activeX103.bin"/></Relationships>
</file>

<file path=ppt/activeX/_rels/activeX106.xml.rels><?xml version="1.0" encoding="UTF-8" standalone="yes"?>
<Relationships xmlns="http://schemas.openxmlformats.org/package/2006/relationships"><Relationship Id="rId1" Type="http://schemas.microsoft.com/office/2006/relationships/activeXControlBinary" Target="activeX104.bin"/></Relationships>
</file>

<file path=ppt/activeX/_rels/activeX107.xml.rels><?xml version="1.0" encoding="UTF-8" standalone="yes"?>
<Relationships xmlns="http://schemas.openxmlformats.org/package/2006/relationships"><Relationship Id="rId1" Type="http://schemas.microsoft.com/office/2006/relationships/activeXControlBinary" Target="activeX105.bin"/></Relationships>
</file>

<file path=ppt/activeX/_rels/activeX108.xml.rels><?xml version="1.0" encoding="UTF-8" standalone="yes"?>
<Relationships xmlns="http://schemas.openxmlformats.org/package/2006/relationships"><Relationship Id="rId1" Type="http://schemas.microsoft.com/office/2006/relationships/activeXControlBinary" Target="activeX106.bin"/></Relationships>
</file>

<file path=ppt/activeX/_rels/activeX109.xml.rels><?xml version="1.0" encoding="UTF-8" standalone="yes"?>
<Relationships xmlns="http://schemas.openxmlformats.org/package/2006/relationships"><Relationship Id="rId1" Type="http://schemas.microsoft.com/office/2006/relationships/activeXControlBinary" Target="activeX107.bin"/></Relationships>
</file>

<file path=ppt/activeX/_rels/activeX110.xml.rels><?xml version="1.0" encoding="UTF-8" standalone="yes"?>
<Relationships xmlns="http://schemas.openxmlformats.org/package/2006/relationships"><Relationship Id="rId1" Type="http://schemas.microsoft.com/office/2006/relationships/activeXControlBinary" Target="activeX108.bin"/></Relationships>
</file>

<file path=ppt/activeX/_rels/activeX111.xml.rels><?xml version="1.0" encoding="UTF-8" standalone="yes"?>
<Relationships xmlns="http://schemas.openxmlformats.org/package/2006/relationships"><Relationship Id="rId1" Type="http://schemas.microsoft.com/office/2006/relationships/activeXControlBinary" Target="activeX109.bin"/></Relationships>
</file>

<file path=ppt/activeX/_rels/activeX112.xml.rels><?xml version="1.0" encoding="UTF-8" standalone="yes"?>
<Relationships xmlns="http://schemas.openxmlformats.org/package/2006/relationships"><Relationship Id="rId1" Type="http://schemas.microsoft.com/office/2006/relationships/activeXControlBinary" Target="activeX110.bin"/></Relationships>
</file>

<file path=ppt/activeX/_rels/activeX113.xml.rels><?xml version="1.0" encoding="UTF-8" standalone="yes"?>
<Relationships xmlns="http://schemas.openxmlformats.org/package/2006/relationships"><Relationship Id="rId1" Type="http://schemas.microsoft.com/office/2006/relationships/activeXControlBinary" Target="activeX111.bin"/></Relationships>
</file>

<file path=ppt/activeX/_rels/activeX114.xml.rels><?xml version="1.0" encoding="UTF-8" standalone="yes"?>
<Relationships xmlns="http://schemas.openxmlformats.org/package/2006/relationships"><Relationship Id="rId1" Type="http://schemas.microsoft.com/office/2006/relationships/activeXControlBinary" Target="activeX112.bin"/></Relationships>
</file>

<file path=ppt/activeX/_rels/activeX115.xml.rels><?xml version="1.0" encoding="UTF-8" standalone="yes"?>
<Relationships xmlns="http://schemas.openxmlformats.org/package/2006/relationships"><Relationship Id="rId1" Type="http://schemas.microsoft.com/office/2006/relationships/activeXControlBinary" Target="activeX113.bin"/></Relationships>
</file>

<file path=ppt/activeX/_rels/activeX116.xml.rels><?xml version="1.0" encoding="UTF-8" standalone="yes"?>
<Relationships xmlns="http://schemas.openxmlformats.org/package/2006/relationships"><Relationship Id="rId1" Type="http://schemas.microsoft.com/office/2006/relationships/activeXControlBinary" Target="activeX114.bin"/></Relationships>
</file>

<file path=ppt/activeX/_rels/activeX117.xml.rels><?xml version="1.0" encoding="UTF-8" standalone="yes"?>
<Relationships xmlns="http://schemas.openxmlformats.org/package/2006/relationships"><Relationship Id="rId1" Type="http://schemas.microsoft.com/office/2006/relationships/activeXControlBinary" Target="activeX115.bin"/></Relationships>
</file>

<file path=ppt/activeX/_rels/activeX118.xml.rels><?xml version="1.0" encoding="UTF-8" standalone="yes"?>
<Relationships xmlns="http://schemas.openxmlformats.org/package/2006/relationships"><Relationship Id="rId1" Type="http://schemas.microsoft.com/office/2006/relationships/activeXControlBinary" Target="activeX116.bin"/></Relationships>
</file>

<file path=ppt/activeX/_rels/activeX119.xml.rels><?xml version="1.0" encoding="UTF-8" standalone="yes"?>
<Relationships xmlns="http://schemas.openxmlformats.org/package/2006/relationships"><Relationship Id="rId1" Type="http://schemas.microsoft.com/office/2006/relationships/activeXControlBinary" Target="activeX117.bin"/></Relationships>
</file>

<file path=ppt/activeX/_rels/activeX120.xml.rels><?xml version="1.0" encoding="UTF-8" standalone="yes"?>
<Relationships xmlns="http://schemas.openxmlformats.org/package/2006/relationships"><Relationship Id="rId1" Type="http://schemas.microsoft.com/office/2006/relationships/activeXControlBinary" Target="activeX118.bin"/></Relationships>
</file>

<file path=ppt/activeX/_rels/activeX121.xml.rels><?xml version="1.0" encoding="UTF-8" standalone="yes"?>
<Relationships xmlns="http://schemas.openxmlformats.org/package/2006/relationships"><Relationship Id="rId1" Type="http://schemas.microsoft.com/office/2006/relationships/activeXControlBinary" Target="activeX119.bin"/></Relationships>
</file>

<file path=ppt/activeX/_rels/activeX122.xml.rels><?xml version="1.0" encoding="UTF-8" standalone="yes"?>
<Relationships xmlns="http://schemas.openxmlformats.org/package/2006/relationships"><Relationship Id="rId1" Type="http://schemas.microsoft.com/office/2006/relationships/activeXControlBinary" Target="activeX120.bin"/></Relationships>
</file>

<file path=ppt/activeX/_rels/activeX123.xml.rels><?xml version="1.0" encoding="UTF-8" standalone="yes"?>
<Relationships xmlns="http://schemas.openxmlformats.org/package/2006/relationships"><Relationship Id="rId1" Type="http://schemas.microsoft.com/office/2006/relationships/activeXControlBinary" Target="activeX121.bin"/></Relationships>
</file>

<file path=ppt/activeX/_rels/activeX124.xml.rels><?xml version="1.0" encoding="UTF-8" standalone="yes"?>
<Relationships xmlns="http://schemas.openxmlformats.org/package/2006/relationships"><Relationship Id="rId1" Type="http://schemas.microsoft.com/office/2006/relationships/activeXControlBinary" Target="activeX122.bin"/></Relationships>
</file>

<file path=ppt/activeX/_rels/activeX125.xml.rels><?xml version="1.0" encoding="UTF-8" standalone="yes"?>
<Relationships xmlns="http://schemas.openxmlformats.org/package/2006/relationships"><Relationship Id="rId1" Type="http://schemas.microsoft.com/office/2006/relationships/activeXControlBinary" Target="activeX123.bin"/></Relationships>
</file>

<file path=ppt/activeX/_rels/activeX126.xml.rels><?xml version="1.0" encoding="UTF-8" standalone="yes"?>
<Relationships xmlns="http://schemas.openxmlformats.org/package/2006/relationships"><Relationship Id="rId1" Type="http://schemas.microsoft.com/office/2006/relationships/activeXControlBinary" Target="activeX124.bin"/></Relationships>
</file>

<file path=ppt/activeX/_rels/activeX127.xml.rels><?xml version="1.0" encoding="UTF-8" standalone="yes"?>
<Relationships xmlns="http://schemas.openxmlformats.org/package/2006/relationships"><Relationship Id="rId1" Type="http://schemas.microsoft.com/office/2006/relationships/activeXControlBinary" Target="activeX125.bin"/></Relationships>
</file>

<file path=ppt/activeX/_rels/activeX128.xml.rels><?xml version="1.0" encoding="UTF-8" standalone="yes"?>
<Relationships xmlns="http://schemas.openxmlformats.org/package/2006/relationships"><Relationship Id="rId1" Type="http://schemas.microsoft.com/office/2006/relationships/activeXControlBinary" Target="activeX126.bin"/></Relationships>
</file>

<file path=ppt/activeX/_rels/activeX129.xml.rels><?xml version="1.0" encoding="UTF-8" standalone="yes"?>
<Relationships xmlns="http://schemas.openxmlformats.org/package/2006/relationships"><Relationship Id="rId1" Type="http://schemas.microsoft.com/office/2006/relationships/activeXControlBinary" Target="activeX127.bin"/></Relationships>
</file>

<file path=ppt/activeX/_rels/activeX130.xml.rels><?xml version="1.0" encoding="UTF-8" standalone="yes"?>
<Relationships xmlns="http://schemas.openxmlformats.org/package/2006/relationships"><Relationship Id="rId1" Type="http://schemas.microsoft.com/office/2006/relationships/activeXControlBinary" Target="activeX128.bin"/></Relationships>
</file>

<file path=ppt/activeX/_rels/activeX131.xml.rels><?xml version="1.0" encoding="UTF-8" standalone="yes"?>
<Relationships xmlns="http://schemas.openxmlformats.org/package/2006/relationships"><Relationship Id="rId1" Type="http://schemas.microsoft.com/office/2006/relationships/activeXControlBinary" Target="activeX129.bin"/></Relationships>
</file>

<file path=ppt/activeX/_rels/activeX132.xml.rels><?xml version="1.0" encoding="UTF-8" standalone="yes"?>
<Relationships xmlns="http://schemas.openxmlformats.org/package/2006/relationships"><Relationship Id="rId1" Type="http://schemas.microsoft.com/office/2006/relationships/activeXControlBinary" Target="activeX130.bin"/></Relationships>
</file>

<file path=ppt/activeX/_rels/activeX133.xml.rels><?xml version="1.0" encoding="UTF-8" standalone="yes"?>
<Relationships xmlns="http://schemas.openxmlformats.org/package/2006/relationships"><Relationship Id="rId1" Type="http://schemas.microsoft.com/office/2006/relationships/activeXControlBinary" Target="activeX131.bin"/></Relationships>
</file>

<file path=ppt/activeX/_rels/activeX134.xml.rels><?xml version="1.0" encoding="UTF-8" standalone="yes"?>
<Relationships xmlns="http://schemas.openxmlformats.org/package/2006/relationships"><Relationship Id="rId1" Type="http://schemas.microsoft.com/office/2006/relationships/activeXControlBinary" Target="activeX132.bin"/></Relationships>
</file>

<file path=ppt/activeX/_rels/activeX135.xml.rels><?xml version="1.0" encoding="UTF-8" standalone="yes"?>
<Relationships xmlns="http://schemas.openxmlformats.org/package/2006/relationships"><Relationship Id="rId1" Type="http://schemas.microsoft.com/office/2006/relationships/activeXControlBinary" Target="activeX133.bin"/></Relationships>
</file>

<file path=ppt/activeX/_rels/activeX136.xml.rels><?xml version="1.0" encoding="UTF-8" standalone="yes"?>
<Relationships xmlns="http://schemas.openxmlformats.org/package/2006/relationships"><Relationship Id="rId1" Type="http://schemas.microsoft.com/office/2006/relationships/activeXControlBinary" Target="activeX134.bin"/></Relationships>
</file>

<file path=ppt/activeX/_rels/activeX137.xml.rels><?xml version="1.0" encoding="UTF-8" standalone="yes"?>
<Relationships xmlns="http://schemas.openxmlformats.org/package/2006/relationships"><Relationship Id="rId1" Type="http://schemas.microsoft.com/office/2006/relationships/activeXControlBinary" Target="activeX135.bin"/></Relationships>
</file>

<file path=ppt/activeX/_rels/activeX138.xml.rels><?xml version="1.0" encoding="UTF-8" standalone="yes"?>
<Relationships xmlns="http://schemas.openxmlformats.org/package/2006/relationships"><Relationship Id="rId1" Type="http://schemas.microsoft.com/office/2006/relationships/activeXControlBinary" Target="activeX136.bin"/></Relationships>
</file>

<file path=ppt/activeX/_rels/activeX139.xml.rels><?xml version="1.0" encoding="UTF-8" standalone="yes"?>
<Relationships xmlns="http://schemas.openxmlformats.org/package/2006/relationships"><Relationship Id="rId1" Type="http://schemas.microsoft.com/office/2006/relationships/activeXControlBinary" Target="activeX137.bin"/></Relationships>
</file>

<file path=ppt/activeX/_rels/activeX140.xml.rels><?xml version="1.0" encoding="UTF-8" standalone="yes"?>
<Relationships xmlns="http://schemas.openxmlformats.org/package/2006/relationships"><Relationship Id="rId1" Type="http://schemas.microsoft.com/office/2006/relationships/activeXControlBinary" Target="activeX138.bin"/></Relationships>
</file>

<file path=ppt/activeX/_rels/activeX141.xml.rels><?xml version="1.0" encoding="UTF-8" standalone="yes"?>
<Relationships xmlns="http://schemas.openxmlformats.org/package/2006/relationships"><Relationship Id="rId1" Type="http://schemas.microsoft.com/office/2006/relationships/activeXControlBinary" Target="activeX139.bin"/></Relationships>
</file>

<file path=ppt/activeX/_rels/activeX142.xml.rels><?xml version="1.0" encoding="UTF-8" standalone="yes"?>
<Relationships xmlns="http://schemas.openxmlformats.org/package/2006/relationships"><Relationship Id="rId1" Type="http://schemas.microsoft.com/office/2006/relationships/activeXControlBinary" Target="activeX140.bin"/></Relationships>
</file>

<file path=ppt/activeX/_rels/activeX143.xml.rels><?xml version="1.0" encoding="UTF-8" standalone="yes"?>
<Relationships xmlns="http://schemas.openxmlformats.org/package/2006/relationships"><Relationship Id="rId1" Type="http://schemas.microsoft.com/office/2006/relationships/activeXControlBinary" Target="activeX141.bin"/></Relationships>
</file>

<file path=ppt/activeX/_rels/activeX144.xml.rels><?xml version="1.0" encoding="UTF-8" standalone="yes"?>
<Relationships xmlns="http://schemas.openxmlformats.org/package/2006/relationships"><Relationship Id="rId1" Type="http://schemas.microsoft.com/office/2006/relationships/activeXControlBinary" Target="activeX142.bin"/></Relationships>
</file>

<file path=ppt/activeX/_rels/activeX145.xml.rels><?xml version="1.0" encoding="UTF-8" standalone="yes"?>
<Relationships xmlns="http://schemas.openxmlformats.org/package/2006/relationships"><Relationship Id="rId1" Type="http://schemas.microsoft.com/office/2006/relationships/activeXControlBinary" Target="activeX143.bin"/></Relationships>
</file>

<file path=ppt/activeX/_rels/activeX146.xml.rels><?xml version="1.0" encoding="UTF-8" standalone="yes"?>
<Relationships xmlns="http://schemas.openxmlformats.org/package/2006/relationships"><Relationship Id="rId1" Type="http://schemas.microsoft.com/office/2006/relationships/activeXControlBinary" Target="activeX144.bin"/></Relationships>
</file>

<file path=ppt/activeX/_rels/activeX147.xml.rels><?xml version="1.0" encoding="UTF-8" standalone="yes"?>
<Relationships xmlns="http://schemas.openxmlformats.org/package/2006/relationships"><Relationship Id="rId1" Type="http://schemas.microsoft.com/office/2006/relationships/activeXControlBinary" Target="activeX145.bin"/></Relationships>
</file>

<file path=ppt/activeX/_rels/activeX148.xml.rels><?xml version="1.0" encoding="UTF-8" standalone="yes"?>
<Relationships xmlns="http://schemas.openxmlformats.org/package/2006/relationships"><Relationship Id="rId1" Type="http://schemas.microsoft.com/office/2006/relationships/activeXControlBinary" Target="activeX146.bin"/></Relationships>
</file>

<file path=ppt/activeX/_rels/activeX149.xml.rels><?xml version="1.0" encoding="UTF-8" standalone="yes"?>
<Relationships xmlns="http://schemas.openxmlformats.org/package/2006/relationships"><Relationship Id="rId1" Type="http://schemas.microsoft.com/office/2006/relationships/activeXControlBinary" Target="activeX147.bin"/></Relationships>
</file>

<file path=ppt/activeX/_rels/activeX150.xml.rels><?xml version="1.0" encoding="UTF-8" standalone="yes"?>
<Relationships xmlns="http://schemas.openxmlformats.org/package/2006/relationships"><Relationship Id="rId1" Type="http://schemas.microsoft.com/office/2006/relationships/activeXControlBinary" Target="activeX148.bin"/></Relationships>
</file>

<file path=ppt/activeX/_rels/activeX151.xml.rels><?xml version="1.0" encoding="UTF-8" standalone="yes"?>
<Relationships xmlns="http://schemas.openxmlformats.org/package/2006/relationships"><Relationship Id="rId1" Type="http://schemas.microsoft.com/office/2006/relationships/activeXControlBinary" Target="activeX149.bin"/></Relationships>
</file>

<file path=ppt/activeX/_rels/activeX152.xml.rels><?xml version="1.0" encoding="UTF-8" standalone="yes"?>
<Relationships xmlns="http://schemas.openxmlformats.org/package/2006/relationships"><Relationship Id="rId1" Type="http://schemas.microsoft.com/office/2006/relationships/activeXControlBinary" Target="activeX150.bin"/></Relationships>
</file>

<file path=ppt/activeX/_rels/activeX153.xml.rels><?xml version="1.0" encoding="UTF-8" standalone="yes"?>
<Relationships xmlns="http://schemas.openxmlformats.org/package/2006/relationships"><Relationship Id="rId1" Type="http://schemas.microsoft.com/office/2006/relationships/activeXControlBinary" Target="activeX151.bin"/></Relationships>
</file>

<file path=ppt/activeX/_rels/activeX154.xml.rels><?xml version="1.0" encoding="UTF-8" standalone="yes"?>
<Relationships xmlns="http://schemas.openxmlformats.org/package/2006/relationships"><Relationship Id="rId1" Type="http://schemas.microsoft.com/office/2006/relationships/activeXControlBinary" Target="activeX152.bin"/></Relationships>
</file>

<file path=ppt/activeX/_rels/activeX155.xml.rels><?xml version="1.0" encoding="UTF-8" standalone="yes"?>
<Relationships xmlns="http://schemas.openxmlformats.org/package/2006/relationships"><Relationship Id="rId1" Type="http://schemas.microsoft.com/office/2006/relationships/activeXControlBinary" Target="activeX153.bin"/></Relationships>
</file>

<file path=ppt/activeX/_rels/activeX156.xml.rels><?xml version="1.0" encoding="UTF-8" standalone="yes"?>
<Relationships xmlns="http://schemas.openxmlformats.org/package/2006/relationships"><Relationship Id="rId1" Type="http://schemas.microsoft.com/office/2006/relationships/activeXControlBinary" Target="activeX154.bin"/></Relationships>
</file>

<file path=ppt/activeX/_rels/activeX157.xml.rels><?xml version="1.0" encoding="UTF-8" standalone="yes"?>
<Relationships xmlns="http://schemas.openxmlformats.org/package/2006/relationships"><Relationship Id="rId1" Type="http://schemas.microsoft.com/office/2006/relationships/activeXControlBinary" Target="activeX155.bin"/></Relationships>
</file>

<file path=ppt/activeX/_rels/activeX158.xml.rels><?xml version="1.0" encoding="UTF-8" standalone="yes"?>
<Relationships xmlns="http://schemas.openxmlformats.org/package/2006/relationships"><Relationship Id="rId1" Type="http://schemas.microsoft.com/office/2006/relationships/activeXControlBinary" Target="activeX156.bin"/></Relationships>
</file>

<file path=ppt/activeX/_rels/activeX159.xml.rels><?xml version="1.0" encoding="UTF-8" standalone="yes"?>
<Relationships xmlns="http://schemas.openxmlformats.org/package/2006/relationships"><Relationship Id="rId1" Type="http://schemas.microsoft.com/office/2006/relationships/activeXControlBinary" Target="activeX157.bin"/></Relationships>
</file>

<file path=ppt/activeX/_rels/activeX160.xml.rels><?xml version="1.0" encoding="UTF-8" standalone="yes"?>
<Relationships xmlns="http://schemas.openxmlformats.org/package/2006/relationships"><Relationship Id="rId1" Type="http://schemas.microsoft.com/office/2006/relationships/activeXControlBinary" Target="activeX158.bin"/></Relationships>
</file>

<file path=ppt/activeX/_rels/activeX161.xml.rels><?xml version="1.0" encoding="UTF-8" standalone="yes"?>
<Relationships xmlns="http://schemas.openxmlformats.org/package/2006/relationships"><Relationship Id="rId1" Type="http://schemas.microsoft.com/office/2006/relationships/activeXControlBinary" Target="activeX159.bin"/></Relationships>
</file>

<file path=ppt/activeX/_rels/activeX162.xml.rels><?xml version="1.0" encoding="UTF-8" standalone="yes"?>
<Relationships xmlns="http://schemas.openxmlformats.org/package/2006/relationships"><Relationship Id="rId1" Type="http://schemas.microsoft.com/office/2006/relationships/activeXControlBinary" Target="activeX160.bin"/></Relationships>
</file>

<file path=ppt/activeX/_rels/activeX163.xml.rels><?xml version="1.0" encoding="UTF-8" standalone="yes"?>
<Relationships xmlns="http://schemas.openxmlformats.org/package/2006/relationships"><Relationship Id="rId1" Type="http://schemas.microsoft.com/office/2006/relationships/activeXControlBinary" Target="activeX161.bin"/></Relationships>
</file>

<file path=ppt/activeX/_rels/activeX164.xml.rels><?xml version="1.0" encoding="UTF-8" standalone="yes"?>
<Relationships xmlns="http://schemas.openxmlformats.org/package/2006/relationships"><Relationship Id="rId1" Type="http://schemas.microsoft.com/office/2006/relationships/activeXControlBinary" Target="activeX162.bin"/></Relationships>
</file>

<file path=ppt/activeX/_rels/activeX165.xml.rels><?xml version="1.0" encoding="UTF-8" standalone="yes"?>
<Relationships xmlns="http://schemas.openxmlformats.org/package/2006/relationships"><Relationship Id="rId1" Type="http://schemas.microsoft.com/office/2006/relationships/activeXControlBinary" Target="activeX163.bin"/></Relationships>
</file>

<file path=ppt/activeX/_rels/activeX166.xml.rels><?xml version="1.0" encoding="UTF-8" standalone="yes"?>
<Relationships xmlns="http://schemas.openxmlformats.org/package/2006/relationships"><Relationship Id="rId1" Type="http://schemas.microsoft.com/office/2006/relationships/activeXControlBinary" Target="activeX164.bin"/></Relationships>
</file>

<file path=ppt/activeX/_rels/activeX167.xml.rels><?xml version="1.0" encoding="UTF-8" standalone="yes"?>
<Relationships xmlns="http://schemas.openxmlformats.org/package/2006/relationships"><Relationship Id="rId1" Type="http://schemas.microsoft.com/office/2006/relationships/activeXControlBinary" Target="activeX165.bin"/></Relationships>
</file>

<file path=ppt/activeX/_rels/activeX168.xml.rels><?xml version="1.0" encoding="UTF-8" standalone="yes"?>
<Relationships xmlns="http://schemas.openxmlformats.org/package/2006/relationships"><Relationship Id="rId1" Type="http://schemas.microsoft.com/office/2006/relationships/activeXControlBinary" Target="activeX166.bin"/></Relationships>
</file>

<file path=ppt/activeX/_rels/activeX169.xml.rels><?xml version="1.0" encoding="UTF-8" standalone="yes"?>
<Relationships xmlns="http://schemas.openxmlformats.org/package/2006/relationships"><Relationship Id="rId1" Type="http://schemas.microsoft.com/office/2006/relationships/activeXControlBinary" Target="activeX167.bin"/></Relationships>
</file>

<file path=ppt/activeX/_rels/activeX170.xml.rels><?xml version="1.0" encoding="UTF-8" standalone="yes"?>
<Relationships xmlns="http://schemas.openxmlformats.org/package/2006/relationships"><Relationship Id="rId1" Type="http://schemas.microsoft.com/office/2006/relationships/activeXControlBinary" Target="activeX168.bin"/></Relationships>
</file>

<file path=ppt/activeX/_rels/activeX171.xml.rels><?xml version="1.0" encoding="UTF-8" standalone="yes"?>
<Relationships xmlns="http://schemas.openxmlformats.org/package/2006/relationships"><Relationship Id="rId1" Type="http://schemas.microsoft.com/office/2006/relationships/activeXControlBinary" Target="activeX169.bin"/></Relationships>
</file>

<file path=ppt/activeX/_rels/activeX172.xml.rels><?xml version="1.0" encoding="UTF-8" standalone="yes"?>
<Relationships xmlns="http://schemas.openxmlformats.org/package/2006/relationships"><Relationship Id="rId1" Type="http://schemas.microsoft.com/office/2006/relationships/activeXControlBinary" Target="activeX170.bin"/></Relationships>
</file>

<file path=ppt/activeX/_rels/activeX173.xml.rels><?xml version="1.0" encoding="UTF-8" standalone="yes"?>
<Relationships xmlns="http://schemas.openxmlformats.org/package/2006/relationships"><Relationship Id="rId1" Type="http://schemas.microsoft.com/office/2006/relationships/activeXControlBinary" Target="activeX171.bin"/></Relationships>
</file>

<file path=ppt/activeX/_rels/activeX174.xml.rels><?xml version="1.0" encoding="UTF-8" standalone="yes"?>
<Relationships xmlns="http://schemas.openxmlformats.org/package/2006/relationships"><Relationship Id="rId1" Type="http://schemas.microsoft.com/office/2006/relationships/activeXControlBinary" Target="activeX172.bin"/></Relationships>
</file>

<file path=ppt/activeX/_rels/activeX175.xml.rels><?xml version="1.0" encoding="UTF-8" standalone="yes"?>
<Relationships xmlns="http://schemas.openxmlformats.org/package/2006/relationships"><Relationship Id="rId1" Type="http://schemas.microsoft.com/office/2006/relationships/activeXControlBinary" Target="activeX173.bin"/></Relationships>
</file>

<file path=ppt/activeX/_rels/activeX176.xml.rels><?xml version="1.0" encoding="UTF-8" standalone="yes"?>
<Relationships xmlns="http://schemas.openxmlformats.org/package/2006/relationships"><Relationship Id="rId1" Type="http://schemas.microsoft.com/office/2006/relationships/activeXControlBinary" Target="activeX174.bin"/></Relationships>
</file>

<file path=ppt/activeX/_rels/activeX177.xml.rels><?xml version="1.0" encoding="UTF-8" standalone="yes"?>
<Relationships xmlns="http://schemas.openxmlformats.org/package/2006/relationships"><Relationship Id="rId1" Type="http://schemas.microsoft.com/office/2006/relationships/activeXControlBinary" Target="activeX175.bin"/></Relationships>
</file>

<file path=ppt/activeX/_rels/activeX178.xml.rels><?xml version="1.0" encoding="UTF-8" standalone="yes"?>
<Relationships xmlns="http://schemas.openxmlformats.org/package/2006/relationships"><Relationship Id="rId1" Type="http://schemas.microsoft.com/office/2006/relationships/activeXControlBinary" Target="activeX176.bin"/></Relationships>
</file>

<file path=ppt/activeX/_rels/activeX179.xml.rels><?xml version="1.0" encoding="UTF-8" standalone="yes"?>
<Relationships xmlns="http://schemas.openxmlformats.org/package/2006/relationships"><Relationship Id="rId1" Type="http://schemas.microsoft.com/office/2006/relationships/activeXControlBinary" Target="activeX177.bin"/></Relationships>
</file>

<file path=ppt/activeX/_rels/activeX180.xml.rels><?xml version="1.0" encoding="UTF-8" standalone="yes"?>
<Relationships xmlns="http://schemas.openxmlformats.org/package/2006/relationships"><Relationship Id="rId1" Type="http://schemas.microsoft.com/office/2006/relationships/activeXControlBinary" Target="activeX178.bin"/></Relationships>
</file>

<file path=ppt/activeX/_rels/activeX181.xml.rels><?xml version="1.0" encoding="UTF-8" standalone="yes"?>
<Relationships xmlns="http://schemas.openxmlformats.org/package/2006/relationships"><Relationship Id="rId1" Type="http://schemas.microsoft.com/office/2006/relationships/activeXControlBinary" Target="activeX179.bin"/></Relationships>
</file>

<file path=ppt/activeX/_rels/activeX182.xml.rels><?xml version="1.0" encoding="UTF-8" standalone="yes"?>
<Relationships xmlns="http://schemas.openxmlformats.org/package/2006/relationships"><Relationship Id="rId1" Type="http://schemas.microsoft.com/office/2006/relationships/activeXControlBinary" Target="activeX180.bin"/></Relationships>
</file>

<file path=ppt/activeX/_rels/activeX183.xml.rels><?xml version="1.0" encoding="UTF-8" standalone="yes"?>
<Relationships xmlns="http://schemas.openxmlformats.org/package/2006/relationships"><Relationship Id="rId1" Type="http://schemas.microsoft.com/office/2006/relationships/activeXControlBinary" Target="activeX181.bin"/></Relationships>
</file>

<file path=ppt/activeX/_rels/activeX184.xml.rels><?xml version="1.0" encoding="UTF-8" standalone="yes"?>
<Relationships xmlns="http://schemas.openxmlformats.org/package/2006/relationships"><Relationship Id="rId1" Type="http://schemas.microsoft.com/office/2006/relationships/activeXControlBinary" Target="activeX182.bin"/></Relationships>
</file>

<file path=ppt/activeX/_rels/activeX185.xml.rels><?xml version="1.0" encoding="UTF-8" standalone="yes"?>
<Relationships xmlns="http://schemas.openxmlformats.org/package/2006/relationships"><Relationship Id="rId1" Type="http://schemas.microsoft.com/office/2006/relationships/activeXControlBinary" Target="activeX183.bin"/></Relationships>
</file>

<file path=ppt/activeX/_rels/activeX186.xml.rels><?xml version="1.0" encoding="UTF-8" standalone="yes"?>
<Relationships xmlns="http://schemas.openxmlformats.org/package/2006/relationships"><Relationship Id="rId1" Type="http://schemas.microsoft.com/office/2006/relationships/activeXControlBinary" Target="activeX184.bin"/></Relationships>
</file>

<file path=ppt/activeX/_rels/activeX187.xml.rels><?xml version="1.0" encoding="UTF-8" standalone="yes"?>
<Relationships xmlns="http://schemas.openxmlformats.org/package/2006/relationships"><Relationship Id="rId1" Type="http://schemas.microsoft.com/office/2006/relationships/activeXControlBinary" Target="activeX185.bin"/></Relationships>
</file>

<file path=ppt/activeX/_rels/activeX188.xml.rels><?xml version="1.0" encoding="UTF-8" standalone="yes"?>
<Relationships xmlns="http://schemas.openxmlformats.org/package/2006/relationships"><Relationship Id="rId1" Type="http://schemas.microsoft.com/office/2006/relationships/activeXControlBinary" Target="activeX186.bin"/></Relationships>
</file>

<file path=ppt/activeX/_rels/activeX189.xml.rels><?xml version="1.0" encoding="UTF-8" standalone="yes"?>
<Relationships xmlns="http://schemas.openxmlformats.org/package/2006/relationships"><Relationship Id="rId1" Type="http://schemas.microsoft.com/office/2006/relationships/activeXControlBinary" Target="activeX187.bin"/></Relationships>
</file>

<file path=ppt/activeX/_rels/activeX190.xml.rels><?xml version="1.0" encoding="UTF-8" standalone="yes"?>
<Relationships xmlns="http://schemas.openxmlformats.org/package/2006/relationships"><Relationship Id="rId1" Type="http://schemas.microsoft.com/office/2006/relationships/activeXControlBinary" Target="activeX188.bin"/></Relationships>
</file>

<file path=ppt/activeX/_rels/activeX191.xml.rels><?xml version="1.0" encoding="UTF-8" standalone="yes"?>
<Relationships xmlns="http://schemas.openxmlformats.org/package/2006/relationships"><Relationship Id="rId1" Type="http://schemas.microsoft.com/office/2006/relationships/activeXControlBinary" Target="activeX189.bin"/></Relationships>
</file>

<file path=ppt/activeX/_rels/activeX192.xml.rels><?xml version="1.0" encoding="UTF-8" standalone="yes"?>
<Relationships xmlns="http://schemas.openxmlformats.org/package/2006/relationships"><Relationship Id="rId1" Type="http://schemas.microsoft.com/office/2006/relationships/activeXControlBinary" Target="activeX190.bin"/></Relationships>
</file>

<file path=ppt/activeX/_rels/activeX193.xml.rels><?xml version="1.0" encoding="UTF-8" standalone="yes"?>
<Relationships xmlns="http://schemas.openxmlformats.org/package/2006/relationships"><Relationship Id="rId1" Type="http://schemas.microsoft.com/office/2006/relationships/activeXControlBinary" Target="activeX191.bin"/></Relationships>
</file>

<file path=ppt/activeX/_rels/activeX194.xml.rels><?xml version="1.0" encoding="UTF-8" standalone="yes"?>
<Relationships xmlns="http://schemas.openxmlformats.org/package/2006/relationships"><Relationship Id="rId1" Type="http://schemas.microsoft.com/office/2006/relationships/activeXControlBinary" Target="activeX192.bin"/></Relationships>
</file>

<file path=ppt/activeX/_rels/activeX195.xml.rels><?xml version="1.0" encoding="UTF-8" standalone="yes"?>
<Relationships xmlns="http://schemas.openxmlformats.org/package/2006/relationships"><Relationship Id="rId1" Type="http://schemas.microsoft.com/office/2006/relationships/activeXControlBinary" Target="activeX193.bin"/></Relationships>
</file>

<file path=ppt/activeX/_rels/activeX196.xml.rels><?xml version="1.0" encoding="UTF-8" standalone="yes"?>
<Relationships xmlns="http://schemas.openxmlformats.org/package/2006/relationships"><Relationship Id="rId1" Type="http://schemas.microsoft.com/office/2006/relationships/activeXControlBinary" Target="activeX194.bin"/></Relationships>
</file>

<file path=ppt/activeX/_rels/activeX197.xml.rels><?xml version="1.0" encoding="UTF-8" standalone="yes"?>
<Relationships xmlns="http://schemas.openxmlformats.org/package/2006/relationships"><Relationship Id="rId1" Type="http://schemas.microsoft.com/office/2006/relationships/activeXControlBinary" Target="activeX195.bin"/></Relationships>
</file>

<file path=ppt/activeX/_rels/activeX198.xml.rels><?xml version="1.0" encoding="UTF-8" standalone="yes"?>
<Relationships xmlns="http://schemas.openxmlformats.org/package/2006/relationships"><Relationship Id="rId1" Type="http://schemas.microsoft.com/office/2006/relationships/activeXControlBinary" Target="activeX196.bin"/></Relationships>
</file>

<file path=ppt/activeX/_rels/activeX199.xml.rels><?xml version="1.0" encoding="UTF-8" standalone="yes"?>
<Relationships xmlns="http://schemas.openxmlformats.org/package/2006/relationships"><Relationship Id="rId1" Type="http://schemas.microsoft.com/office/2006/relationships/activeXControlBinary" Target="activeX197.bin"/></Relationships>
</file>

<file path=ppt/activeX/_rels/activeX200.xml.rels><?xml version="1.0" encoding="UTF-8" standalone="yes"?>
<Relationships xmlns="http://schemas.openxmlformats.org/package/2006/relationships"><Relationship Id="rId1" Type="http://schemas.microsoft.com/office/2006/relationships/activeXControlBinary" Target="activeX198.bin"/></Relationships>
</file>

<file path=ppt/activeX/_rels/activeX201.xml.rels><?xml version="1.0" encoding="UTF-8" standalone="yes"?>
<Relationships xmlns="http://schemas.openxmlformats.org/package/2006/relationships"><Relationship Id="rId1" Type="http://schemas.microsoft.com/office/2006/relationships/activeXControlBinary" Target="activeX199.bin"/></Relationships>
</file>

<file path=ppt/activeX/_rels/activeX202.xml.rels><?xml version="1.0" encoding="UTF-8" standalone="yes"?>
<Relationships xmlns="http://schemas.openxmlformats.org/package/2006/relationships"><Relationship Id="rId1" Type="http://schemas.microsoft.com/office/2006/relationships/activeXControlBinary" Target="activeX200.bin"/></Relationships>
</file>

<file path=ppt/activeX/_rels/activeX203.xml.rels><?xml version="1.0" encoding="UTF-8" standalone="yes"?>
<Relationships xmlns="http://schemas.openxmlformats.org/package/2006/relationships"><Relationship Id="rId1" Type="http://schemas.microsoft.com/office/2006/relationships/activeXControlBinary" Target="activeX201.bin"/></Relationships>
</file>

<file path=ppt/activeX/_rels/activeX204.xml.rels><?xml version="1.0" encoding="UTF-8" standalone="yes"?>
<Relationships xmlns="http://schemas.openxmlformats.org/package/2006/relationships"><Relationship Id="rId1" Type="http://schemas.microsoft.com/office/2006/relationships/activeXControlBinary" Target="activeX202.bin"/></Relationships>
</file>

<file path=ppt/activeX/_rels/activeX205.xml.rels><?xml version="1.0" encoding="UTF-8" standalone="yes"?>
<Relationships xmlns="http://schemas.openxmlformats.org/package/2006/relationships"><Relationship Id="rId1" Type="http://schemas.microsoft.com/office/2006/relationships/activeXControlBinary" Target="activeX203.bin"/></Relationships>
</file>

<file path=ppt/activeX/_rels/activeX206.xml.rels><?xml version="1.0" encoding="UTF-8" standalone="yes"?>
<Relationships xmlns="http://schemas.openxmlformats.org/package/2006/relationships"><Relationship Id="rId1" Type="http://schemas.microsoft.com/office/2006/relationships/activeXControlBinary" Target="activeX204.bin"/></Relationships>
</file>

<file path=ppt/activeX/_rels/activeX207.xml.rels><?xml version="1.0" encoding="UTF-8" standalone="yes"?>
<Relationships xmlns="http://schemas.openxmlformats.org/package/2006/relationships"><Relationship Id="rId1" Type="http://schemas.microsoft.com/office/2006/relationships/activeXControlBinary" Target="activeX205.bin"/></Relationships>
</file>

<file path=ppt/activeX/_rels/activeX208.xml.rels><?xml version="1.0" encoding="UTF-8" standalone="yes"?>
<Relationships xmlns="http://schemas.openxmlformats.org/package/2006/relationships"><Relationship Id="rId1" Type="http://schemas.microsoft.com/office/2006/relationships/activeXControlBinary" Target="activeX206.bin"/></Relationships>
</file>

<file path=ppt/activeX/_rels/activeX209.xml.rels><?xml version="1.0" encoding="UTF-8" standalone="yes"?>
<Relationships xmlns="http://schemas.openxmlformats.org/package/2006/relationships"><Relationship Id="rId1" Type="http://schemas.microsoft.com/office/2006/relationships/activeXControlBinary" Target="activeX207.bin"/></Relationships>
</file>

<file path=ppt/activeX/_rels/activeX210.xml.rels><?xml version="1.0" encoding="UTF-8" standalone="yes"?>
<Relationships xmlns="http://schemas.openxmlformats.org/package/2006/relationships"><Relationship Id="rId1" Type="http://schemas.microsoft.com/office/2006/relationships/activeXControlBinary" Target="activeX208.bin"/></Relationships>
</file>

<file path=ppt/activeX/_rels/activeX211.xml.rels><?xml version="1.0" encoding="UTF-8" standalone="yes"?>
<Relationships xmlns="http://schemas.openxmlformats.org/package/2006/relationships"><Relationship Id="rId1" Type="http://schemas.microsoft.com/office/2006/relationships/activeXControlBinary" Target="activeX209.bin"/></Relationships>
</file>

<file path=ppt/activeX/_rels/activeX212.xml.rels><?xml version="1.0" encoding="UTF-8" standalone="yes"?>
<Relationships xmlns="http://schemas.openxmlformats.org/package/2006/relationships"><Relationship Id="rId1" Type="http://schemas.microsoft.com/office/2006/relationships/activeXControlBinary" Target="activeX210.bin"/></Relationships>
</file>

<file path=ppt/activeX/_rels/activeX213.xml.rels><?xml version="1.0" encoding="UTF-8" standalone="yes"?>
<Relationships xmlns="http://schemas.openxmlformats.org/package/2006/relationships"><Relationship Id="rId1" Type="http://schemas.microsoft.com/office/2006/relationships/activeXControlBinary" Target="activeX211.bin"/></Relationships>
</file>

<file path=ppt/activeX/_rels/activeX214.xml.rels><?xml version="1.0" encoding="UTF-8" standalone="yes"?>
<Relationships xmlns="http://schemas.openxmlformats.org/package/2006/relationships"><Relationship Id="rId1" Type="http://schemas.microsoft.com/office/2006/relationships/activeXControlBinary" Target="activeX212.bin"/></Relationships>
</file>

<file path=ppt/activeX/_rels/activeX215.xml.rels><?xml version="1.0" encoding="UTF-8" standalone="yes"?>
<Relationships xmlns="http://schemas.openxmlformats.org/package/2006/relationships"><Relationship Id="rId1" Type="http://schemas.microsoft.com/office/2006/relationships/activeXControlBinary" Target="activeX213.bin"/></Relationships>
</file>

<file path=ppt/activeX/_rels/activeX216.xml.rels><?xml version="1.0" encoding="UTF-8" standalone="yes"?>
<Relationships xmlns="http://schemas.openxmlformats.org/package/2006/relationships"><Relationship Id="rId1" Type="http://schemas.microsoft.com/office/2006/relationships/activeXControlBinary" Target="activeX214.bin"/></Relationships>
</file>

<file path=ppt/activeX/_rels/activeX217.xml.rels><?xml version="1.0" encoding="UTF-8" standalone="yes"?>
<Relationships xmlns="http://schemas.openxmlformats.org/package/2006/relationships"><Relationship Id="rId1" Type="http://schemas.microsoft.com/office/2006/relationships/activeXControlBinary" Target="activeX215.bin"/></Relationships>
</file>

<file path=ppt/activeX/_rels/activeX218.xml.rels><?xml version="1.0" encoding="UTF-8" standalone="yes"?>
<Relationships xmlns="http://schemas.openxmlformats.org/package/2006/relationships"><Relationship Id="rId1" Type="http://schemas.microsoft.com/office/2006/relationships/activeXControlBinary" Target="activeX216.bin"/></Relationships>
</file>

<file path=ppt/activeX/_rels/activeX219.xml.rels><?xml version="1.0" encoding="UTF-8" standalone="yes"?>
<Relationships xmlns="http://schemas.openxmlformats.org/package/2006/relationships"><Relationship Id="rId1" Type="http://schemas.microsoft.com/office/2006/relationships/activeXControlBinary" Target="activeX217.bin"/></Relationships>
</file>

<file path=ppt/activeX/_rels/activeX220.xml.rels><?xml version="1.0" encoding="UTF-8" standalone="yes"?>
<Relationships xmlns="http://schemas.openxmlformats.org/package/2006/relationships"><Relationship Id="rId1" Type="http://schemas.microsoft.com/office/2006/relationships/activeXControlBinary" Target="activeX218.bin"/></Relationships>
</file>

<file path=ppt/activeX/_rels/activeX221.xml.rels><?xml version="1.0" encoding="UTF-8" standalone="yes"?>
<Relationships xmlns="http://schemas.openxmlformats.org/package/2006/relationships"><Relationship Id="rId1" Type="http://schemas.microsoft.com/office/2006/relationships/activeXControlBinary" Target="activeX219.bin"/></Relationships>
</file>

<file path=ppt/activeX/_rels/activeX222.xml.rels><?xml version="1.0" encoding="UTF-8" standalone="yes"?>
<Relationships xmlns="http://schemas.openxmlformats.org/package/2006/relationships"><Relationship Id="rId1" Type="http://schemas.microsoft.com/office/2006/relationships/activeXControlBinary" Target="activeX220.bin"/></Relationships>
</file>

<file path=ppt/activeX/_rels/activeX223.xml.rels><?xml version="1.0" encoding="UTF-8" standalone="yes"?>
<Relationships xmlns="http://schemas.openxmlformats.org/package/2006/relationships"><Relationship Id="rId1" Type="http://schemas.microsoft.com/office/2006/relationships/activeXControlBinary" Target="activeX221.bin"/></Relationships>
</file>

<file path=ppt/activeX/_rels/activeX224.xml.rels><?xml version="1.0" encoding="UTF-8" standalone="yes"?>
<Relationships xmlns="http://schemas.openxmlformats.org/package/2006/relationships"><Relationship Id="rId1" Type="http://schemas.microsoft.com/office/2006/relationships/activeXControlBinary" Target="activeX222.bin"/></Relationships>
</file>

<file path=ppt/activeX/_rels/activeX225.xml.rels><?xml version="1.0" encoding="UTF-8" standalone="yes"?>
<Relationships xmlns="http://schemas.openxmlformats.org/package/2006/relationships"><Relationship Id="rId1" Type="http://schemas.microsoft.com/office/2006/relationships/activeXControlBinary" Target="activeX223.bin"/></Relationships>
</file>

<file path=ppt/activeX/_rels/activeX226.xml.rels><?xml version="1.0" encoding="UTF-8" standalone="yes"?>
<Relationships xmlns="http://schemas.openxmlformats.org/package/2006/relationships"><Relationship Id="rId1" Type="http://schemas.microsoft.com/office/2006/relationships/activeXControlBinary" Target="activeX224.bin"/></Relationships>
</file>

<file path=ppt/activeX/_rels/activeX227.xml.rels><?xml version="1.0" encoding="UTF-8" standalone="yes"?>
<Relationships xmlns="http://schemas.openxmlformats.org/package/2006/relationships"><Relationship Id="rId1" Type="http://schemas.microsoft.com/office/2006/relationships/activeXControlBinary" Target="activeX225.bin"/></Relationships>
</file>

<file path=ppt/activeX/_rels/activeX228.xml.rels><?xml version="1.0" encoding="UTF-8" standalone="yes"?>
<Relationships xmlns="http://schemas.openxmlformats.org/package/2006/relationships"><Relationship Id="rId1" Type="http://schemas.microsoft.com/office/2006/relationships/activeXControlBinary" Target="activeX226.bin"/></Relationships>
</file>

<file path=ppt/activeX/_rels/activeX229.xml.rels><?xml version="1.0" encoding="UTF-8" standalone="yes"?>
<Relationships xmlns="http://schemas.openxmlformats.org/package/2006/relationships"><Relationship Id="rId1" Type="http://schemas.microsoft.com/office/2006/relationships/activeXControlBinary" Target="activeX227.bin"/></Relationships>
</file>

<file path=ppt/activeX/_rels/activeX230.xml.rels><?xml version="1.0" encoding="UTF-8" standalone="yes"?>
<Relationships xmlns="http://schemas.openxmlformats.org/package/2006/relationships"><Relationship Id="rId1" Type="http://schemas.microsoft.com/office/2006/relationships/activeXControlBinary" Target="activeX228.bin"/></Relationships>
</file>

<file path=ppt/activeX/_rels/activeX231.xml.rels><?xml version="1.0" encoding="UTF-8" standalone="yes"?>
<Relationships xmlns="http://schemas.openxmlformats.org/package/2006/relationships"><Relationship Id="rId1" Type="http://schemas.microsoft.com/office/2006/relationships/activeXControlBinary" Target="activeX229.bin"/></Relationships>
</file>

<file path=ppt/activeX/_rels/activeX232.xml.rels><?xml version="1.0" encoding="UTF-8" standalone="yes"?>
<Relationships xmlns="http://schemas.openxmlformats.org/package/2006/relationships"><Relationship Id="rId1" Type="http://schemas.microsoft.com/office/2006/relationships/activeXControlBinary" Target="activeX230.bin"/></Relationships>
</file>

<file path=ppt/activeX/_rels/activeX233.xml.rels><?xml version="1.0" encoding="UTF-8" standalone="yes"?>
<Relationships xmlns="http://schemas.openxmlformats.org/package/2006/relationships"><Relationship Id="rId1" Type="http://schemas.microsoft.com/office/2006/relationships/activeXControlBinary" Target="activeX231.bin"/></Relationships>
</file>

<file path=ppt/activeX/_rels/activeX234.xml.rels><?xml version="1.0" encoding="UTF-8" standalone="yes"?>
<Relationships xmlns="http://schemas.openxmlformats.org/package/2006/relationships"><Relationship Id="rId1" Type="http://schemas.microsoft.com/office/2006/relationships/activeXControlBinary" Target="activeX232.bin"/></Relationships>
</file>

<file path=ppt/activeX/_rels/activeX235.xml.rels><?xml version="1.0" encoding="UTF-8" standalone="yes"?>
<Relationships xmlns="http://schemas.openxmlformats.org/package/2006/relationships"><Relationship Id="rId1" Type="http://schemas.microsoft.com/office/2006/relationships/activeXControlBinary" Target="activeX233.bin"/></Relationships>
</file>

<file path=ppt/activeX/_rels/activeX236.xml.rels><?xml version="1.0" encoding="UTF-8" standalone="yes"?>
<Relationships xmlns="http://schemas.openxmlformats.org/package/2006/relationships"><Relationship Id="rId1" Type="http://schemas.microsoft.com/office/2006/relationships/activeXControlBinary" Target="activeX234.bin"/></Relationships>
</file>

<file path=ppt/activeX/_rels/activeX237.xml.rels><?xml version="1.0" encoding="UTF-8" standalone="yes"?>
<Relationships xmlns="http://schemas.openxmlformats.org/package/2006/relationships"><Relationship Id="rId1" Type="http://schemas.microsoft.com/office/2006/relationships/activeXControlBinary" Target="activeX235.bin"/></Relationships>
</file>

<file path=ppt/activeX/_rels/activeX238.xml.rels><?xml version="1.0" encoding="UTF-8" standalone="yes"?>
<Relationships xmlns="http://schemas.openxmlformats.org/package/2006/relationships"><Relationship Id="rId1" Type="http://schemas.microsoft.com/office/2006/relationships/activeXControlBinary" Target="activeX236.bin"/></Relationships>
</file>

<file path=ppt/activeX/_rels/activeX239.xml.rels><?xml version="1.0" encoding="UTF-8" standalone="yes"?>
<Relationships xmlns="http://schemas.openxmlformats.org/package/2006/relationships"><Relationship Id="rId1" Type="http://schemas.microsoft.com/office/2006/relationships/activeXControlBinary" Target="activeX237.bin"/></Relationships>
</file>

<file path=ppt/activeX/_rels/activeX240.xml.rels><?xml version="1.0" encoding="UTF-8" standalone="yes"?>
<Relationships xmlns="http://schemas.openxmlformats.org/package/2006/relationships"><Relationship Id="rId1" Type="http://schemas.microsoft.com/office/2006/relationships/activeXControlBinary" Target="activeX238.bin"/></Relationships>
</file>

<file path=ppt/activeX/_rels/activeX241.xml.rels><?xml version="1.0" encoding="UTF-8" standalone="yes"?>
<Relationships xmlns="http://schemas.openxmlformats.org/package/2006/relationships"><Relationship Id="rId1" Type="http://schemas.microsoft.com/office/2006/relationships/activeXControlBinary" Target="activeX239.bin"/></Relationships>
</file>

<file path=ppt/activeX/_rels/activeX242.xml.rels><?xml version="1.0" encoding="UTF-8" standalone="yes"?>
<Relationships xmlns="http://schemas.openxmlformats.org/package/2006/relationships"><Relationship Id="rId1" Type="http://schemas.microsoft.com/office/2006/relationships/activeXControlBinary" Target="activeX240.bin"/></Relationships>
</file>

<file path=ppt/activeX/_rels/activeX243.xml.rels><?xml version="1.0" encoding="UTF-8" standalone="yes"?>
<Relationships xmlns="http://schemas.openxmlformats.org/package/2006/relationships"><Relationship Id="rId1" Type="http://schemas.microsoft.com/office/2006/relationships/activeXControlBinary" Target="activeX241.bin"/></Relationships>
</file>

<file path=ppt/activeX/_rels/activeX244.xml.rels><?xml version="1.0" encoding="UTF-8" standalone="yes"?>
<Relationships xmlns="http://schemas.openxmlformats.org/package/2006/relationships"><Relationship Id="rId1" Type="http://schemas.microsoft.com/office/2006/relationships/activeXControlBinary" Target="activeX242.bin"/></Relationships>
</file>

<file path=ppt/activeX/_rels/activeX245.xml.rels><?xml version="1.0" encoding="UTF-8" standalone="yes"?>
<Relationships xmlns="http://schemas.openxmlformats.org/package/2006/relationships"><Relationship Id="rId1" Type="http://schemas.microsoft.com/office/2006/relationships/activeXControlBinary" Target="activeX243.bin"/></Relationships>
</file>

<file path=ppt/activeX/_rels/activeX246.xml.rels><?xml version="1.0" encoding="UTF-8" standalone="yes"?>
<Relationships xmlns="http://schemas.openxmlformats.org/package/2006/relationships"><Relationship Id="rId1" Type="http://schemas.microsoft.com/office/2006/relationships/activeXControlBinary" Target="activeX244.bin"/></Relationships>
</file>

<file path=ppt/activeX/_rels/activeX247.xml.rels><?xml version="1.0" encoding="UTF-8" standalone="yes"?>
<Relationships xmlns="http://schemas.openxmlformats.org/package/2006/relationships"><Relationship Id="rId1" Type="http://schemas.microsoft.com/office/2006/relationships/activeXControlBinary" Target="activeX245.bin"/></Relationships>
</file>

<file path=ppt/activeX/_rels/activeX248.xml.rels><?xml version="1.0" encoding="UTF-8" standalone="yes"?>
<Relationships xmlns="http://schemas.openxmlformats.org/package/2006/relationships"><Relationship Id="rId1" Type="http://schemas.microsoft.com/office/2006/relationships/activeXControlBinary" Target="activeX246.bin"/></Relationships>
</file>

<file path=ppt/activeX/_rels/activeX249.xml.rels><?xml version="1.0" encoding="UTF-8" standalone="yes"?>
<Relationships xmlns="http://schemas.openxmlformats.org/package/2006/relationships"><Relationship Id="rId1" Type="http://schemas.microsoft.com/office/2006/relationships/activeXControlBinary" Target="activeX247.bin"/></Relationships>
</file>

<file path=ppt/activeX/_rels/activeX250.xml.rels><?xml version="1.0" encoding="UTF-8" standalone="yes"?>
<Relationships xmlns="http://schemas.openxmlformats.org/package/2006/relationships"><Relationship Id="rId1" Type="http://schemas.microsoft.com/office/2006/relationships/activeXControlBinary" Target="activeX248.bin"/></Relationships>
</file>

<file path=ppt/activeX/_rels/activeX251.xml.rels><?xml version="1.0" encoding="UTF-8" standalone="yes"?>
<Relationships xmlns="http://schemas.openxmlformats.org/package/2006/relationships"><Relationship Id="rId1" Type="http://schemas.microsoft.com/office/2006/relationships/activeXControlBinary" Target="activeX249.bin"/></Relationships>
</file>

<file path=ppt/activeX/_rels/activeX252.xml.rels><?xml version="1.0" encoding="UTF-8" standalone="yes"?>
<Relationships xmlns="http://schemas.openxmlformats.org/package/2006/relationships"><Relationship Id="rId1" Type="http://schemas.microsoft.com/office/2006/relationships/activeXControlBinary" Target="activeX250.bin"/></Relationships>
</file>

<file path=ppt/activeX/_rels/activeX253.xml.rels><?xml version="1.0" encoding="UTF-8" standalone="yes"?>
<Relationships xmlns="http://schemas.openxmlformats.org/package/2006/relationships"><Relationship Id="rId1" Type="http://schemas.microsoft.com/office/2006/relationships/activeXControlBinary" Target="activeX251.bin"/></Relationships>
</file>

<file path=ppt/activeX/_rels/activeX254.xml.rels><?xml version="1.0" encoding="UTF-8" standalone="yes"?>
<Relationships xmlns="http://schemas.openxmlformats.org/package/2006/relationships"><Relationship Id="rId1" Type="http://schemas.microsoft.com/office/2006/relationships/activeXControlBinary" Target="activeX252.bin"/></Relationships>
</file>

<file path=ppt/activeX/_rels/activeX255.xml.rels><?xml version="1.0" encoding="UTF-8" standalone="yes"?>
<Relationships xmlns="http://schemas.openxmlformats.org/package/2006/relationships"><Relationship Id="rId1" Type="http://schemas.microsoft.com/office/2006/relationships/activeXControlBinary" Target="activeX253.bin"/></Relationships>
</file>

<file path=ppt/activeX/_rels/activeX257.xml.rels><?xml version="1.0" encoding="UTF-8" standalone="yes"?>
<Relationships xmlns="http://schemas.openxmlformats.org/package/2006/relationships"><Relationship Id="rId1" Type="http://schemas.microsoft.com/office/2006/relationships/activeXControlBinary" Target="activeX254.bin"/></Relationships>
</file>

<file path=ppt/activeX/_rels/activeX258.xml.rels><?xml version="1.0" encoding="UTF-8" standalone="yes"?>
<Relationships xmlns="http://schemas.openxmlformats.org/package/2006/relationships"><Relationship Id="rId1" Type="http://schemas.microsoft.com/office/2006/relationships/activeXControlBinary" Target="activeX255.bin"/></Relationships>
</file>

<file path=ppt/activeX/_rels/activeX260.xml.rels><?xml version="1.0" encoding="UTF-8" standalone="yes"?>
<Relationships xmlns="http://schemas.openxmlformats.org/package/2006/relationships"><Relationship Id="rId1" Type="http://schemas.microsoft.com/office/2006/relationships/activeXControlBinary" Target="activeX256.bin"/></Relationships>
</file>

<file path=ppt/activeX/_rels/activeX261.xml.rels><?xml version="1.0" encoding="UTF-8" standalone="yes"?>
<Relationships xmlns="http://schemas.openxmlformats.org/package/2006/relationships"><Relationship Id="rId1" Type="http://schemas.microsoft.com/office/2006/relationships/activeXControlBinary" Target="activeX257.bin"/></Relationships>
</file>

<file path=ppt/activeX/_rels/activeX263.xml.rels><?xml version="1.0" encoding="UTF-8" standalone="yes"?>
<Relationships xmlns="http://schemas.openxmlformats.org/package/2006/relationships"><Relationship Id="rId1" Type="http://schemas.microsoft.com/office/2006/relationships/activeXControlBinary" Target="activeX258.bin"/></Relationships>
</file>

<file path=ppt/activeX/_rels/activeX264.xml.rels><?xml version="1.0" encoding="UTF-8" standalone="yes"?>
<Relationships xmlns="http://schemas.openxmlformats.org/package/2006/relationships"><Relationship Id="rId1" Type="http://schemas.microsoft.com/office/2006/relationships/activeXControlBinary" Target="activeX259.bin"/></Relationships>
</file>

<file path=ppt/activeX/_rels/activeX265.xml.rels><?xml version="1.0" encoding="UTF-8" standalone="yes"?>
<Relationships xmlns="http://schemas.openxmlformats.org/package/2006/relationships"><Relationship Id="rId1" Type="http://schemas.microsoft.com/office/2006/relationships/activeXControlBinary" Target="activeX260.bin"/></Relationships>
</file>

<file path=ppt/activeX/_rels/activeX266.xml.rels><?xml version="1.0" encoding="UTF-8" standalone="yes"?>
<Relationships xmlns="http://schemas.openxmlformats.org/package/2006/relationships"><Relationship Id="rId1" Type="http://schemas.microsoft.com/office/2006/relationships/activeXControlBinary" Target="activeX261.bin"/></Relationships>
</file>

<file path=ppt/activeX/_rels/activeX268.xml.rels><?xml version="1.0" encoding="UTF-8" standalone="yes"?>
<Relationships xmlns="http://schemas.openxmlformats.org/package/2006/relationships"><Relationship Id="rId1" Type="http://schemas.microsoft.com/office/2006/relationships/activeXControlBinary" Target="activeX26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4205"/>
  <ax:ocxPr ax:name="ExtentY" ax:value="10804"/>
  <ax:ocxPr ax:name="ViewMode" ax:value="4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Location" ax:value=""/>
</ax:ocx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4205"/>
  <ax:ocxPr ax:name="ExtentY" ax:value="10804"/>
  <ax:ocxPr ax:name="ViewMode" ax:value="1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Location" ax:value=""/>
</ax:ocx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6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4205"/>
  <ax:ocxPr ax:name="ExtentY" ax:value="10804"/>
  <ax:ocxPr ax:name="ViewMode" ax:value="4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ViewID" ax:value="{0057D0E0-3573-11CF-AE69-08002B2E1262}"/>
  <ax:ocxPr ax:name="Location" ax:value="http:///"/>
</ax:ocx>
</file>

<file path=ppt/activeX/activeX25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9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4205"/>
  <ax:ocxPr ax:name="ExtentY" ax:value="10804"/>
  <ax:ocxPr ax:name="ViewMode" ax:value="4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ViewID" ax:value="{0057D0E0-3573-11CF-AE69-08002B2E1262}"/>
  <ax:ocxPr ax:name="Location" ax:value="http:///"/>
</ax:ocx>
</file>

<file path=ppt/activeX/activeX26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2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4205"/>
  <ax:ocxPr ax:name="ExtentY" ax:value="10804"/>
  <ax:ocxPr ax:name="ViewMode" ax:value="4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ViewID" ax:value="{0057D0E0-3573-11CF-AE69-08002B2E1262}"/>
  <ax:ocxPr ax:name="Location" ax:value="http:///"/>
</ax:ocx>
</file>

<file path=ppt/activeX/activeX26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7.xml><?xml version="1.0" encoding="utf-8"?>
<ax:ocx xmlns:ax="http://schemas.microsoft.com/office/2006/activeX" xmlns:r="http://schemas.openxmlformats.org/officeDocument/2006/relationships" ax:classid="{8856F961-340A-11D0-A96B-00C04FD705A2}">
  <ax:ocxPr ax:name="ExtentX" ax:value="25400"/>
  <ax:ocxPr ax:name="ExtentY" ax:value="13542"/>
  <ax:ocxPr ax:name="ViewMode" ax:value="4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ViewID" ax:value="{0057D0E0-3573-11CF-AE69-08002B2E1262}"/>
  <ax:ocxPr ax:name="Location" ax:value="http:///"/>
</ax:ocx>
</file>

<file path=ppt/activeX/activeX26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6" Type="http://schemas.openxmlformats.org/officeDocument/2006/relationships/image" Target="../media/image80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9477A-AC03-4EF3-B9D0-063ABED6F923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B1B95-714C-4B0C-80CC-0F9D571909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604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7681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857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78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5995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7248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913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759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9666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57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921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943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CFC9-B530-4642-9F87-C7EA69FFEE34}" type="datetimeFigureOut">
              <a:rPr lang="ko-KR" altLang="en-US" smtClean="0"/>
              <a:t>2016-06-05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F6779-F130-42E7-8B6B-72625CB801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61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slide" Target="slide1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4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slide" Target="slide18.xml"/><Relationship Id="rId5" Type="http://schemas.openxmlformats.org/officeDocument/2006/relationships/image" Target="../media/image3.png"/><Relationship Id="rId4" Type="http://schemas.openxmlformats.org/officeDocument/2006/relationships/slide" Target="slide17.xml"/><Relationship Id="rId9" Type="http://schemas.openxmlformats.org/officeDocument/2006/relationships/image" Target="../media/image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slide" Target="slide6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slide" Target="slide14.xml"/><Relationship Id="rId4" Type="http://schemas.openxmlformats.org/officeDocument/2006/relationships/slide" Target="slide6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slide" Target="slide29.xml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control" Target="../activeX/activeX2.xml"/><Relationship Id="rId21" Type="http://schemas.openxmlformats.org/officeDocument/2006/relationships/slide" Target="slide27.xml"/><Relationship Id="rId34" Type="http://schemas.openxmlformats.org/officeDocument/2006/relationships/image" Target="../media/image3.png"/><Relationship Id="rId7" Type="http://schemas.openxmlformats.org/officeDocument/2006/relationships/slide" Target="slide22.xml"/><Relationship Id="rId12" Type="http://schemas.openxmlformats.org/officeDocument/2006/relationships/image" Target="../media/image9.png"/><Relationship Id="rId17" Type="http://schemas.openxmlformats.org/officeDocument/2006/relationships/slide" Target="slide26.xml"/><Relationship Id="rId25" Type="http://schemas.openxmlformats.org/officeDocument/2006/relationships/slide" Target="slide53.xml"/><Relationship Id="rId33" Type="http://schemas.openxmlformats.org/officeDocument/2006/relationships/slide" Target="slide17.xml"/><Relationship Id="rId2" Type="http://schemas.openxmlformats.org/officeDocument/2006/relationships/video" Target="file:///D:\AlphaOmega_en_64bit_x64\flash\clock2.swf" TargetMode="External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29" Type="http://schemas.openxmlformats.org/officeDocument/2006/relationships/slide" Target="slide52.xml"/><Relationship Id="rId1" Type="http://schemas.openxmlformats.org/officeDocument/2006/relationships/vmlDrawing" Target="../drawings/vmlDrawing2.vml"/><Relationship Id="rId6" Type="http://schemas.openxmlformats.org/officeDocument/2006/relationships/slide" Target="slide21.xml"/><Relationship Id="rId11" Type="http://schemas.openxmlformats.org/officeDocument/2006/relationships/slide" Target="slide45.xml"/><Relationship Id="rId24" Type="http://schemas.openxmlformats.org/officeDocument/2006/relationships/image" Target="../media/image15.png"/><Relationship Id="rId32" Type="http://schemas.openxmlformats.org/officeDocument/2006/relationships/image" Target="../media/image19.png"/><Relationship Id="rId5" Type="http://schemas.openxmlformats.org/officeDocument/2006/relationships/image" Target="../media/image7.png"/><Relationship Id="rId15" Type="http://schemas.openxmlformats.org/officeDocument/2006/relationships/slide" Target="slide39.xml"/><Relationship Id="rId23" Type="http://schemas.openxmlformats.org/officeDocument/2006/relationships/slide" Target="slide48.xml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openxmlformats.org/officeDocument/2006/relationships/slide" Target="slide25.xml"/><Relationship Id="rId31" Type="http://schemas.openxmlformats.org/officeDocument/2006/relationships/slide" Target="slide47.xml"/><Relationship Id="rId4" Type="http://schemas.openxmlformats.org/officeDocument/2006/relationships/slideLayout" Target="../slideLayouts/slideLayout2.xml"/><Relationship Id="rId9" Type="http://schemas.openxmlformats.org/officeDocument/2006/relationships/slide" Target="slide43.xml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openxmlformats.org/officeDocument/2006/relationships/slide" Target="slide24.xml"/><Relationship Id="rId30" Type="http://schemas.openxmlformats.org/officeDocument/2006/relationships/image" Target="../media/image18.png"/><Relationship Id="rId35" Type="http://schemas.openxmlformats.org/officeDocument/2006/relationships/image" Target="../media/image20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17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17.xml"/><Relationship Id="rId4" Type="http://schemas.openxmlformats.org/officeDocument/2006/relationships/slide" Target="slide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control" Target="../activeX/activeX4.xml"/><Relationship Id="rId7" Type="http://schemas.openxmlformats.org/officeDocument/2006/relationships/image" Target="../media/image24.wmf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6" Type="http://schemas.openxmlformats.org/officeDocument/2006/relationships/slide" Target="slide21.xml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5.xml"/><Relationship Id="rId9" Type="http://schemas.openxmlformats.org/officeDocument/2006/relationships/image" Target="../media/image26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control" Target="../activeX/activeX7.xml"/><Relationship Id="rId7" Type="http://schemas.openxmlformats.org/officeDocument/2006/relationships/image" Target="../media/image24.wmf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4.vml"/><Relationship Id="rId6" Type="http://schemas.openxmlformats.org/officeDocument/2006/relationships/slide" Target="slide21.xml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8.xml"/><Relationship Id="rId9" Type="http://schemas.openxmlformats.org/officeDocument/2006/relationships/image" Target="../media/image30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AlphaOmega_en_64bit_x64\flash\Calculator.swf" TargetMode="External"/><Relationship Id="rId4" Type="http://schemas.openxmlformats.org/officeDocument/2006/relationships/slide" Target="slide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AlphaOmega_en_64bit_x64\flash\AngryBirds.swf" TargetMode="External"/><Relationship Id="rId5" Type="http://schemas.openxmlformats.org/officeDocument/2006/relationships/slide" Target="slide21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5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33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6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35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7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37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8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39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9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41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10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43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11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45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12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47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13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32.xml"/><Relationship Id="rId12" Type="http://schemas.openxmlformats.org/officeDocument/2006/relationships/slide" Target="slide37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13.vml"/><Relationship Id="rId6" Type="http://schemas.openxmlformats.org/officeDocument/2006/relationships/slide" Target="slide31.xml"/><Relationship Id="rId11" Type="http://schemas.openxmlformats.org/officeDocument/2006/relationships/slide" Target="slide36.xml"/><Relationship Id="rId5" Type="http://schemas.openxmlformats.org/officeDocument/2006/relationships/slide" Target="slide30.xml"/><Relationship Id="rId10" Type="http://schemas.openxmlformats.org/officeDocument/2006/relationships/slide" Target="slide35.xml"/><Relationship Id="rId4" Type="http://schemas.openxmlformats.org/officeDocument/2006/relationships/slide" Target="slide29.xml"/><Relationship Id="rId9" Type="http://schemas.openxmlformats.org/officeDocument/2006/relationships/slide" Target="slide34.xml"/><Relationship Id="rId14" Type="http://schemas.openxmlformats.org/officeDocument/2006/relationships/image" Target="../media/image49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1.wmf"/><Relationship Id="rId4" Type="http://schemas.openxmlformats.org/officeDocument/2006/relationships/slide" Target="slide21.xml"/></Relationships>
</file>

<file path=ppt/slides/_rels/slide39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30.xml"/><Relationship Id="rId18" Type="http://schemas.openxmlformats.org/officeDocument/2006/relationships/control" Target="../activeX/activeX35.xml"/><Relationship Id="rId26" Type="http://schemas.openxmlformats.org/officeDocument/2006/relationships/control" Target="../activeX/activeX43.xml"/><Relationship Id="rId39" Type="http://schemas.openxmlformats.org/officeDocument/2006/relationships/control" Target="../activeX/activeX56.xml"/><Relationship Id="rId21" Type="http://schemas.openxmlformats.org/officeDocument/2006/relationships/control" Target="../activeX/activeX38.xml"/><Relationship Id="rId34" Type="http://schemas.openxmlformats.org/officeDocument/2006/relationships/control" Target="../activeX/activeX51.xml"/><Relationship Id="rId42" Type="http://schemas.openxmlformats.org/officeDocument/2006/relationships/control" Target="../activeX/activeX59.xml"/><Relationship Id="rId47" Type="http://schemas.openxmlformats.org/officeDocument/2006/relationships/control" Target="../activeX/activeX64.xml"/><Relationship Id="rId50" Type="http://schemas.openxmlformats.org/officeDocument/2006/relationships/control" Target="../activeX/activeX67.xml"/><Relationship Id="rId55" Type="http://schemas.openxmlformats.org/officeDocument/2006/relationships/control" Target="../activeX/activeX72.xml"/><Relationship Id="rId63" Type="http://schemas.openxmlformats.org/officeDocument/2006/relationships/slide" Target="slide39.xml"/><Relationship Id="rId68" Type="http://schemas.openxmlformats.org/officeDocument/2006/relationships/image" Target="../media/image59.wmf"/><Relationship Id="rId7" Type="http://schemas.openxmlformats.org/officeDocument/2006/relationships/control" Target="../activeX/activeX24.xml"/><Relationship Id="rId71" Type="http://schemas.openxmlformats.org/officeDocument/2006/relationships/image" Target="../media/image62.wmf"/><Relationship Id="rId2" Type="http://schemas.openxmlformats.org/officeDocument/2006/relationships/control" Target="../activeX/activeX19.xml"/><Relationship Id="rId16" Type="http://schemas.openxmlformats.org/officeDocument/2006/relationships/control" Target="../activeX/activeX33.xml"/><Relationship Id="rId29" Type="http://schemas.openxmlformats.org/officeDocument/2006/relationships/control" Target="../activeX/activeX46.xml"/><Relationship Id="rId1" Type="http://schemas.openxmlformats.org/officeDocument/2006/relationships/vmlDrawing" Target="../drawings/vmlDrawing15.vml"/><Relationship Id="rId6" Type="http://schemas.openxmlformats.org/officeDocument/2006/relationships/control" Target="../activeX/activeX23.xml"/><Relationship Id="rId11" Type="http://schemas.openxmlformats.org/officeDocument/2006/relationships/control" Target="../activeX/activeX28.xml"/><Relationship Id="rId24" Type="http://schemas.openxmlformats.org/officeDocument/2006/relationships/control" Target="../activeX/activeX41.xml"/><Relationship Id="rId32" Type="http://schemas.openxmlformats.org/officeDocument/2006/relationships/control" Target="../activeX/activeX49.xml"/><Relationship Id="rId37" Type="http://schemas.openxmlformats.org/officeDocument/2006/relationships/control" Target="../activeX/activeX54.xml"/><Relationship Id="rId40" Type="http://schemas.openxmlformats.org/officeDocument/2006/relationships/control" Target="../activeX/activeX57.xml"/><Relationship Id="rId45" Type="http://schemas.openxmlformats.org/officeDocument/2006/relationships/control" Target="../activeX/activeX62.xml"/><Relationship Id="rId53" Type="http://schemas.openxmlformats.org/officeDocument/2006/relationships/control" Target="../activeX/activeX70.xml"/><Relationship Id="rId58" Type="http://schemas.openxmlformats.org/officeDocument/2006/relationships/control" Target="../activeX/activeX75.xml"/><Relationship Id="rId66" Type="http://schemas.openxmlformats.org/officeDocument/2006/relationships/slide" Target="slide42.xml"/><Relationship Id="rId5" Type="http://schemas.openxmlformats.org/officeDocument/2006/relationships/control" Target="../activeX/activeX22.xml"/><Relationship Id="rId15" Type="http://schemas.openxmlformats.org/officeDocument/2006/relationships/control" Target="../activeX/activeX32.xml"/><Relationship Id="rId23" Type="http://schemas.openxmlformats.org/officeDocument/2006/relationships/control" Target="../activeX/activeX40.xml"/><Relationship Id="rId28" Type="http://schemas.openxmlformats.org/officeDocument/2006/relationships/control" Target="../activeX/activeX45.xml"/><Relationship Id="rId36" Type="http://schemas.openxmlformats.org/officeDocument/2006/relationships/control" Target="../activeX/activeX53.xml"/><Relationship Id="rId49" Type="http://schemas.openxmlformats.org/officeDocument/2006/relationships/control" Target="../activeX/activeX66.xml"/><Relationship Id="rId57" Type="http://schemas.openxmlformats.org/officeDocument/2006/relationships/control" Target="../activeX/activeX74.xml"/><Relationship Id="rId61" Type="http://schemas.openxmlformats.org/officeDocument/2006/relationships/slideLayout" Target="../slideLayouts/slideLayout2.xml"/><Relationship Id="rId10" Type="http://schemas.openxmlformats.org/officeDocument/2006/relationships/control" Target="../activeX/activeX27.xml"/><Relationship Id="rId19" Type="http://schemas.openxmlformats.org/officeDocument/2006/relationships/control" Target="../activeX/activeX36.xml"/><Relationship Id="rId31" Type="http://schemas.openxmlformats.org/officeDocument/2006/relationships/control" Target="../activeX/activeX48.xml"/><Relationship Id="rId44" Type="http://schemas.openxmlformats.org/officeDocument/2006/relationships/control" Target="../activeX/activeX61.xml"/><Relationship Id="rId52" Type="http://schemas.openxmlformats.org/officeDocument/2006/relationships/control" Target="../activeX/activeX69.xml"/><Relationship Id="rId60" Type="http://schemas.openxmlformats.org/officeDocument/2006/relationships/control" Target="../activeX/activeX77.xml"/><Relationship Id="rId65" Type="http://schemas.openxmlformats.org/officeDocument/2006/relationships/slide" Target="slide41.xml"/><Relationship Id="rId4" Type="http://schemas.openxmlformats.org/officeDocument/2006/relationships/control" Target="../activeX/activeX21.xml"/><Relationship Id="rId9" Type="http://schemas.openxmlformats.org/officeDocument/2006/relationships/control" Target="../activeX/activeX26.xml"/><Relationship Id="rId14" Type="http://schemas.openxmlformats.org/officeDocument/2006/relationships/control" Target="../activeX/activeX31.xml"/><Relationship Id="rId22" Type="http://schemas.openxmlformats.org/officeDocument/2006/relationships/control" Target="../activeX/activeX39.xml"/><Relationship Id="rId27" Type="http://schemas.openxmlformats.org/officeDocument/2006/relationships/control" Target="../activeX/activeX44.xml"/><Relationship Id="rId30" Type="http://schemas.openxmlformats.org/officeDocument/2006/relationships/control" Target="../activeX/activeX47.xml"/><Relationship Id="rId35" Type="http://schemas.openxmlformats.org/officeDocument/2006/relationships/control" Target="../activeX/activeX52.xml"/><Relationship Id="rId43" Type="http://schemas.openxmlformats.org/officeDocument/2006/relationships/control" Target="../activeX/activeX60.xml"/><Relationship Id="rId48" Type="http://schemas.openxmlformats.org/officeDocument/2006/relationships/control" Target="../activeX/activeX65.xml"/><Relationship Id="rId56" Type="http://schemas.openxmlformats.org/officeDocument/2006/relationships/control" Target="../activeX/activeX73.xml"/><Relationship Id="rId64" Type="http://schemas.openxmlformats.org/officeDocument/2006/relationships/slide" Target="slide40.xml"/><Relationship Id="rId69" Type="http://schemas.openxmlformats.org/officeDocument/2006/relationships/image" Target="../media/image60.wmf"/><Relationship Id="rId8" Type="http://schemas.openxmlformats.org/officeDocument/2006/relationships/control" Target="../activeX/activeX25.xml"/><Relationship Id="rId51" Type="http://schemas.openxmlformats.org/officeDocument/2006/relationships/control" Target="../activeX/activeX68.xml"/><Relationship Id="rId72" Type="http://schemas.openxmlformats.org/officeDocument/2006/relationships/image" Target="../media/image63.wmf"/><Relationship Id="rId3" Type="http://schemas.openxmlformats.org/officeDocument/2006/relationships/control" Target="../activeX/activeX20.xml"/><Relationship Id="rId12" Type="http://schemas.openxmlformats.org/officeDocument/2006/relationships/control" Target="../activeX/activeX29.xml"/><Relationship Id="rId17" Type="http://schemas.openxmlformats.org/officeDocument/2006/relationships/control" Target="../activeX/activeX34.xml"/><Relationship Id="rId25" Type="http://schemas.openxmlformats.org/officeDocument/2006/relationships/control" Target="../activeX/activeX42.xml"/><Relationship Id="rId33" Type="http://schemas.openxmlformats.org/officeDocument/2006/relationships/control" Target="../activeX/activeX50.xml"/><Relationship Id="rId38" Type="http://schemas.openxmlformats.org/officeDocument/2006/relationships/control" Target="../activeX/activeX55.xml"/><Relationship Id="rId46" Type="http://schemas.openxmlformats.org/officeDocument/2006/relationships/control" Target="../activeX/activeX63.xml"/><Relationship Id="rId59" Type="http://schemas.openxmlformats.org/officeDocument/2006/relationships/control" Target="../activeX/activeX76.xml"/><Relationship Id="rId67" Type="http://schemas.openxmlformats.org/officeDocument/2006/relationships/image" Target="../media/image58.wmf"/><Relationship Id="rId20" Type="http://schemas.openxmlformats.org/officeDocument/2006/relationships/control" Target="../activeX/activeX37.xml"/><Relationship Id="rId41" Type="http://schemas.openxmlformats.org/officeDocument/2006/relationships/control" Target="../activeX/activeX58.xml"/><Relationship Id="rId54" Type="http://schemas.openxmlformats.org/officeDocument/2006/relationships/control" Target="../activeX/activeX71.xml"/><Relationship Id="rId62" Type="http://schemas.openxmlformats.org/officeDocument/2006/relationships/slide" Target="slide21.xml"/><Relationship Id="rId70" Type="http://schemas.openxmlformats.org/officeDocument/2006/relationships/image" Target="../media/image61.wmf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89.xml"/><Relationship Id="rId18" Type="http://schemas.openxmlformats.org/officeDocument/2006/relationships/control" Target="../activeX/activeX94.xml"/><Relationship Id="rId26" Type="http://schemas.openxmlformats.org/officeDocument/2006/relationships/control" Target="../activeX/activeX102.xml"/><Relationship Id="rId39" Type="http://schemas.openxmlformats.org/officeDocument/2006/relationships/control" Target="../activeX/activeX115.xml"/><Relationship Id="rId21" Type="http://schemas.openxmlformats.org/officeDocument/2006/relationships/control" Target="../activeX/activeX97.xml"/><Relationship Id="rId34" Type="http://schemas.openxmlformats.org/officeDocument/2006/relationships/control" Target="../activeX/activeX110.xml"/><Relationship Id="rId42" Type="http://schemas.openxmlformats.org/officeDocument/2006/relationships/control" Target="../activeX/activeX118.xml"/><Relationship Id="rId47" Type="http://schemas.openxmlformats.org/officeDocument/2006/relationships/control" Target="../activeX/activeX123.xml"/><Relationship Id="rId50" Type="http://schemas.openxmlformats.org/officeDocument/2006/relationships/control" Target="../activeX/activeX126.xml"/><Relationship Id="rId55" Type="http://schemas.openxmlformats.org/officeDocument/2006/relationships/control" Target="../activeX/activeX131.xml"/><Relationship Id="rId63" Type="http://schemas.openxmlformats.org/officeDocument/2006/relationships/slide" Target="slide39.xml"/><Relationship Id="rId68" Type="http://schemas.openxmlformats.org/officeDocument/2006/relationships/image" Target="../media/image59.wmf"/><Relationship Id="rId7" Type="http://schemas.openxmlformats.org/officeDocument/2006/relationships/control" Target="../activeX/activeX83.xml"/><Relationship Id="rId71" Type="http://schemas.openxmlformats.org/officeDocument/2006/relationships/image" Target="../media/image62.wmf"/><Relationship Id="rId2" Type="http://schemas.openxmlformats.org/officeDocument/2006/relationships/control" Target="../activeX/activeX78.xml"/><Relationship Id="rId16" Type="http://schemas.openxmlformats.org/officeDocument/2006/relationships/control" Target="../activeX/activeX92.xml"/><Relationship Id="rId29" Type="http://schemas.openxmlformats.org/officeDocument/2006/relationships/control" Target="../activeX/activeX105.xml"/><Relationship Id="rId1" Type="http://schemas.openxmlformats.org/officeDocument/2006/relationships/vmlDrawing" Target="../drawings/vmlDrawing16.vml"/><Relationship Id="rId6" Type="http://schemas.openxmlformats.org/officeDocument/2006/relationships/control" Target="../activeX/activeX82.xml"/><Relationship Id="rId11" Type="http://schemas.openxmlformats.org/officeDocument/2006/relationships/control" Target="../activeX/activeX87.xml"/><Relationship Id="rId24" Type="http://schemas.openxmlformats.org/officeDocument/2006/relationships/control" Target="../activeX/activeX100.xml"/><Relationship Id="rId32" Type="http://schemas.openxmlformats.org/officeDocument/2006/relationships/control" Target="../activeX/activeX108.xml"/><Relationship Id="rId37" Type="http://schemas.openxmlformats.org/officeDocument/2006/relationships/control" Target="../activeX/activeX113.xml"/><Relationship Id="rId40" Type="http://schemas.openxmlformats.org/officeDocument/2006/relationships/control" Target="../activeX/activeX116.xml"/><Relationship Id="rId45" Type="http://schemas.openxmlformats.org/officeDocument/2006/relationships/control" Target="../activeX/activeX121.xml"/><Relationship Id="rId53" Type="http://schemas.openxmlformats.org/officeDocument/2006/relationships/control" Target="../activeX/activeX129.xml"/><Relationship Id="rId58" Type="http://schemas.openxmlformats.org/officeDocument/2006/relationships/control" Target="../activeX/activeX134.xml"/><Relationship Id="rId66" Type="http://schemas.openxmlformats.org/officeDocument/2006/relationships/slide" Target="slide42.xml"/><Relationship Id="rId5" Type="http://schemas.openxmlformats.org/officeDocument/2006/relationships/control" Target="../activeX/activeX81.xml"/><Relationship Id="rId15" Type="http://schemas.openxmlformats.org/officeDocument/2006/relationships/control" Target="../activeX/activeX91.xml"/><Relationship Id="rId23" Type="http://schemas.openxmlformats.org/officeDocument/2006/relationships/control" Target="../activeX/activeX99.xml"/><Relationship Id="rId28" Type="http://schemas.openxmlformats.org/officeDocument/2006/relationships/control" Target="../activeX/activeX104.xml"/><Relationship Id="rId36" Type="http://schemas.openxmlformats.org/officeDocument/2006/relationships/control" Target="../activeX/activeX112.xml"/><Relationship Id="rId49" Type="http://schemas.openxmlformats.org/officeDocument/2006/relationships/control" Target="../activeX/activeX125.xml"/><Relationship Id="rId57" Type="http://schemas.openxmlformats.org/officeDocument/2006/relationships/control" Target="../activeX/activeX133.xml"/><Relationship Id="rId61" Type="http://schemas.openxmlformats.org/officeDocument/2006/relationships/slideLayout" Target="../slideLayouts/slideLayout2.xml"/><Relationship Id="rId10" Type="http://schemas.openxmlformats.org/officeDocument/2006/relationships/control" Target="../activeX/activeX86.xml"/><Relationship Id="rId19" Type="http://schemas.openxmlformats.org/officeDocument/2006/relationships/control" Target="../activeX/activeX95.xml"/><Relationship Id="rId31" Type="http://schemas.openxmlformats.org/officeDocument/2006/relationships/control" Target="../activeX/activeX107.xml"/><Relationship Id="rId44" Type="http://schemas.openxmlformats.org/officeDocument/2006/relationships/control" Target="../activeX/activeX120.xml"/><Relationship Id="rId52" Type="http://schemas.openxmlformats.org/officeDocument/2006/relationships/control" Target="../activeX/activeX128.xml"/><Relationship Id="rId60" Type="http://schemas.openxmlformats.org/officeDocument/2006/relationships/control" Target="../activeX/activeX136.xml"/><Relationship Id="rId65" Type="http://schemas.openxmlformats.org/officeDocument/2006/relationships/slide" Target="slide41.xml"/><Relationship Id="rId4" Type="http://schemas.openxmlformats.org/officeDocument/2006/relationships/control" Target="../activeX/activeX80.xml"/><Relationship Id="rId9" Type="http://schemas.openxmlformats.org/officeDocument/2006/relationships/control" Target="../activeX/activeX85.xml"/><Relationship Id="rId14" Type="http://schemas.openxmlformats.org/officeDocument/2006/relationships/control" Target="../activeX/activeX90.xml"/><Relationship Id="rId22" Type="http://schemas.openxmlformats.org/officeDocument/2006/relationships/control" Target="../activeX/activeX98.xml"/><Relationship Id="rId27" Type="http://schemas.openxmlformats.org/officeDocument/2006/relationships/control" Target="../activeX/activeX103.xml"/><Relationship Id="rId30" Type="http://schemas.openxmlformats.org/officeDocument/2006/relationships/control" Target="../activeX/activeX106.xml"/><Relationship Id="rId35" Type="http://schemas.openxmlformats.org/officeDocument/2006/relationships/control" Target="../activeX/activeX111.xml"/><Relationship Id="rId43" Type="http://schemas.openxmlformats.org/officeDocument/2006/relationships/control" Target="../activeX/activeX119.xml"/><Relationship Id="rId48" Type="http://schemas.openxmlformats.org/officeDocument/2006/relationships/control" Target="../activeX/activeX124.xml"/><Relationship Id="rId56" Type="http://schemas.openxmlformats.org/officeDocument/2006/relationships/control" Target="../activeX/activeX132.xml"/><Relationship Id="rId64" Type="http://schemas.openxmlformats.org/officeDocument/2006/relationships/slide" Target="slide40.xml"/><Relationship Id="rId69" Type="http://schemas.openxmlformats.org/officeDocument/2006/relationships/image" Target="../media/image60.wmf"/><Relationship Id="rId8" Type="http://schemas.openxmlformats.org/officeDocument/2006/relationships/control" Target="../activeX/activeX84.xml"/><Relationship Id="rId51" Type="http://schemas.openxmlformats.org/officeDocument/2006/relationships/control" Target="../activeX/activeX127.xml"/><Relationship Id="rId72" Type="http://schemas.openxmlformats.org/officeDocument/2006/relationships/image" Target="../media/image63.wmf"/><Relationship Id="rId3" Type="http://schemas.openxmlformats.org/officeDocument/2006/relationships/control" Target="../activeX/activeX79.xml"/><Relationship Id="rId12" Type="http://schemas.openxmlformats.org/officeDocument/2006/relationships/control" Target="../activeX/activeX88.xml"/><Relationship Id="rId17" Type="http://schemas.openxmlformats.org/officeDocument/2006/relationships/control" Target="../activeX/activeX93.xml"/><Relationship Id="rId25" Type="http://schemas.openxmlformats.org/officeDocument/2006/relationships/control" Target="../activeX/activeX101.xml"/><Relationship Id="rId33" Type="http://schemas.openxmlformats.org/officeDocument/2006/relationships/control" Target="../activeX/activeX109.xml"/><Relationship Id="rId38" Type="http://schemas.openxmlformats.org/officeDocument/2006/relationships/control" Target="../activeX/activeX114.xml"/><Relationship Id="rId46" Type="http://schemas.openxmlformats.org/officeDocument/2006/relationships/control" Target="../activeX/activeX122.xml"/><Relationship Id="rId59" Type="http://schemas.openxmlformats.org/officeDocument/2006/relationships/control" Target="../activeX/activeX135.xml"/><Relationship Id="rId67" Type="http://schemas.openxmlformats.org/officeDocument/2006/relationships/image" Target="../media/image58.wmf"/><Relationship Id="rId20" Type="http://schemas.openxmlformats.org/officeDocument/2006/relationships/control" Target="../activeX/activeX96.xml"/><Relationship Id="rId41" Type="http://schemas.openxmlformats.org/officeDocument/2006/relationships/control" Target="../activeX/activeX117.xml"/><Relationship Id="rId54" Type="http://schemas.openxmlformats.org/officeDocument/2006/relationships/control" Target="../activeX/activeX130.xml"/><Relationship Id="rId62" Type="http://schemas.openxmlformats.org/officeDocument/2006/relationships/slide" Target="slide21.xml"/><Relationship Id="rId70" Type="http://schemas.openxmlformats.org/officeDocument/2006/relationships/image" Target="../media/image61.wmf"/></Relationships>
</file>

<file path=ppt/slides/_rels/slide41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148.xml"/><Relationship Id="rId18" Type="http://schemas.openxmlformats.org/officeDocument/2006/relationships/control" Target="../activeX/activeX153.xml"/><Relationship Id="rId26" Type="http://schemas.openxmlformats.org/officeDocument/2006/relationships/control" Target="../activeX/activeX161.xml"/><Relationship Id="rId39" Type="http://schemas.openxmlformats.org/officeDocument/2006/relationships/control" Target="../activeX/activeX174.xml"/><Relationship Id="rId21" Type="http://schemas.openxmlformats.org/officeDocument/2006/relationships/control" Target="../activeX/activeX156.xml"/><Relationship Id="rId34" Type="http://schemas.openxmlformats.org/officeDocument/2006/relationships/control" Target="../activeX/activeX169.xml"/><Relationship Id="rId42" Type="http://schemas.openxmlformats.org/officeDocument/2006/relationships/control" Target="../activeX/activeX177.xml"/><Relationship Id="rId47" Type="http://schemas.openxmlformats.org/officeDocument/2006/relationships/control" Target="../activeX/activeX182.xml"/><Relationship Id="rId50" Type="http://schemas.openxmlformats.org/officeDocument/2006/relationships/control" Target="../activeX/activeX185.xml"/><Relationship Id="rId55" Type="http://schemas.openxmlformats.org/officeDocument/2006/relationships/control" Target="../activeX/activeX190.xml"/><Relationship Id="rId63" Type="http://schemas.openxmlformats.org/officeDocument/2006/relationships/slide" Target="slide39.xml"/><Relationship Id="rId68" Type="http://schemas.openxmlformats.org/officeDocument/2006/relationships/image" Target="../media/image59.wmf"/><Relationship Id="rId7" Type="http://schemas.openxmlformats.org/officeDocument/2006/relationships/control" Target="../activeX/activeX142.xml"/><Relationship Id="rId71" Type="http://schemas.openxmlformats.org/officeDocument/2006/relationships/image" Target="../media/image62.wmf"/><Relationship Id="rId2" Type="http://schemas.openxmlformats.org/officeDocument/2006/relationships/control" Target="../activeX/activeX137.xml"/><Relationship Id="rId16" Type="http://schemas.openxmlformats.org/officeDocument/2006/relationships/control" Target="../activeX/activeX151.xml"/><Relationship Id="rId29" Type="http://schemas.openxmlformats.org/officeDocument/2006/relationships/control" Target="../activeX/activeX164.xml"/><Relationship Id="rId1" Type="http://schemas.openxmlformats.org/officeDocument/2006/relationships/vmlDrawing" Target="../drawings/vmlDrawing17.vml"/><Relationship Id="rId6" Type="http://schemas.openxmlformats.org/officeDocument/2006/relationships/control" Target="../activeX/activeX141.xml"/><Relationship Id="rId11" Type="http://schemas.openxmlformats.org/officeDocument/2006/relationships/control" Target="../activeX/activeX146.xml"/><Relationship Id="rId24" Type="http://schemas.openxmlformats.org/officeDocument/2006/relationships/control" Target="../activeX/activeX159.xml"/><Relationship Id="rId32" Type="http://schemas.openxmlformats.org/officeDocument/2006/relationships/control" Target="../activeX/activeX167.xml"/><Relationship Id="rId37" Type="http://schemas.openxmlformats.org/officeDocument/2006/relationships/control" Target="../activeX/activeX172.xml"/><Relationship Id="rId40" Type="http://schemas.openxmlformats.org/officeDocument/2006/relationships/control" Target="../activeX/activeX175.xml"/><Relationship Id="rId45" Type="http://schemas.openxmlformats.org/officeDocument/2006/relationships/control" Target="../activeX/activeX180.xml"/><Relationship Id="rId53" Type="http://schemas.openxmlformats.org/officeDocument/2006/relationships/control" Target="../activeX/activeX188.xml"/><Relationship Id="rId58" Type="http://schemas.openxmlformats.org/officeDocument/2006/relationships/control" Target="../activeX/activeX193.xml"/><Relationship Id="rId66" Type="http://schemas.openxmlformats.org/officeDocument/2006/relationships/slide" Target="slide42.xml"/><Relationship Id="rId5" Type="http://schemas.openxmlformats.org/officeDocument/2006/relationships/control" Target="../activeX/activeX140.xml"/><Relationship Id="rId15" Type="http://schemas.openxmlformats.org/officeDocument/2006/relationships/control" Target="../activeX/activeX150.xml"/><Relationship Id="rId23" Type="http://schemas.openxmlformats.org/officeDocument/2006/relationships/control" Target="../activeX/activeX158.xml"/><Relationship Id="rId28" Type="http://schemas.openxmlformats.org/officeDocument/2006/relationships/control" Target="../activeX/activeX163.xml"/><Relationship Id="rId36" Type="http://schemas.openxmlformats.org/officeDocument/2006/relationships/control" Target="../activeX/activeX171.xml"/><Relationship Id="rId49" Type="http://schemas.openxmlformats.org/officeDocument/2006/relationships/control" Target="../activeX/activeX184.xml"/><Relationship Id="rId57" Type="http://schemas.openxmlformats.org/officeDocument/2006/relationships/control" Target="../activeX/activeX192.xml"/><Relationship Id="rId61" Type="http://schemas.openxmlformats.org/officeDocument/2006/relationships/slideLayout" Target="../slideLayouts/slideLayout2.xml"/><Relationship Id="rId10" Type="http://schemas.openxmlformats.org/officeDocument/2006/relationships/control" Target="../activeX/activeX145.xml"/><Relationship Id="rId19" Type="http://schemas.openxmlformats.org/officeDocument/2006/relationships/control" Target="../activeX/activeX154.xml"/><Relationship Id="rId31" Type="http://schemas.openxmlformats.org/officeDocument/2006/relationships/control" Target="../activeX/activeX166.xml"/><Relationship Id="rId44" Type="http://schemas.openxmlformats.org/officeDocument/2006/relationships/control" Target="../activeX/activeX179.xml"/><Relationship Id="rId52" Type="http://schemas.openxmlformats.org/officeDocument/2006/relationships/control" Target="../activeX/activeX187.xml"/><Relationship Id="rId60" Type="http://schemas.openxmlformats.org/officeDocument/2006/relationships/control" Target="../activeX/activeX195.xml"/><Relationship Id="rId65" Type="http://schemas.openxmlformats.org/officeDocument/2006/relationships/slide" Target="slide41.xml"/><Relationship Id="rId4" Type="http://schemas.openxmlformats.org/officeDocument/2006/relationships/control" Target="../activeX/activeX139.xml"/><Relationship Id="rId9" Type="http://schemas.openxmlformats.org/officeDocument/2006/relationships/control" Target="../activeX/activeX144.xml"/><Relationship Id="rId14" Type="http://schemas.openxmlformats.org/officeDocument/2006/relationships/control" Target="../activeX/activeX149.xml"/><Relationship Id="rId22" Type="http://schemas.openxmlformats.org/officeDocument/2006/relationships/control" Target="../activeX/activeX157.xml"/><Relationship Id="rId27" Type="http://schemas.openxmlformats.org/officeDocument/2006/relationships/control" Target="../activeX/activeX162.xml"/><Relationship Id="rId30" Type="http://schemas.openxmlformats.org/officeDocument/2006/relationships/control" Target="../activeX/activeX165.xml"/><Relationship Id="rId35" Type="http://schemas.openxmlformats.org/officeDocument/2006/relationships/control" Target="../activeX/activeX170.xml"/><Relationship Id="rId43" Type="http://schemas.openxmlformats.org/officeDocument/2006/relationships/control" Target="../activeX/activeX178.xml"/><Relationship Id="rId48" Type="http://schemas.openxmlformats.org/officeDocument/2006/relationships/control" Target="../activeX/activeX183.xml"/><Relationship Id="rId56" Type="http://schemas.openxmlformats.org/officeDocument/2006/relationships/control" Target="../activeX/activeX191.xml"/><Relationship Id="rId64" Type="http://schemas.openxmlformats.org/officeDocument/2006/relationships/slide" Target="slide40.xml"/><Relationship Id="rId69" Type="http://schemas.openxmlformats.org/officeDocument/2006/relationships/image" Target="../media/image60.wmf"/><Relationship Id="rId8" Type="http://schemas.openxmlformats.org/officeDocument/2006/relationships/control" Target="../activeX/activeX143.xml"/><Relationship Id="rId51" Type="http://schemas.openxmlformats.org/officeDocument/2006/relationships/control" Target="../activeX/activeX186.xml"/><Relationship Id="rId72" Type="http://schemas.openxmlformats.org/officeDocument/2006/relationships/image" Target="../media/image63.wmf"/><Relationship Id="rId3" Type="http://schemas.openxmlformats.org/officeDocument/2006/relationships/control" Target="../activeX/activeX138.xml"/><Relationship Id="rId12" Type="http://schemas.openxmlformats.org/officeDocument/2006/relationships/control" Target="../activeX/activeX147.xml"/><Relationship Id="rId17" Type="http://schemas.openxmlformats.org/officeDocument/2006/relationships/control" Target="../activeX/activeX152.xml"/><Relationship Id="rId25" Type="http://schemas.openxmlformats.org/officeDocument/2006/relationships/control" Target="../activeX/activeX160.xml"/><Relationship Id="rId33" Type="http://schemas.openxmlformats.org/officeDocument/2006/relationships/control" Target="../activeX/activeX168.xml"/><Relationship Id="rId38" Type="http://schemas.openxmlformats.org/officeDocument/2006/relationships/control" Target="../activeX/activeX173.xml"/><Relationship Id="rId46" Type="http://schemas.openxmlformats.org/officeDocument/2006/relationships/control" Target="../activeX/activeX181.xml"/><Relationship Id="rId59" Type="http://schemas.openxmlformats.org/officeDocument/2006/relationships/control" Target="../activeX/activeX194.xml"/><Relationship Id="rId67" Type="http://schemas.openxmlformats.org/officeDocument/2006/relationships/image" Target="../media/image58.wmf"/><Relationship Id="rId20" Type="http://schemas.openxmlformats.org/officeDocument/2006/relationships/control" Target="../activeX/activeX155.xml"/><Relationship Id="rId41" Type="http://schemas.openxmlformats.org/officeDocument/2006/relationships/control" Target="../activeX/activeX176.xml"/><Relationship Id="rId54" Type="http://schemas.openxmlformats.org/officeDocument/2006/relationships/control" Target="../activeX/activeX189.xml"/><Relationship Id="rId62" Type="http://schemas.openxmlformats.org/officeDocument/2006/relationships/slide" Target="slide21.xml"/><Relationship Id="rId70" Type="http://schemas.openxmlformats.org/officeDocument/2006/relationships/image" Target="../media/image61.wmf"/></Relationships>
</file>

<file path=ppt/slides/_rels/slide42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207.xml"/><Relationship Id="rId18" Type="http://schemas.openxmlformats.org/officeDocument/2006/relationships/control" Target="../activeX/activeX212.xml"/><Relationship Id="rId26" Type="http://schemas.openxmlformats.org/officeDocument/2006/relationships/control" Target="../activeX/activeX220.xml"/><Relationship Id="rId39" Type="http://schemas.openxmlformats.org/officeDocument/2006/relationships/control" Target="../activeX/activeX233.xml"/><Relationship Id="rId21" Type="http://schemas.openxmlformats.org/officeDocument/2006/relationships/control" Target="../activeX/activeX215.xml"/><Relationship Id="rId34" Type="http://schemas.openxmlformats.org/officeDocument/2006/relationships/control" Target="../activeX/activeX228.xml"/><Relationship Id="rId42" Type="http://schemas.openxmlformats.org/officeDocument/2006/relationships/control" Target="../activeX/activeX236.xml"/><Relationship Id="rId47" Type="http://schemas.openxmlformats.org/officeDocument/2006/relationships/control" Target="../activeX/activeX241.xml"/><Relationship Id="rId50" Type="http://schemas.openxmlformats.org/officeDocument/2006/relationships/control" Target="../activeX/activeX244.xml"/><Relationship Id="rId55" Type="http://schemas.openxmlformats.org/officeDocument/2006/relationships/control" Target="../activeX/activeX249.xml"/><Relationship Id="rId63" Type="http://schemas.openxmlformats.org/officeDocument/2006/relationships/slide" Target="slide39.xml"/><Relationship Id="rId68" Type="http://schemas.openxmlformats.org/officeDocument/2006/relationships/image" Target="../media/image59.wmf"/><Relationship Id="rId7" Type="http://schemas.openxmlformats.org/officeDocument/2006/relationships/control" Target="../activeX/activeX201.xml"/><Relationship Id="rId71" Type="http://schemas.openxmlformats.org/officeDocument/2006/relationships/image" Target="../media/image62.wmf"/><Relationship Id="rId2" Type="http://schemas.openxmlformats.org/officeDocument/2006/relationships/control" Target="../activeX/activeX196.xml"/><Relationship Id="rId16" Type="http://schemas.openxmlformats.org/officeDocument/2006/relationships/control" Target="../activeX/activeX210.xml"/><Relationship Id="rId29" Type="http://schemas.openxmlformats.org/officeDocument/2006/relationships/control" Target="../activeX/activeX223.xml"/><Relationship Id="rId1" Type="http://schemas.openxmlformats.org/officeDocument/2006/relationships/vmlDrawing" Target="../drawings/vmlDrawing18.vml"/><Relationship Id="rId6" Type="http://schemas.openxmlformats.org/officeDocument/2006/relationships/control" Target="../activeX/activeX200.xml"/><Relationship Id="rId11" Type="http://schemas.openxmlformats.org/officeDocument/2006/relationships/control" Target="../activeX/activeX205.xml"/><Relationship Id="rId24" Type="http://schemas.openxmlformats.org/officeDocument/2006/relationships/control" Target="../activeX/activeX218.xml"/><Relationship Id="rId32" Type="http://schemas.openxmlformats.org/officeDocument/2006/relationships/control" Target="../activeX/activeX226.xml"/><Relationship Id="rId37" Type="http://schemas.openxmlformats.org/officeDocument/2006/relationships/control" Target="../activeX/activeX231.xml"/><Relationship Id="rId40" Type="http://schemas.openxmlformats.org/officeDocument/2006/relationships/control" Target="../activeX/activeX234.xml"/><Relationship Id="rId45" Type="http://schemas.openxmlformats.org/officeDocument/2006/relationships/control" Target="../activeX/activeX239.xml"/><Relationship Id="rId53" Type="http://schemas.openxmlformats.org/officeDocument/2006/relationships/control" Target="../activeX/activeX247.xml"/><Relationship Id="rId58" Type="http://schemas.openxmlformats.org/officeDocument/2006/relationships/control" Target="../activeX/activeX252.xml"/><Relationship Id="rId66" Type="http://schemas.openxmlformats.org/officeDocument/2006/relationships/slide" Target="slide42.xml"/><Relationship Id="rId5" Type="http://schemas.openxmlformats.org/officeDocument/2006/relationships/control" Target="../activeX/activeX199.xml"/><Relationship Id="rId15" Type="http://schemas.openxmlformats.org/officeDocument/2006/relationships/control" Target="../activeX/activeX209.xml"/><Relationship Id="rId23" Type="http://schemas.openxmlformats.org/officeDocument/2006/relationships/control" Target="../activeX/activeX217.xml"/><Relationship Id="rId28" Type="http://schemas.openxmlformats.org/officeDocument/2006/relationships/control" Target="../activeX/activeX222.xml"/><Relationship Id="rId36" Type="http://schemas.openxmlformats.org/officeDocument/2006/relationships/control" Target="../activeX/activeX230.xml"/><Relationship Id="rId49" Type="http://schemas.openxmlformats.org/officeDocument/2006/relationships/control" Target="../activeX/activeX243.xml"/><Relationship Id="rId57" Type="http://schemas.openxmlformats.org/officeDocument/2006/relationships/control" Target="../activeX/activeX251.xml"/><Relationship Id="rId61" Type="http://schemas.openxmlformats.org/officeDocument/2006/relationships/slideLayout" Target="../slideLayouts/slideLayout2.xml"/><Relationship Id="rId10" Type="http://schemas.openxmlformats.org/officeDocument/2006/relationships/control" Target="../activeX/activeX204.xml"/><Relationship Id="rId19" Type="http://schemas.openxmlformats.org/officeDocument/2006/relationships/control" Target="../activeX/activeX213.xml"/><Relationship Id="rId31" Type="http://schemas.openxmlformats.org/officeDocument/2006/relationships/control" Target="../activeX/activeX225.xml"/><Relationship Id="rId44" Type="http://schemas.openxmlformats.org/officeDocument/2006/relationships/control" Target="../activeX/activeX238.xml"/><Relationship Id="rId52" Type="http://schemas.openxmlformats.org/officeDocument/2006/relationships/control" Target="../activeX/activeX246.xml"/><Relationship Id="rId60" Type="http://schemas.openxmlformats.org/officeDocument/2006/relationships/control" Target="../activeX/activeX254.xml"/><Relationship Id="rId65" Type="http://schemas.openxmlformats.org/officeDocument/2006/relationships/slide" Target="slide41.xml"/><Relationship Id="rId4" Type="http://schemas.openxmlformats.org/officeDocument/2006/relationships/control" Target="../activeX/activeX198.xml"/><Relationship Id="rId9" Type="http://schemas.openxmlformats.org/officeDocument/2006/relationships/control" Target="../activeX/activeX203.xml"/><Relationship Id="rId14" Type="http://schemas.openxmlformats.org/officeDocument/2006/relationships/control" Target="../activeX/activeX208.xml"/><Relationship Id="rId22" Type="http://schemas.openxmlformats.org/officeDocument/2006/relationships/control" Target="../activeX/activeX216.xml"/><Relationship Id="rId27" Type="http://schemas.openxmlformats.org/officeDocument/2006/relationships/control" Target="../activeX/activeX221.xml"/><Relationship Id="rId30" Type="http://schemas.openxmlformats.org/officeDocument/2006/relationships/control" Target="../activeX/activeX224.xml"/><Relationship Id="rId35" Type="http://schemas.openxmlformats.org/officeDocument/2006/relationships/control" Target="../activeX/activeX229.xml"/><Relationship Id="rId43" Type="http://schemas.openxmlformats.org/officeDocument/2006/relationships/control" Target="../activeX/activeX237.xml"/><Relationship Id="rId48" Type="http://schemas.openxmlformats.org/officeDocument/2006/relationships/control" Target="../activeX/activeX242.xml"/><Relationship Id="rId56" Type="http://schemas.openxmlformats.org/officeDocument/2006/relationships/control" Target="../activeX/activeX250.xml"/><Relationship Id="rId64" Type="http://schemas.openxmlformats.org/officeDocument/2006/relationships/slide" Target="slide40.xml"/><Relationship Id="rId69" Type="http://schemas.openxmlformats.org/officeDocument/2006/relationships/image" Target="../media/image60.wmf"/><Relationship Id="rId8" Type="http://schemas.openxmlformats.org/officeDocument/2006/relationships/control" Target="../activeX/activeX202.xml"/><Relationship Id="rId51" Type="http://schemas.openxmlformats.org/officeDocument/2006/relationships/control" Target="../activeX/activeX245.xml"/><Relationship Id="rId72" Type="http://schemas.openxmlformats.org/officeDocument/2006/relationships/image" Target="../media/image63.wmf"/><Relationship Id="rId3" Type="http://schemas.openxmlformats.org/officeDocument/2006/relationships/control" Target="../activeX/activeX197.xml"/><Relationship Id="rId12" Type="http://schemas.openxmlformats.org/officeDocument/2006/relationships/control" Target="../activeX/activeX206.xml"/><Relationship Id="rId17" Type="http://schemas.openxmlformats.org/officeDocument/2006/relationships/control" Target="../activeX/activeX211.xml"/><Relationship Id="rId25" Type="http://schemas.openxmlformats.org/officeDocument/2006/relationships/control" Target="../activeX/activeX219.xml"/><Relationship Id="rId33" Type="http://schemas.openxmlformats.org/officeDocument/2006/relationships/control" Target="../activeX/activeX227.xml"/><Relationship Id="rId38" Type="http://schemas.openxmlformats.org/officeDocument/2006/relationships/control" Target="../activeX/activeX232.xml"/><Relationship Id="rId46" Type="http://schemas.openxmlformats.org/officeDocument/2006/relationships/control" Target="../activeX/activeX240.xml"/><Relationship Id="rId59" Type="http://schemas.openxmlformats.org/officeDocument/2006/relationships/control" Target="../activeX/activeX253.xml"/><Relationship Id="rId67" Type="http://schemas.openxmlformats.org/officeDocument/2006/relationships/image" Target="../media/image58.wmf"/><Relationship Id="rId20" Type="http://schemas.openxmlformats.org/officeDocument/2006/relationships/control" Target="../activeX/activeX214.xml"/><Relationship Id="rId41" Type="http://schemas.openxmlformats.org/officeDocument/2006/relationships/control" Target="../activeX/activeX235.xml"/><Relationship Id="rId54" Type="http://schemas.openxmlformats.org/officeDocument/2006/relationships/control" Target="../activeX/activeX248.xml"/><Relationship Id="rId62" Type="http://schemas.openxmlformats.org/officeDocument/2006/relationships/slide" Target="slide21.xml"/><Relationship Id="rId70" Type="http://schemas.openxmlformats.org/officeDocument/2006/relationships/image" Target="../media/image61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21.xml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1.xml"/><Relationship Id="rId4" Type="http://schemas.openxmlformats.org/officeDocument/2006/relationships/slide" Target="slide4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slide" Target="slide21.xml"/><Relationship Id="rId5" Type="http://schemas.openxmlformats.org/officeDocument/2006/relationships/slide" Target="slide44.xml"/><Relationship Id="rId4" Type="http://schemas.openxmlformats.org/officeDocument/2006/relationships/image" Target="../media/image6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5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69.wmf"/><Relationship Id="rId4" Type="http://schemas.openxmlformats.org/officeDocument/2006/relationships/slide" Target="slide2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1.xml"/><Relationship Id="rId4" Type="http://schemas.openxmlformats.org/officeDocument/2006/relationships/image" Target="../media/image7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image" Target="../media/image74.jpeg"/><Relationship Id="rId4" Type="http://schemas.openxmlformats.org/officeDocument/2006/relationships/image" Target="../media/image72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62.xml"/><Relationship Id="rId13" Type="http://schemas.openxmlformats.org/officeDocument/2006/relationships/image" Target="../media/image81.wmf"/><Relationship Id="rId18" Type="http://schemas.openxmlformats.org/officeDocument/2006/relationships/image" Target="../media/image86.wmf"/><Relationship Id="rId3" Type="http://schemas.openxmlformats.org/officeDocument/2006/relationships/control" Target="../activeX/activeX257.xml"/><Relationship Id="rId7" Type="http://schemas.openxmlformats.org/officeDocument/2006/relationships/control" Target="../activeX/activeX261.xml"/><Relationship Id="rId12" Type="http://schemas.openxmlformats.org/officeDocument/2006/relationships/slide" Target="slide44.xml"/><Relationship Id="rId17" Type="http://schemas.openxmlformats.org/officeDocument/2006/relationships/image" Target="../media/image85.wmf"/><Relationship Id="rId2" Type="http://schemas.openxmlformats.org/officeDocument/2006/relationships/control" Target="../activeX/activeX256.xml"/><Relationship Id="rId16" Type="http://schemas.openxmlformats.org/officeDocument/2006/relationships/image" Target="../media/image84.wmf"/><Relationship Id="rId1" Type="http://schemas.openxmlformats.org/officeDocument/2006/relationships/vmlDrawing" Target="../drawings/vmlDrawing20.vml"/><Relationship Id="rId6" Type="http://schemas.openxmlformats.org/officeDocument/2006/relationships/control" Target="../activeX/activeX260.xml"/><Relationship Id="rId11" Type="http://schemas.openxmlformats.org/officeDocument/2006/relationships/slide" Target="slide21.xml"/><Relationship Id="rId5" Type="http://schemas.openxmlformats.org/officeDocument/2006/relationships/control" Target="../activeX/activeX259.xml"/><Relationship Id="rId15" Type="http://schemas.openxmlformats.org/officeDocument/2006/relationships/image" Target="../media/image83.wmf"/><Relationship Id="rId10" Type="http://schemas.openxmlformats.org/officeDocument/2006/relationships/slideLayout" Target="../slideLayouts/slideLayout2.xml"/><Relationship Id="rId4" Type="http://schemas.openxmlformats.org/officeDocument/2006/relationships/control" Target="../activeX/activeX258.xml"/><Relationship Id="rId9" Type="http://schemas.openxmlformats.org/officeDocument/2006/relationships/control" Target="../activeX/activeX263.xml"/><Relationship Id="rId14" Type="http://schemas.openxmlformats.org/officeDocument/2006/relationships/image" Target="../media/image82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control" Target="../activeX/activeX265.xml"/><Relationship Id="rId7" Type="http://schemas.openxmlformats.org/officeDocument/2006/relationships/image" Target="../media/image90.wmf"/><Relationship Id="rId2" Type="http://schemas.openxmlformats.org/officeDocument/2006/relationships/control" Target="../activeX/activeX264.xml"/><Relationship Id="rId1" Type="http://schemas.openxmlformats.org/officeDocument/2006/relationships/vmlDrawing" Target="../drawings/vmlDrawing21.vml"/><Relationship Id="rId6" Type="http://schemas.openxmlformats.org/officeDocument/2006/relationships/slide" Target="slide21.xml"/><Relationship Id="rId5" Type="http://schemas.openxmlformats.org/officeDocument/2006/relationships/image" Target="../media/image89.jpeg"/><Relationship Id="rId4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image" Target="../media/image93.jpeg"/><Relationship Id="rId7" Type="http://schemas.openxmlformats.org/officeDocument/2006/relationships/image" Target="../media/image95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4.xml"/><Relationship Id="rId11" Type="http://schemas.openxmlformats.org/officeDocument/2006/relationships/slide" Target="slide21.xml"/><Relationship Id="rId5" Type="http://schemas.openxmlformats.org/officeDocument/2006/relationships/image" Target="../media/image94.jpeg"/><Relationship Id="rId10" Type="http://schemas.openxmlformats.org/officeDocument/2006/relationships/slide" Target="slide57.xml"/><Relationship Id="rId4" Type="http://schemas.openxmlformats.org/officeDocument/2006/relationships/slide" Target="slide53.xml"/><Relationship Id="rId9" Type="http://schemas.openxmlformats.org/officeDocument/2006/relationships/slide" Target="slide56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image" Target="../media/image93.jpeg"/><Relationship Id="rId7" Type="http://schemas.openxmlformats.org/officeDocument/2006/relationships/image" Target="../media/image94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4.xml"/><Relationship Id="rId11" Type="http://schemas.openxmlformats.org/officeDocument/2006/relationships/slide" Target="slide21.xml"/><Relationship Id="rId5" Type="http://schemas.openxmlformats.org/officeDocument/2006/relationships/slide" Target="slide53.xml"/><Relationship Id="rId10" Type="http://schemas.openxmlformats.org/officeDocument/2006/relationships/slide" Target="slide57.xml"/><Relationship Id="rId4" Type="http://schemas.openxmlformats.org/officeDocument/2006/relationships/image" Target="../media/image95.jpeg"/><Relationship Id="rId9" Type="http://schemas.openxmlformats.org/officeDocument/2006/relationships/slide" Target="slide56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93.jpeg"/><Relationship Id="rId7" Type="http://schemas.openxmlformats.org/officeDocument/2006/relationships/slide" Target="slide55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4.xml"/><Relationship Id="rId11" Type="http://schemas.openxmlformats.org/officeDocument/2006/relationships/slide" Target="slide21.xml"/><Relationship Id="rId5" Type="http://schemas.openxmlformats.org/officeDocument/2006/relationships/slide" Target="slide53.xml"/><Relationship Id="rId10" Type="http://schemas.openxmlformats.org/officeDocument/2006/relationships/slide" Target="slide57.xml"/><Relationship Id="rId4" Type="http://schemas.openxmlformats.org/officeDocument/2006/relationships/image" Target="../media/image95.jpeg"/><Relationship Id="rId9" Type="http://schemas.openxmlformats.org/officeDocument/2006/relationships/slide" Target="slide56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56.xml"/><Relationship Id="rId3" Type="http://schemas.openxmlformats.org/officeDocument/2006/relationships/image" Target="../media/image93.jpeg"/><Relationship Id="rId7" Type="http://schemas.openxmlformats.org/officeDocument/2006/relationships/slide" Target="slide55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4.xml"/><Relationship Id="rId11" Type="http://schemas.openxmlformats.org/officeDocument/2006/relationships/slide" Target="slide21.xml"/><Relationship Id="rId5" Type="http://schemas.openxmlformats.org/officeDocument/2006/relationships/slide" Target="slide53.xml"/><Relationship Id="rId10" Type="http://schemas.openxmlformats.org/officeDocument/2006/relationships/slide" Target="slide57.xml"/><Relationship Id="rId4" Type="http://schemas.openxmlformats.org/officeDocument/2006/relationships/image" Target="../media/image95.jpeg"/><Relationship Id="rId9" Type="http://schemas.openxmlformats.org/officeDocument/2006/relationships/image" Target="../media/image9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image" Target="../media/image95.jpeg"/><Relationship Id="rId4" Type="http://schemas.openxmlformats.org/officeDocument/2006/relationships/slide" Target="slide53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93.jpeg"/><Relationship Id="rId7" Type="http://schemas.openxmlformats.org/officeDocument/2006/relationships/slide" Target="slide57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5.jpeg"/><Relationship Id="rId4" Type="http://schemas.openxmlformats.org/officeDocument/2006/relationships/slide" Target="slide53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93.jpeg"/><Relationship Id="rId7" Type="http://schemas.openxmlformats.org/officeDocument/2006/relationships/image" Target="../media/image97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7.xml"/><Relationship Id="rId5" Type="http://schemas.openxmlformats.org/officeDocument/2006/relationships/image" Target="../media/image95.jpeg"/><Relationship Id="rId4" Type="http://schemas.openxmlformats.org/officeDocument/2006/relationships/slide" Target="slide5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slide" Target="slide21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7.xml"/><Relationship Id="rId5" Type="http://schemas.openxmlformats.org/officeDocument/2006/relationships/image" Target="../media/image95.jpeg"/><Relationship Id="rId4" Type="http://schemas.openxmlformats.org/officeDocument/2006/relationships/slide" Target="slide5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wmf"/><Relationship Id="rId3" Type="http://schemas.openxmlformats.org/officeDocument/2006/relationships/control" Target="../activeX/activeX267.xml"/><Relationship Id="rId7" Type="http://schemas.openxmlformats.org/officeDocument/2006/relationships/image" Target="../media/image102.png"/><Relationship Id="rId2" Type="http://schemas.openxmlformats.org/officeDocument/2006/relationships/control" Target="../activeX/activeX266.xml"/><Relationship Id="rId1" Type="http://schemas.openxmlformats.org/officeDocument/2006/relationships/vmlDrawing" Target="../drawings/vmlDrawing22.vml"/><Relationship Id="rId6" Type="http://schemas.openxmlformats.org/officeDocument/2006/relationships/slide" Target="slide23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5.wmf"/><Relationship Id="rId4" Type="http://schemas.openxmlformats.org/officeDocument/2006/relationships/control" Target="../activeX/activeX268.xml"/><Relationship Id="rId9" Type="http://schemas.openxmlformats.org/officeDocument/2006/relationships/image" Target="../media/image104.w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3" Type="http://schemas.openxmlformats.org/officeDocument/2006/relationships/image" Target="../media/image106.png"/><Relationship Id="rId7" Type="http://schemas.openxmlformats.org/officeDocument/2006/relationships/image" Target="../media/image108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5" Type="http://schemas.openxmlformats.org/officeDocument/2006/relationships/image" Target="../media/image107.png"/><Relationship Id="rId10" Type="http://schemas.openxmlformats.org/officeDocument/2006/relationships/image" Target="../media/image10.png"/><Relationship Id="rId4" Type="http://schemas.openxmlformats.org/officeDocument/2006/relationships/slide" Target="slide51.xml"/><Relationship Id="rId9" Type="http://schemas.openxmlformats.org/officeDocument/2006/relationships/image" Target="../media/image109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897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hlinkClick r:id="rId2" action="ppaction://hlinksldjump"/>
          </p:cNvPr>
          <p:cNvSpPr/>
          <p:nvPr/>
        </p:nvSpPr>
        <p:spPr>
          <a:xfrm>
            <a:off x="2519772" y="1923678"/>
            <a:ext cx="4104456" cy="12241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Boot into Safe Mode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372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hlinkClick r:id="rId2" action="ppaction://hlinksldjump"/>
          </p:cNvPr>
          <p:cNvSpPr/>
          <p:nvPr/>
        </p:nvSpPr>
        <p:spPr>
          <a:xfrm>
            <a:off x="2519772" y="1923678"/>
            <a:ext cx="4104456" cy="122413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Click Here to Start Booting (ASR)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07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>
            <a:hlinkClick r:id="rId2" action="ppaction://hlinksldjump"/>
          </p:cNvPr>
          <p:cNvSpPr/>
          <p:nvPr/>
        </p:nvSpPr>
        <p:spPr>
          <a:xfrm>
            <a:off x="251520" y="195486"/>
            <a:ext cx="1800200" cy="165618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&gt;</a:t>
            </a:r>
          </a:p>
          <a:p>
            <a:pPr algn="ctr"/>
            <a:r>
              <a:rPr lang="en-US" altLang="ko-KR" dirty="0" smtClean="0"/>
              <a:t>Boot into</a:t>
            </a:r>
          </a:p>
          <a:p>
            <a:pPr algn="ctr"/>
            <a:r>
              <a:rPr lang="en-US" altLang="ko-KR" dirty="0" err="1" smtClean="0"/>
              <a:t>AlphaOmega</a:t>
            </a:r>
            <a:endParaRPr lang="ko-KR" altLang="en-US" dirty="0"/>
          </a:p>
        </p:txBody>
      </p:sp>
      <p:sp>
        <p:nvSpPr>
          <p:cNvPr id="6" name="직사각형 5">
            <a:hlinkClick r:id="" action="ppaction://hlinkshowjump?jump=firstslide"/>
          </p:cNvPr>
          <p:cNvSpPr/>
          <p:nvPr/>
        </p:nvSpPr>
        <p:spPr>
          <a:xfrm>
            <a:off x="2195736" y="195486"/>
            <a:ext cx="1800200" cy="165618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&gt;</a:t>
            </a:r>
          </a:p>
          <a:p>
            <a:pPr algn="ctr"/>
            <a:r>
              <a:rPr lang="en-US" altLang="ko-KR" dirty="0" smtClean="0"/>
              <a:t>Quit Booting</a:t>
            </a:r>
            <a:endParaRPr lang="ko-KR" altLang="en-US" dirty="0"/>
          </a:p>
        </p:txBody>
      </p:sp>
      <p:sp>
        <p:nvSpPr>
          <p:cNvPr id="7" name="직사각형 6">
            <a:hlinkClick r:id="rId3" action="ppaction://hlinksldjump"/>
          </p:cNvPr>
          <p:cNvSpPr/>
          <p:nvPr/>
        </p:nvSpPr>
        <p:spPr>
          <a:xfrm>
            <a:off x="4139952" y="195486"/>
            <a:ext cx="1800200" cy="165618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&gt;</a:t>
            </a:r>
          </a:p>
          <a:p>
            <a:pPr algn="ctr"/>
            <a:r>
              <a:rPr lang="en-US" altLang="ko-KR" dirty="0" smtClean="0"/>
              <a:t>Normal Boot</a:t>
            </a:r>
            <a:endParaRPr lang="ko-KR" altLang="en-US" dirty="0"/>
          </a:p>
        </p:txBody>
      </p:sp>
      <p:sp>
        <p:nvSpPr>
          <p:cNvPr id="8" name="직사각형 7">
            <a:hlinkClick r:id="rId4" action="ppaction://hlinksldjump"/>
          </p:cNvPr>
          <p:cNvSpPr/>
          <p:nvPr/>
        </p:nvSpPr>
        <p:spPr>
          <a:xfrm>
            <a:off x="6084168" y="195486"/>
            <a:ext cx="1800200" cy="165618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&gt;</a:t>
            </a:r>
          </a:p>
          <a:p>
            <a:pPr algn="ctr"/>
            <a:r>
              <a:rPr lang="en-US" altLang="ko-KR" dirty="0" smtClean="0"/>
              <a:t>Abnormal Boot</a:t>
            </a:r>
            <a:endParaRPr lang="ko-KR" altLang="en-US" dirty="0"/>
          </a:p>
        </p:txBody>
      </p:sp>
      <p:sp>
        <p:nvSpPr>
          <p:cNvPr id="9" name="직사각형 8">
            <a:hlinkClick r:id="rId5" action="ppaction://hlinksldjump"/>
          </p:cNvPr>
          <p:cNvSpPr/>
          <p:nvPr/>
        </p:nvSpPr>
        <p:spPr>
          <a:xfrm>
            <a:off x="251520" y="1923678"/>
            <a:ext cx="1800200" cy="165618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&gt;</a:t>
            </a:r>
          </a:p>
          <a:p>
            <a:pPr algn="ctr"/>
            <a:r>
              <a:rPr lang="en-US" altLang="ko-KR" dirty="0" smtClean="0"/>
              <a:t>Anti</a:t>
            </a:r>
          </a:p>
          <a:p>
            <a:pPr algn="ctr"/>
            <a:r>
              <a:rPr lang="en-US" altLang="ko-KR" dirty="0" smtClean="0"/>
              <a:t>Troubleshoot</a:t>
            </a:r>
          </a:p>
          <a:p>
            <a:pPr algn="ctr"/>
            <a:r>
              <a:rPr lang="en-US" altLang="ko-KR" dirty="0" smtClean="0"/>
              <a:t>(don’t do this)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399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07368" y="339503"/>
            <a:ext cx="2016224" cy="3600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900" dirty="0" smtClean="0">
                <a:sym typeface="Wingdings" panose="05000000000000000000" pitchFamily="2" charset="2"/>
              </a:rPr>
              <a:t>:(</a:t>
            </a:r>
            <a:endParaRPr lang="ko-KR" altLang="en-US" sz="23900" dirty="0"/>
          </a:p>
        </p:txBody>
      </p:sp>
      <p:sp>
        <p:nvSpPr>
          <p:cNvPr id="9" name="직사각형 8"/>
          <p:cNvSpPr/>
          <p:nvPr/>
        </p:nvSpPr>
        <p:spPr>
          <a:xfrm>
            <a:off x="5004048" y="627534"/>
            <a:ext cx="1224136" cy="18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644008" y="4457918"/>
            <a:ext cx="1872208" cy="18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339752" y="339502"/>
            <a:ext cx="6480720" cy="4608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pPr algn="ctr"/>
            <a:r>
              <a:rPr lang="en-US" altLang="ko-KR" sz="1400" dirty="0" smtClean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  <a:r>
              <a:rPr lang="en-US" altLang="ko-KR" sz="1400" dirty="0" err="1" smtClean="0">
                <a:solidFill>
                  <a:srgbClr val="0000FF"/>
                </a:solidFill>
                <a:latin typeface="Lucida Console" panose="020B0609040504020204" pitchFamily="49" charset="0"/>
              </a:rPr>
              <a:t>AlphaOmega</a:t>
            </a:r>
            <a:r>
              <a:rPr lang="en-US" altLang="ko-KR" sz="1400" dirty="0" smtClean="0">
                <a:solidFill>
                  <a:srgbClr val="0000FF"/>
                </a:solidFill>
                <a:latin typeface="Lucida Console" panose="020B0609040504020204" pitchFamily="49" charset="0"/>
              </a:rPr>
              <a:t> </a:t>
            </a:r>
          </a:p>
          <a:p>
            <a:endParaRPr lang="en-US" altLang="ko-KR" sz="1400" dirty="0" smtClean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It looks like there was a severe damage done to your operating system.</a:t>
            </a: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Your Computer was unable to start properly.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ERROR : DRIVER_STATE_FAIL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this is the first time you’ve ever seen this error try clicking this &gt;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  <a:hlinkClick r:id="rId2" action="ppaction://hlinksldjump"/>
              </a:rPr>
              <a:t>this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 to reboot your computer in </a:t>
            </a:r>
            <a:r>
              <a:rPr lang="en-US" altLang="ko-KR" sz="1400" dirty="0" err="1" smtClean="0">
                <a:solidFill>
                  <a:schemeClr val="bg1"/>
                </a:solidFill>
                <a:latin typeface="Lucida Console" panose="020B0609040504020204" pitchFamily="49" charset="0"/>
              </a:rPr>
              <a:t>safemode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.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you’ve seen this error several times, please contact your system manager.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you press ESC, you can exit this prompt but your unsaved applications will loose it’s data and will be hard for you to recover.</a:t>
            </a:r>
          </a:p>
          <a:p>
            <a:endParaRPr lang="en-US" altLang="ko-KR" sz="1400" dirty="0" smtClean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pPr algn="ctr"/>
            <a:r>
              <a:rPr lang="en-US" altLang="ko-KR" sz="1400" dirty="0" smtClean="0">
                <a:solidFill>
                  <a:srgbClr val="0000FF"/>
                </a:solidFill>
                <a:latin typeface="Lucida Console" panose="020B0609040504020204" pitchFamily="49" charset="0"/>
              </a:rPr>
              <a:t>Press ESC to Exit</a:t>
            </a:r>
            <a:endParaRPr lang="en-US" altLang="ko-KR" sz="1400" dirty="0">
              <a:solidFill>
                <a:srgbClr val="0000FF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83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07368" y="339503"/>
            <a:ext cx="2016224" cy="3600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900" dirty="0" smtClean="0">
                <a:sym typeface="Wingdings" panose="05000000000000000000" pitchFamily="2" charset="2"/>
              </a:rPr>
              <a:t>:(</a:t>
            </a:r>
            <a:endParaRPr lang="ko-KR" altLang="en-US" sz="23900" dirty="0"/>
          </a:p>
        </p:txBody>
      </p:sp>
      <p:sp>
        <p:nvSpPr>
          <p:cNvPr id="9" name="직사각형 8"/>
          <p:cNvSpPr/>
          <p:nvPr/>
        </p:nvSpPr>
        <p:spPr>
          <a:xfrm>
            <a:off x="5004048" y="627534"/>
            <a:ext cx="1224136" cy="18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644008" y="4457918"/>
            <a:ext cx="1872208" cy="180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339752" y="339502"/>
            <a:ext cx="6480720" cy="4608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pPr algn="ctr"/>
            <a:r>
              <a:rPr lang="en-US" altLang="ko-KR" sz="1400" dirty="0" smtClean="0">
                <a:solidFill>
                  <a:srgbClr val="FF0000"/>
                </a:solidFill>
                <a:latin typeface="Lucida Console" panose="020B0609040504020204" pitchFamily="49" charset="0"/>
              </a:rPr>
              <a:t> </a:t>
            </a:r>
            <a:r>
              <a:rPr lang="en-US" altLang="ko-KR" sz="1400" dirty="0" err="1" smtClean="0">
                <a:solidFill>
                  <a:srgbClr val="FF0000"/>
                </a:solidFill>
                <a:latin typeface="Lucida Console" panose="020B0609040504020204" pitchFamily="49" charset="0"/>
              </a:rPr>
              <a:t>AlphaOmega</a:t>
            </a:r>
            <a:r>
              <a:rPr lang="en-US" altLang="ko-KR" sz="1400" dirty="0" smtClean="0">
                <a:solidFill>
                  <a:srgbClr val="FF0000"/>
                </a:solidFill>
                <a:latin typeface="Lucida Console" panose="020B0609040504020204" pitchFamily="49" charset="0"/>
              </a:rPr>
              <a:t> </a:t>
            </a:r>
          </a:p>
          <a:p>
            <a:endParaRPr lang="en-US" altLang="ko-KR" sz="1400" dirty="0" smtClean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It looks like there was a critical damage done to your operating system.</a:t>
            </a: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Your Computer was unable to start properly.</a:t>
            </a: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Your Computer might not be usable anymore if you have bad luck!</a:t>
            </a:r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ERROR : DRIVER_STATE_FAIL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this is the first time you’ve ever seen this error try clicking 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  <a:hlinkClick r:id="rId2" action="ppaction://hlinksldjump"/>
              </a:rPr>
              <a:t>this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 to reboot your computer in </a:t>
            </a:r>
            <a:r>
              <a:rPr lang="en-US" altLang="ko-KR" sz="1400" dirty="0" err="1" smtClean="0">
                <a:solidFill>
                  <a:schemeClr val="bg1"/>
                </a:solidFill>
                <a:latin typeface="Lucida Console" panose="020B0609040504020204" pitchFamily="49" charset="0"/>
              </a:rPr>
              <a:t>safemode</a:t>
            </a:r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.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you’ve seen this error several times, please contact your system manager.</a:t>
            </a:r>
          </a:p>
          <a:p>
            <a:endParaRPr lang="en-US" altLang="ko-KR" sz="1400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r>
              <a:rPr lang="en-US" altLang="ko-KR" sz="14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If you press ESC, you can exit this prompt but your unsaved applications will loose it’s data and will be hard for you to recover.</a:t>
            </a:r>
          </a:p>
          <a:p>
            <a:pPr algn="ctr"/>
            <a:r>
              <a:rPr lang="en-US" altLang="ko-KR" sz="1400" dirty="0" smtClean="0">
                <a:solidFill>
                  <a:srgbClr val="FF0000"/>
                </a:solidFill>
                <a:latin typeface="Lucida Console" panose="020B0609040504020204" pitchFamily="49" charset="0"/>
              </a:rPr>
              <a:t>Press ESC to Exit</a:t>
            </a:r>
            <a:endParaRPr lang="en-US" altLang="ko-KR" sz="1400" dirty="0">
              <a:solidFill>
                <a:srgbClr val="FF0000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39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20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2496018" y="4631496"/>
            <a:ext cx="6647982" cy="3600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bg1">
                    <a:lumMod val="85000"/>
                  </a:schemeClr>
                </a:solidFill>
                <a:latin typeface="Lucida Console" panose="020B0609040504020204" pitchFamily="49" charset="0"/>
              </a:rPr>
              <a:t>&lt;Del&gt; to Boot Menu  &lt;CTRL+ALT+DEL&gt; for automatic repair loop</a:t>
            </a:r>
            <a:endParaRPr lang="ko-KR" altLang="en-US" sz="1400" dirty="0">
              <a:solidFill>
                <a:schemeClr val="bg1">
                  <a:lumMod val="8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7504" y="339502"/>
            <a:ext cx="251520" cy="7200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27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479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3622861" y="555526"/>
            <a:ext cx="189827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9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96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endParaRPr lang="en-US" altLang="ko-KR" sz="96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ea typeface="Arial Unicode MS"/>
              <a:cs typeface="Segoe UI Semilight" panose="020B0402040204020203" pitchFamily="34" charset="0"/>
            </a:endParaRPr>
          </a:p>
        </p:txBody>
      </p:sp>
      <p:sp>
        <p:nvSpPr>
          <p:cNvPr id="3" name="막힌 원호 2"/>
          <p:cNvSpPr/>
          <p:nvPr/>
        </p:nvSpPr>
        <p:spPr>
          <a:xfrm>
            <a:off x="4391980" y="3212350"/>
            <a:ext cx="360040" cy="360040"/>
          </a:xfrm>
          <a:prstGeom prst="blockArc">
            <a:avLst>
              <a:gd name="adj1" fmla="val 10800000"/>
              <a:gd name="adj2" fmla="val 7588812"/>
              <a:gd name="adj3" fmla="val 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4659982"/>
            <a:ext cx="9144000" cy="2880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© 2014 MSK Electronics : </a:t>
            </a:r>
            <a:r>
              <a:rPr lang="en-US" altLang="ko-KR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</a:t>
            </a:r>
            <a:r>
              <a:rPr lang="el-GR" altLang="ko-KR" sz="1400" dirty="0" smtClean="0">
                <a:latin typeface="Segoe UI Semilight" panose="020B0402040204020203" pitchFamily="34" charset="0"/>
                <a:ea typeface="Arial Unicode MS"/>
                <a:cs typeface="Segoe UI Semilight" panose="020B0402040204020203" pitchFamily="34" charset="0"/>
              </a:rPr>
              <a:t>Ω</a:t>
            </a:r>
            <a:r>
              <a:rPr lang="en-US" sz="14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OS 1</a:t>
            </a:r>
            <a:endParaRPr lang="en-US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1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881153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61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Please Wait…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3535313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49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339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Login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1059582"/>
            <a:ext cx="9144000" cy="2880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Choose An Account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150" y="1344712"/>
            <a:ext cx="9144000" cy="273285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6322" name="Picture 2" descr="D:\AlphaOmega_en_64bit_x64\pic\account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25972"/>
            <a:ext cx="792162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D:\AlphaOmega_en_64bit_x64\pic\gues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55726"/>
            <a:ext cx="792162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971600" y="1425972"/>
            <a:ext cx="4320480" cy="7921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Administrator</a:t>
            </a:r>
          </a:p>
          <a:p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Log into administrator account. You can use this account when you need to use apps that </a:t>
            </a:r>
          </a:p>
          <a:p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needs permission or access from the app developer. If you are using the administrator account, you can get full access to all of your apps.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971600" y="2355726"/>
            <a:ext cx="4320480" cy="7921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Guest</a:t>
            </a:r>
          </a:p>
          <a:p>
            <a:r>
              <a:rPr lang="en-US" sz="8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Log into the guest account. You can use this account when you are an unlicensed user that wants to take a sneak peak at the operating system. Some apps will refuse access because this account is not a full version of the operating system.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0" y="2317626"/>
            <a:ext cx="5292080" cy="864096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This is not available in this version</a:t>
            </a:r>
          </a:p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Of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</p:txBody>
      </p:sp>
      <p:pic>
        <p:nvPicPr>
          <p:cNvPr id="11" name="Picture 5" descr="D:\AlphaOmega_en_64bit_x64\pic\Power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472" y="4788470"/>
            <a:ext cx="216024" cy="25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921346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339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Login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1059582"/>
            <a:ext cx="9144000" cy="2880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Choose An Account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150" y="1344712"/>
            <a:ext cx="9144000" cy="273285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07504" y="1425972"/>
            <a:ext cx="5184576" cy="792162"/>
            <a:chOff x="107504" y="1425972"/>
            <a:chExt cx="5184576" cy="792162"/>
          </a:xfrm>
        </p:grpSpPr>
        <p:pic>
          <p:nvPicPr>
            <p:cNvPr id="56322" name="Picture 2" descr="D:\AlphaOmega_en_64bit_x64\pic\account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425972"/>
              <a:ext cx="792162" cy="792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직사각형 13"/>
            <p:cNvSpPr/>
            <p:nvPr/>
          </p:nvSpPr>
          <p:spPr>
            <a:xfrm>
              <a:off x="971600" y="1425972"/>
              <a:ext cx="4320480" cy="7921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Administrator</a:t>
              </a:r>
            </a:p>
            <a:p>
              <a:r>
                <a:rPr lang="en-US" sz="800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Log into administrator account. You can use this account when you need to use apps that </a:t>
              </a:r>
            </a:p>
            <a:p>
              <a:r>
                <a:rPr lang="en-US" sz="800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needs permission or access from the app developer. If you are using the administrator account, you can get full access to all of your apps.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484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6.17284E-7 L -1.25208 -6.17284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60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95435E-6 L 0.20469 0.0900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45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150" y="1344712"/>
            <a:ext cx="9144000" cy="273285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" name="Picture 5" descr="D:\AlphaOmega_en_64bit_x64\pic\Power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472" y="4788470"/>
            <a:ext cx="216024" cy="25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1979712" y="2715766"/>
            <a:ext cx="5256584" cy="2880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Welcome, Administrator.</a:t>
            </a:r>
          </a:p>
        </p:txBody>
      </p:sp>
      <p:sp>
        <p:nvSpPr>
          <p:cNvPr id="6" name="오른쪽 화살표 5">
            <a:hlinkClick r:id="rId6" action="ppaction://hlinksldjump"/>
          </p:cNvPr>
          <p:cNvSpPr/>
          <p:nvPr/>
        </p:nvSpPr>
        <p:spPr>
          <a:xfrm>
            <a:off x="6804248" y="3039678"/>
            <a:ext cx="359692" cy="232544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오른쪽 화살표 8">
            <a:hlinkClick r:id="rId7" action="ppaction://hlinksldjump"/>
          </p:cNvPr>
          <p:cNvSpPr/>
          <p:nvPr/>
        </p:nvSpPr>
        <p:spPr>
          <a:xfrm flipH="1">
            <a:off x="2053928" y="3039678"/>
            <a:ext cx="359692" cy="232544"/>
          </a:xfrm>
          <a:prstGeom prst="right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965752" y="1894129"/>
            <a:ext cx="5184576" cy="792162"/>
            <a:chOff x="107504" y="1425972"/>
            <a:chExt cx="5184576" cy="792162"/>
          </a:xfrm>
        </p:grpSpPr>
        <p:pic>
          <p:nvPicPr>
            <p:cNvPr id="11" name="Picture 2" descr="D:\AlphaOmega_en_64bit_x64\pic\account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425972"/>
              <a:ext cx="792162" cy="792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971600" y="1425972"/>
              <a:ext cx="4320480" cy="7921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Administrator</a:t>
              </a:r>
            </a:p>
            <a:p>
              <a:r>
                <a:rPr lang="en-US" sz="800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Log into administrator account. You can use this account when you need to use apps that </a:t>
              </a:r>
            </a:p>
            <a:p>
              <a:r>
                <a:rPr lang="en-US" sz="800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needs permission or access from the app developer. If you are using the administrator account, you can get full access to all of your apps.</a:t>
              </a: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0" y="0"/>
            <a:ext cx="9144000" cy="339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Login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7358" name="TextBox1" r:id="rId2" imgW="1371600" imgH="304920"/>
        </mc:Choice>
        <mc:Fallback>
          <p:control name="TextBox1" r:id="rId2" imgW="1371600" imgH="30492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3003550"/>
                  <a:ext cx="4248150" cy="304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086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150" y="1344712"/>
            <a:ext cx="9144000" cy="273285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0"/>
            <a:ext cx="9144000" cy="339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Login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1059582"/>
            <a:ext cx="9144000" cy="2880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Power Options</a:t>
            </a:r>
          </a:p>
        </p:txBody>
      </p:sp>
      <p:sp>
        <p:nvSpPr>
          <p:cNvPr id="2" name="직사각형 1">
            <a:hlinkClick r:id="rId2" action="ppaction://hlinksldjump"/>
          </p:cNvPr>
          <p:cNvSpPr/>
          <p:nvPr/>
        </p:nvSpPr>
        <p:spPr>
          <a:xfrm>
            <a:off x="2555776" y="1563638"/>
            <a:ext cx="4032448" cy="288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Turn off the PC</a:t>
            </a:r>
          </a:p>
        </p:txBody>
      </p:sp>
      <p:sp>
        <p:nvSpPr>
          <p:cNvPr id="16" name="직사각형 15">
            <a:hlinkClick r:id="rId3" action="ppaction://hlinksldjump"/>
          </p:cNvPr>
          <p:cNvSpPr/>
          <p:nvPr/>
        </p:nvSpPr>
        <p:spPr>
          <a:xfrm>
            <a:off x="2555776" y="1995686"/>
            <a:ext cx="4032448" cy="288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Sleep</a:t>
            </a:r>
          </a:p>
        </p:txBody>
      </p:sp>
      <p:sp>
        <p:nvSpPr>
          <p:cNvPr id="17" name="직사각형 16">
            <a:hlinkClick r:id="rId4" action="ppaction://hlinksldjump"/>
          </p:cNvPr>
          <p:cNvSpPr/>
          <p:nvPr/>
        </p:nvSpPr>
        <p:spPr>
          <a:xfrm>
            <a:off x="2555776" y="2423108"/>
            <a:ext cx="4032448" cy="288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Lock</a:t>
            </a:r>
          </a:p>
        </p:txBody>
      </p:sp>
      <p:sp>
        <p:nvSpPr>
          <p:cNvPr id="18" name="직사각형 17">
            <a:hlinkClick r:id="rId5" action="ppaction://hlinksldjump"/>
          </p:cNvPr>
          <p:cNvSpPr/>
          <p:nvPr/>
        </p:nvSpPr>
        <p:spPr>
          <a:xfrm>
            <a:off x="2555776" y="3579862"/>
            <a:ext cx="4032448" cy="288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Cancel</a:t>
            </a:r>
          </a:p>
        </p:txBody>
      </p:sp>
      <p:sp>
        <p:nvSpPr>
          <p:cNvPr id="19" name="직사각형 18">
            <a:hlinkClick r:id="rId6" action="ppaction://hlinksldjump"/>
          </p:cNvPr>
          <p:cNvSpPr/>
          <p:nvPr/>
        </p:nvSpPr>
        <p:spPr>
          <a:xfrm>
            <a:off x="2555776" y="2859782"/>
            <a:ext cx="4032448" cy="288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Restart</a:t>
            </a:r>
          </a:p>
        </p:txBody>
      </p:sp>
    </p:spTree>
    <p:extLst>
      <p:ext uri="{BB962C8B-B14F-4D97-AF65-F5344CB8AC3E}">
        <p14:creationId xmlns:p14="http://schemas.microsoft.com/office/powerpoint/2010/main" val="338972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Welcome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3535313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48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499992" y="0"/>
            <a:ext cx="4644008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Welcome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5940152" y="2442181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0"/>
            <a:ext cx="4499992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25860" y="843558"/>
            <a:ext cx="2322004" cy="2295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" name="Picture 2" descr="D:\AlphaOmega_en_64bit_x64\pic\accou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7574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34858" y="3219822"/>
            <a:ext cx="2898068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Welcome, Administrator!</a:t>
            </a:r>
          </a:p>
        </p:txBody>
      </p:sp>
    </p:spTree>
    <p:extLst>
      <p:ext uri="{BB962C8B-B14F-4D97-AF65-F5344CB8AC3E}">
        <p14:creationId xmlns:p14="http://schemas.microsoft.com/office/powerpoint/2010/main" val="680438046"/>
      </p:ext>
    </p:extLst>
  </p:cSld>
  <p:clrMapOvr>
    <a:masterClrMapping/>
  </p:clrMapOvr>
  <p:transition spd="slow" advClick="0" advTm="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3331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726084"/>
      </p:ext>
    </p:extLst>
  </p:cSld>
  <p:clrMapOvr>
    <a:masterClrMapping/>
  </p:clrMapOvr>
  <p:transition spd="slow" advClick="0" advTm="1000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-3331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" name="순서도: 지연 7">
            <a:hlinkClick r:id="" action="ppaction://hlinkshowjump?jump=nextslide"/>
          </p:cNvPr>
          <p:cNvSpPr/>
          <p:nvPr/>
        </p:nvSpPr>
        <p:spPr>
          <a:xfrm flipH="1">
            <a:off x="8856476" y="2355727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이등변 삼각형 10">
            <a:hlinkClick r:id="" action="ppaction://hlinkshowjump?jump=nextslide"/>
          </p:cNvPr>
          <p:cNvSpPr/>
          <p:nvPr/>
        </p:nvSpPr>
        <p:spPr>
          <a:xfrm rot="5400000">
            <a:off x="8868573" y="2675111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clock2.swf"/>
          <p:cNvPicPr>
            <a:picLocks noRot="1" noChangeAspect="1"/>
          </p:cNvPicPr>
          <p:nvPr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-108520" y="4227934"/>
            <a:ext cx="1778271" cy="1333703"/>
          </a:xfrm>
          <a:prstGeom prst="rect">
            <a:avLst/>
          </a:prstGeom>
        </p:spPr>
      </p:pic>
      <p:sp>
        <p:nvSpPr>
          <p:cNvPr id="9" name="타원 8">
            <a:hlinkClick r:id="rId6" action="ppaction://hlinksldjump"/>
          </p:cNvPr>
          <p:cNvSpPr/>
          <p:nvPr/>
        </p:nvSpPr>
        <p:spPr>
          <a:xfrm>
            <a:off x="3925276" y="4948014"/>
            <a:ext cx="144016" cy="14401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hlinkClick r:id="rId7" action="ppaction://hlinksldjump"/>
          </p:cNvPr>
          <p:cNvSpPr/>
          <p:nvPr/>
        </p:nvSpPr>
        <p:spPr>
          <a:xfrm>
            <a:off x="4152151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>
            <a:hlinkClick r:id="rId8" action="ppaction://hlinksldjump"/>
          </p:cNvPr>
          <p:cNvSpPr/>
          <p:nvPr/>
        </p:nvSpPr>
        <p:spPr>
          <a:xfrm>
            <a:off x="4364529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0" y="-3010"/>
            <a:ext cx="9144000" cy="4318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My Menu</a:t>
            </a:r>
            <a:endParaRPr lang="ko-KR" altLang="en-US" dirty="0">
              <a:latin typeface="Segoe UI Symbol" panose="020B0502040204020203" pitchFamily="34" charset="0"/>
            </a:endParaRPr>
          </a:p>
        </p:txBody>
      </p:sp>
      <p:pic>
        <p:nvPicPr>
          <p:cNvPr id="3" name="Picture 9" descr="D:\AlphaOmega_en_64bit_x64\pic\tiles\music.pn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5526"/>
            <a:ext cx="1944688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D:\AlphaOmega_en_64bit_x64\pic\tiles\video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98" y="1497683"/>
            <a:ext cx="1944688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3" name="Picture 11" descr="D:\AlphaOmega_en_64bit_x64\pic\tiles\write.png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54" y="2461366"/>
            <a:ext cx="1944688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4" name="Picture 12" descr="D:\AlphaOmega_en_64bit_x64\pic\tiles\cal2.png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029" y="3435846"/>
            <a:ext cx="2011550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5" name="Picture 13" descr="D:\AlphaOmega_en_64bit_x64\pic\tiles\calc2.png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252" y="3435846"/>
            <a:ext cx="1944688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6" name="Picture 14" descr="D:\AlphaOmega_en_64bit_x64\pic\tiles\file explorer.png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775" y="571478"/>
            <a:ext cx="1944688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7" name="Picture 15" descr="D:\AlphaOmega_en_64bit_x64\pic\tiles\games2.png">
            <a:hlinkClick r:id="rId21" action="ppaction://hlinksldjump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91" y="1504668"/>
            <a:ext cx="2009888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8" name="Picture 16" descr="D:\AlphaOmega_en_64bit_x64\pic\tiles\images.png">
            <a:hlinkClick r:id="rId23" action="ppaction://hlinksldjump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167" y="2455016"/>
            <a:ext cx="2030412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9" name="Picture 17" descr="D:\AlphaOmega_en_64bit_x64\pic\tiles\info.png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167" y="555525"/>
            <a:ext cx="2030412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10" name="Picture 18" descr="D:\AlphaOmega_en_64bit_x64\pic\tiles\internet2.png">
            <a:hlinkClick r:id="rId27" action="ppaction://hlinksldjump"/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252" y="2461366"/>
            <a:ext cx="1944688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12" name="Picture 20" descr="D:\AlphaOmega_en_64bit_x64\pic\tiles\OneBoard.png">
            <a:hlinkClick r:id="rId29" action="ppaction://hlinksldjump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463" y="1497683"/>
            <a:ext cx="1944688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13" name="Picture 21" descr="D:\AlphaOmega_en_64bit_x64\pic\tiles\terminal.png">
            <a:hlinkClick r:id="rId31" action="ppaction://hlinksldjump"/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463" y="555525"/>
            <a:ext cx="1944688" cy="88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D:\AlphaOmega_en_64bit_x64\pic\Power.png">
            <a:hlinkClick r:id="rId33" action="ppaction://hlinksldjump"/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569" y="85197"/>
            <a:ext cx="216024" cy="25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59404" name="Label1" r:id="rId3" imgW="1076400" imgH="219240"/>
        </mc:Choice>
        <mc:Fallback>
          <p:control name="Label1" r:id="rId3" imgW="1076400" imgH="219240">
            <p:pic>
              <p:nvPicPr>
                <p:cNvPr id="0" name="Label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3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825" y="4371975"/>
                  <a:ext cx="1079500" cy="215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900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직사각형 51"/>
          <p:cNvSpPr/>
          <p:nvPr/>
        </p:nvSpPr>
        <p:spPr>
          <a:xfrm>
            <a:off x="-3331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" name="순서도: 지연 7">
            <a:hlinkClick r:id="" action="ppaction://hlinkshowjump?jump=nextslide"/>
          </p:cNvPr>
          <p:cNvSpPr/>
          <p:nvPr/>
        </p:nvSpPr>
        <p:spPr>
          <a:xfrm flipH="1">
            <a:off x="8856476" y="2355727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이등변 삼각형 10">
            <a:hlinkClick r:id="" action="ppaction://hlinkshowjump?jump=nextslide"/>
          </p:cNvPr>
          <p:cNvSpPr/>
          <p:nvPr/>
        </p:nvSpPr>
        <p:spPr>
          <a:xfrm rot="5400000">
            <a:off x="8868573" y="2675111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순서도: 지연 31">
            <a:hlinkClick r:id="" action="ppaction://hlinkshowjump?jump=previousslide"/>
          </p:cNvPr>
          <p:cNvSpPr/>
          <p:nvPr/>
        </p:nvSpPr>
        <p:spPr>
          <a:xfrm>
            <a:off x="-7611" y="2355727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이등변 삼각형 32">
            <a:hlinkClick r:id="" action="ppaction://hlinkshowjump?jump=previousslide"/>
          </p:cNvPr>
          <p:cNvSpPr/>
          <p:nvPr/>
        </p:nvSpPr>
        <p:spPr>
          <a:xfrm rot="16200000" flipH="1">
            <a:off x="-59237" y="2638277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hlinkClick r:id="rId2" action="ppaction://hlinksldjump"/>
          </p:cNvPr>
          <p:cNvSpPr/>
          <p:nvPr/>
        </p:nvSpPr>
        <p:spPr>
          <a:xfrm>
            <a:off x="3925276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hlinkClick r:id="rId3" action="ppaction://hlinksldjump"/>
          </p:cNvPr>
          <p:cNvSpPr/>
          <p:nvPr/>
        </p:nvSpPr>
        <p:spPr>
          <a:xfrm>
            <a:off x="4152151" y="4948014"/>
            <a:ext cx="144016" cy="14401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hlinkClick r:id="rId4" action="ppaction://hlinksldjump"/>
          </p:cNvPr>
          <p:cNvSpPr/>
          <p:nvPr/>
        </p:nvSpPr>
        <p:spPr>
          <a:xfrm>
            <a:off x="4364529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0" y="-3010"/>
            <a:ext cx="9144000" cy="4318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My Menu</a:t>
            </a:r>
            <a:endParaRPr lang="ko-KR" altLang="en-US" dirty="0">
              <a:latin typeface="Segoe UI Symbol" panose="020B0502040204020203" pitchFamily="34" charset="0"/>
            </a:endParaRPr>
          </a:p>
        </p:txBody>
      </p:sp>
      <p:pic>
        <p:nvPicPr>
          <p:cNvPr id="53" name="Picture 5" descr="D:\AlphaOmega_en_64bit_x64\pic\Power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569" y="85197"/>
            <a:ext cx="216024" cy="25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24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-3331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2" name="순서도: 지연 31">
            <a:hlinkClick r:id="" action="ppaction://hlinkshowjump?jump=previousslide"/>
          </p:cNvPr>
          <p:cNvSpPr/>
          <p:nvPr/>
        </p:nvSpPr>
        <p:spPr>
          <a:xfrm>
            <a:off x="-7611" y="2355727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이등변 삼각형 32">
            <a:hlinkClick r:id="" action="ppaction://hlinkshowjump?jump=previousslide"/>
          </p:cNvPr>
          <p:cNvSpPr/>
          <p:nvPr/>
        </p:nvSpPr>
        <p:spPr>
          <a:xfrm rot="16200000" flipH="1">
            <a:off x="-59237" y="2638277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hlinkClick r:id="rId2" action="ppaction://hlinksldjump"/>
          </p:cNvPr>
          <p:cNvSpPr/>
          <p:nvPr/>
        </p:nvSpPr>
        <p:spPr>
          <a:xfrm>
            <a:off x="3925276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hlinkClick r:id="rId3" action="ppaction://hlinksldjump"/>
          </p:cNvPr>
          <p:cNvSpPr/>
          <p:nvPr/>
        </p:nvSpPr>
        <p:spPr>
          <a:xfrm>
            <a:off x="4152151" y="4948014"/>
            <a:ext cx="144016" cy="144016"/>
          </a:xfrm>
          <a:prstGeom prst="ellipse">
            <a:avLst/>
          </a:prstGeom>
          <a:solidFill>
            <a:srgbClr val="0000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hlinkClick r:id="rId4" action="ppaction://hlinksldjump"/>
          </p:cNvPr>
          <p:cNvSpPr/>
          <p:nvPr/>
        </p:nvSpPr>
        <p:spPr>
          <a:xfrm>
            <a:off x="4364529" y="4948014"/>
            <a:ext cx="144016" cy="14401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0" y="-3010"/>
            <a:ext cx="9144000" cy="4318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My Menu</a:t>
            </a:r>
            <a:endParaRPr lang="ko-KR" altLang="en-US" dirty="0">
              <a:latin typeface="Segoe UI Symbol" panose="020B0502040204020203" pitchFamily="34" charset="0"/>
            </a:endParaRPr>
          </a:p>
        </p:txBody>
      </p:sp>
      <p:pic>
        <p:nvPicPr>
          <p:cNvPr id="26" name="Picture 5" descr="D:\AlphaOmega_en_64bit_x64\pic\Power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569" y="85197"/>
            <a:ext cx="216024" cy="25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63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>
            <a:hlinkClick r:id="rId6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411510"/>
            <a:ext cx="9144000" cy="47319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타원 18">
            <a:hlinkClick r:id="rId6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타원 19">
            <a:hlinkClick r:id="rId6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8554" r:id="rId2" imgW="8713800" imgH="3889440"/>
        </mc:Choice>
        <mc:Fallback>
          <p:control r:id="rId2" imgW="8713800" imgH="3889440">
            <p:pic>
              <p:nvPicPr>
                <p:cNvPr id="0" name="WebBrows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058863"/>
                  <a:ext cx="8713787" cy="38893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555" name="TextBox1" r:id="rId3" imgW="6772320" imgH="428760"/>
        </mc:Choice>
        <mc:Fallback>
          <p:control name="TextBox1" r:id="rId3" imgW="6772320" imgH="42876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555625"/>
                  <a:ext cx="6769100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556" name="CommandButton1" r:id="rId4" imgW="1800360" imgH="428760"/>
        </mc:Choice>
        <mc:Fallback>
          <p:control name="CommandButton1" r:id="rId4" imgW="1800360" imgH="4287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92950" y="555625"/>
                  <a:ext cx="18002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6238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타원 14">
            <a:hlinkClick r:id="rId6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타원 15">
            <a:hlinkClick r:id="rId6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타원 16">
            <a:hlinkClick r:id="rId6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411510"/>
            <a:ext cx="9144000" cy="47319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9572" r:id="rId2" imgW="8713800" imgH="3889440"/>
        </mc:Choice>
        <mc:Fallback>
          <p:control r:id="rId2" imgW="8713800" imgH="3889440">
            <p:pic>
              <p:nvPicPr>
                <p:cNvPr id="0" name="WebBrows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058863"/>
                  <a:ext cx="8713787" cy="38893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573" name="TextBox1" r:id="rId3" imgW="6772320" imgH="428760"/>
        </mc:Choice>
        <mc:Fallback>
          <p:control name="TextBox1" r:id="rId3" imgW="6772320" imgH="42876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555625"/>
                  <a:ext cx="6769100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574" name="CommandButton1" r:id="rId4" imgW="1800360" imgH="428760"/>
        </mc:Choice>
        <mc:Fallback>
          <p:control name="CommandButton1" r:id="rId4" imgW="1800360" imgH="4287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92950" y="555625"/>
                  <a:ext cx="18002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7440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411510"/>
            <a:ext cx="9144000" cy="473199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4" name="Calculator.swf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71700" y="859138"/>
            <a:ext cx="5400600" cy="40504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직사각형 1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타원 15">
            <a:hlinkClick r:id="rId4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타원 16">
            <a:hlinkClick r:id="rId4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8" name="타원 17">
            <a:hlinkClick r:id="rId4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63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cons.iconarchive.com/icons/femfoyou/angry-birds/1024/angry-bird-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20" y="833382"/>
            <a:ext cx="1666360" cy="166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07504" y="699543"/>
            <a:ext cx="3312368" cy="20162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123728" y="833382"/>
            <a:ext cx="1152128" cy="17383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0070C0"/>
                </a:solidFill>
              </a:rPr>
              <a:t>Angry</a:t>
            </a:r>
          </a:p>
          <a:p>
            <a:pPr algn="ctr"/>
            <a:r>
              <a:rPr lang="en-US" altLang="ko-KR" dirty="0" smtClean="0">
                <a:solidFill>
                  <a:srgbClr val="0070C0"/>
                </a:solidFill>
              </a:rPr>
              <a:t>Birds</a:t>
            </a:r>
          </a:p>
          <a:p>
            <a:pPr algn="ctr"/>
            <a:endParaRPr lang="en-US" altLang="ko-KR" dirty="0" smtClean="0">
              <a:solidFill>
                <a:srgbClr val="0070C0"/>
              </a:solidFill>
            </a:endParaRPr>
          </a:p>
          <a:p>
            <a:pPr algn="ctr"/>
            <a:r>
              <a:rPr lang="en-US" altLang="ko-KR" dirty="0" smtClean="0">
                <a:solidFill>
                  <a:srgbClr val="0070C0"/>
                </a:solidFill>
                <a:hlinkClick r:id="rId3" action="ppaction://hlinksldjump"/>
              </a:rPr>
              <a:t>Play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타원 18">
            <a:hlinkClick r:id="rId4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타원 19">
            <a:hlinkClick r:id="rId4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4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9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아래쪽 화살표 7">
            <a:hlinkClick r:id="rId3" action="ppaction://hlinksldjump"/>
          </p:cNvPr>
          <p:cNvSpPr/>
          <p:nvPr/>
        </p:nvSpPr>
        <p:spPr>
          <a:xfrm flipV="1">
            <a:off x="8693733" y="699543"/>
            <a:ext cx="261996" cy="39604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AngryBirds.swf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511660" y="552990"/>
            <a:ext cx="6120680" cy="459051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타원 8">
            <a:hlinkClick r:id="rId5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타원 9">
            <a:hlinkClick r:id="rId5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1" name="타원 10">
            <a:hlinkClick r:id="rId5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83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showWhenStopped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6" name="직사각형 15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7" name="직사각형 16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8" name="직사각형 17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9" name="직사각형 18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0" name="직사각형 19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1" name="직사각형 20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2" name="직사각형 21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2" name="타원 31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3" name="타원 32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4" name="타원 33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7683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77863"/>
                  <a:ext cx="7123113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6004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6899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7923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8947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9971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95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9" name="타원 28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0" name="타원 29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1" name="타원 30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2019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3043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4" action="ppaction://hlinksldjump"/>
          </p:cNvPr>
          <p:cNvSpPr/>
          <p:nvPr/>
        </p:nvSpPr>
        <p:spPr>
          <a:xfrm>
            <a:off x="107504" y="6275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Note1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>
            <a:hlinkClick r:id="rId5" action="ppaction://hlinksldjump"/>
          </p:cNvPr>
          <p:cNvSpPr/>
          <p:nvPr/>
        </p:nvSpPr>
        <p:spPr>
          <a:xfrm>
            <a:off x="107504" y="1105879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Note2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직사각형 7">
            <a:hlinkClick r:id="rId6" action="ppaction://hlinksldjump"/>
          </p:cNvPr>
          <p:cNvSpPr/>
          <p:nvPr/>
        </p:nvSpPr>
        <p:spPr>
          <a:xfrm>
            <a:off x="107504" y="1591282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Note3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직사각형 8">
            <a:hlinkClick r:id="rId7" action="ppaction://hlinksldjump"/>
          </p:cNvPr>
          <p:cNvSpPr/>
          <p:nvPr/>
        </p:nvSpPr>
        <p:spPr>
          <a:xfrm>
            <a:off x="107504" y="206769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Note4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직사각형 9">
            <a:hlinkClick r:id="rId8" action="ppaction://hlinksldjump"/>
          </p:cNvPr>
          <p:cNvSpPr/>
          <p:nvPr/>
        </p:nvSpPr>
        <p:spPr>
          <a:xfrm>
            <a:off x="107504" y="255779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Note5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1" name="직사각형 10">
            <a:hlinkClick r:id="rId9" action="ppaction://hlinksldjump"/>
          </p:cNvPr>
          <p:cNvSpPr/>
          <p:nvPr/>
        </p:nvSpPr>
        <p:spPr>
          <a:xfrm>
            <a:off x="107504" y="3040906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Note6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직사각형 11">
            <a:hlinkClick r:id="rId10" action="ppaction://hlinksldjump"/>
          </p:cNvPr>
          <p:cNvSpPr/>
          <p:nvPr/>
        </p:nvSpPr>
        <p:spPr>
          <a:xfrm>
            <a:off x="107504" y="3512034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Note7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직사각형 12">
            <a:hlinkClick r:id="rId11" action="ppaction://hlinksldjump"/>
          </p:cNvPr>
          <p:cNvSpPr/>
          <p:nvPr/>
        </p:nvSpPr>
        <p:spPr>
          <a:xfrm>
            <a:off x="107504" y="3990970"/>
            <a:ext cx="1728192" cy="432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Note8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직사각형 13">
            <a:hlinkClick r:id="rId12" action="ppaction://hlinksldjump"/>
          </p:cNvPr>
          <p:cNvSpPr/>
          <p:nvPr/>
        </p:nvSpPr>
        <p:spPr>
          <a:xfrm>
            <a:off x="107504" y="4481066"/>
            <a:ext cx="17281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Note9 </a:t>
            </a:r>
            <a:r>
              <a:rPr lang="en-US" altLang="ko-KR" sz="11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.doc</a:t>
            </a:r>
            <a:endParaRPr lang="ko-KR" altLang="en-US" sz="11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13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13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13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4067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11350" y="627063"/>
                  <a:ext cx="7121525" cy="44656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224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0"/>
            <a:ext cx="9144000" cy="4115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타원 14">
            <a:hlinkClick r:id="rId4" action="ppaction://hlinksldjump"/>
          </p:cNvPr>
          <p:cNvSpPr/>
          <p:nvPr/>
        </p:nvSpPr>
        <p:spPr>
          <a:xfrm>
            <a:off x="89316" y="72589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타원 15">
            <a:hlinkClick r:id="rId4" action="ppaction://hlinksldjump"/>
          </p:cNvPr>
          <p:cNvSpPr/>
          <p:nvPr/>
        </p:nvSpPr>
        <p:spPr>
          <a:xfrm>
            <a:off x="323528" y="72589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타원 16">
            <a:hlinkClick r:id="rId4" action="ppaction://hlinksldjump"/>
          </p:cNvPr>
          <p:cNvSpPr/>
          <p:nvPr/>
        </p:nvSpPr>
        <p:spPr>
          <a:xfrm>
            <a:off x="557366" y="72589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440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411163"/>
                  <a:ext cx="8713787" cy="460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3750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직사각형 83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5" name="타원 84">
            <a:hlinkClick r:id="rId62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6" name="타원 85">
            <a:hlinkClick r:id="rId62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7" name="타원 86">
            <a:hlinkClick r:id="rId62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7504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644008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644008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07504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51520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1520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51520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1520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71550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762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47864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76627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309095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125554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788024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788024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788024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788024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508054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774132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88436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113131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845599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662058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788024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788024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788024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788024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508054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774132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884368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13131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845599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662058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52946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52946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2946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52946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972976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239054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349290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578053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310521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26980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" name="직사각형 2">
            <a:hlinkClick r:id="rId63" action="ppaction://hlinksldjump"/>
          </p:cNvPr>
          <p:cNvSpPr/>
          <p:nvPr/>
        </p:nvSpPr>
        <p:spPr>
          <a:xfrm>
            <a:off x="2051720" y="12128"/>
            <a:ext cx="464468" cy="4644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69" name="직사각형 68">
            <a:hlinkClick r:id="rId64" action="ppaction://hlinksldjump"/>
          </p:cNvPr>
          <p:cNvSpPr/>
          <p:nvPr/>
        </p:nvSpPr>
        <p:spPr>
          <a:xfrm>
            <a:off x="2648285" y="12128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70" name="직사각형 69">
            <a:hlinkClick r:id="rId65" action="ppaction://hlinksldjump"/>
          </p:cNvPr>
          <p:cNvSpPr/>
          <p:nvPr/>
        </p:nvSpPr>
        <p:spPr>
          <a:xfrm>
            <a:off x="3235017" y="12128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71" name="직사각형 70">
            <a:hlinkClick r:id="rId66" action="ppaction://hlinksldjump"/>
          </p:cNvPr>
          <p:cNvSpPr/>
          <p:nvPr/>
        </p:nvSpPr>
        <p:spPr>
          <a:xfrm>
            <a:off x="3799222" y="12128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0803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4" name="TextBox2" r:id="rId3" imgW="7162920" imgH="4267080"/>
        </mc:Choice>
        <mc:Fallback>
          <p:control name="TextBox2" r:id="rId3" imgW="7162920" imgH="42670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5" name="TextBox3" r:id="rId4" imgW="7162920" imgH="4267080"/>
        </mc:Choice>
        <mc:Fallback>
          <p:control name="TextBox3" r:id="rId4" imgW="7162920" imgH="42670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6" name="TextBox4" r:id="rId5" imgW="7162920" imgH="4267080"/>
        </mc:Choice>
        <mc:Fallback>
          <p:control name="TextBox4" r:id="rId5" imgW="7162920" imgH="42670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7" name="TextBox5" r:id="rId6" imgW="7162920" imgH="4267080"/>
        </mc:Choice>
        <mc:Fallback>
          <p:control name="TextBox5" r:id="rId6" imgW="7162920" imgH="42670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8" name="TextBox6" r:id="rId7" imgW="7162920" imgH="4267080"/>
        </mc:Choice>
        <mc:Fallback>
          <p:control name="TextBox6" r:id="rId7" imgW="7162920" imgH="4267080">
            <p:pic>
              <p:nvPicPr>
                <p:cNvPr id="0" name="Text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09" name="TextBox7" r:id="rId8" imgW="7162920" imgH="4267080"/>
        </mc:Choice>
        <mc:Fallback>
          <p:control name="TextBox7" r:id="rId8" imgW="7162920" imgH="4267080">
            <p:pic>
              <p:nvPicPr>
                <p:cNvPr id="0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0" name="TextBox8" r:id="rId9" imgW="7162920" imgH="4267080"/>
        </mc:Choice>
        <mc:Fallback>
          <p:control name="TextBox8" r:id="rId9" imgW="7162920" imgH="4267080">
            <p:pic>
              <p:nvPicPr>
                <p:cNvPr id="0" name="Text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1" name="TextBox9" r:id="rId10" imgW="7162920" imgH="4267080"/>
        </mc:Choice>
        <mc:Fallback>
          <p:control name="TextBox9" r:id="rId10" imgW="7162920" imgH="4267080">
            <p:pic>
              <p:nvPicPr>
                <p:cNvPr id="0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2" name="TextBox10" r:id="rId11" imgW="7162920" imgH="4267080"/>
        </mc:Choice>
        <mc:Fallback>
          <p:control name="TextBox10" r:id="rId11" imgW="7162920" imgH="4267080">
            <p:pic>
              <p:nvPicPr>
                <p:cNvPr id="0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3" name="TextBox11" r:id="rId12" imgW="7162920" imgH="4267080"/>
        </mc:Choice>
        <mc:Fallback>
          <p:control name="TextBox11" r:id="rId12" imgW="7162920" imgH="4267080">
            <p:pic>
              <p:nvPicPr>
                <p:cNvPr id="0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4" name="TextBox12" r:id="rId13" imgW="7162920" imgH="4267080"/>
        </mc:Choice>
        <mc:Fallback>
          <p:control name="TextBox12" r:id="rId13" imgW="7162920" imgH="4267080">
            <p:pic>
              <p:nvPicPr>
                <p:cNvPr id="0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5" name="TextBox13" r:id="rId14" imgW="7162920" imgH="4267080"/>
        </mc:Choice>
        <mc:Fallback>
          <p:control name="TextBox13" r:id="rId14" imgW="7162920" imgH="4267080">
            <p:pic>
              <p:nvPicPr>
                <p:cNvPr id="0" name="TextBox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6" name="TextBox14" r:id="rId15" imgW="7162920" imgH="4267080"/>
        </mc:Choice>
        <mc:Fallback>
          <p:control name="TextBox14" r:id="rId15" imgW="7162920" imgH="4267080">
            <p:pic>
              <p:nvPicPr>
                <p:cNvPr id="0" name="Text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7" name="TextBox15" r:id="rId16" imgW="7162920" imgH="4267080"/>
        </mc:Choice>
        <mc:Fallback>
          <p:control name="TextBox15" r:id="rId16" imgW="7162920" imgH="4267080">
            <p:pic>
              <p:nvPicPr>
                <p:cNvPr id="0" name="Text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8" name="TextBox16" r:id="rId17" imgW="7162920" imgH="4267080"/>
        </mc:Choice>
        <mc:Fallback>
          <p:control name="TextBox16" r:id="rId17" imgW="7162920" imgH="4267080">
            <p:pic>
              <p:nvPicPr>
                <p:cNvPr id="0" name="Text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19" name="TextBox17" r:id="rId18" imgW="7162920" imgH="4267080"/>
        </mc:Choice>
        <mc:Fallback>
          <p:control name="TextBox17" r:id="rId18" imgW="7162920" imgH="4267080">
            <p:pic>
              <p:nvPicPr>
                <p:cNvPr id="0" name="Text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0" name="TextBox18" r:id="rId19" imgW="7162920" imgH="4267080"/>
        </mc:Choice>
        <mc:Fallback>
          <p:control name="TextBox18" r:id="rId19" imgW="7162920" imgH="4267080">
            <p:pic>
              <p:nvPicPr>
                <p:cNvPr id="0" name="Text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1" name="TextBox19" r:id="rId20" imgW="7162920" imgH="4267080"/>
        </mc:Choice>
        <mc:Fallback>
          <p:control name="TextBox19" r:id="rId20" imgW="7162920" imgH="4267080">
            <p:pic>
              <p:nvPicPr>
                <p:cNvPr id="0" name="Text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2" name="TextBox20" r:id="rId21" imgW="7162920" imgH="4267080"/>
        </mc:Choice>
        <mc:Fallback>
          <p:control name="TextBox20" r:id="rId21" imgW="7162920" imgH="4267080">
            <p:pic>
              <p:nvPicPr>
                <p:cNvPr id="0" name="Text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3" name="TextBox21" r:id="rId22" imgW="7162920" imgH="4267080"/>
        </mc:Choice>
        <mc:Fallback>
          <p:control name="TextBox21" r:id="rId22" imgW="7162920" imgH="4267080">
            <p:pic>
              <p:nvPicPr>
                <p:cNvPr id="0" name="Text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4" name="TextBox22" r:id="rId23" imgW="7162920" imgH="4267080"/>
        </mc:Choice>
        <mc:Fallback>
          <p:control name="TextBox22" r:id="rId23" imgW="7162920" imgH="4267080">
            <p:pic>
              <p:nvPicPr>
                <p:cNvPr id="0" name="Text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5" name="TextBox23" r:id="rId24" imgW="7162920" imgH="4267080"/>
        </mc:Choice>
        <mc:Fallback>
          <p:control name="TextBox23" r:id="rId24" imgW="7162920" imgH="4267080">
            <p:pic>
              <p:nvPicPr>
                <p:cNvPr id="0" name="Text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6" name="TextBox24" r:id="rId25" imgW="7162920" imgH="4267080"/>
        </mc:Choice>
        <mc:Fallback>
          <p:control name="TextBox24" r:id="rId25" imgW="7162920" imgH="4267080">
            <p:pic>
              <p:nvPicPr>
                <p:cNvPr id="0" name="Text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7" name="TextBox25" r:id="rId26" imgW="7162920" imgH="4267080"/>
        </mc:Choice>
        <mc:Fallback>
          <p:control name="TextBox25" r:id="rId26" imgW="7162920" imgH="4267080">
            <p:pic>
              <p:nvPicPr>
                <p:cNvPr id="0" name="Text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8" name="TextBox26" r:id="rId27" imgW="7162920" imgH="4267080"/>
        </mc:Choice>
        <mc:Fallback>
          <p:control name="TextBox26" r:id="rId27" imgW="7162920" imgH="4267080">
            <p:pic>
              <p:nvPicPr>
                <p:cNvPr id="0" name="Text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29" name="TextBox27" r:id="rId28" imgW="7162920" imgH="4267080"/>
        </mc:Choice>
        <mc:Fallback>
          <p:control name="TextBox27" r:id="rId28" imgW="7162920" imgH="4267080">
            <p:pic>
              <p:nvPicPr>
                <p:cNvPr id="0" name="Text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0" name="TextBox28" r:id="rId29" imgW="7162920" imgH="4267080"/>
        </mc:Choice>
        <mc:Fallback>
          <p:control name="TextBox28" r:id="rId29" imgW="7162920" imgH="4267080">
            <p:pic>
              <p:nvPicPr>
                <p:cNvPr id="0" name="Text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1" name="TextBox29" r:id="rId30" imgW="7162920" imgH="4267080"/>
        </mc:Choice>
        <mc:Fallback>
          <p:control name="TextBox29" r:id="rId30" imgW="7162920" imgH="4267080">
            <p:pic>
              <p:nvPicPr>
                <p:cNvPr id="0" name="Text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2" name="TextBox30" r:id="rId31" imgW="7162920" imgH="4267080"/>
        </mc:Choice>
        <mc:Fallback>
          <p:control name="TextBox30" r:id="rId31" imgW="7162920" imgH="4267080">
            <p:pic>
              <p:nvPicPr>
                <p:cNvPr id="0" name="TextBox3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3" name="TextBox31" r:id="rId32" imgW="7162920" imgH="4267080"/>
        </mc:Choice>
        <mc:Fallback>
          <p:control name="TextBox31" r:id="rId32" imgW="7162920" imgH="4267080">
            <p:pic>
              <p:nvPicPr>
                <p:cNvPr id="0" name="TextBox3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4" name="TextBox32" r:id="rId33" imgW="7162920" imgH="4267080"/>
        </mc:Choice>
        <mc:Fallback>
          <p:control name="TextBox32" r:id="rId33" imgW="7162920" imgH="4267080">
            <p:pic>
              <p:nvPicPr>
                <p:cNvPr id="0" name="TextBox3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5" name="TextBox33" r:id="rId34" imgW="7162920" imgH="4267080"/>
        </mc:Choice>
        <mc:Fallback>
          <p:control name="TextBox33" r:id="rId34" imgW="7162920" imgH="4267080">
            <p:pic>
              <p:nvPicPr>
                <p:cNvPr id="0" name="TextBox3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6" name="TextBox34" r:id="rId35" imgW="7162920" imgH="4267080"/>
        </mc:Choice>
        <mc:Fallback>
          <p:control name="TextBox34" r:id="rId35" imgW="7162920" imgH="4267080">
            <p:pic>
              <p:nvPicPr>
                <p:cNvPr id="0" name="TextBox3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7" name="TextBox35" r:id="rId36" imgW="7162920" imgH="4267080"/>
        </mc:Choice>
        <mc:Fallback>
          <p:control name="TextBox35" r:id="rId36" imgW="7162920" imgH="4267080">
            <p:pic>
              <p:nvPicPr>
                <p:cNvPr id="0" name="TextBox3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8" name="TextBox36" r:id="rId37" imgW="7162920" imgH="4267080"/>
        </mc:Choice>
        <mc:Fallback>
          <p:control name="TextBox36" r:id="rId37" imgW="7162920" imgH="4267080">
            <p:pic>
              <p:nvPicPr>
                <p:cNvPr id="0" name="TextBox3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39" name="TextBox37" r:id="rId38" imgW="7162920" imgH="4267080"/>
        </mc:Choice>
        <mc:Fallback>
          <p:control name="TextBox37" r:id="rId38" imgW="7162920" imgH="4267080">
            <p:pic>
              <p:nvPicPr>
                <p:cNvPr id="0" name="TextBox3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0" name="TextBox38" r:id="rId39" imgW="7162920" imgH="4267080"/>
        </mc:Choice>
        <mc:Fallback>
          <p:control name="TextBox38" r:id="rId39" imgW="7162920" imgH="4267080">
            <p:pic>
              <p:nvPicPr>
                <p:cNvPr id="0" name="TextBox3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1" name="TextBox39" r:id="rId40" imgW="7162920" imgH="4267080"/>
        </mc:Choice>
        <mc:Fallback>
          <p:control name="TextBox39" r:id="rId40" imgW="7162920" imgH="4267080">
            <p:pic>
              <p:nvPicPr>
                <p:cNvPr id="0" name="TextBox3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2" name="TextBox40" r:id="rId41" imgW="7162920" imgH="4267080"/>
        </mc:Choice>
        <mc:Fallback>
          <p:control name="TextBox40" r:id="rId41" imgW="7162920" imgH="4267080">
            <p:pic>
              <p:nvPicPr>
                <p:cNvPr id="0" name="TextBox4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3" name="TextBox41" r:id="rId42" imgW="7162920" imgH="4267080"/>
        </mc:Choice>
        <mc:Fallback>
          <p:control name="TextBox41" r:id="rId42" imgW="7162920" imgH="4267080">
            <p:pic>
              <p:nvPicPr>
                <p:cNvPr id="0" name="TextBox4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4" name="TextBox42" r:id="rId43" imgW="7162920" imgH="4267080"/>
        </mc:Choice>
        <mc:Fallback>
          <p:control name="TextBox42" r:id="rId43" imgW="7162920" imgH="4267080">
            <p:pic>
              <p:nvPicPr>
                <p:cNvPr id="0" name="TextBox4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5" name="TextBox43" r:id="rId44" imgW="7162920" imgH="4267080"/>
        </mc:Choice>
        <mc:Fallback>
          <p:control name="TextBox43" r:id="rId44" imgW="7162920" imgH="4267080">
            <p:pic>
              <p:nvPicPr>
                <p:cNvPr id="0" name="TextBox4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6" name="TextBox44" r:id="rId45" imgW="7162920" imgH="4267080"/>
        </mc:Choice>
        <mc:Fallback>
          <p:control name="TextBox44" r:id="rId45" imgW="7162920" imgH="4267080">
            <p:pic>
              <p:nvPicPr>
                <p:cNvPr id="0" name="TextBox4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7" name="TextBox45" r:id="rId46" imgW="7162920" imgH="4267080"/>
        </mc:Choice>
        <mc:Fallback>
          <p:control name="TextBox45" r:id="rId46" imgW="7162920" imgH="4267080">
            <p:pic>
              <p:nvPicPr>
                <p:cNvPr id="0" name="TextBox4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8" name="TextBox46" r:id="rId47" imgW="7162920" imgH="4267080"/>
        </mc:Choice>
        <mc:Fallback>
          <p:control name="TextBox46" r:id="rId47" imgW="7162920" imgH="4267080">
            <p:pic>
              <p:nvPicPr>
                <p:cNvPr id="0" name="TextBox4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49" name="TextBox47" r:id="rId48" imgW="7162920" imgH="4267080"/>
        </mc:Choice>
        <mc:Fallback>
          <p:control name="TextBox47" r:id="rId48" imgW="7162920" imgH="4267080">
            <p:pic>
              <p:nvPicPr>
                <p:cNvPr id="0" name="TextBox4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0" name="TextBox48" r:id="rId49" imgW="7162920" imgH="4267080"/>
        </mc:Choice>
        <mc:Fallback>
          <p:control name="TextBox48" r:id="rId49" imgW="7162920" imgH="4267080">
            <p:pic>
              <p:nvPicPr>
                <p:cNvPr id="0" name="TextBox4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1" name="TextBox49" r:id="rId50" imgW="7162920" imgH="4267080"/>
        </mc:Choice>
        <mc:Fallback>
          <p:control name="TextBox49" r:id="rId50" imgW="7162920" imgH="4267080">
            <p:pic>
              <p:nvPicPr>
                <p:cNvPr id="0" name="TextBox4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2" name="TextBox50" r:id="rId51" imgW="7162920" imgH="4267080"/>
        </mc:Choice>
        <mc:Fallback>
          <p:control name="TextBox50" r:id="rId51" imgW="7162920" imgH="4267080">
            <p:pic>
              <p:nvPicPr>
                <p:cNvPr id="0" name="TextBox5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3" name="TextBox51" r:id="rId52" imgW="7162920" imgH="4267080"/>
        </mc:Choice>
        <mc:Fallback>
          <p:control name="TextBox51" r:id="rId52" imgW="7162920" imgH="4267080">
            <p:pic>
              <p:nvPicPr>
                <p:cNvPr id="0" name="TextBox5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4" name="TextBox52" r:id="rId53" imgW="7162920" imgH="4267080"/>
        </mc:Choice>
        <mc:Fallback>
          <p:control name="TextBox52" r:id="rId53" imgW="7162920" imgH="4267080">
            <p:pic>
              <p:nvPicPr>
                <p:cNvPr id="0" name="TextBox5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5" name="TextBox53" r:id="rId54" imgW="7162920" imgH="4267080"/>
        </mc:Choice>
        <mc:Fallback>
          <p:control name="TextBox53" r:id="rId54" imgW="7162920" imgH="4267080">
            <p:pic>
              <p:nvPicPr>
                <p:cNvPr id="0" name="TextBox5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6" name="TextBox54" r:id="rId55" imgW="7162920" imgH="4267080"/>
        </mc:Choice>
        <mc:Fallback>
          <p:control name="TextBox54" r:id="rId55" imgW="7162920" imgH="4267080">
            <p:pic>
              <p:nvPicPr>
                <p:cNvPr id="0" name="TextBox5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7" name="TextBox55" r:id="rId56" imgW="7162920" imgH="4267080"/>
        </mc:Choice>
        <mc:Fallback>
          <p:control name="TextBox55" r:id="rId56" imgW="7162920" imgH="4267080">
            <p:pic>
              <p:nvPicPr>
                <p:cNvPr id="0" name="TextBox5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8" name="TextBox56" r:id="rId57" imgW="7162920" imgH="4267080"/>
        </mc:Choice>
        <mc:Fallback>
          <p:control name="TextBox56" r:id="rId57" imgW="7162920" imgH="4267080">
            <p:pic>
              <p:nvPicPr>
                <p:cNvPr id="0" name="TextBox5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59" name="TextBox57" r:id="rId58" imgW="7162920" imgH="4267080"/>
        </mc:Choice>
        <mc:Fallback>
          <p:control name="TextBox57" r:id="rId58" imgW="7162920" imgH="4267080">
            <p:pic>
              <p:nvPicPr>
                <p:cNvPr id="0" name="TextBox5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60" name="TextBox58" r:id="rId59" imgW="7162920" imgH="4267080"/>
        </mc:Choice>
        <mc:Fallback>
          <p:control name="TextBox58" r:id="rId59" imgW="7162920" imgH="4267080">
            <p:pic>
              <p:nvPicPr>
                <p:cNvPr id="0" name="TextBox5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0861" name="TextBox59" r:id="rId60" imgW="7162920" imgH="4267080"/>
        </mc:Choice>
        <mc:Fallback>
          <p:control name="TextBox59" r:id="rId60" imgW="7162920" imgH="4267080">
            <p:pic>
              <p:nvPicPr>
                <p:cNvPr id="0" name="TextBox5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5504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직사각형 68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0" name="타원 69">
            <a:hlinkClick r:id="rId62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1" name="타원 70">
            <a:hlinkClick r:id="rId62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6" name="타원 75">
            <a:hlinkClick r:id="rId62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7504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644008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644008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07504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51520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1520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51520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1520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71550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762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47864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76627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309095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125554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788024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788024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788024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788024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508054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774132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88436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113131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845599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662058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788024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788024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788024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788024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508054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774132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884368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13131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845599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662058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52946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52946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2946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52946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972976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239054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349290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578053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310521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26980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72" name="직사각형 71">
            <a:hlinkClick r:id="rId63" action="ppaction://hlinksldjump"/>
          </p:cNvPr>
          <p:cNvSpPr/>
          <p:nvPr/>
        </p:nvSpPr>
        <p:spPr>
          <a:xfrm>
            <a:off x="2051720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73" name="직사각형 72">
            <a:hlinkClick r:id="rId64" action="ppaction://hlinksldjump"/>
          </p:cNvPr>
          <p:cNvSpPr/>
          <p:nvPr/>
        </p:nvSpPr>
        <p:spPr>
          <a:xfrm>
            <a:off x="2648285" y="35880"/>
            <a:ext cx="464468" cy="4644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74" name="직사각형 73">
            <a:hlinkClick r:id="rId65" action="ppaction://hlinksldjump"/>
          </p:cNvPr>
          <p:cNvSpPr/>
          <p:nvPr/>
        </p:nvSpPr>
        <p:spPr>
          <a:xfrm>
            <a:off x="3235017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75" name="직사각형 74">
            <a:hlinkClick r:id="rId66" action="ppaction://hlinksldjump"/>
          </p:cNvPr>
          <p:cNvSpPr/>
          <p:nvPr/>
        </p:nvSpPr>
        <p:spPr>
          <a:xfrm>
            <a:off x="3799222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716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17" name="TextBox2" r:id="rId3" imgW="7162920" imgH="4267080"/>
        </mc:Choice>
        <mc:Fallback>
          <p:control name="TextBox2" r:id="rId3" imgW="7162920" imgH="42670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18" name="TextBox3" r:id="rId4" imgW="7162920" imgH="4267080"/>
        </mc:Choice>
        <mc:Fallback>
          <p:control name="TextBox3" r:id="rId4" imgW="7162920" imgH="42670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19" name="TextBox4" r:id="rId5" imgW="7162920" imgH="4267080"/>
        </mc:Choice>
        <mc:Fallback>
          <p:control name="TextBox4" r:id="rId5" imgW="7162920" imgH="42670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0" name="TextBox5" r:id="rId6" imgW="7162920" imgH="4267080"/>
        </mc:Choice>
        <mc:Fallback>
          <p:control name="TextBox5" r:id="rId6" imgW="7162920" imgH="42670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1" name="TextBox6" r:id="rId7" imgW="7162920" imgH="4267080"/>
        </mc:Choice>
        <mc:Fallback>
          <p:control name="TextBox6" r:id="rId7" imgW="7162920" imgH="4267080">
            <p:pic>
              <p:nvPicPr>
                <p:cNvPr id="0" name="Text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2" name="TextBox7" r:id="rId8" imgW="7162920" imgH="4267080"/>
        </mc:Choice>
        <mc:Fallback>
          <p:control name="TextBox7" r:id="rId8" imgW="7162920" imgH="4267080">
            <p:pic>
              <p:nvPicPr>
                <p:cNvPr id="0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3" name="TextBox8" r:id="rId9" imgW="7162920" imgH="4267080"/>
        </mc:Choice>
        <mc:Fallback>
          <p:control name="TextBox8" r:id="rId9" imgW="7162920" imgH="4267080">
            <p:pic>
              <p:nvPicPr>
                <p:cNvPr id="0" name="Text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4" name="TextBox9" r:id="rId10" imgW="7162920" imgH="4267080"/>
        </mc:Choice>
        <mc:Fallback>
          <p:control name="TextBox9" r:id="rId10" imgW="7162920" imgH="4267080">
            <p:pic>
              <p:nvPicPr>
                <p:cNvPr id="0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5" name="TextBox10" r:id="rId11" imgW="7162920" imgH="4267080"/>
        </mc:Choice>
        <mc:Fallback>
          <p:control name="TextBox10" r:id="rId11" imgW="7162920" imgH="4267080">
            <p:pic>
              <p:nvPicPr>
                <p:cNvPr id="0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6" name="TextBox11" r:id="rId12" imgW="7162920" imgH="4267080"/>
        </mc:Choice>
        <mc:Fallback>
          <p:control name="TextBox11" r:id="rId12" imgW="7162920" imgH="4267080">
            <p:pic>
              <p:nvPicPr>
                <p:cNvPr id="0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7" name="TextBox12" r:id="rId13" imgW="7162920" imgH="4267080"/>
        </mc:Choice>
        <mc:Fallback>
          <p:control name="TextBox12" r:id="rId13" imgW="7162920" imgH="4267080">
            <p:pic>
              <p:nvPicPr>
                <p:cNvPr id="0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8" name="TextBox13" r:id="rId14" imgW="7162920" imgH="4267080"/>
        </mc:Choice>
        <mc:Fallback>
          <p:control name="TextBox13" r:id="rId14" imgW="7162920" imgH="4267080">
            <p:pic>
              <p:nvPicPr>
                <p:cNvPr id="0" name="TextBox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9" name="TextBox14" r:id="rId15" imgW="7162920" imgH="4267080"/>
        </mc:Choice>
        <mc:Fallback>
          <p:control name="TextBox14" r:id="rId15" imgW="7162920" imgH="4267080">
            <p:pic>
              <p:nvPicPr>
                <p:cNvPr id="0" name="Text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0" name="TextBox15" r:id="rId16" imgW="7162920" imgH="4267080"/>
        </mc:Choice>
        <mc:Fallback>
          <p:control name="TextBox15" r:id="rId16" imgW="7162920" imgH="4267080">
            <p:pic>
              <p:nvPicPr>
                <p:cNvPr id="0" name="Text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1" name="TextBox16" r:id="rId17" imgW="7162920" imgH="4267080"/>
        </mc:Choice>
        <mc:Fallback>
          <p:control name="TextBox16" r:id="rId17" imgW="7162920" imgH="4267080">
            <p:pic>
              <p:nvPicPr>
                <p:cNvPr id="0" name="Text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2" name="TextBox17" r:id="rId18" imgW="7162920" imgH="4267080"/>
        </mc:Choice>
        <mc:Fallback>
          <p:control name="TextBox17" r:id="rId18" imgW="7162920" imgH="4267080">
            <p:pic>
              <p:nvPicPr>
                <p:cNvPr id="0" name="Text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3" name="TextBox18" r:id="rId19" imgW="7162920" imgH="4267080"/>
        </mc:Choice>
        <mc:Fallback>
          <p:control name="TextBox18" r:id="rId19" imgW="7162920" imgH="4267080">
            <p:pic>
              <p:nvPicPr>
                <p:cNvPr id="0" name="Text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4" name="TextBox19" r:id="rId20" imgW="7162920" imgH="4267080"/>
        </mc:Choice>
        <mc:Fallback>
          <p:control name="TextBox19" r:id="rId20" imgW="7162920" imgH="4267080">
            <p:pic>
              <p:nvPicPr>
                <p:cNvPr id="0" name="Text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5" name="TextBox20" r:id="rId21" imgW="7162920" imgH="4267080"/>
        </mc:Choice>
        <mc:Fallback>
          <p:control name="TextBox20" r:id="rId21" imgW="7162920" imgH="4267080">
            <p:pic>
              <p:nvPicPr>
                <p:cNvPr id="0" name="Text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6" name="TextBox21" r:id="rId22" imgW="7162920" imgH="4267080"/>
        </mc:Choice>
        <mc:Fallback>
          <p:control name="TextBox21" r:id="rId22" imgW="7162920" imgH="4267080">
            <p:pic>
              <p:nvPicPr>
                <p:cNvPr id="0" name="Text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7" name="TextBox22" r:id="rId23" imgW="7162920" imgH="4267080"/>
        </mc:Choice>
        <mc:Fallback>
          <p:control name="TextBox22" r:id="rId23" imgW="7162920" imgH="4267080">
            <p:pic>
              <p:nvPicPr>
                <p:cNvPr id="0" name="Text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8" name="TextBox23" r:id="rId24" imgW="7162920" imgH="4267080"/>
        </mc:Choice>
        <mc:Fallback>
          <p:control name="TextBox23" r:id="rId24" imgW="7162920" imgH="4267080">
            <p:pic>
              <p:nvPicPr>
                <p:cNvPr id="0" name="Text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9" name="TextBox24" r:id="rId25" imgW="7162920" imgH="4267080"/>
        </mc:Choice>
        <mc:Fallback>
          <p:control name="TextBox24" r:id="rId25" imgW="7162920" imgH="4267080">
            <p:pic>
              <p:nvPicPr>
                <p:cNvPr id="0" name="Text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0" name="TextBox25" r:id="rId26" imgW="7162920" imgH="4267080"/>
        </mc:Choice>
        <mc:Fallback>
          <p:control name="TextBox25" r:id="rId26" imgW="7162920" imgH="4267080">
            <p:pic>
              <p:nvPicPr>
                <p:cNvPr id="0" name="Text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1" name="TextBox26" r:id="rId27" imgW="7162920" imgH="4267080"/>
        </mc:Choice>
        <mc:Fallback>
          <p:control name="TextBox26" r:id="rId27" imgW="7162920" imgH="4267080">
            <p:pic>
              <p:nvPicPr>
                <p:cNvPr id="0" name="Text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2" name="TextBox27" r:id="rId28" imgW="7162920" imgH="4267080"/>
        </mc:Choice>
        <mc:Fallback>
          <p:control name="TextBox27" r:id="rId28" imgW="7162920" imgH="4267080">
            <p:pic>
              <p:nvPicPr>
                <p:cNvPr id="0" name="Text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3" name="TextBox28" r:id="rId29" imgW="7162920" imgH="4267080"/>
        </mc:Choice>
        <mc:Fallback>
          <p:control name="TextBox28" r:id="rId29" imgW="7162920" imgH="4267080">
            <p:pic>
              <p:nvPicPr>
                <p:cNvPr id="0" name="Text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4" name="TextBox29" r:id="rId30" imgW="7162920" imgH="4267080"/>
        </mc:Choice>
        <mc:Fallback>
          <p:control name="TextBox29" r:id="rId30" imgW="7162920" imgH="4267080">
            <p:pic>
              <p:nvPicPr>
                <p:cNvPr id="0" name="Text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5" name="TextBox30" r:id="rId31" imgW="7162920" imgH="4267080"/>
        </mc:Choice>
        <mc:Fallback>
          <p:control name="TextBox30" r:id="rId31" imgW="7162920" imgH="4267080">
            <p:pic>
              <p:nvPicPr>
                <p:cNvPr id="0" name="TextBox3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6" name="TextBox31" r:id="rId32" imgW="7162920" imgH="4267080"/>
        </mc:Choice>
        <mc:Fallback>
          <p:control name="TextBox31" r:id="rId32" imgW="7162920" imgH="4267080">
            <p:pic>
              <p:nvPicPr>
                <p:cNvPr id="0" name="TextBox3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7" name="TextBox32" r:id="rId33" imgW="7162920" imgH="4267080"/>
        </mc:Choice>
        <mc:Fallback>
          <p:control name="TextBox32" r:id="rId33" imgW="7162920" imgH="4267080">
            <p:pic>
              <p:nvPicPr>
                <p:cNvPr id="0" name="TextBox3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8" name="TextBox33" r:id="rId34" imgW="7162920" imgH="4267080"/>
        </mc:Choice>
        <mc:Fallback>
          <p:control name="TextBox33" r:id="rId34" imgW="7162920" imgH="4267080">
            <p:pic>
              <p:nvPicPr>
                <p:cNvPr id="0" name="TextBox3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9" name="TextBox34" r:id="rId35" imgW="7162920" imgH="4267080"/>
        </mc:Choice>
        <mc:Fallback>
          <p:control name="TextBox34" r:id="rId35" imgW="7162920" imgH="4267080">
            <p:pic>
              <p:nvPicPr>
                <p:cNvPr id="0" name="TextBox3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0" name="TextBox35" r:id="rId36" imgW="7162920" imgH="4267080"/>
        </mc:Choice>
        <mc:Fallback>
          <p:control name="TextBox35" r:id="rId36" imgW="7162920" imgH="4267080">
            <p:pic>
              <p:nvPicPr>
                <p:cNvPr id="0" name="TextBox3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1" name="TextBox36" r:id="rId37" imgW="7162920" imgH="4267080"/>
        </mc:Choice>
        <mc:Fallback>
          <p:control name="TextBox36" r:id="rId37" imgW="7162920" imgH="4267080">
            <p:pic>
              <p:nvPicPr>
                <p:cNvPr id="0" name="TextBox3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2" name="TextBox37" r:id="rId38" imgW="7162920" imgH="4267080"/>
        </mc:Choice>
        <mc:Fallback>
          <p:control name="TextBox37" r:id="rId38" imgW="7162920" imgH="4267080">
            <p:pic>
              <p:nvPicPr>
                <p:cNvPr id="0" name="TextBox3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3" name="TextBox38" r:id="rId39" imgW="7162920" imgH="4267080"/>
        </mc:Choice>
        <mc:Fallback>
          <p:control name="TextBox38" r:id="rId39" imgW="7162920" imgH="4267080">
            <p:pic>
              <p:nvPicPr>
                <p:cNvPr id="0" name="TextBox3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4" name="TextBox39" r:id="rId40" imgW="7162920" imgH="4267080"/>
        </mc:Choice>
        <mc:Fallback>
          <p:control name="TextBox39" r:id="rId40" imgW="7162920" imgH="4267080">
            <p:pic>
              <p:nvPicPr>
                <p:cNvPr id="0" name="TextBox3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5" name="TextBox40" r:id="rId41" imgW="7162920" imgH="4267080"/>
        </mc:Choice>
        <mc:Fallback>
          <p:control name="TextBox40" r:id="rId41" imgW="7162920" imgH="4267080">
            <p:pic>
              <p:nvPicPr>
                <p:cNvPr id="0" name="TextBox4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6" name="TextBox41" r:id="rId42" imgW="7162920" imgH="4267080"/>
        </mc:Choice>
        <mc:Fallback>
          <p:control name="TextBox41" r:id="rId42" imgW="7162920" imgH="4267080">
            <p:pic>
              <p:nvPicPr>
                <p:cNvPr id="0" name="TextBox4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7" name="TextBox42" r:id="rId43" imgW="7162920" imgH="4267080"/>
        </mc:Choice>
        <mc:Fallback>
          <p:control name="TextBox42" r:id="rId43" imgW="7162920" imgH="4267080">
            <p:pic>
              <p:nvPicPr>
                <p:cNvPr id="0" name="TextBox4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8" name="TextBox43" r:id="rId44" imgW="7162920" imgH="4267080"/>
        </mc:Choice>
        <mc:Fallback>
          <p:control name="TextBox43" r:id="rId44" imgW="7162920" imgH="4267080">
            <p:pic>
              <p:nvPicPr>
                <p:cNvPr id="0" name="TextBox4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59" name="TextBox44" r:id="rId45" imgW="7162920" imgH="4267080"/>
        </mc:Choice>
        <mc:Fallback>
          <p:control name="TextBox44" r:id="rId45" imgW="7162920" imgH="4267080">
            <p:pic>
              <p:nvPicPr>
                <p:cNvPr id="0" name="TextBox4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0" name="TextBox45" r:id="rId46" imgW="7162920" imgH="4267080"/>
        </mc:Choice>
        <mc:Fallback>
          <p:control name="TextBox45" r:id="rId46" imgW="7162920" imgH="4267080">
            <p:pic>
              <p:nvPicPr>
                <p:cNvPr id="0" name="TextBox4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1" name="TextBox46" r:id="rId47" imgW="7162920" imgH="4267080"/>
        </mc:Choice>
        <mc:Fallback>
          <p:control name="TextBox46" r:id="rId47" imgW="7162920" imgH="4267080">
            <p:pic>
              <p:nvPicPr>
                <p:cNvPr id="0" name="TextBox4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2" name="TextBox47" r:id="rId48" imgW="7162920" imgH="4267080"/>
        </mc:Choice>
        <mc:Fallback>
          <p:control name="TextBox47" r:id="rId48" imgW="7162920" imgH="4267080">
            <p:pic>
              <p:nvPicPr>
                <p:cNvPr id="0" name="TextBox4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3" name="TextBox48" r:id="rId49" imgW="7162920" imgH="4267080"/>
        </mc:Choice>
        <mc:Fallback>
          <p:control name="TextBox48" r:id="rId49" imgW="7162920" imgH="4267080">
            <p:pic>
              <p:nvPicPr>
                <p:cNvPr id="0" name="TextBox4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4" name="TextBox49" r:id="rId50" imgW="7162920" imgH="4267080"/>
        </mc:Choice>
        <mc:Fallback>
          <p:control name="TextBox49" r:id="rId50" imgW="7162920" imgH="4267080">
            <p:pic>
              <p:nvPicPr>
                <p:cNvPr id="0" name="TextBox4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5" name="TextBox50" r:id="rId51" imgW="7162920" imgH="4267080"/>
        </mc:Choice>
        <mc:Fallback>
          <p:control name="TextBox50" r:id="rId51" imgW="7162920" imgH="4267080">
            <p:pic>
              <p:nvPicPr>
                <p:cNvPr id="0" name="TextBox5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6" name="TextBox51" r:id="rId52" imgW="7162920" imgH="4267080"/>
        </mc:Choice>
        <mc:Fallback>
          <p:control name="TextBox51" r:id="rId52" imgW="7162920" imgH="4267080">
            <p:pic>
              <p:nvPicPr>
                <p:cNvPr id="0" name="TextBox5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7" name="TextBox52" r:id="rId53" imgW="7162920" imgH="4267080"/>
        </mc:Choice>
        <mc:Fallback>
          <p:control name="TextBox52" r:id="rId53" imgW="7162920" imgH="4267080">
            <p:pic>
              <p:nvPicPr>
                <p:cNvPr id="0" name="TextBox5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8" name="TextBox53" r:id="rId54" imgW="7162920" imgH="4267080"/>
        </mc:Choice>
        <mc:Fallback>
          <p:control name="TextBox53" r:id="rId54" imgW="7162920" imgH="4267080">
            <p:pic>
              <p:nvPicPr>
                <p:cNvPr id="0" name="TextBox5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9" name="TextBox54" r:id="rId55" imgW="7162920" imgH="4267080"/>
        </mc:Choice>
        <mc:Fallback>
          <p:control name="TextBox54" r:id="rId55" imgW="7162920" imgH="4267080">
            <p:pic>
              <p:nvPicPr>
                <p:cNvPr id="0" name="TextBox5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0" name="TextBox55" r:id="rId56" imgW="7162920" imgH="4267080"/>
        </mc:Choice>
        <mc:Fallback>
          <p:control name="TextBox55" r:id="rId56" imgW="7162920" imgH="4267080">
            <p:pic>
              <p:nvPicPr>
                <p:cNvPr id="0" name="TextBox5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1" name="TextBox56" r:id="rId57" imgW="7162920" imgH="4267080"/>
        </mc:Choice>
        <mc:Fallback>
          <p:control name="TextBox56" r:id="rId57" imgW="7162920" imgH="4267080">
            <p:pic>
              <p:nvPicPr>
                <p:cNvPr id="0" name="TextBox5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2" name="TextBox57" r:id="rId58" imgW="7162920" imgH="4267080"/>
        </mc:Choice>
        <mc:Fallback>
          <p:control name="TextBox57" r:id="rId58" imgW="7162920" imgH="4267080">
            <p:pic>
              <p:nvPicPr>
                <p:cNvPr id="0" name="TextBox5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3" name="TextBox58" r:id="rId59" imgW="7162920" imgH="4267080"/>
        </mc:Choice>
        <mc:Fallback>
          <p:control name="TextBox58" r:id="rId59" imgW="7162920" imgH="4267080">
            <p:pic>
              <p:nvPicPr>
                <p:cNvPr id="0" name="TextBox5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4" name="TextBox59" r:id="rId60" imgW="7162920" imgH="4267080"/>
        </mc:Choice>
        <mc:Fallback>
          <p:control name="TextBox59" r:id="rId60" imgW="7162920" imgH="4267080">
            <p:pic>
              <p:nvPicPr>
                <p:cNvPr id="0" name="TextBox5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5214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직사각형 68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0" name="타원 69">
            <a:hlinkClick r:id="rId62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1" name="타원 70">
            <a:hlinkClick r:id="rId62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6" name="타원 75">
            <a:hlinkClick r:id="rId62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7504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644008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644008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07504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51520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1520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51520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1520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71550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762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47864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76627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309095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125554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788024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788024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788024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788024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508054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774132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88436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113131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845599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662058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788024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788024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788024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788024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508054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774132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884368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13131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845599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662058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52946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52946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2946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52946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972976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239054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349290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578053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310521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26980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72" name="직사각형 71">
            <a:hlinkClick r:id="rId63" action="ppaction://hlinksldjump"/>
          </p:cNvPr>
          <p:cNvSpPr/>
          <p:nvPr/>
        </p:nvSpPr>
        <p:spPr>
          <a:xfrm>
            <a:off x="2051720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73" name="직사각형 72">
            <a:hlinkClick r:id="rId64" action="ppaction://hlinksldjump"/>
          </p:cNvPr>
          <p:cNvSpPr/>
          <p:nvPr/>
        </p:nvSpPr>
        <p:spPr>
          <a:xfrm>
            <a:off x="2648285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74" name="직사각형 73">
            <a:hlinkClick r:id="rId65" action="ppaction://hlinksldjump"/>
          </p:cNvPr>
          <p:cNvSpPr/>
          <p:nvPr/>
        </p:nvSpPr>
        <p:spPr>
          <a:xfrm>
            <a:off x="3235017" y="35880"/>
            <a:ext cx="464468" cy="4644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75" name="직사각형 74">
            <a:hlinkClick r:id="rId66" action="ppaction://hlinksldjump"/>
          </p:cNvPr>
          <p:cNvSpPr/>
          <p:nvPr/>
        </p:nvSpPr>
        <p:spPr>
          <a:xfrm>
            <a:off x="3799222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2740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1" name="TextBox2" r:id="rId3" imgW="7162920" imgH="4267080"/>
        </mc:Choice>
        <mc:Fallback>
          <p:control name="TextBox2" r:id="rId3" imgW="7162920" imgH="42670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2" name="TextBox3" r:id="rId4" imgW="7162920" imgH="4267080"/>
        </mc:Choice>
        <mc:Fallback>
          <p:control name="TextBox3" r:id="rId4" imgW="7162920" imgH="42670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3" name="TextBox4" r:id="rId5" imgW="7162920" imgH="4267080"/>
        </mc:Choice>
        <mc:Fallback>
          <p:control name="TextBox4" r:id="rId5" imgW="7162920" imgH="42670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4" name="TextBox5" r:id="rId6" imgW="7162920" imgH="4267080"/>
        </mc:Choice>
        <mc:Fallback>
          <p:control name="TextBox5" r:id="rId6" imgW="7162920" imgH="42670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5" name="TextBox6" r:id="rId7" imgW="7162920" imgH="4267080"/>
        </mc:Choice>
        <mc:Fallback>
          <p:control name="TextBox6" r:id="rId7" imgW="7162920" imgH="4267080">
            <p:pic>
              <p:nvPicPr>
                <p:cNvPr id="0" name="Text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6" name="TextBox7" r:id="rId8" imgW="7162920" imgH="4267080"/>
        </mc:Choice>
        <mc:Fallback>
          <p:control name="TextBox7" r:id="rId8" imgW="7162920" imgH="4267080">
            <p:pic>
              <p:nvPicPr>
                <p:cNvPr id="0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7" name="TextBox8" r:id="rId9" imgW="7162920" imgH="4267080"/>
        </mc:Choice>
        <mc:Fallback>
          <p:control name="TextBox8" r:id="rId9" imgW="7162920" imgH="4267080">
            <p:pic>
              <p:nvPicPr>
                <p:cNvPr id="0" name="Text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8" name="TextBox9" r:id="rId10" imgW="7162920" imgH="4267080"/>
        </mc:Choice>
        <mc:Fallback>
          <p:control name="TextBox9" r:id="rId10" imgW="7162920" imgH="4267080">
            <p:pic>
              <p:nvPicPr>
                <p:cNvPr id="0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49" name="TextBox10" r:id="rId11" imgW="7162920" imgH="4267080"/>
        </mc:Choice>
        <mc:Fallback>
          <p:control name="TextBox10" r:id="rId11" imgW="7162920" imgH="4267080">
            <p:pic>
              <p:nvPicPr>
                <p:cNvPr id="0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0" name="TextBox11" r:id="rId12" imgW="7162920" imgH="4267080"/>
        </mc:Choice>
        <mc:Fallback>
          <p:control name="TextBox11" r:id="rId12" imgW="7162920" imgH="4267080">
            <p:pic>
              <p:nvPicPr>
                <p:cNvPr id="0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1" name="TextBox12" r:id="rId13" imgW="7162920" imgH="4267080"/>
        </mc:Choice>
        <mc:Fallback>
          <p:control name="TextBox12" r:id="rId13" imgW="7162920" imgH="4267080">
            <p:pic>
              <p:nvPicPr>
                <p:cNvPr id="0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2" name="TextBox13" r:id="rId14" imgW="7162920" imgH="4267080"/>
        </mc:Choice>
        <mc:Fallback>
          <p:control name="TextBox13" r:id="rId14" imgW="7162920" imgH="4267080">
            <p:pic>
              <p:nvPicPr>
                <p:cNvPr id="0" name="TextBox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3" name="TextBox14" r:id="rId15" imgW="7162920" imgH="4267080"/>
        </mc:Choice>
        <mc:Fallback>
          <p:control name="TextBox14" r:id="rId15" imgW="7162920" imgH="4267080">
            <p:pic>
              <p:nvPicPr>
                <p:cNvPr id="0" name="Text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4" name="TextBox15" r:id="rId16" imgW="7162920" imgH="4267080"/>
        </mc:Choice>
        <mc:Fallback>
          <p:control name="TextBox15" r:id="rId16" imgW="7162920" imgH="4267080">
            <p:pic>
              <p:nvPicPr>
                <p:cNvPr id="0" name="Text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5" name="TextBox16" r:id="rId17" imgW="7162920" imgH="4267080"/>
        </mc:Choice>
        <mc:Fallback>
          <p:control name="TextBox16" r:id="rId17" imgW="7162920" imgH="4267080">
            <p:pic>
              <p:nvPicPr>
                <p:cNvPr id="0" name="Text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6" name="TextBox17" r:id="rId18" imgW="7162920" imgH="4267080"/>
        </mc:Choice>
        <mc:Fallback>
          <p:control name="TextBox17" r:id="rId18" imgW="7162920" imgH="4267080">
            <p:pic>
              <p:nvPicPr>
                <p:cNvPr id="0" name="Text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7" name="TextBox18" r:id="rId19" imgW="7162920" imgH="4267080"/>
        </mc:Choice>
        <mc:Fallback>
          <p:control name="TextBox18" r:id="rId19" imgW="7162920" imgH="4267080">
            <p:pic>
              <p:nvPicPr>
                <p:cNvPr id="0" name="Text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8" name="TextBox19" r:id="rId20" imgW="7162920" imgH="4267080"/>
        </mc:Choice>
        <mc:Fallback>
          <p:control name="TextBox19" r:id="rId20" imgW="7162920" imgH="4267080">
            <p:pic>
              <p:nvPicPr>
                <p:cNvPr id="0" name="Text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59" name="TextBox20" r:id="rId21" imgW="7162920" imgH="4267080"/>
        </mc:Choice>
        <mc:Fallback>
          <p:control name="TextBox20" r:id="rId21" imgW="7162920" imgH="4267080">
            <p:pic>
              <p:nvPicPr>
                <p:cNvPr id="0" name="Text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0" name="TextBox21" r:id="rId22" imgW="7162920" imgH="4267080"/>
        </mc:Choice>
        <mc:Fallback>
          <p:control name="TextBox21" r:id="rId22" imgW="7162920" imgH="4267080">
            <p:pic>
              <p:nvPicPr>
                <p:cNvPr id="0" name="Text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1" name="TextBox22" r:id="rId23" imgW="7162920" imgH="4267080"/>
        </mc:Choice>
        <mc:Fallback>
          <p:control name="TextBox22" r:id="rId23" imgW="7162920" imgH="4267080">
            <p:pic>
              <p:nvPicPr>
                <p:cNvPr id="0" name="Text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2" name="TextBox23" r:id="rId24" imgW="7162920" imgH="4267080"/>
        </mc:Choice>
        <mc:Fallback>
          <p:control name="TextBox23" r:id="rId24" imgW="7162920" imgH="4267080">
            <p:pic>
              <p:nvPicPr>
                <p:cNvPr id="0" name="Text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3" name="TextBox24" r:id="rId25" imgW="7162920" imgH="4267080"/>
        </mc:Choice>
        <mc:Fallback>
          <p:control name="TextBox24" r:id="rId25" imgW="7162920" imgH="4267080">
            <p:pic>
              <p:nvPicPr>
                <p:cNvPr id="0" name="Text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4" name="TextBox25" r:id="rId26" imgW="7162920" imgH="4267080"/>
        </mc:Choice>
        <mc:Fallback>
          <p:control name="TextBox25" r:id="rId26" imgW="7162920" imgH="4267080">
            <p:pic>
              <p:nvPicPr>
                <p:cNvPr id="0" name="Text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5" name="TextBox26" r:id="rId27" imgW="7162920" imgH="4267080"/>
        </mc:Choice>
        <mc:Fallback>
          <p:control name="TextBox26" r:id="rId27" imgW="7162920" imgH="4267080">
            <p:pic>
              <p:nvPicPr>
                <p:cNvPr id="0" name="Text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6" name="TextBox27" r:id="rId28" imgW="7162920" imgH="4267080"/>
        </mc:Choice>
        <mc:Fallback>
          <p:control name="TextBox27" r:id="rId28" imgW="7162920" imgH="4267080">
            <p:pic>
              <p:nvPicPr>
                <p:cNvPr id="0" name="Text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7" name="TextBox28" r:id="rId29" imgW="7162920" imgH="4267080"/>
        </mc:Choice>
        <mc:Fallback>
          <p:control name="TextBox28" r:id="rId29" imgW="7162920" imgH="4267080">
            <p:pic>
              <p:nvPicPr>
                <p:cNvPr id="0" name="Text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8" name="TextBox29" r:id="rId30" imgW="7162920" imgH="4267080"/>
        </mc:Choice>
        <mc:Fallback>
          <p:control name="TextBox29" r:id="rId30" imgW="7162920" imgH="4267080">
            <p:pic>
              <p:nvPicPr>
                <p:cNvPr id="0" name="Text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69" name="TextBox30" r:id="rId31" imgW="7162920" imgH="4267080"/>
        </mc:Choice>
        <mc:Fallback>
          <p:control name="TextBox30" r:id="rId31" imgW="7162920" imgH="4267080">
            <p:pic>
              <p:nvPicPr>
                <p:cNvPr id="0" name="TextBox3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0" name="TextBox31" r:id="rId32" imgW="7162920" imgH="4267080"/>
        </mc:Choice>
        <mc:Fallback>
          <p:control name="TextBox31" r:id="rId32" imgW="7162920" imgH="4267080">
            <p:pic>
              <p:nvPicPr>
                <p:cNvPr id="0" name="TextBox3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1" name="TextBox32" r:id="rId33" imgW="7162920" imgH="4267080"/>
        </mc:Choice>
        <mc:Fallback>
          <p:control name="TextBox32" r:id="rId33" imgW="7162920" imgH="4267080">
            <p:pic>
              <p:nvPicPr>
                <p:cNvPr id="0" name="TextBox3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2" name="TextBox33" r:id="rId34" imgW="7162920" imgH="4267080"/>
        </mc:Choice>
        <mc:Fallback>
          <p:control name="TextBox33" r:id="rId34" imgW="7162920" imgH="4267080">
            <p:pic>
              <p:nvPicPr>
                <p:cNvPr id="0" name="TextBox3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3" name="TextBox34" r:id="rId35" imgW="7162920" imgH="4267080"/>
        </mc:Choice>
        <mc:Fallback>
          <p:control name="TextBox34" r:id="rId35" imgW="7162920" imgH="4267080">
            <p:pic>
              <p:nvPicPr>
                <p:cNvPr id="0" name="TextBox3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4" name="TextBox35" r:id="rId36" imgW="7162920" imgH="4267080"/>
        </mc:Choice>
        <mc:Fallback>
          <p:control name="TextBox35" r:id="rId36" imgW="7162920" imgH="4267080">
            <p:pic>
              <p:nvPicPr>
                <p:cNvPr id="0" name="TextBox3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5" name="TextBox36" r:id="rId37" imgW="7162920" imgH="4267080"/>
        </mc:Choice>
        <mc:Fallback>
          <p:control name="TextBox36" r:id="rId37" imgW="7162920" imgH="4267080">
            <p:pic>
              <p:nvPicPr>
                <p:cNvPr id="0" name="TextBox3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6" name="TextBox37" r:id="rId38" imgW="7162920" imgH="4267080"/>
        </mc:Choice>
        <mc:Fallback>
          <p:control name="TextBox37" r:id="rId38" imgW="7162920" imgH="4267080">
            <p:pic>
              <p:nvPicPr>
                <p:cNvPr id="0" name="TextBox3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7" name="TextBox38" r:id="rId39" imgW="7162920" imgH="4267080"/>
        </mc:Choice>
        <mc:Fallback>
          <p:control name="TextBox38" r:id="rId39" imgW="7162920" imgH="4267080">
            <p:pic>
              <p:nvPicPr>
                <p:cNvPr id="0" name="TextBox3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8" name="TextBox39" r:id="rId40" imgW="7162920" imgH="4267080"/>
        </mc:Choice>
        <mc:Fallback>
          <p:control name="TextBox39" r:id="rId40" imgW="7162920" imgH="4267080">
            <p:pic>
              <p:nvPicPr>
                <p:cNvPr id="0" name="TextBox3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79" name="TextBox40" r:id="rId41" imgW="7162920" imgH="4267080"/>
        </mc:Choice>
        <mc:Fallback>
          <p:control name="TextBox40" r:id="rId41" imgW="7162920" imgH="4267080">
            <p:pic>
              <p:nvPicPr>
                <p:cNvPr id="0" name="TextBox4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0" name="TextBox41" r:id="rId42" imgW="7162920" imgH="4267080"/>
        </mc:Choice>
        <mc:Fallback>
          <p:control name="TextBox41" r:id="rId42" imgW="7162920" imgH="4267080">
            <p:pic>
              <p:nvPicPr>
                <p:cNvPr id="0" name="TextBox4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1" name="TextBox42" r:id="rId43" imgW="7162920" imgH="4267080"/>
        </mc:Choice>
        <mc:Fallback>
          <p:control name="TextBox42" r:id="rId43" imgW="7162920" imgH="4267080">
            <p:pic>
              <p:nvPicPr>
                <p:cNvPr id="0" name="TextBox4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2" name="TextBox43" r:id="rId44" imgW="7162920" imgH="4267080"/>
        </mc:Choice>
        <mc:Fallback>
          <p:control name="TextBox43" r:id="rId44" imgW="7162920" imgH="4267080">
            <p:pic>
              <p:nvPicPr>
                <p:cNvPr id="0" name="TextBox4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3" name="TextBox44" r:id="rId45" imgW="7162920" imgH="4267080"/>
        </mc:Choice>
        <mc:Fallback>
          <p:control name="TextBox44" r:id="rId45" imgW="7162920" imgH="4267080">
            <p:pic>
              <p:nvPicPr>
                <p:cNvPr id="0" name="TextBox4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4" name="TextBox45" r:id="rId46" imgW="7162920" imgH="4267080"/>
        </mc:Choice>
        <mc:Fallback>
          <p:control name="TextBox45" r:id="rId46" imgW="7162920" imgH="4267080">
            <p:pic>
              <p:nvPicPr>
                <p:cNvPr id="0" name="TextBox4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5" name="TextBox46" r:id="rId47" imgW="7162920" imgH="4267080"/>
        </mc:Choice>
        <mc:Fallback>
          <p:control name="TextBox46" r:id="rId47" imgW="7162920" imgH="4267080">
            <p:pic>
              <p:nvPicPr>
                <p:cNvPr id="0" name="TextBox4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6" name="TextBox47" r:id="rId48" imgW="7162920" imgH="4267080"/>
        </mc:Choice>
        <mc:Fallback>
          <p:control name="TextBox47" r:id="rId48" imgW="7162920" imgH="4267080">
            <p:pic>
              <p:nvPicPr>
                <p:cNvPr id="0" name="TextBox4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7" name="TextBox48" r:id="rId49" imgW="7162920" imgH="4267080"/>
        </mc:Choice>
        <mc:Fallback>
          <p:control name="TextBox48" r:id="rId49" imgW="7162920" imgH="4267080">
            <p:pic>
              <p:nvPicPr>
                <p:cNvPr id="0" name="TextBox4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8" name="TextBox49" r:id="rId50" imgW="7162920" imgH="4267080"/>
        </mc:Choice>
        <mc:Fallback>
          <p:control name="TextBox49" r:id="rId50" imgW="7162920" imgH="4267080">
            <p:pic>
              <p:nvPicPr>
                <p:cNvPr id="0" name="TextBox4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89" name="TextBox50" r:id="rId51" imgW="7162920" imgH="4267080"/>
        </mc:Choice>
        <mc:Fallback>
          <p:control name="TextBox50" r:id="rId51" imgW="7162920" imgH="4267080">
            <p:pic>
              <p:nvPicPr>
                <p:cNvPr id="0" name="TextBox5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0" name="TextBox51" r:id="rId52" imgW="7162920" imgH="4267080"/>
        </mc:Choice>
        <mc:Fallback>
          <p:control name="TextBox51" r:id="rId52" imgW="7162920" imgH="4267080">
            <p:pic>
              <p:nvPicPr>
                <p:cNvPr id="0" name="TextBox5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1" name="TextBox52" r:id="rId53" imgW="7162920" imgH="4267080"/>
        </mc:Choice>
        <mc:Fallback>
          <p:control name="TextBox52" r:id="rId53" imgW="7162920" imgH="4267080">
            <p:pic>
              <p:nvPicPr>
                <p:cNvPr id="0" name="TextBox5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2" name="TextBox53" r:id="rId54" imgW="7162920" imgH="4267080"/>
        </mc:Choice>
        <mc:Fallback>
          <p:control name="TextBox53" r:id="rId54" imgW="7162920" imgH="4267080">
            <p:pic>
              <p:nvPicPr>
                <p:cNvPr id="0" name="TextBox5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3" name="TextBox54" r:id="rId55" imgW="7162920" imgH="4267080"/>
        </mc:Choice>
        <mc:Fallback>
          <p:control name="TextBox54" r:id="rId55" imgW="7162920" imgH="4267080">
            <p:pic>
              <p:nvPicPr>
                <p:cNvPr id="0" name="TextBox5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4" name="TextBox55" r:id="rId56" imgW="7162920" imgH="4267080"/>
        </mc:Choice>
        <mc:Fallback>
          <p:control name="TextBox55" r:id="rId56" imgW="7162920" imgH="4267080">
            <p:pic>
              <p:nvPicPr>
                <p:cNvPr id="0" name="TextBox5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5" name="TextBox56" r:id="rId57" imgW="7162920" imgH="4267080"/>
        </mc:Choice>
        <mc:Fallback>
          <p:control name="TextBox56" r:id="rId57" imgW="7162920" imgH="4267080">
            <p:pic>
              <p:nvPicPr>
                <p:cNvPr id="0" name="TextBox5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6" name="TextBox57" r:id="rId58" imgW="7162920" imgH="4267080"/>
        </mc:Choice>
        <mc:Fallback>
          <p:control name="TextBox57" r:id="rId58" imgW="7162920" imgH="4267080">
            <p:pic>
              <p:nvPicPr>
                <p:cNvPr id="0" name="TextBox5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7" name="TextBox58" r:id="rId59" imgW="7162920" imgH="4267080"/>
        </mc:Choice>
        <mc:Fallback>
          <p:control name="TextBox58" r:id="rId59" imgW="7162920" imgH="4267080">
            <p:pic>
              <p:nvPicPr>
                <p:cNvPr id="0" name="TextBox5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798" name="TextBox59" r:id="rId60" imgW="7162920" imgH="4267080"/>
        </mc:Choice>
        <mc:Fallback>
          <p:control name="TextBox59" r:id="rId60" imgW="7162920" imgH="4267080">
            <p:pic>
              <p:nvPicPr>
                <p:cNvPr id="0" name="TextBox5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5214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직사각형 68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0" name="타원 69">
            <a:hlinkClick r:id="rId62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1" name="타원 70">
            <a:hlinkClick r:id="rId62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6" name="타원 75">
            <a:hlinkClick r:id="rId62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7504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644008" y="627534"/>
            <a:ext cx="4392488" cy="2088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644008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07504" y="2833973"/>
            <a:ext cx="4392488" cy="21091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51520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1520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51520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1520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71550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762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47864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76627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309095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125554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788024" y="75734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788024" y="1131590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788024" y="152763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788024" y="192367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508054" y="1134796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774132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884368" y="1131590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113131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845599" y="1540586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662058" y="1540586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788024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788024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788024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788024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508054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774132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884368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13131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845599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662058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52946" y="298959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Title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52946" y="3363838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Date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2946" y="3759882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Time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52946" y="4155926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Event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972976" y="3367044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M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239054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D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349290" y="3363838"/>
            <a:ext cx="216074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Y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578053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310521" y="3772834"/>
            <a:ext cx="175343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~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26980" y="3772834"/>
            <a:ext cx="108037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: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72" name="직사각형 71">
            <a:hlinkClick r:id="rId63" action="ppaction://hlinksldjump"/>
          </p:cNvPr>
          <p:cNvSpPr/>
          <p:nvPr/>
        </p:nvSpPr>
        <p:spPr>
          <a:xfrm>
            <a:off x="2051720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73" name="직사각형 72">
            <a:hlinkClick r:id="rId64" action="ppaction://hlinksldjump"/>
          </p:cNvPr>
          <p:cNvSpPr/>
          <p:nvPr/>
        </p:nvSpPr>
        <p:spPr>
          <a:xfrm>
            <a:off x="2648285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74" name="직사각형 73">
            <a:hlinkClick r:id="rId65" action="ppaction://hlinksldjump"/>
          </p:cNvPr>
          <p:cNvSpPr/>
          <p:nvPr/>
        </p:nvSpPr>
        <p:spPr>
          <a:xfrm>
            <a:off x="3235017" y="35880"/>
            <a:ext cx="464468" cy="464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75" name="직사각형 74">
            <a:hlinkClick r:id="rId66" action="ppaction://hlinksldjump"/>
          </p:cNvPr>
          <p:cNvSpPr/>
          <p:nvPr/>
        </p:nvSpPr>
        <p:spPr>
          <a:xfrm>
            <a:off x="3799222" y="35880"/>
            <a:ext cx="464468" cy="4644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3764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65" name="TextBox2" r:id="rId3" imgW="7162920" imgH="4267080"/>
        </mc:Choice>
        <mc:Fallback>
          <p:control name="TextBox2" r:id="rId3" imgW="7162920" imgH="42670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66" name="TextBox3" r:id="rId4" imgW="7162920" imgH="4267080"/>
        </mc:Choice>
        <mc:Fallback>
          <p:control name="TextBox3" r:id="rId4" imgW="7162920" imgH="42670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67" name="TextBox4" r:id="rId5" imgW="7162920" imgH="4267080"/>
        </mc:Choice>
        <mc:Fallback>
          <p:control name="TextBox4" r:id="rId5" imgW="7162920" imgH="42670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68" name="TextBox5" r:id="rId6" imgW="7162920" imgH="4267080"/>
        </mc:Choice>
        <mc:Fallback>
          <p:control name="TextBox5" r:id="rId6" imgW="7162920" imgH="42670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69" name="TextBox6" r:id="rId7" imgW="7162920" imgH="4267080"/>
        </mc:Choice>
        <mc:Fallback>
          <p:control name="TextBox6" r:id="rId7" imgW="7162920" imgH="4267080">
            <p:pic>
              <p:nvPicPr>
                <p:cNvPr id="0" name="Text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0" name="TextBox7" r:id="rId8" imgW="7162920" imgH="4267080"/>
        </mc:Choice>
        <mc:Fallback>
          <p:control name="TextBox7" r:id="rId8" imgW="7162920" imgH="4267080">
            <p:pic>
              <p:nvPicPr>
                <p:cNvPr id="0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1" name="TextBox8" r:id="rId9" imgW="7162920" imgH="4267080"/>
        </mc:Choice>
        <mc:Fallback>
          <p:control name="TextBox8" r:id="rId9" imgW="7162920" imgH="4267080">
            <p:pic>
              <p:nvPicPr>
                <p:cNvPr id="0" name="Text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2" name="TextBox9" r:id="rId10" imgW="7162920" imgH="4267080"/>
        </mc:Choice>
        <mc:Fallback>
          <p:control name="TextBox9" r:id="rId10" imgW="7162920" imgH="4267080">
            <p:pic>
              <p:nvPicPr>
                <p:cNvPr id="0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3" name="TextBox10" r:id="rId11" imgW="7162920" imgH="4267080"/>
        </mc:Choice>
        <mc:Fallback>
          <p:control name="TextBox10" r:id="rId11" imgW="7162920" imgH="4267080">
            <p:pic>
              <p:nvPicPr>
                <p:cNvPr id="0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4" name="TextBox11" r:id="rId12" imgW="7162920" imgH="4267080"/>
        </mc:Choice>
        <mc:Fallback>
          <p:control name="TextBox11" r:id="rId12" imgW="7162920" imgH="4267080">
            <p:pic>
              <p:nvPicPr>
                <p:cNvPr id="0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5" name="TextBox12" r:id="rId13" imgW="7162920" imgH="4267080"/>
        </mc:Choice>
        <mc:Fallback>
          <p:control name="TextBox12" r:id="rId13" imgW="7162920" imgH="4267080">
            <p:pic>
              <p:nvPicPr>
                <p:cNvPr id="0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6" name="TextBox13" r:id="rId14" imgW="7162920" imgH="4267080"/>
        </mc:Choice>
        <mc:Fallback>
          <p:control name="TextBox13" r:id="rId14" imgW="7162920" imgH="4267080">
            <p:pic>
              <p:nvPicPr>
                <p:cNvPr id="0" name="TextBox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7" name="TextBox14" r:id="rId15" imgW="7162920" imgH="4267080"/>
        </mc:Choice>
        <mc:Fallback>
          <p:control name="TextBox14" r:id="rId15" imgW="7162920" imgH="4267080">
            <p:pic>
              <p:nvPicPr>
                <p:cNvPr id="0" name="Text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8" name="TextBox15" r:id="rId16" imgW="7162920" imgH="4267080"/>
        </mc:Choice>
        <mc:Fallback>
          <p:control name="TextBox15" r:id="rId16" imgW="7162920" imgH="4267080">
            <p:pic>
              <p:nvPicPr>
                <p:cNvPr id="0" name="Text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79" name="TextBox16" r:id="rId17" imgW="7162920" imgH="4267080"/>
        </mc:Choice>
        <mc:Fallback>
          <p:control name="TextBox16" r:id="rId17" imgW="7162920" imgH="4267080">
            <p:pic>
              <p:nvPicPr>
                <p:cNvPr id="0" name="Text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0" name="TextBox17" r:id="rId18" imgW="7162920" imgH="4267080"/>
        </mc:Choice>
        <mc:Fallback>
          <p:control name="TextBox17" r:id="rId18" imgW="7162920" imgH="4267080">
            <p:pic>
              <p:nvPicPr>
                <p:cNvPr id="0" name="Text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1" name="TextBox18" r:id="rId19" imgW="7162920" imgH="4267080"/>
        </mc:Choice>
        <mc:Fallback>
          <p:control name="TextBox18" r:id="rId19" imgW="7162920" imgH="4267080">
            <p:pic>
              <p:nvPicPr>
                <p:cNvPr id="0" name="Text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2" name="TextBox19" r:id="rId20" imgW="7162920" imgH="4267080"/>
        </mc:Choice>
        <mc:Fallback>
          <p:control name="TextBox19" r:id="rId20" imgW="7162920" imgH="4267080">
            <p:pic>
              <p:nvPicPr>
                <p:cNvPr id="0" name="Text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3" name="TextBox20" r:id="rId21" imgW="7162920" imgH="4267080"/>
        </mc:Choice>
        <mc:Fallback>
          <p:control name="TextBox20" r:id="rId21" imgW="7162920" imgH="4267080">
            <p:pic>
              <p:nvPicPr>
                <p:cNvPr id="0" name="Text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4" name="TextBox21" r:id="rId22" imgW="7162920" imgH="4267080"/>
        </mc:Choice>
        <mc:Fallback>
          <p:control name="TextBox21" r:id="rId22" imgW="7162920" imgH="4267080">
            <p:pic>
              <p:nvPicPr>
                <p:cNvPr id="0" name="Text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5" name="TextBox22" r:id="rId23" imgW="7162920" imgH="4267080"/>
        </mc:Choice>
        <mc:Fallback>
          <p:control name="TextBox22" r:id="rId23" imgW="7162920" imgH="4267080">
            <p:pic>
              <p:nvPicPr>
                <p:cNvPr id="0" name="Text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6" name="TextBox23" r:id="rId24" imgW="7162920" imgH="4267080"/>
        </mc:Choice>
        <mc:Fallback>
          <p:control name="TextBox23" r:id="rId24" imgW="7162920" imgH="4267080">
            <p:pic>
              <p:nvPicPr>
                <p:cNvPr id="0" name="Text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7" name="TextBox24" r:id="rId25" imgW="7162920" imgH="4267080"/>
        </mc:Choice>
        <mc:Fallback>
          <p:control name="TextBox24" r:id="rId25" imgW="7162920" imgH="4267080">
            <p:pic>
              <p:nvPicPr>
                <p:cNvPr id="0" name="Text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8" name="TextBox25" r:id="rId26" imgW="7162920" imgH="4267080"/>
        </mc:Choice>
        <mc:Fallback>
          <p:control name="TextBox25" r:id="rId26" imgW="7162920" imgH="4267080">
            <p:pic>
              <p:nvPicPr>
                <p:cNvPr id="0" name="Text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89" name="TextBox26" r:id="rId27" imgW="7162920" imgH="4267080"/>
        </mc:Choice>
        <mc:Fallback>
          <p:control name="TextBox26" r:id="rId27" imgW="7162920" imgH="4267080">
            <p:pic>
              <p:nvPicPr>
                <p:cNvPr id="0" name="Text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0" name="TextBox27" r:id="rId28" imgW="7162920" imgH="4267080"/>
        </mc:Choice>
        <mc:Fallback>
          <p:control name="TextBox27" r:id="rId28" imgW="7162920" imgH="4267080">
            <p:pic>
              <p:nvPicPr>
                <p:cNvPr id="0" name="Text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1" name="TextBox28" r:id="rId29" imgW="7162920" imgH="4267080"/>
        </mc:Choice>
        <mc:Fallback>
          <p:control name="TextBox28" r:id="rId29" imgW="7162920" imgH="4267080">
            <p:pic>
              <p:nvPicPr>
                <p:cNvPr id="0" name="Text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2" name="TextBox29" r:id="rId30" imgW="7162920" imgH="4267080"/>
        </mc:Choice>
        <mc:Fallback>
          <p:control name="TextBox29" r:id="rId30" imgW="7162920" imgH="4267080">
            <p:pic>
              <p:nvPicPr>
                <p:cNvPr id="0" name="Text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3" name="TextBox30" r:id="rId31" imgW="7162920" imgH="4267080"/>
        </mc:Choice>
        <mc:Fallback>
          <p:control name="TextBox30" r:id="rId31" imgW="7162920" imgH="4267080">
            <p:pic>
              <p:nvPicPr>
                <p:cNvPr id="0" name="TextBox3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4" name="TextBox31" r:id="rId32" imgW="7162920" imgH="4267080"/>
        </mc:Choice>
        <mc:Fallback>
          <p:control name="TextBox31" r:id="rId32" imgW="7162920" imgH="4267080">
            <p:pic>
              <p:nvPicPr>
                <p:cNvPr id="0" name="TextBox3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5" name="TextBox32" r:id="rId33" imgW="7162920" imgH="4267080"/>
        </mc:Choice>
        <mc:Fallback>
          <p:control name="TextBox32" r:id="rId33" imgW="7162920" imgH="4267080">
            <p:pic>
              <p:nvPicPr>
                <p:cNvPr id="0" name="TextBox3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08150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6" name="TextBox33" r:id="rId34" imgW="7162920" imgH="4267080"/>
        </mc:Choice>
        <mc:Fallback>
          <p:control name="TextBox33" r:id="rId34" imgW="7162920" imgH="4267080">
            <p:pic>
              <p:nvPicPr>
                <p:cNvPr id="0" name="TextBox3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6188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7" name="TextBox34" r:id="rId35" imgW="7162920" imgH="4267080"/>
        </mc:Choice>
        <mc:Fallback>
          <p:control name="TextBox34" r:id="rId35" imgW="7162920" imgH="4267080">
            <p:pic>
              <p:nvPicPr>
                <p:cNvPr id="0" name="TextBox3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6600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8" name="TextBox35" r:id="rId36" imgW="7162920" imgH="4267080"/>
        </mc:Choice>
        <mc:Fallback>
          <p:control name="TextBox35" r:id="rId36" imgW="7162920" imgH="4267080">
            <p:pic>
              <p:nvPicPr>
                <p:cNvPr id="0" name="TextBox3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24300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799" name="TextBox36" r:id="rId37" imgW="7162920" imgH="4267080"/>
        </mc:Choice>
        <mc:Fallback>
          <p:control name="TextBox36" r:id="rId37" imgW="7162920" imgH="4267080">
            <p:pic>
              <p:nvPicPr>
                <p:cNvPr id="0" name="TextBox3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35375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0" name="TextBox37" r:id="rId38" imgW="7162920" imgH="4267080"/>
        </mc:Choice>
        <mc:Fallback>
          <p:control name="TextBox37" r:id="rId38" imgW="7162920" imgH="4267080">
            <p:pic>
              <p:nvPicPr>
                <p:cNvPr id="0" name="TextBox3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84438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1" name="TextBox38" r:id="rId39" imgW="7162920" imgH="4267080"/>
        </mc:Choice>
        <mc:Fallback>
          <p:control name="TextBox38" r:id="rId39" imgW="7162920" imgH="4267080">
            <p:pic>
              <p:nvPicPr>
                <p:cNvPr id="0" name="TextBox3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71550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2" name="TextBox39" r:id="rId40" imgW="7162920" imgH="4267080"/>
        </mc:Choice>
        <mc:Fallback>
          <p:control name="TextBox39" r:id="rId40" imgW="7162920" imgH="4267080">
            <p:pic>
              <p:nvPicPr>
                <p:cNvPr id="0" name="TextBox3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58888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3" name="TextBox40" r:id="rId41" imgW="7162920" imgH="4267080"/>
        </mc:Choice>
        <mc:Fallback>
          <p:control name="TextBox40" r:id="rId41" imgW="7162920" imgH="4267080">
            <p:pic>
              <p:nvPicPr>
                <p:cNvPr id="0" name="TextBox4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4156075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4" name="TextBox41" r:id="rId42" imgW="7162920" imgH="4267080"/>
        </mc:Choice>
        <mc:Fallback>
          <p:control name="TextBox41" r:id="rId42" imgW="7162920" imgH="4267080">
            <p:pic>
              <p:nvPicPr>
                <p:cNvPr id="0" name="TextBox4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5" name="TextBox42" r:id="rId43" imgW="7162920" imgH="4267080"/>
        </mc:Choice>
        <mc:Fallback>
          <p:control name="TextBox42" r:id="rId43" imgW="7162920" imgH="4267080">
            <p:pic>
              <p:nvPicPr>
                <p:cNvPr id="0" name="TextBox4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3771900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6" name="TextBox43" r:id="rId44" imgW="7162920" imgH="4267080"/>
        </mc:Choice>
        <mc:Fallback>
          <p:control name="TextBox43" r:id="rId44" imgW="7162920" imgH="4267080">
            <p:pic>
              <p:nvPicPr>
                <p:cNvPr id="0" name="TextBox4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3779838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7" name="TextBox44" r:id="rId45" imgW="7162920" imgH="4267080"/>
        </mc:Choice>
        <mc:Fallback>
          <p:control name="TextBox44" r:id="rId45" imgW="7162920" imgH="4267080">
            <p:pic>
              <p:nvPicPr>
                <p:cNvPr id="0" name="TextBox4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3779838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8" name="TextBox45" r:id="rId46" imgW="7162920" imgH="4267080"/>
        </mc:Choice>
        <mc:Fallback>
          <p:control name="TextBox45" r:id="rId46" imgW="7162920" imgH="4267080">
            <p:pic>
              <p:nvPicPr>
                <p:cNvPr id="0" name="TextBox4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3779838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09" name="TextBox46" r:id="rId47" imgW="7162920" imgH="4267080"/>
        </mc:Choice>
        <mc:Fallback>
          <p:control name="TextBox46" r:id="rId47" imgW="7162920" imgH="4267080">
            <p:pic>
              <p:nvPicPr>
                <p:cNvPr id="0" name="TextBox4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3363913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0" name="TextBox47" r:id="rId48" imgW="7162920" imgH="4267080"/>
        </mc:Choice>
        <mc:Fallback>
          <p:control name="TextBox47" r:id="rId48" imgW="7162920" imgH="4267080">
            <p:pic>
              <p:nvPicPr>
                <p:cNvPr id="0" name="TextBox4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3363913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1" name="TextBox48" r:id="rId49" imgW="7162920" imgH="4267080"/>
        </mc:Choice>
        <mc:Fallback>
          <p:control name="TextBox48" r:id="rId49" imgW="7162920" imgH="4267080">
            <p:pic>
              <p:nvPicPr>
                <p:cNvPr id="0" name="TextBox4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3003550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2" name="TextBox49" r:id="rId50" imgW="7162920" imgH="4267080"/>
        </mc:Choice>
        <mc:Fallback>
          <p:control name="TextBox49" r:id="rId50" imgW="7162920" imgH="4267080">
            <p:pic>
              <p:nvPicPr>
                <p:cNvPr id="0" name="TextBox4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3363913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3" name="TextBox50" r:id="rId51" imgW="7162920" imgH="4267080"/>
        </mc:Choice>
        <mc:Fallback>
          <p:control name="TextBox50" r:id="rId51" imgW="7162920" imgH="4267080">
            <p:pic>
              <p:nvPicPr>
                <p:cNvPr id="0" name="TextBox5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924050"/>
                  <a:ext cx="3455988" cy="719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4" name="TextBox51" r:id="rId52" imgW="7162920" imgH="4267080"/>
        </mc:Choice>
        <mc:Fallback>
          <p:control name="TextBox51" r:id="rId52" imgW="7162920" imgH="4267080">
            <p:pic>
              <p:nvPicPr>
                <p:cNvPr id="0" name="TextBox5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5" name="TextBox52" r:id="rId53" imgW="7162920" imgH="4267080"/>
        </mc:Choice>
        <mc:Fallback>
          <p:control name="TextBox52" r:id="rId53" imgW="7162920" imgH="4267080">
            <p:pic>
              <p:nvPicPr>
                <p:cNvPr id="0" name="TextBox5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45225" y="1539875"/>
                  <a:ext cx="576263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6" name="TextBox53" r:id="rId54" imgW="7162920" imgH="4267080"/>
        </mc:Choice>
        <mc:Fallback>
          <p:control name="TextBox53" r:id="rId54" imgW="7162920" imgH="4267080">
            <p:pic>
              <p:nvPicPr>
                <p:cNvPr id="0" name="TextBox5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53263" y="1547813"/>
                  <a:ext cx="5762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7" name="TextBox54" r:id="rId55" imgW="7162920" imgH="4267080"/>
        </mc:Choice>
        <mc:Fallback>
          <p:control name="TextBox54" r:id="rId55" imgW="7162920" imgH="4267080">
            <p:pic>
              <p:nvPicPr>
                <p:cNvPr id="0" name="TextBox5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13675" y="1547813"/>
                  <a:ext cx="5762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8" name="TextBox55" r:id="rId56" imgW="7162920" imgH="4267080"/>
        </mc:Choice>
        <mc:Fallback>
          <p:control name="TextBox55" r:id="rId56" imgW="7162920" imgH="4267080">
            <p:pic>
              <p:nvPicPr>
                <p:cNvPr id="0" name="TextBox5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461375" y="1547813"/>
                  <a:ext cx="503238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19" name="TextBox56" r:id="rId57" imgW="7162920" imgH="4267080"/>
        </mc:Choice>
        <mc:Fallback>
          <p:control name="TextBox56" r:id="rId57" imgW="7162920" imgH="4267080">
            <p:pic>
              <p:nvPicPr>
                <p:cNvPr id="0" name="TextBox5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72450" y="1131888"/>
                  <a:ext cx="792163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20" name="TextBox57" r:id="rId58" imgW="7162920" imgH="4267080"/>
        </mc:Choice>
        <mc:Fallback>
          <p:control name="TextBox57" r:id="rId58" imgW="7162920" imgH="4267080">
            <p:pic>
              <p:nvPicPr>
                <p:cNvPr id="0" name="TextBox5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21513" y="1131888"/>
                  <a:ext cx="792162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21" name="TextBox58" r:id="rId59" imgW="7162920" imgH="4267080"/>
        </mc:Choice>
        <mc:Fallback>
          <p:control name="TextBox58" r:id="rId59" imgW="7162920" imgH="4267080">
            <p:pic>
              <p:nvPicPr>
                <p:cNvPr id="0" name="TextBox5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08625" y="771525"/>
                  <a:ext cx="3455988" cy="2873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3822" name="TextBox59" r:id="rId60" imgW="7162920" imgH="4267080"/>
        </mc:Choice>
        <mc:Fallback>
          <p:control name="TextBox59" r:id="rId60" imgW="7162920" imgH="4267080">
            <p:pic>
              <p:nvPicPr>
                <p:cNvPr id="0" name="TextBox5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95963" y="1131888"/>
                  <a:ext cx="936625" cy="2873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5214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79512" y="699543"/>
            <a:ext cx="3672408" cy="1800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altLang="ko-KR" dirty="0" smtClean="0"/>
              <a:t>Sample1.mp3</a:t>
            </a:r>
          </a:p>
          <a:p>
            <a:endParaRPr lang="ko-KR" altLang="en-US" dirty="0"/>
          </a:p>
        </p:txBody>
      </p:sp>
      <p:pic>
        <p:nvPicPr>
          <p:cNvPr id="11" name="Picture 4" descr="http://www.pictures88.com/p/music/music_03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95586"/>
            <a:ext cx="1584176" cy="120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ample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77034" y="1793394"/>
            <a:ext cx="577939" cy="57793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024100" y="1203598"/>
            <a:ext cx="1683804" cy="1226011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Move Your Mouse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48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7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hlinkClick r:id="rId2" action="ppaction://hlinksldjump"/>
          </p:cNvPr>
          <p:cNvSpPr/>
          <p:nvPr/>
        </p:nvSpPr>
        <p:spPr>
          <a:xfrm>
            <a:off x="3023828" y="843558"/>
            <a:ext cx="3096344" cy="32403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Load From Directory</a:t>
            </a:r>
            <a:endParaRPr lang="ko-KR" altLang="en-US" dirty="0"/>
          </a:p>
        </p:txBody>
      </p:sp>
      <p:sp>
        <p:nvSpPr>
          <p:cNvPr id="13" name="직사각형 12">
            <a:hlinkClick r:id="rId3" action="ppaction://hlinksldjump"/>
          </p:cNvPr>
          <p:cNvSpPr/>
          <p:nvPr/>
        </p:nvSpPr>
        <p:spPr>
          <a:xfrm>
            <a:off x="3023828" y="1275606"/>
            <a:ext cx="3096344" cy="32403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Load From YouTube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타원 19">
            <a:hlinkClick r:id="rId4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4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4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79512" y="699543"/>
            <a:ext cx="1800200" cy="1800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n-US" altLang="ko-KR" dirty="0" smtClean="0"/>
              <a:t>Sample1.wmv</a:t>
            </a:r>
            <a:endParaRPr lang="ko-KR" altLang="en-US" dirty="0"/>
          </a:p>
        </p:txBody>
      </p:sp>
      <p:pic>
        <p:nvPicPr>
          <p:cNvPr id="11" name="Picture 2" descr="http://cainclusion.org/camap/images/resources/video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68" y="699543"/>
            <a:ext cx="1138891" cy="113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아래쪽 화살표 3">
            <a:hlinkClick r:id="rId4" action="ppaction://hlinksldjump"/>
          </p:cNvPr>
          <p:cNvSpPr/>
          <p:nvPr/>
        </p:nvSpPr>
        <p:spPr>
          <a:xfrm flipV="1">
            <a:off x="8693733" y="699543"/>
            <a:ext cx="261996" cy="39604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타원 19">
            <a:hlinkClick r:id="rId5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5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5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72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mple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600" y="699542"/>
            <a:ext cx="7200800" cy="4050450"/>
          </a:xfrm>
          <a:prstGeom prst="rect">
            <a:avLst/>
          </a:prstGeom>
        </p:spPr>
      </p:pic>
      <p:sp>
        <p:nvSpPr>
          <p:cNvPr id="11" name="아래쪽 화살표 10">
            <a:hlinkClick r:id="rId5" action="ppaction://hlinksldjump"/>
          </p:cNvPr>
          <p:cNvSpPr/>
          <p:nvPr/>
        </p:nvSpPr>
        <p:spPr>
          <a:xfrm flipV="1">
            <a:off x="8693733" y="699543"/>
            <a:ext cx="261996" cy="39604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4" name="타원 23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4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4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4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4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7130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75" y="555625"/>
                  <a:ext cx="9137650" cy="4587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3132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http://thumbs.media.smithsonianmag.com/filer/6d/20/6d207ae8-0c3c-455a-8ff2-8d3a7cf37ce0/smithsonian-photo-contest-winner-2012-crop.jpg__800x600_q85_cro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7534"/>
            <a:ext cx="2132236" cy="1159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63500" y="4731990"/>
            <a:ext cx="213223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Photos 1/3</a:t>
            </a:r>
            <a:endParaRPr lang="en-US" dirty="0"/>
          </a:p>
        </p:txBody>
      </p:sp>
      <p:pic>
        <p:nvPicPr>
          <p:cNvPr id="55302" name="Picture 6" descr="http://www.cbf.org/image/area---events/2014-photo-contest_2_MarkDignen_6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63499" y="1851669"/>
            <a:ext cx="2132237" cy="1301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4" name="Picture 8" descr="http://petapixel.com/assets/uploads/2012/11/stackedclouds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9" y="3219821"/>
            <a:ext cx="2121617" cy="1416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483768" y="627534"/>
            <a:ext cx="6454684" cy="43924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/>
          <p:cNvSpPr/>
          <p:nvPr/>
        </p:nvSpPr>
        <p:spPr>
          <a:xfrm>
            <a:off x="2549384" y="4690214"/>
            <a:ext cx="628105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NatureSample1.jpg</a:t>
            </a:r>
            <a:endParaRPr lang="en-US" dirty="0"/>
          </a:p>
        </p:txBody>
      </p:sp>
      <p:pic>
        <p:nvPicPr>
          <p:cNvPr id="21" name="Picture 4" descr="http://thumbs.media.smithsonianmag.com/filer/6d/20/6d207ae8-0c3c-455a-8ff2-8d3a7cf37ce0/smithsonian-photo-contest-winner-2012-crop.jpg__800x600_q85_cro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092" y="692266"/>
            <a:ext cx="6237523" cy="3391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실행 단추: 뒤로 또는 이전 22">
            <a:hlinkClick r:id="" action="ppaction://hlinkshowjump?jump=nextslide" highlightClick="1"/>
          </p:cNvPr>
          <p:cNvSpPr/>
          <p:nvPr/>
        </p:nvSpPr>
        <p:spPr>
          <a:xfrm flipH="1">
            <a:off x="5680902" y="4299942"/>
            <a:ext cx="362497" cy="336572"/>
          </a:xfrm>
          <a:prstGeom prst="actionButtonBackPrevio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직사각형 21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4" name="타원 23">
            <a:hlinkClick r:id="rId5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5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5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8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http://thumbs.media.smithsonianmag.com/filer/6d/20/6d207ae8-0c3c-455a-8ff2-8d3a7cf37ce0/smithsonian-photo-contest-winner-2012-crop.jpg__800x600_q85_cro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7534"/>
            <a:ext cx="2132236" cy="1159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63500" y="4731990"/>
            <a:ext cx="213223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Photos 2/3</a:t>
            </a:r>
            <a:endParaRPr lang="en-US" dirty="0"/>
          </a:p>
        </p:txBody>
      </p:sp>
      <p:pic>
        <p:nvPicPr>
          <p:cNvPr id="55302" name="Picture 6" descr="http://www.cbf.org/image/area---events/2014-photo-contest_2_MarkDignen_6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63499" y="1851669"/>
            <a:ext cx="2132237" cy="1301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4" name="Picture 8" descr="http://petapixel.com/assets/uploads/2012/11/stackedclouds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9" y="3219821"/>
            <a:ext cx="2121617" cy="1416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483768" y="627534"/>
            <a:ext cx="6454684" cy="43924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/>
          <p:cNvSpPr/>
          <p:nvPr/>
        </p:nvSpPr>
        <p:spPr>
          <a:xfrm>
            <a:off x="2549384" y="4690214"/>
            <a:ext cx="628105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NatureSample2.jpg</a:t>
            </a:r>
            <a:endParaRPr lang="en-US" dirty="0"/>
          </a:p>
        </p:txBody>
      </p:sp>
      <p:sp>
        <p:nvSpPr>
          <p:cNvPr id="17" name="실행 단추: 뒤로 또는 이전 16">
            <a:hlinkClick r:id="" action="ppaction://hlinkshowjump?jump=previousslide" highlightClick="1"/>
          </p:cNvPr>
          <p:cNvSpPr/>
          <p:nvPr/>
        </p:nvSpPr>
        <p:spPr>
          <a:xfrm>
            <a:off x="5226615" y="4299942"/>
            <a:ext cx="336495" cy="336572"/>
          </a:xfrm>
          <a:prstGeom prst="actionButtonBackPrevio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실행 단추: 뒤로 또는 이전 22">
            <a:hlinkClick r:id="" action="ppaction://hlinkshowjump?jump=nextslide" highlightClick="1"/>
          </p:cNvPr>
          <p:cNvSpPr/>
          <p:nvPr/>
        </p:nvSpPr>
        <p:spPr>
          <a:xfrm flipH="1">
            <a:off x="5680902" y="4299942"/>
            <a:ext cx="362497" cy="336572"/>
          </a:xfrm>
          <a:prstGeom prst="actionButtonBackPrevio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6" descr="http://www.cbf.org/image/area---events/2014-photo-contest_2_MarkDignen_69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2838726" y="699542"/>
            <a:ext cx="5744768" cy="3505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7" name="타원 26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41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http://thumbs.media.smithsonianmag.com/filer/6d/20/6d207ae8-0c3c-455a-8ff2-8d3a7cf37ce0/smithsonian-photo-contest-winner-2012-crop.jpg__800x600_q85_cro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627534"/>
            <a:ext cx="2132236" cy="1159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63500" y="4731990"/>
            <a:ext cx="213223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Photos 3/3</a:t>
            </a:r>
            <a:endParaRPr lang="en-US" dirty="0"/>
          </a:p>
        </p:txBody>
      </p:sp>
      <p:pic>
        <p:nvPicPr>
          <p:cNvPr id="55302" name="Picture 6" descr="http://www.cbf.org/image/area---events/2014-photo-contest_2_MarkDignen_6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63499" y="1851669"/>
            <a:ext cx="2132237" cy="1301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4" name="Picture 8" descr="http://petapixel.com/assets/uploads/2012/11/stackedclouds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9" y="3219821"/>
            <a:ext cx="2121617" cy="1416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2483768" y="627534"/>
            <a:ext cx="6454684" cy="43924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/>
          <p:cNvSpPr/>
          <p:nvPr/>
        </p:nvSpPr>
        <p:spPr>
          <a:xfrm>
            <a:off x="2549384" y="4690214"/>
            <a:ext cx="6281056" cy="2880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NatureSample3.jpg</a:t>
            </a:r>
            <a:endParaRPr lang="en-US" dirty="0"/>
          </a:p>
        </p:txBody>
      </p:sp>
      <p:sp>
        <p:nvSpPr>
          <p:cNvPr id="17" name="실행 단추: 뒤로 또는 이전 16">
            <a:hlinkClick r:id="" action="ppaction://hlinkshowjump?jump=previousslide" highlightClick="1"/>
          </p:cNvPr>
          <p:cNvSpPr/>
          <p:nvPr/>
        </p:nvSpPr>
        <p:spPr>
          <a:xfrm>
            <a:off x="5226615" y="4299942"/>
            <a:ext cx="336495" cy="336572"/>
          </a:xfrm>
          <a:prstGeom prst="actionButtonBackPrevio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8" descr="http://petapixel.com/assets/uploads/2012/11/stackedclouds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927" y="699541"/>
            <a:ext cx="5324365" cy="3555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9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0" y="0"/>
            <a:ext cx="9144000" cy="50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8" name="타원 17">
            <a:hlinkClick r:id="rId11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타원 18">
            <a:hlinkClick r:id="rId11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타원 19">
            <a:hlinkClick r:id="rId11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아래쪽 화살표 6">
            <a:hlinkClick r:id="rId12" action="ppaction://hlinksldjump"/>
          </p:cNvPr>
          <p:cNvSpPr/>
          <p:nvPr/>
        </p:nvSpPr>
        <p:spPr>
          <a:xfrm flipV="1">
            <a:off x="6084168" y="123478"/>
            <a:ext cx="261996" cy="29827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4743" r:id="rId2" imgW="8713800" imgH="3889440"/>
        </mc:Choice>
        <mc:Fallback>
          <p:control r:id="rId2" imgW="8713800" imgH="3889440">
            <p:pic>
              <p:nvPicPr>
                <p:cNvPr id="0" name="WebBrows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058863"/>
                  <a:ext cx="8713787" cy="38893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4" name="TextBox1" r:id="rId3" imgW="6772320" imgH="428760"/>
        </mc:Choice>
        <mc:Fallback>
          <p:control name="TextBox1" r:id="rId3" imgW="6772320" imgH="42876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555625"/>
                  <a:ext cx="6769100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5" name="CommandButton1" r:id="rId4" imgW="1800360" imgH="428760"/>
        </mc:Choice>
        <mc:Fallback>
          <p:control name="CommandButton1" r:id="rId4" imgW="1800360" imgH="4287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92950" y="555625"/>
                  <a:ext cx="18002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6" r:id="rId5" imgW="8713800" imgH="3889440"/>
        </mc:Choice>
        <mc:Fallback>
          <p:control r:id="rId5" imgW="8713800" imgH="3889440">
            <p:pic>
              <p:nvPicPr>
                <p:cNvPr id="0" name="WebBrowser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058863"/>
                  <a:ext cx="8713787" cy="38893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7" name="TextBox2" r:id="rId6" imgW="6772320" imgH="428760"/>
        </mc:Choice>
        <mc:Fallback>
          <p:control name="TextBox2" r:id="rId6" imgW="6772320" imgH="42876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555625"/>
                  <a:ext cx="6769100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8" name="CommandButton2" r:id="rId7" imgW="1800360" imgH="428760"/>
        </mc:Choice>
        <mc:Fallback>
          <p:control name="CommandButton2" r:id="rId7" imgW="1800360" imgH="4287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92950" y="555625"/>
                  <a:ext cx="1800225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49" r:id="rId8" imgW="8713800" imgH="3889440"/>
        </mc:Choice>
        <mc:Fallback>
          <p:control r:id="rId8" imgW="8713800" imgH="3889440">
            <p:pic>
              <p:nvPicPr>
                <p:cNvPr id="0" name="WebBrowser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1058863"/>
                  <a:ext cx="8713787" cy="38893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750" name="TextBox3" r:id="rId9" imgW="6772320" imgH="428760"/>
        </mc:Choice>
        <mc:Fallback>
          <p:control name="TextBox3" r:id="rId9" imgW="6772320" imgH="42876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555625"/>
                  <a:ext cx="6769100" cy="4318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1199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C:\Users\Administrator\AppData\Local\Microsoft\Windows\INetCache\IE\UIU25P97\MP900448543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15"/>
          <a:stretch/>
        </p:blipFill>
        <p:spPr bwMode="auto">
          <a:xfrm>
            <a:off x="708" y="539343"/>
            <a:ext cx="9143292" cy="460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 rot="20857685">
            <a:off x="1214856" y="2171262"/>
            <a:ext cx="2780138" cy="5555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dirty="0" err="1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OneBoard</a:t>
            </a:r>
            <a:endParaRPr lang="ko-KR" altLang="en-US" sz="40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모서리가 접힌 도형 1"/>
          <p:cNvSpPr/>
          <p:nvPr/>
        </p:nvSpPr>
        <p:spPr>
          <a:xfrm rot="21189387">
            <a:off x="4475985" y="1161629"/>
            <a:ext cx="2267201" cy="2088232"/>
          </a:xfrm>
          <a:prstGeom prst="foldedCorner">
            <a:avLst/>
          </a:prstGeom>
          <a:solidFill>
            <a:srgbClr val="FFFF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모서리가 접힌 도형 16"/>
          <p:cNvSpPr/>
          <p:nvPr/>
        </p:nvSpPr>
        <p:spPr>
          <a:xfrm rot="904928">
            <a:off x="6618252" y="2843406"/>
            <a:ext cx="2267201" cy="2088232"/>
          </a:xfrm>
          <a:prstGeom prst="foldedCorner">
            <a:avLst/>
          </a:prstGeom>
          <a:solidFill>
            <a:srgbClr val="FFFF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직사각형 21"/>
          <p:cNvSpPr/>
          <p:nvPr/>
        </p:nvSpPr>
        <p:spPr>
          <a:xfrm>
            <a:off x="0" y="-1"/>
            <a:ext cx="9144000" cy="5393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4" name="타원 23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5" name="타원 24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4310" name="TextBox1" r:id="rId2" imgW="7162920" imgH="4267080"/>
        </mc:Choice>
        <mc:Fallback>
          <p:control name="TextBox1" r:id="rId2" imgW="7162920" imgH="426708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1347788"/>
                  <a:ext cx="1800225" cy="16557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311" name="TextBox2" r:id="rId3" imgW="7162920" imgH="4267080"/>
        </mc:Choice>
        <mc:Fallback>
          <p:control name="TextBox2" r:id="rId3" imgW="7162920" imgH="42670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48488" y="3076575"/>
                  <a:ext cx="1655762" cy="15827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2846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2483768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직사각형 3">
            <a:hlinkClick r:id="rId4" action="ppaction://hlinksldjump"/>
          </p:cNvPr>
          <p:cNvSpPr/>
          <p:nvPr/>
        </p:nvSpPr>
        <p:spPr>
          <a:xfrm>
            <a:off x="0" y="62753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Version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직사각형 20">
            <a:hlinkClick r:id="rId6" action="ppaction://hlinksldjump"/>
          </p:cNvPr>
          <p:cNvSpPr/>
          <p:nvPr/>
        </p:nvSpPr>
        <p:spPr>
          <a:xfrm>
            <a:off x="0" y="1131590"/>
            <a:ext cx="2483768" cy="432048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Copyright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직사각형 21">
            <a:hlinkClick r:id="rId8" action="ppaction://hlinksldjump"/>
          </p:cNvPr>
          <p:cNvSpPr/>
          <p:nvPr/>
        </p:nvSpPr>
        <p:spPr>
          <a:xfrm>
            <a:off x="0" y="1635646"/>
            <a:ext cx="2483768" cy="432048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Open Source License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직사각형 22">
            <a:hlinkClick r:id="rId9" action="ppaction://hlinksldjump"/>
          </p:cNvPr>
          <p:cNvSpPr/>
          <p:nvPr/>
        </p:nvSpPr>
        <p:spPr>
          <a:xfrm>
            <a:off x="0" y="2139701"/>
            <a:ext cx="2483768" cy="432048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Developers Credits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8" name="실행 단추: 도움말 17">
            <a:hlinkClick r:id="" action="ppaction://noaction" highlightClick="1"/>
          </p:cNvPr>
          <p:cNvSpPr/>
          <p:nvPr/>
        </p:nvSpPr>
        <p:spPr>
          <a:xfrm>
            <a:off x="107504" y="4623978"/>
            <a:ext cx="360040" cy="360040"/>
          </a:xfrm>
          <a:prstGeom prst="actionButtonHelp">
            <a:avLst/>
          </a:prstGeom>
          <a:blipFill>
            <a:blip r:embed="rId7"/>
            <a:tile tx="0" ty="0" sx="100000" sy="100000" flip="none" algn="tl"/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/>
          <p:cNvSpPr/>
          <p:nvPr/>
        </p:nvSpPr>
        <p:spPr>
          <a:xfrm>
            <a:off x="4576192" y="1491629"/>
            <a:ext cx="2465324" cy="172819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600" b="1" dirty="0" smtClean="0"/>
              <a:t>A</a:t>
            </a:r>
            <a:r>
              <a:rPr lang="el-GR" altLang="ko-KR" sz="9600" b="1" dirty="0" smtClean="0">
                <a:latin typeface="Arial Unicode MS"/>
                <a:ea typeface="Arial Unicode MS"/>
                <a:cs typeface="Arial Unicode MS"/>
              </a:rPr>
              <a:t>Ω</a:t>
            </a:r>
            <a:endParaRPr lang="en-US" altLang="ko-KR" sz="9600" b="1" dirty="0" smtClean="0">
              <a:latin typeface="Arial Unicode MS"/>
              <a:ea typeface="Arial Unicode MS"/>
              <a:cs typeface="Arial Unicode MS"/>
            </a:endParaRPr>
          </a:p>
          <a:p>
            <a:pPr algn="ctr"/>
            <a:r>
              <a:rPr lang="en-US" altLang="ko-KR" sz="1600" dirty="0" smtClean="0">
                <a:latin typeface="Segoe UI Semilight" panose="020B0402040204020203" pitchFamily="34" charset="0"/>
                <a:ea typeface="Segoe UI Symbol" panose="020B0502040204020203" pitchFamily="34" charset="0"/>
                <a:cs typeface="Segoe UI Semilight" panose="020B0402040204020203" pitchFamily="34" charset="0"/>
              </a:rPr>
              <a:t>Version 1.0</a:t>
            </a:r>
            <a:endParaRPr lang="en-US" altLang="ko-KR" sz="200" dirty="0">
              <a:latin typeface="Segoe UI Semilight" panose="020B0402040204020203" pitchFamily="34" charset="0"/>
              <a:ea typeface="Segoe UI Symbol" panose="020B05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직사각형 13">
            <a:hlinkClick r:id="rId10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Help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타원 15">
            <a:hlinkClick r:id="rId11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타원 16">
            <a:hlinkClick r:id="rId11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9" name="타원 18">
            <a:hlinkClick r:id="rId11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63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6591" y="-14114"/>
            <a:ext cx="8247409" cy="515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2483768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실행 단추: 도움말 17">
            <a:hlinkClick r:id="" action="ppaction://noaction" highlightClick="1"/>
          </p:cNvPr>
          <p:cNvSpPr/>
          <p:nvPr/>
        </p:nvSpPr>
        <p:spPr>
          <a:xfrm>
            <a:off x="107504" y="4623978"/>
            <a:ext cx="360040" cy="360040"/>
          </a:xfrm>
          <a:prstGeom prst="actionButtonHelp">
            <a:avLst/>
          </a:prstGeom>
          <a:blipFill>
            <a:blip r:embed="rId4"/>
            <a:tile tx="0" ty="0" sx="100000" sy="100000" flip="none" algn="tl"/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>
            <a:hlinkClick r:id="rId5" action="ppaction://hlinksldjump"/>
          </p:cNvPr>
          <p:cNvSpPr/>
          <p:nvPr/>
        </p:nvSpPr>
        <p:spPr>
          <a:xfrm>
            <a:off x="0" y="62753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Version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직사각형 13">
            <a:hlinkClick r:id="rId6" action="ppaction://hlinksldjump"/>
          </p:cNvPr>
          <p:cNvSpPr/>
          <p:nvPr/>
        </p:nvSpPr>
        <p:spPr>
          <a:xfrm>
            <a:off x="0" y="1131590"/>
            <a:ext cx="2483768" cy="432048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Copyright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직사각형 14">
            <a:hlinkClick r:id="rId8" action="ppaction://hlinksldjump"/>
          </p:cNvPr>
          <p:cNvSpPr/>
          <p:nvPr/>
        </p:nvSpPr>
        <p:spPr>
          <a:xfrm>
            <a:off x="0" y="1635646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Open Source License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직사각형 15">
            <a:hlinkClick r:id="rId9" action="ppaction://hlinksldjump"/>
          </p:cNvPr>
          <p:cNvSpPr/>
          <p:nvPr/>
        </p:nvSpPr>
        <p:spPr>
          <a:xfrm>
            <a:off x="0" y="2139701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Developers Credits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Rectangle 9"/>
          <p:cNvSpPr/>
          <p:nvPr/>
        </p:nvSpPr>
        <p:spPr>
          <a:xfrm>
            <a:off x="2987824" y="771550"/>
            <a:ext cx="5842616" cy="41559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Moon </a:t>
            </a:r>
            <a:r>
              <a:rPr lang="en-AU" sz="1600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Electronics, 2014</a:t>
            </a:r>
          </a:p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endParaRPr lang="en-AU" sz="1200" i="1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, </a:t>
            </a:r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Logo,</a:t>
            </a:r>
          </a:p>
          <a:p>
            <a:pPr algn="ctr"/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all of it’s contents</a:t>
            </a:r>
          </a:p>
          <a:p>
            <a:pPr algn="ctr"/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and related products are copyright.</a:t>
            </a:r>
          </a:p>
          <a:p>
            <a:pPr algn="ctr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OS is </a:t>
            </a:r>
            <a:r>
              <a:rPr lang="en-US" sz="12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</a:t>
            </a:r>
            <a:r>
              <a:rPr lang="en-US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Moon </a:t>
            </a:r>
            <a:r>
              <a:rPr lang="en-US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US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Production 2014 Limited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. </a:t>
            </a:r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PPT OS and any other products by them are copyright, and are not allowed to be copied, according to the law of copyrights.</a:t>
            </a:r>
            <a:endParaRPr lang="en-AU" sz="1200" i="1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rId10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Help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11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11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11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6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2483768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실행 단추: 도움말 17">
            <a:hlinkClick r:id="" action="ppaction://noaction" highlightClick="1"/>
          </p:cNvPr>
          <p:cNvSpPr/>
          <p:nvPr/>
        </p:nvSpPr>
        <p:spPr>
          <a:xfrm>
            <a:off x="107504" y="4623978"/>
            <a:ext cx="360040" cy="360040"/>
          </a:xfrm>
          <a:prstGeom prst="actionButtonHelp">
            <a:avLst/>
          </a:prstGeom>
          <a:blipFill>
            <a:blip r:embed="rId4"/>
            <a:tile tx="0" ty="0" sx="100000" sy="100000" flip="none" algn="tl"/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>
            <a:hlinkClick r:id="rId5" action="ppaction://hlinksldjump"/>
          </p:cNvPr>
          <p:cNvSpPr/>
          <p:nvPr/>
        </p:nvSpPr>
        <p:spPr>
          <a:xfrm>
            <a:off x="0" y="62753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Version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직사각형 13">
            <a:hlinkClick r:id="rId6" action="ppaction://hlinksldjump"/>
          </p:cNvPr>
          <p:cNvSpPr/>
          <p:nvPr/>
        </p:nvSpPr>
        <p:spPr>
          <a:xfrm>
            <a:off x="0" y="1131590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Copyright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직사각형 14">
            <a:hlinkClick r:id="rId7" action="ppaction://hlinksldjump"/>
          </p:cNvPr>
          <p:cNvSpPr/>
          <p:nvPr/>
        </p:nvSpPr>
        <p:spPr>
          <a:xfrm>
            <a:off x="0" y="1635646"/>
            <a:ext cx="2483768" cy="432048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Open Source License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직사각형 15">
            <a:hlinkClick r:id="rId9" action="ppaction://hlinksldjump"/>
          </p:cNvPr>
          <p:cNvSpPr/>
          <p:nvPr/>
        </p:nvSpPr>
        <p:spPr>
          <a:xfrm>
            <a:off x="0" y="2139701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Developers Credits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Rectangle 9"/>
          <p:cNvSpPr/>
          <p:nvPr/>
        </p:nvSpPr>
        <p:spPr>
          <a:xfrm>
            <a:off x="2987824" y="843558"/>
            <a:ext cx="5842616" cy="4083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Moon </a:t>
            </a:r>
            <a:r>
              <a:rPr lang="en-AU" sz="1600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Electronics, 2014</a:t>
            </a: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OS is </a:t>
            </a:r>
            <a:r>
              <a:rPr lang="en-US" sz="12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</a:t>
            </a:r>
            <a:r>
              <a:rPr lang="en-US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Moon </a:t>
            </a:r>
            <a:r>
              <a:rPr lang="en-US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US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Production 2014 Limited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. </a:t>
            </a:r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PPT OS and any other products by them are copyright, and are not allowed to be copied, according to the law of copyrights.</a:t>
            </a:r>
          </a:p>
          <a:p>
            <a:pPr algn="just"/>
            <a:endParaRPr lang="en-AU" sz="1200" i="1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marL="228600" indent="-228600" algn="just">
              <a:buAutoNum type="arabicPeriod"/>
            </a:pP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All </a:t>
            </a:r>
            <a:r>
              <a:rPr lang="en-AU" sz="1200" i="1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contents are made completely independently, meaning that  this product has it’s own copyright.</a:t>
            </a:r>
          </a:p>
          <a:p>
            <a:pPr marL="228600" indent="-228600" algn="just">
              <a:buAutoNum type="arabicPeriod"/>
            </a:pP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Copying codes, contents of this OS is illegal.</a:t>
            </a:r>
          </a:p>
          <a:p>
            <a:pPr marL="228600" indent="-228600" algn="just">
              <a:buAutoNum type="arabicPeriod"/>
            </a:pPr>
            <a:r>
              <a:rPr lang="en-AU" sz="1200" i="1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All Rights Reserved.</a:t>
            </a:r>
            <a:endParaRPr lang="en-AU" sz="1200" i="1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rId10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Help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11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11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11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2483768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실행 단추: 도움말 17">
            <a:hlinkClick r:id="" action="ppaction://noaction" highlightClick="1"/>
          </p:cNvPr>
          <p:cNvSpPr/>
          <p:nvPr/>
        </p:nvSpPr>
        <p:spPr>
          <a:xfrm>
            <a:off x="107504" y="4623978"/>
            <a:ext cx="360040" cy="360040"/>
          </a:xfrm>
          <a:prstGeom prst="actionButtonHelp">
            <a:avLst/>
          </a:prstGeom>
          <a:blipFill>
            <a:blip r:embed="rId4"/>
            <a:tile tx="0" ty="0" sx="100000" sy="100000" flip="none" algn="tl"/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>
            <a:hlinkClick r:id="rId5" action="ppaction://hlinksldjump"/>
          </p:cNvPr>
          <p:cNvSpPr/>
          <p:nvPr/>
        </p:nvSpPr>
        <p:spPr>
          <a:xfrm>
            <a:off x="0" y="62753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AlphaOmega</a:t>
            </a:r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Version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직사각형 13">
            <a:hlinkClick r:id="rId6" action="ppaction://hlinksldjump"/>
          </p:cNvPr>
          <p:cNvSpPr/>
          <p:nvPr/>
        </p:nvSpPr>
        <p:spPr>
          <a:xfrm>
            <a:off x="0" y="1131590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Copyright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직사각형 14">
            <a:hlinkClick r:id="rId7" action="ppaction://hlinksldjump"/>
          </p:cNvPr>
          <p:cNvSpPr/>
          <p:nvPr/>
        </p:nvSpPr>
        <p:spPr>
          <a:xfrm>
            <a:off x="0" y="1635646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Open Source License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6" name="직사각형 15">
            <a:hlinkClick r:id="rId8" action="ppaction://hlinksldjump"/>
          </p:cNvPr>
          <p:cNvSpPr/>
          <p:nvPr/>
        </p:nvSpPr>
        <p:spPr>
          <a:xfrm>
            <a:off x="0" y="2139701"/>
            <a:ext cx="2483768" cy="432048"/>
          </a:xfrm>
          <a:prstGeom prst="rect">
            <a:avLst/>
          </a:prstGeom>
          <a:blipFill>
            <a:blip r:embed="rId9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Developers Credits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7" name="Rectangle 9"/>
          <p:cNvSpPr/>
          <p:nvPr/>
        </p:nvSpPr>
        <p:spPr>
          <a:xfrm>
            <a:off x="2987824" y="843558"/>
            <a:ext cx="5842616" cy="4083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r>
              <a:rPr lang="en-AU" sz="14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Leader of Development : Moon </a:t>
            </a:r>
            <a:r>
              <a:rPr lang="en-AU" sz="1400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AU" sz="14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</a:t>
            </a:r>
            <a:r>
              <a:rPr lang="en-AU" sz="1400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Khang</a:t>
            </a:r>
            <a:r>
              <a:rPr lang="en-AU" sz="14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(Founder of the Company)</a:t>
            </a:r>
          </a:p>
          <a:p>
            <a:endParaRPr lang="en-AU" sz="14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ctr"/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Moon </a:t>
            </a:r>
            <a:r>
              <a:rPr lang="en-AU" sz="1600" dirty="0" err="1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AU" sz="1600" dirty="0" smtClean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Electronics, 2014</a:t>
            </a: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endParaRPr lang="en-AU" sz="900" dirty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  <a:p>
            <a:pPr algn="just"/>
            <a:r>
              <a:rPr lang="en-AU" sz="900" i="1" dirty="0" err="1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9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OS is </a:t>
            </a:r>
            <a:r>
              <a:rPr lang="en-US" sz="9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© Moon </a:t>
            </a:r>
            <a:r>
              <a:rPr lang="en-US" sz="900" i="1" dirty="0" err="1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Seok</a:t>
            </a:r>
            <a:r>
              <a:rPr lang="en-US" sz="9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Production 2014 Limited</a:t>
            </a:r>
            <a:r>
              <a:rPr lang="en-AU" sz="9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. </a:t>
            </a:r>
            <a:r>
              <a:rPr lang="en-AU" sz="900" i="1" dirty="0" err="1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AlphaOmega</a:t>
            </a:r>
            <a:r>
              <a:rPr lang="en-AU" sz="900" i="1" dirty="0">
                <a:latin typeface="Segoe UI Semilight" panose="020B0402040204020203" pitchFamily="34" charset="0"/>
                <a:ea typeface="Kozuka Gothic Pro EL" pitchFamily="34" charset="-128"/>
                <a:cs typeface="Segoe UI Semilight" panose="020B0402040204020203" pitchFamily="34" charset="0"/>
              </a:rPr>
              <a:t> PPT OS and any other products by them are copyright, and are not allowed to be copied, according to the law of copyrights.</a:t>
            </a:r>
          </a:p>
          <a:p>
            <a:pPr algn="just"/>
            <a:endParaRPr lang="en-AU" sz="1600" dirty="0" smtClean="0">
              <a:latin typeface="Segoe UI Semilight" panose="020B0402040204020203" pitchFamily="34" charset="0"/>
              <a:ea typeface="Kozuka Gothic Pro EL" pitchFamily="34" charset="-128"/>
              <a:cs typeface="Segoe UI Semilight" panose="020B0402040204020203" pitchFamily="34" charset="0"/>
            </a:endParaRPr>
          </a:p>
        </p:txBody>
      </p:sp>
      <p:sp>
        <p:nvSpPr>
          <p:cNvPr id="19" name="직사각형 18">
            <a:hlinkClick r:id="rId10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Help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1" name="타원 20">
            <a:hlinkClick r:id="rId11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2" name="타원 21">
            <a:hlinkClick r:id="rId11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3" name="타원 22">
            <a:hlinkClick r:id="rId11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899592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>
            <a:hlinkClick r:id="rId4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ABOUT Page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31640" y="1851670"/>
            <a:ext cx="7390788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Under Construction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0" name="타원 9">
            <a:hlinkClick r:id="rId6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1" name="타원 10">
            <a:hlinkClick r:id="rId6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타원 12">
            <a:hlinkClick r:id="rId6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92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899592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>
            <a:hlinkClick r:id="rId4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ABOUT Page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59632" y="1581641"/>
            <a:ext cx="75885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Tips and Shortcut Tricks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85697"/>
            <a:ext cx="4903336" cy="64807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직선 화살표 연결선 4"/>
          <p:cNvCxnSpPr/>
          <p:nvPr/>
        </p:nvCxnSpPr>
        <p:spPr>
          <a:xfrm flipH="1" flipV="1">
            <a:off x="2411760" y="2445737"/>
            <a:ext cx="180020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2087724" y="2836900"/>
            <a:ext cx="1008112" cy="252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Terminal</a:t>
            </a:r>
          </a:p>
        </p:txBody>
      </p:sp>
      <p:cxnSp>
        <p:nvCxnSpPr>
          <p:cNvPr id="16" name="직선 화살표 연결선 15"/>
          <p:cNvCxnSpPr/>
          <p:nvPr/>
        </p:nvCxnSpPr>
        <p:spPr>
          <a:xfrm flipH="1" flipV="1">
            <a:off x="2771800" y="2445737"/>
            <a:ext cx="324036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2627784" y="3183818"/>
            <a:ext cx="1008112" cy="252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YouTube</a:t>
            </a:r>
          </a:p>
        </p:txBody>
      </p:sp>
      <p:cxnSp>
        <p:nvCxnSpPr>
          <p:cNvPr id="19" name="직선 화살표 연결선 18"/>
          <p:cNvCxnSpPr/>
          <p:nvPr/>
        </p:nvCxnSpPr>
        <p:spPr>
          <a:xfrm flipH="1" flipV="1">
            <a:off x="3203848" y="2445737"/>
            <a:ext cx="180020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2933818" y="2805777"/>
            <a:ext cx="4302478" cy="252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   Games   Calculator   Write Internet  Calendar    Back to Menu</a:t>
            </a:r>
          </a:p>
        </p:txBody>
      </p:sp>
      <p:cxnSp>
        <p:nvCxnSpPr>
          <p:cNvPr id="22" name="직선 화살표 연결선 21"/>
          <p:cNvCxnSpPr/>
          <p:nvPr/>
        </p:nvCxnSpPr>
        <p:spPr>
          <a:xfrm flipH="1" flipV="1">
            <a:off x="3545886" y="2445737"/>
            <a:ext cx="378042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H="1" flipV="1">
            <a:off x="3855316" y="2445737"/>
            <a:ext cx="716684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flipH="1" flipV="1">
            <a:off x="4222822" y="2445737"/>
            <a:ext cx="800474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 flipH="1" flipV="1">
            <a:off x="4653674" y="2445737"/>
            <a:ext cx="1070454" cy="396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 flipH="1" flipV="1">
            <a:off x="6216974" y="2445737"/>
            <a:ext cx="37125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직사각형 32">
            <a:hlinkClick r:id="rId7" action="ppaction://hlinksldjump"/>
          </p:cNvPr>
          <p:cNvSpPr/>
          <p:nvPr/>
        </p:nvSpPr>
        <p:spPr>
          <a:xfrm>
            <a:off x="6402599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Main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타원 25">
            <a:hlinkClick r:id="rId8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8" name="타원 27">
            <a:hlinkClick r:id="rId8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9" name="타원 28">
            <a:hlinkClick r:id="rId8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8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899592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>
            <a:hlinkClick r:id="rId4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ABOUT Page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59632" y="1581641"/>
            <a:ext cx="75885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Power Options</a:t>
            </a:r>
          </a:p>
          <a:p>
            <a:pPr algn="ctr"/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Press the          Button on your MENU Page to</a:t>
            </a:r>
          </a:p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Go to power options.</a:t>
            </a:r>
          </a:p>
        </p:txBody>
      </p:sp>
      <p:sp>
        <p:nvSpPr>
          <p:cNvPr id="32" name="직사각형 31">
            <a:hlinkClick r:id="rId6" action="ppaction://hlinksldjump"/>
          </p:cNvPr>
          <p:cNvSpPr/>
          <p:nvPr/>
        </p:nvSpPr>
        <p:spPr>
          <a:xfrm>
            <a:off x="6402599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Main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24" name="Picture 7" descr="http://png-4.findicons.com/files/icons/2146/realistik_reloaded/128/exi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032" y="1707654"/>
            <a:ext cx="360040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1" name="타원 10">
            <a:hlinkClick r:id="rId8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타원 12">
            <a:hlinkClick r:id="rId8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타원 13">
            <a:hlinkClick r:id="rId8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83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899592" y="-1"/>
            <a:ext cx="824740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555526"/>
            <a:ext cx="899592" cy="458797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직사각형 19">
            <a:hlinkClick r:id="rId4" action="ppaction://hlinksldjump"/>
          </p:cNvPr>
          <p:cNvSpPr/>
          <p:nvPr/>
        </p:nvSpPr>
        <p:spPr>
          <a:xfrm>
            <a:off x="0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ABOUT Page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59632" y="1581641"/>
            <a:ext cx="75885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Connect to the Internet</a:t>
            </a:r>
          </a:p>
          <a:p>
            <a:pPr algn="ctr"/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On your browser, press the “go” button to start surfing</a:t>
            </a:r>
          </a:p>
        </p:txBody>
      </p:sp>
      <p:sp>
        <p:nvSpPr>
          <p:cNvPr id="10" name="직사각형 9">
            <a:hlinkClick r:id="rId6" action="ppaction://hlinksldjump"/>
          </p:cNvPr>
          <p:cNvSpPr/>
          <p:nvPr/>
        </p:nvSpPr>
        <p:spPr>
          <a:xfrm>
            <a:off x="6402599" y="4587974"/>
            <a:ext cx="2483768" cy="43204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Back to Main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-1"/>
            <a:ext cx="9144000" cy="5555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1" name="타원 10">
            <a:hlinkClick r:id="rId7" action="ppaction://hlinksldjump"/>
          </p:cNvPr>
          <p:cNvSpPr/>
          <p:nvPr/>
        </p:nvSpPr>
        <p:spPr>
          <a:xfrm>
            <a:off x="89316" y="159358"/>
            <a:ext cx="180144" cy="1801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타원 12">
            <a:hlinkClick r:id="rId7" action="ppaction://hlinksldjump"/>
          </p:cNvPr>
          <p:cNvSpPr/>
          <p:nvPr/>
        </p:nvSpPr>
        <p:spPr>
          <a:xfrm>
            <a:off x="323528" y="159358"/>
            <a:ext cx="180144" cy="18014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4" name="타원 13">
            <a:hlinkClick r:id="rId7" action="ppaction://hlinksldjump"/>
          </p:cNvPr>
          <p:cNvSpPr/>
          <p:nvPr/>
        </p:nvSpPr>
        <p:spPr>
          <a:xfrm>
            <a:off x="557366" y="159358"/>
            <a:ext cx="180144" cy="180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65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psdgraphics.com/file/colorful-triangles-backgroun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7" b="10245"/>
          <a:stretch/>
        </p:blipFill>
        <p:spPr bwMode="auto">
          <a:xfrm>
            <a:off x="0" y="-1"/>
            <a:ext cx="9147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0" y="1581641"/>
            <a:ext cx="914400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Locked</a:t>
            </a:r>
          </a:p>
        </p:txBody>
      </p:sp>
      <p:sp>
        <p:nvSpPr>
          <p:cNvPr id="4" name="오른쪽 화살표 3">
            <a:hlinkClick r:id="rId3" action="ppaction://hlinksldjump"/>
          </p:cNvPr>
          <p:cNvSpPr/>
          <p:nvPr/>
        </p:nvSpPr>
        <p:spPr>
          <a:xfrm>
            <a:off x="8100392" y="4587974"/>
            <a:ext cx="936104" cy="50405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오른쪽 화살표 3">
            <a:hlinkClick r:id="rId2" action="ppaction://hlinksldjump"/>
          </p:cNvPr>
          <p:cNvSpPr/>
          <p:nvPr/>
        </p:nvSpPr>
        <p:spPr>
          <a:xfrm>
            <a:off x="8100392" y="4587974"/>
            <a:ext cx="936104" cy="504056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0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23528" y="339503"/>
            <a:ext cx="5112568" cy="3168352"/>
          </a:xfrm>
          <a:prstGeom prst="roundRect">
            <a:avLst>
              <a:gd name="adj" fmla="val 464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5" name="타원 4"/>
          <p:cNvSpPr/>
          <p:nvPr/>
        </p:nvSpPr>
        <p:spPr>
          <a:xfrm>
            <a:off x="5016810" y="445418"/>
            <a:ext cx="216024" cy="216024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1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050" dirty="0">
              <a:solidFill>
                <a:schemeClr val="tx1"/>
              </a:solidFill>
              <a:latin typeface="+mj-lt"/>
              <a:cs typeface="Segoe UI Semilight" panose="020B0402040204020203" pitchFamily="34" charset="0"/>
            </a:endParaRPr>
          </a:p>
        </p:txBody>
      </p:sp>
      <p:pic>
        <p:nvPicPr>
          <p:cNvPr id="6" name="Picture 7" descr="http://www.edwardsd.co.uk/work/wp-content/gallery/site-images/Microsoft_Office2013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72591"/>
            <a:ext cx="318675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916907" y="2272781"/>
            <a:ext cx="4896544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EA2424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Welcome to Office</a:t>
            </a:r>
          </a:p>
          <a:p>
            <a:pPr algn="ctr"/>
            <a:endParaRPr lang="en-US" sz="1400" dirty="0" smtClean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en-US" sz="14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We think you’ll love it. Let’s get started.</a:t>
            </a:r>
            <a:endParaRPr lang="en-US" sz="14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막힌 원호 6"/>
          <p:cNvSpPr/>
          <p:nvPr/>
        </p:nvSpPr>
        <p:spPr>
          <a:xfrm>
            <a:off x="4365179" y="3507854"/>
            <a:ext cx="360040" cy="360040"/>
          </a:xfrm>
          <a:prstGeom prst="blockArc">
            <a:avLst>
              <a:gd name="adj1" fmla="val 10800000"/>
              <a:gd name="adj2" fmla="val 7437760"/>
              <a:gd name="adj3" fmla="val 2665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2013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26749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050" dirty="0">
              <a:solidFill>
                <a:schemeClr val="tx1"/>
              </a:solidFill>
              <a:latin typeface="+mj-lt"/>
              <a:cs typeface="Segoe UI Semilight" panose="020B0402040204020203" pitchFamily="34" charset="0"/>
            </a:endParaRPr>
          </a:p>
        </p:txBody>
      </p:sp>
      <p:sp>
        <p:nvSpPr>
          <p:cNvPr id="4" name="양쪽 모서리가 둥근 사각형 3">
            <a:hlinkClick r:id="rId6" action="ppaction://hlinksldjump"/>
          </p:cNvPr>
          <p:cNvSpPr/>
          <p:nvPr/>
        </p:nvSpPr>
        <p:spPr>
          <a:xfrm flipV="1">
            <a:off x="8570328" y="3378"/>
            <a:ext cx="504056" cy="205755"/>
          </a:xfrm>
          <a:prstGeom prst="round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en-US" sz="1400" dirty="0">
                <a:latin typeface="Arial Rounded MT Bold" panose="020F0704030504030204" pitchFamily="34" charset="0"/>
              </a:rPr>
              <a:t>X</a:t>
            </a:r>
            <a:endParaRPr lang="en-US" sz="1400" dirty="0"/>
          </a:p>
        </p:txBody>
      </p:sp>
      <p:pic>
        <p:nvPicPr>
          <p:cNvPr id="55303" name="Picture 7" descr="http://www.edwardsd.co.uk/work/wp-content/gallery/site-images/Microsoft_Office2013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5" y="3379"/>
            <a:ext cx="779238" cy="26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55340" name="CommandButton2" r:id="rId2" imgW="1800360" imgH="428760"/>
        </mc:Choice>
        <mc:Fallback>
          <p:control name="CommandButton2" r:id="rId2" imgW="1800360" imgH="4287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235825" y="0"/>
                  <a:ext cx="1008063" cy="268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341" r:id="rId3" imgW="8713800" imgH="3889440"/>
        </mc:Choice>
        <mc:Fallback>
          <p:control r:id="rId3" imgW="8713800" imgH="3889440">
            <p:pic>
              <p:nvPicPr>
                <p:cNvPr id="0" name="WebBrowser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68288"/>
                  <a:ext cx="9144000" cy="4875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342" name="TextBox3" r:id="rId4" imgW="6772320" imgH="428760"/>
        </mc:Choice>
        <mc:Fallback>
          <p:control name="TextBox3" r:id="rId4" imgW="6772320" imgH="42876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00113" y="0"/>
                  <a:ext cx="6335712" cy="268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6459233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지연 3">
            <a:hlinkClick r:id="" action="ppaction://hlinkshowjump?jump=nextslide"/>
          </p:cNvPr>
          <p:cNvSpPr/>
          <p:nvPr/>
        </p:nvSpPr>
        <p:spPr>
          <a:xfrm flipH="1">
            <a:off x="8856476" y="1822401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이등변 삼각형 4">
            <a:hlinkClick r:id="" action="ppaction://hlinkshowjump?jump=nextslide"/>
          </p:cNvPr>
          <p:cNvSpPr/>
          <p:nvPr/>
        </p:nvSpPr>
        <p:spPr>
          <a:xfrm rot="5400000">
            <a:off x="8868573" y="2141785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지연 5">
            <a:hlinkClick r:id="" action="ppaction://hlinkshowjump?jump=previousslide"/>
          </p:cNvPr>
          <p:cNvSpPr/>
          <p:nvPr/>
        </p:nvSpPr>
        <p:spPr>
          <a:xfrm>
            <a:off x="-7611" y="1822401"/>
            <a:ext cx="287524" cy="720080"/>
          </a:xfrm>
          <a:prstGeom prst="flowChartDelay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이등변 삼각형 6">
            <a:hlinkClick r:id="" action="ppaction://hlinkshowjump?jump=previousslide"/>
          </p:cNvPr>
          <p:cNvSpPr/>
          <p:nvPr/>
        </p:nvSpPr>
        <p:spPr>
          <a:xfrm rot="16200000" flipH="1">
            <a:off x="-59237" y="2104951"/>
            <a:ext cx="360040" cy="9670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15691"/>
            <a:ext cx="748606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Music</a:t>
            </a:r>
            <a:endParaRPr lang="ko-KR" altLang="en-US" sz="1100" dirty="0"/>
          </a:p>
        </p:txBody>
      </p:sp>
      <p:sp>
        <p:nvSpPr>
          <p:cNvPr id="11" name="직사각형 10"/>
          <p:cNvSpPr/>
          <p:nvPr/>
        </p:nvSpPr>
        <p:spPr>
          <a:xfrm>
            <a:off x="1475656" y="915691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Games</a:t>
            </a:r>
            <a:endParaRPr lang="ko-KR" altLang="en-US" sz="1100" dirty="0"/>
          </a:p>
        </p:txBody>
      </p:sp>
      <p:sp>
        <p:nvSpPr>
          <p:cNvPr id="13" name="직사각형 12"/>
          <p:cNvSpPr/>
          <p:nvPr/>
        </p:nvSpPr>
        <p:spPr>
          <a:xfrm>
            <a:off x="2713911" y="915691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Video</a:t>
            </a:r>
            <a:endParaRPr lang="ko-KR" altLang="en-US" sz="1100" dirty="0"/>
          </a:p>
        </p:txBody>
      </p:sp>
      <p:sp>
        <p:nvSpPr>
          <p:cNvPr id="15" name="직사각형 14"/>
          <p:cNvSpPr/>
          <p:nvPr/>
        </p:nvSpPr>
        <p:spPr>
          <a:xfrm>
            <a:off x="3879172" y="915691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Write</a:t>
            </a:r>
            <a:endParaRPr lang="ko-KR" altLang="en-US" sz="1100" dirty="0"/>
          </a:p>
        </p:txBody>
      </p:sp>
      <p:sp>
        <p:nvSpPr>
          <p:cNvPr id="17" name="직사각형 16"/>
          <p:cNvSpPr/>
          <p:nvPr/>
        </p:nvSpPr>
        <p:spPr>
          <a:xfrm>
            <a:off x="5076056" y="915691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Internet Thunder</a:t>
            </a:r>
            <a:endParaRPr lang="ko-KR" altLang="en-US" sz="1100" dirty="0"/>
          </a:p>
        </p:txBody>
      </p:sp>
      <p:sp>
        <p:nvSpPr>
          <p:cNvPr id="19" name="직사각형 18"/>
          <p:cNvSpPr/>
          <p:nvPr/>
        </p:nvSpPr>
        <p:spPr>
          <a:xfrm>
            <a:off x="6338018" y="900994"/>
            <a:ext cx="1080120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File Browser</a:t>
            </a:r>
            <a:endParaRPr lang="en-US" altLang="ko-KR" sz="11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579436" y="893791"/>
            <a:ext cx="1080120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Calculator</a:t>
            </a:r>
            <a:endParaRPr lang="en-US" altLang="ko-KR" sz="1100" dirty="0">
              <a:solidFill>
                <a:schemeClr val="tx1"/>
              </a:solidFill>
            </a:endParaRPr>
          </a:p>
        </p:txBody>
      </p:sp>
      <p:pic>
        <p:nvPicPr>
          <p:cNvPr id="22" name="Picture 7" descr="http://icons.iconarchive.com/icons/position-relative/social-1/128/google-icon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1318381"/>
            <a:ext cx="820614" cy="82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467544" y="2171735"/>
            <a:ext cx="748606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Google</a:t>
            </a:r>
            <a:endParaRPr lang="ko-KR" altLang="en-US" sz="1100" dirty="0"/>
          </a:p>
        </p:txBody>
      </p:sp>
      <p:pic>
        <p:nvPicPr>
          <p:cNvPr id="24" name="Picture 9" descr="http://editorial.designtaxi.com/news-youtubenewlogo3008/1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516" y="1358740"/>
            <a:ext cx="780256" cy="78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2814721" y="2171735"/>
            <a:ext cx="878503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Facebook</a:t>
            </a:r>
            <a:endParaRPr lang="ko-KR" altLang="en-US" sz="1100" dirty="0"/>
          </a:p>
        </p:txBody>
      </p:sp>
      <p:pic>
        <p:nvPicPr>
          <p:cNvPr id="26" name="Picture 2" descr="https://pbs.twimg.com/profile_images/3513354941/24aaffa670e634a7da9a087bfa83abe6_400x400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62047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1473760" y="2171735"/>
            <a:ext cx="878503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YouTube</a:t>
            </a:r>
            <a:endParaRPr lang="ko-KR" altLang="en-US" sz="1100" dirty="0"/>
          </a:p>
        </p:txBody>
      </p:sp>
      <p:pic>
        <p:nvPicPr>
          <p:cNvPr id="28" name="Picture 2" descr="C:\Users\Administrator\AppData\Local\Microsoft\Windows\INetCache\IE\QS3P1BTO\MC900432664[1]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276" y="1341512"/>
            <a:ext cx="938802" cy="93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3879172" y="2171735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Calendar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5083825" y="2171735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Terminal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6336197" y="2171735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Pictures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7589765" y="2171735"/>
            <a:ext cx="1080120" cy="3306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dirty="0" err="1" smtClean="0"/>
              <a:t>OneBoard</a:t>
            </a:r>
            <a:endParaRPr lang="en-US" altLang="ko-KR" sz="1100" dirty="0" smtClean="0"/>
          </a:p>
        </p:txBody>
      </p:sp>
      <p:pic>
        <p:nvPicPr>
          <p:cNvPr id="38" name="Picture 11" descr="D:\AlphaOmega_en_64bit_x64\pic\tiles\write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825" y="3075806"/>
            <a:ext cx="1944688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직사각형 36"/>
          <p:cNvSpPr/>
          <p:nvPr/>
        </p:nvSpPr>
        <p:spPr>
          <a:xfrm>
            <a:off x="1187624" y="2787774"/>
            <a:ext cx="1944688" cy="86409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900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Calendar</a:t>
            </a:r>
          </a:p>
        </p:txBody>
      </p:sp>
      <p:sp>
        <p:nvSpPr>
          <p:cNvPr id="64529" name="직사각형 64528"/>
          <p:cNvSpPr/>
          <p:nvPr/>
        </p:nvSpPr>
        <p:spPr>
          <a:xfrm>
            <a:off x="2123728" y="2859782"/>
            <a:ext cx="936104" cy="720080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25</a:t>
            </a:r>
          </a:p>
        </p:txBody>
      </p:sp>
      <p:sp>
        <p:nvSpPr>
          <p:cNvPr id="64530" name="직사각형 64529"/>
          <p:cNvSpPr/>
          <p:nvPr/>
        </p:nvSpPr>
        <p:spPr>
          <a:xfrm>
            <a:off x="2193602" y="3291830"/>
            <a:ext cx="432048" cy="14401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Sun</a:t>
            </a:r>
          </a:p>
        </p:txBody>
      </p:sp>
    </p:spTree>
    <p:extLst>
      <p:ext uri="{BB962C8B-B14F-4D97-AF65-F5344CB8AC3E}">
        <p14:creationId xmlns:p14="http://schemas.microsoft.com/office/powerpoint/2010/main" val="11121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Turning off…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" name="타원 1"/>
          <p:cNvSpPr/>
          <p:nvPr/>
        </p:nvSpPr>
        <p:spPr>
          <a:xfrm>
            <a:off x="3535313" y="2427734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76049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355976" y="0"/>
            <a:ext cx="4788024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Turning off…</a:t>
            </a:r>
            <a:endParaRPr lang="ko-KR" alt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5724128" y="2435201"/>
            <a:ext cx="288032" cy="288032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4499992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25860" y="843558"/>
            <a:ext cx="2322004" cy="2295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0" name="Picture 2" descr="D:\AlphaOmega_en_64bit_x64\pic\accou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7574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734858" y="3219822"/>
            <a:ext cx="2898068" cy="3600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Goodbye, Administrator!</a:t>
            </a:r>
          </a:p>
        </p:txBody>
      </p:sp>
    </p:spTree>
    <p:extLst>
      <p:ext uri="{BB962C8B-B14F-4D97-AF65-F5344CB8AC3E}">
        <p14:creationId xmlns:p14="http://schemas.microsoft.com/office/powerpoint/2010/main" val="399606337"/>
      </p:ext>
    </p:extLst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B0F0"/>
        </a:solidFill>
        <a:ln>
          <a:noFill/>
        </a:ln>
      </a:spPr>
      <a:bodyPr rtlCol="0" anchor="ctr"/>
      <a:lstStyle>
        <a:defPPr algn="ctr">
          <a:defRPr dirty="0" smtClean="0">
            <a:latin typeface="Segoe UI Semilight" panose="020B0402040204020203" pitchFamily="34" charset="0"/>
            <a:cs typeface="Segoe UI Semilight" panose="020B0402040204020203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1146</TotalTime>
  <Words>1287</Words>
  <Application>Microsoft Office PowerPoint</Application>
  <PresentationFormat>On-screen Show (16:9)</PresentationFormat>
  <Paragraphs>460</Paragraphs>
  <Slides>68</Slides>
  <Notes>0</Notes>
  <HiddenSlides>5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69" baseType="lpstr"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</dc:creator>
  <cp:lastModifiedBy>Andrew</cp:lastModifiedBy>
  <cp:revision>303</cp:revision>
  <dcterms:created xsi:type="dcterms:W3CDTF">2014-11-01T23:25:06Z</dcterms:created>
  <dcterms:modified xsi:type="dcterms:W3CDTF">2016-06-05T15:43:15Z</dcterms:modified>
</cp:coreProperties>
</file>