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325" r:id="rId5"/>
    <p:sldId id="326" r:id="rId6"/>
    <p:sldId id="259" r:id="rId7"/>
    <p:sldId id="341" r:id="rId8"/>
    <p:sldId id="340" r:id="rId9"/>
    <p:sldId id="349" r:id="rId10"/>
    <p:sldId id="350" r:id="rId11"/>
    <p:sldId id="268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EA2424"/>
    <a:srgbClr val="663300"/>
    <a:srgbClr val="FFFFCC"/>
    <a:srgbClr val="FF0000"/>
    <a:srgbClr val="FF66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95" autoAdjust="0"/>
    <p:restoredTop sz="94694" autoAdjust="0"/>
  </p:normalViewPr>
  <p:slideViewPr>
    <p:cSldViewPr>
      <p:cViewPr>
        <p:scale>
          <a:sx n="140" d="100"/>
          <a:sy n="140" d="100"/>
        </p:scale>
        <p:origin x="-1062" y="-19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54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activeX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9477A-AC03-4EF3-B9D0-063ABED6F923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4B1B95-714C-4B0C-80CC-0F9D571909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604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B1B95-714C-4B0C-80CC-0F9D57190915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1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B1B95-714C-4B0C-80CC-0F9D57190915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11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B1B95-714C-4B0C-80CC-0F9D57190915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1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B1B95-714C-4B0C-80CC-0F9D57190915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1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B1B95-714C-4B0C-80CC-0F9D57190915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11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B1B95-714C-4B0C-80CC-0F9D57190915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11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B1B95-714C-4B0C-80CC-0F9D57190915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1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7681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8574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786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5995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7248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913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4759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9666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57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5921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943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CFC9-B530-4642-9F87-C7EA69FFEE34}" type="datetimeFigureOut">
              <a:rPr lang="ko-KR" altLang="en-US" smtClean="0"/>
              <a:t>2014-12-31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7618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7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control" Target="../activeX/activeX4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7.xml"/><Relationship Id="rId5" Type="http://schemas.openxmlformats.org/officeDocument/2006/relationships/control" Target="../activeX/activeX6.xml"/><Relationship Id="rId4" Type="http://schemas.openxmlformats.org/officeDocument/2006/relationships/control" Target="../activeX/activeX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control" Target="../activeX/activeX9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2.xml"/><Relationship Id="rId5" Type="http://schemas.openxmlformats.org/officeDocument/2006/relationships/control" Target="../activeX/activeX11.xml"/><Relationship Id="rId4" Type="http://schemas.openxmlformats.org/officeDocument/2006/relationships/control" Target="../activeX/activeX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../AlphaOmega%20OS.pp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897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720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0" y="-50666"/>
            <a:ext cx="6647982" cy="3600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100" dirty="0" smtClean="0">
                <a:solidFill>
                  <a:schemeClr val="bg1">
                    <a:lumMod val="85000"/>
                  </a:schemeClr>
                </a:solidFill>
                <a:latin typeface="Lucida Console" panose="020B0609040504020204" pitchFamily="49" charset="0"/>
              </a:rPr>
              <a:t>Booting from CD...</a:t>
            </a:r>
            <a:endParaRPr lang="ko-KR" altLang="en-US" sz="1100" dirty="0">
              <a:solidFill>
                <a:schemeClr val="bg1">
                  <a:lumMod val="85000"/>
                </a:schemeClr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27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479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3622861" y="555526"/>
            <a:ext cx="189827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96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A</a:t>
            </a:r>
            <a:r>
              <a:rPr lang="el-GR" altLang="ko-KR" sz="96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ea typeface="Arial Unicode MS"/>
                <a:cs typeface="Segoe UI Semilight" panose="020B0402040204020203" pitchFamily="34" charset="0"/>
              </a:rPr>
              <a:t>Ω</a:t>
            </a:r>
            <a:endParaRPr lang="en-US" altLang="ko-KR" sz="9600" b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Semilight" panose="020B0402040204020203" pitchFamily="34" charset="0"/>
              <a:ea typeface="Arial Unicode MS"/>
              <a:cs typeface="Segoe UI Semilight" panose="020B0402040204020203" pitchFamily="34" charset="0"/>
            </a:endParaRPr>
          </a:p>
        </p:txBody>
      </p:sp>
      <p:sp>
        <p:nvSpPr>
          <p:cNvPr id="3" name="막힌 원호 2"/>
          <p:cNvSpPr/>
          <p:nvPr/>
        </p:nvSpPr>
        <p:spPr>
          <a:xfrm>
            <a:off x="4391980" y="3212350"/>
            <a:ext cx="360040" cy="360040"/>
          </a:xfrm>
          <a:prstGeom prst="blockArc">
            <a:avLst>
              <a:gd name="adj1" fmla="val 10800000"/>
              <a:gd name="adj2" fmla="val 7588812"/>
              <a:gd name="adj3" fmla="val 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4659982"/>
            <a:ext cx="9144000" cy="2880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© 2014 MSK Electronics : </a:t>
            </a:r>
            <a:r>
              <a:rPr lang="en-US" altLang="ko-KR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A</a:t>
            </a:r>
            <a:r>
              <a:rPr lang="el-GR" altLang="ko-KR" sz="1400" dirty="0" smtClean="0">
                <a:latin typeface="Segoe UI Semilight" panose="020B0402040204020203" pitchFamily="34" charset="0"/>
                <a:ea typeface="Arial Unicode MS"/>
                <a:cs typeface="Segoe UI Semilight" panose="020B0402040204020203" pitchFamily="34" charset="0"/>
              </a:rPr>
              <a:t>Ω</a:t>
            </a:r>
            <a:r>
              <a:rPr lang="en-US" sz="14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OS 1</a:t>
            </a:r>
            <a:endParaRPr lang="en-US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13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881153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61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Loading Installation Media…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타원 1"/>
          <p:cNvSpPr/>
          <p:nvPr/>
        </p:nvSpPr>
        <p:spPr>
          <a:xfrm>
            <a:off x="2771800" y="2427734"/>
            <a:ext cx="288032" cy="288032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49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Reading Installation Media…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타원 1"/>
          <p:cNvSpPr/>
          <p:nvPr/>
        </p:nvSpPr>
        <p:spPr>
          <a:xfrm>
            <a:off x="2771800" y="2427734"/>
            <a:ext cx="288032" cy="288032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88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Clearing Dump Files…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타원 1"/>
          <p:cNvSpPr/>
          <p:nvPr/>
        </p:nvSpPr>
        <p:spPr>
          <a:xfrm>
            <a:off x="2771800" y="2427734"/>
            <a:ext cx="288032" cy="288032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15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직사각형 1">
            <a:hlinkClick r:id="" action="ppaction://hlinkshowjump?jump=nextslide"/>
          </p:cNvPr>
          <p:cNvSpPr/>
          <p:nvPr/>
        </p:nvSpPr>
        <p:spPr>
          <a:xfrm>
            <a:off x="7922684" y="4659982"/>
            <a:ext cx="1008112" cy="288032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Next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0" y="771550"/>
            <a:ext cx="9144000" cy="3384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Thank You For Installing </a:t>
            </a:r>
            <a:r>
              <a:rPr lang="en-US" sz="3200" b="1" i="1" dirty="0" err="1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!</a:t>
            </a:r>
          </a:p>
          <a:p>
            <a:pPr algn="ctr"/>
            <a:endParaRPr lang="en-US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ctr"/>
            <a:r>
              <a:rPr lang="en-US" sz="1400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 Whole New World of Computing</a:t>
            </a:r>
          </a:p>
        </p:txBody>
      </p:sp>
    </p:spTree>
    <p:extLst>
      <p:ext uri="{BB962C8B-B14F-4D97-AF65-F5344CB8AC3E}">
        <p14:creationId xmlns:p14="http://schemas.microsoft.com/office/powerpoint/2010/main" val="399606337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11465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Choose Your Installation Type</a:t>
            </a:r>
            <a:endParaRPr lang="en-US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ctr"/>
            <a:r>
              <a:rPr lang="en-US" sz="1400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Click on the box.</a:t>
            </a: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971600" y="1779662"/>
            <a:ext cx="6624736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4" name="Picture 2" descr="D:\AlphaOmega_en_64bit_x64\install\pic\comput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401" y="1959682"/>
            <a:ext cx="792163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18" name="Picture 2" descr="D:\AlphaOmega_en_64bit_x64\install\pic\comput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67694"/>
            <a:ext cx="792163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오른쪽으로 구부러진 화살표 14"/>
          <p:cNvSpPr/>
          <p:nvPr/>
        </p:nvSpPr>
        <p:spPr>
          <a:xfrm rot="12735685">
            <a:off x="1949920" y="2097136"/>
            <a:ext cx="280718" cy="589187"/>
          </a:xfrm>
          <a:prstGeom prst="curved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오각형 15">
            <a:hlinkClick r:id="" action="ppaction://hlinkshowjump?jump=nextslide"/>
          </p:cNvPr>
          <p:cNvSpPr/>
          <p:nvPr/>
        </p:nvSpPr>
        <p:spPr>
          <a:xfrm>
            <a:off x="2366219" y="1851670"/>
            <a:ext cx="5086101" cy="864096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Upgrade</a:t>
            </a:r>
          </a:p>
          <a:p>
            <a:pPr algn="ctr"/>
            <a:r>
              <a:rPr lang="en-US" sz="105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Upgrade your PC without doing any damage on your data.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971600" y="2931790"/>
            <a:ext cx="6624736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오각형 21">
            <a:hlinkClick r:id="" action="ppaction://hlinkshowjump?jump=nextslide"/>
          </p:cNvPr>
          <p:cNvSpPr/>
          <p:nvPr/>
        </p:nvSpPr>
        <p:spPr>
          <a:xfrm>
            <a:off x="2366219" y="3003798"/>
            <a:ext cx="5086101" cy="864096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Fresh Install</a:t>
            </a:r>
          </a:p>
          <a:p>
            <a:pPr algn="ctr"/>
            <a:r>
              <a:rPr lang="en-US" sz="105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the Operating System and reset the PC. (Your </a:t>
            </a:r>
            <a:r>
              <a:rPr lang="en-US" sz="105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d</a:t>
            </a:r>
            <a:r>
              <a:rPr lang="en-US" sz="105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ata will be gone)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144569" y="3543858"/>
            <a:ext cx="1080120" cy="21602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187624" y="3580926"/>
            <a:ext cx="72008" cy="54006"/>
          </a:xfrm>
          <a:prstGeom prst="ellipse">
            <a:avLst/>
          </a:prstGeom>
          <a:solidFill>
            <a:srgbClr val="EA2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331640" y="3580927"/>
            <a:ext cx="648072" cy="1429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593285" y="3580927"/>
            <a:ext cx="631404" cy="9847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원형 화살표 24"/>
          <p:cNvSpPr/>
          <p:nvPr/>
        </p:nvSpPr>
        <p:spPr>
          <a:xfrm>
            <a:off x="1402365" y="2986150"/>
            <a:ext cx="577347" cy="577347"/>
          </a:xfrm>
          <a:prstGeom prst="circularArrow">
            <a:avLst>
              <a:gd name="adj1" fmla="val 7849"/>
              <a:gd name="adj2" fmla="val 1142319"/>
              <a:gd name="adj3" fmla="val 7558764"/>
              <a:gd name="adj4" fmla="val 10800000"/>
              <a:gd name="adj5" fmla="val 125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12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Choose Your Drive</a:t>
            </a:r>
            <a:endParaRPr lang="en-US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9" name="직사각형 18">
            <a:hlinkClick r:id="" action="ppaction://hlinkshowjump?jump=nextslide"/>
          </p:cNvPr>
          <p:cNvSpPr/>
          <p:nvPr/>
        </p:nvSpPr>
        <p:spPr>
          <a:xfrm>
            <a:off x="7922684" y="4659982"/>
            <a:ext cx="1008112" cy="288032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Next</a:t>
            </a:r>
          </a:p>
        </p:txBody>
      </p:sp>
      <p:pic>
        <p:nvPicPr>
          <p:cNvPr id="61442" name="Picture 2" descr="http://www.google.co.kr/url?sa=i&amp;source=images&amp;cd=&amp;ved=0CAUQjBw&amp;url=https%3A%2F%2Fcdn2.iconfinder.com%2Fdata%2Ficons%2Fcrystalproject%2Fcrystal_project_256x256%2Fapps%2Fharddrive.png&amp;ei=x9R1VLatApbv8gWBy4D4Cg&amp;psig=AFQjCNF5E2D4EjhZKKYDrRYRRkX8PMg8-A&amp;ust=1417094727125154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00B0F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550251"/>
            <a:ext cx="1073214" cy="107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2915816" y="1563638"/>
            <a:ext cx="10931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40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A</a:t>
            </a:r>
            <a:r>
              <a:rPr lang="el-GR" altLang="ko-KR" sz="40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ea typeface="Arial Unicode MS"/>
                <a:cs typeface="Segoe UI Semilight" panose="020B0402040204020203" pitchFamily="34" charset="0"/>
              </a:rPr>
              <a:t>Ω</a:t>
            </a:r>
            <a:endParaRPr lang="en-US" altLang="ko-KR" sz="4000" b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Semilight" panose="020B0402040204020203" pitchFamily="34" charset="0"/>
              <a:ea typeface="Arial Unicode MS"/>
              <a:cs typeface="Segoe UI Semilight" panose="020B0402040204020203" pitchFamily="34" charset="0"/>
            </a:endParaRPr>
          </a:p>
        </p:txBody>
      </p:sp>
      <p:pic>
        <p:nvPicPr>
          <p:cNvPr id="21" name="Picture 2" descr="http://www.google.co.kr/url?sa=i&amp;source=images&amp;cd=&amp;ved=0CAUQjBw&amp;url=https%3A%2F%2Fcdn2.iconfinder.com%2Fdata%2Ficons%2Fcrystalproject%2Fcrystal_project_256x256%2Fapps%2Fharddrive.png&amp;ei=x9R1VLatApbv8gWBy4D4Cg&amp;psig=AFQjCNF5E2D4EjhZKKYDrRYRRkX8PMg8-A&amp;ust=141709472712515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15766"/>
            <a:ext cx="1073214" cy="107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오른쪽 화살표 1"/>
          <p:cNvSpPr/>
          <p:nvPr/>
        </p:nvSpPr>
        <p:spPr>
          <a:xfrm>
            <a:off x="4008971" y="1578278"/>
            <a:ext cx="3314042" cy="921464"/>
          </a:xfrm>
          <a:prstGeom prst="rightArrow">
            <a:avLst>
              <a:gd name="adj1" fmla="val 100000"/>
              <a:gd name="adj2" fmla="val 2318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Local Disk “C:”</a:t>
            </a:r>
          </a:p>
          <a:p>
            <a:pPr algn="ctr"/>
            <a:r>
              <a:rPr lang="en-US" sz="8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500 GB Total</a:t>
            </a:r>
          </a:p>
          <a:p>
            <a:pPr algn="ctr"/>
            <a:r>
              <a:rPr lang="en-US" sz="8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499 GB Free</a:t>
            </a:r>
          </a:p>
        </p:txBody>
      </p:sp>
      <p:sp>
        <p:nvSpPr>
          <p:cNvPr id="27" name="오른쪽 화살표 26"/>
          <p:cNvSpPr/>
          <p:nvPr/>
        </p:nvSpPr>
        <p:spPr>
          <a:xfrm>
            <a:off x="4008971" y="2715766"/>
            <a:ext cx="3314042" cy="921464"/>
          </a:xfrm>
          <a:prstGeom prst="rightArrow">
            <a:avLst>
              <a:gd name="adj1" fmla="val 100000"/>
              <a:gd name="adj2" fmla="val 2318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Backup Disk “D:”</a:t>
            </a:r>
          </a:p>
          <a:p>
            <a:pPr algn="ctr"/>
            <a:r>
              <a:rPr lang="en-US" sz="8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500 GB Total</a:t>
            </a:r>
          </a:p>
          <a:p>
            <a:pPr algn="ctr"/>
            <a:r>
              <a:rPr lang="en-US" sz="8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500 GB Free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451" name="CheckBox1" r:id="rId2" imgW="142920" imgH="142920"/>
        </mc:Choice>
        <mc:Fallback>
          <p:control name="CheckBox1" r:id="rId2" imgW="142920" imgH="142920">
            <p:pic>
              <p:nvPicPr>
                <p:cNvPr id="0" name="Check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79613" y="1924050"/>
                  <a:ext cx="144462" cy="142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452" name="CheckBox2" r:id="rId3" imgW="142920" imgH="142920"/>
        </mc:Choice>
        <mc:Fallback>
          <p:control name="CheckBox2" r:id="rId3" imgW="142920" imgH="142920">
            <p:pic>
              <p:nvPicPr>
                <p:cNvPr id="0" name="Check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79613" y="3148013"/>
                  <a:ext cx="144462" cy="142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92990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License Your PC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Please Type in your Serial Number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9" name="직사각형 18">
            <a:hlinkClick r:id="" action="ppaction://hlinkshowjump?jump=nextslide"/>
          </p:cNvPr>
          <p:cNvSpPr/>
          <p:nvPr/>
        </p:nvSpPr>
        <p:spPr>
          <a:xfrm>
            <a:off x="7922684" y="4659982"/>
            <a:ext cx="1008112" cy="288032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Next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67544" y="1563638"/>
            <a:ext cx="1080120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Example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467544" y="1995686"/>
            <a:ext cx="1080120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ID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691680" y="1563638"/>
            <a:ext cx="864096" cy="2880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XXXXX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2627784" y="1707654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2843808" y="1563638"/>
            <a:ext cx="864096" cy="2880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XXXXX</a:t>
            </a:r>
          </a:p>
        </p:txBody>
      </p:sp>
      <p:cxnSp>
        <p:nvCxnSpPr>
          <p:cNvPr id="17" name="직선 연결선 16"/>
          <p:cNvCxnSpPr/>
          <p:nvPr/>
        </p:nvCxnSpPr>
        <p:spPr>
          <a:xfrm>
            <a:off x="3779912" y="1707654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3995936" y="1563638"/>
            <a:ext cx="864096" cy="2880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XXXXX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4932040" y="1707654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5148064" y="1563638"/>
            <a:ext cx="864096" cy="2880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XXXXX</a:t>
            </a:r>
          </a:p>
        </p:txBody>
      </p:sp>
      <p:cxnSp>
        <p:nvCxnSpPr>
          <p:cNvPr id="24" name="직선 연결선 23"/>
          <p:cNvCxnSpPr/>
          <p:nvPr/>
        </p:nvCxnSpPr>
        <p:spPr>
          <a:xfrm>
            <a:off x="6084168" y="1707654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6300192" y="1563638"/>
            <a:ext cx="864096" cy="2880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XXXXX</a:t>
            </a:r>
          </a:p>
        </p:txBody>
      </p:sp>
      <p:cxnSp>
        <p:nvCxnSpPr>
          <p:cNvPr id="26" name="직선 연결선 25"/>
          <p:cNvCxnSpPr/>
          <p:nvPr/>
        </p:nvCxnSpPr>
        <p:spPr>
          <a:xfrm>
            <a:off x="2627784" y="2148302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3779912" y="2148302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4932040" y="2148302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6084168" y="2148302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정육면체 8"/>
          <p:cNvSpPr/>
          <p:nvPr/>
        </p:nvSpPr>
        <p:spPr>
          <a:xfrm>
            <a:off x="2339752" y="2499742"/>
            <a:ext cx="2087786" cy="2207086"/>
          </a:xfrm>
          <a:prstGeom prst="cube">
            <a:avLst>
              <a:gd name="adj" fmla="val 7072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339752" y="4515966"/>
            <a:ext cx="1944216" cy="19086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 Whole New World of Computing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2411760" y="2715766"/>
            <a:ext cx="1800200" cy="172819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627784" y="3147814"/>
            <a:ext cx="144016" cy="144016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cxnSp>
        <p:nvCxnSpPr>
          <p:cNvPr id="31" name="직선 연결선 30"/>
          <p:cNvCxnSpPr/>
          <p:nvPr/>
        </p:nvCxnSpPr>
        <p:spPr>
          <a:xfrm>
            <a:off x="2699792" y="3291830"/>
            <a:ext cx="0" cy="288032"/>
          </a:xfrm>
          <a:prstGeom prst="line">
            <a:avLst/>
          </a:prstGeom>
          <a:ln w="38100">
            <a:solidFill>
              <a:srgbClr val="FF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2699792" y="3363838"/>
            <a:ext cx="72008" cy="0"/>
          </a:xfrm>
          <a:prstGeom prst="line">
            <a:avLst/>
          </a:prstGeom>
          <a:ln w="38100">
            <a:solidFill>
              <a:srgbClr val="FF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>
            <a:off x="2699792" y="3437819"/>
            <a:ext cx="72008" cy="0"/>
          </a:xfrm>
          <a:prstGeom prst="line">
            <a:avLst/>
          </a:prstGeom>
          <a:ln w="38100">
            <a:solidFill>
              <a:srgbClr val="FF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2678769" y="3540244"/>
            <a:ext cx="72008" cy="0"/>
          </a:xfrm>
          <a:prstGeom prst="line">
            <a:avLst/>
          </a:prstGeom>
          <a:ln w="38100">
            <a:solidFill>
              <a:srgbClr val="FF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직사각형 33"/>
          <p:cNvSpPr/>
          <p:nvPr/>
        </p:nvSpPr>
        <p:spPr>
          <a:xfrm>
            <a:off x="2843808" y="3147814"/>
            <a:ext cx="1224136" cy="1440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Serial Number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2843808" y="3291830"/>
            <a:ext cx="1224136" cy="14401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XXXXX-XXXXX-XXXXX-XXXXX-XXXXX</a:t>
            </a:r>
          </a:p>
        </p:txBody>
      </p:sp>
      <p:sp>
        <p:nvSpPr>
          <p:cNvPr id="38" name="오른쪽 화살표 37"/>
          <p:cNvSpPr/>
          <p:nvPr/>
        </p:nvSpPr>
        <p:spPr>
          <a:xfrm flipH="1">
            <a:off x="4499616" y="3095531"/>
            <a:ext cx="1728567" cy="360040"/>
          </a:xfrm>
          <a:prstGeom prst="rightArrow">
            <a:avLst>
              <a:gd name="adj1" fmla="val 58373"/>
              <a:gd name="adj2" fmla="val 48605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Serial Number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2488" name="TextBox1" r:id="rId2" imgW="866880" imgH="285840"/>
        </mc:Choice>
        <mc:Fallback>
          <p:control name="TextBox1" r:id="rId2" imgW="866880" imgH="2858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1995488"/>
                  <a:ext cx="863600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489" name="TextBox2" r:id="rId3" imgW="866880" imgH="285840"/>
        </mc:Choice>
        <mc:Fallback>
          <p:control name="TextBox2" r:id="rId3" imgW="866880" imgH="28584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43213" y="1995488"/>
                  <a:ext cx="863600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490" name="TextBox3" r:id="rId4" imgW="866880" imgH="285840"/>
        </mc:Choice>
        <mc:Fallback>
          <p:control name="TextBox3" r:id="rId4" imgW="866880" imgH="28584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95738" y="1995488"/>
                  <a:ext cx="863600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491" name="TextBox4" r:id="rId5" imgW="866880" imgH="285840"/>
        </mc:Choice>
        <mc:Fallback>
          <p:control name="TextBox4" r:id="rId5" imgW="866880" imgH="28584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48263" y="1995488"/>
                  <a:ext cx="863600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492" name="TextBox5" r:id="rId6" imgW="866880" imgH="285840"/>
        </mc:Choice>
        <mc:Fallback>
          <p:control name="TextBox5" r:id="rId6" imgW="866880" imgH="28584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300788" y="1995488"/>
                  <a:ext cx="863600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97094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Personalize Your PC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Personalize your PC however you want.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9" name="직사각형 18">
            <a:hlinkClick r:id="" action="ppaction://hlinkshowjump?jump=nextslide"/>
          </p:cNvPr>
          <p:cNvSpPr/>
          <p:nvPr/>
        </p:nvSpPr>
        <p:spPr>
          <a:xfrm>
            <a:off x="7922684" y="4659982"/>
            <a:ext cx="1008112" cy="288032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Next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67544" y="1563638"/>
            <a:ext cx="1296144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* ID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45992" y="4912010"/>
            <a:ext cx="300334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en-US" sz="7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* Essential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467544" y="1923678"/>
            <a:ext cx="1296144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* Password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467544" y="2283718"/>
            <a:ext cx="1296144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Name</a:t>
            </a:r>
          </a:p>
        </p:txBody>
      </p:sp>
      <p:sp>
        <p:nvSpPr>
          <p:cNvPr id="42" name="직사각형 41"/>
          <p:cNvSpPr/>
          <p:nvPr/>
        </p:nvSpPr>
        <p:spPr>
          <a:xfrm>
            <a:off x="467544" y="2643758"/>
            <a:ext cx="1296144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Date of birth</a:t>
            </a:r>
          </a:p>
        </p:txBody>
      </p:sp>
      <p:sp>
        <p:nvSpPr>
          <p:cNvPr id="43" name="직사각형 42"/>
          <p:cNvSpPr/>
          <p:nvPr/>
        </p:nvSpPr>
        <p:spPr>
          <a:xfrm>
            <a:off x="467544" y="3003798"/>
            <a:ext cx="1296144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E-Mail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3505" name="TextBox1" r:id="rId2" imgW="866880" imgH="285840"/>
        </mc:Choice>
        <mc:Fallback>
          <p:control name="TextBox1" r:id="rId2" imgW="866880" imgH="2858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35150" y="1563688"/>
                  <a:ext cx="5689600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506" name="TextBox2" r:id="rId3" imgW="866880" imgH="285840"/>
        </mc:Choice>
        <mc:Fallback>
          <p:control name="TextBox2" r:id="rId3" imgW="866880" imgH="28584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35150" y="1924050"/>
                  <a:ext cx="5689600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507" name="TextBox3" r:id="rId4" imgW="866880" imgH="285840"/>
        </mc:Choice>
        <mc:Fallback>
          <p:control name="TextBox3" r:id="rId4" imgW="866880" imgH="28584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35150" y="2284413"/>
                  <a:ext cx="5689600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508" name="TextBox4" r:id="rId5" imgW="866880" imgH="285840"/>
        </mc:Choice>
        <mc:Fallback>
          <p:control name="TextBox4" r:id="rId5" imgW="866880" imgH="28584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35150" y="2643188"/>
                  <a:ext cx="5689600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509" name="TextBox5" r:id="rId6" imgW="866880" imgH="285840"/>
        </mc:Choice>
        <mc:Fallback>
          <p:control name="TextBox5" r:id="rId6" imgW="866880" imgH="28584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35150" y="3003550"/>
                  <a:ext cx="5689600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8281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Are You Ready To Install?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Whenever your ready.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9" name="직사각형 18">
            <a:hlinkClick r:id="" action="ppaction://hlinkshowjump?jump=nextslide"/>
          </p:cNvPr>
          <p:cNvSpPr/>
          <p:nvPr/>
        </p:nvSpPr>
        <p:spPr>
          <a:xfrm>
            <a:off x="3599892" y="2727650"/>
            <a:ext cx="1944216" cy="43204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         START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707904" y="2774397"/>
            <a:ext cx="6840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A</a:t>
            </a:r>
            <a:r>
              <a:rPr lang="el-GR" altLang="ko-KR" sz="16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ea typeface="Arial Unicode MS"/>
                <a:cs typeface="Segoe UI Semilight" panose="020B0402040204020203" pitchFamily="34" charset="0"/>
              </a:rPr>
              <a:t>Ω</a:t>
            </a:r>
            <a:endParaRPr lang="en-US" altLang="ko-KR" sz="1600" b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Semilight" panose="020B0402040204020203" pitchFamily="34" charset="0"/>
              <a:ea typeface="Arial Unicode MS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79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Installing…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This might take a while to be completed. Please sit back and relax.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" name="막힌 원호 6"/>
          <p:cNvSpPr/>
          <p:nvPr/>
        </p:nvSpPr>
        <p:spPr>
          <a:xfrm>
            <a:off x="1259632" y="1851670"/>
            <a:ext cx="312542" cy="312542"/>
          </a:xfrm>
          <a:prstGeom prst="blockArc">
            <a:avLst>
              <a:gd name="adj1" fmla="val 10800000"/>
              <a:gd name="adj2" fmla="val 7588812"/>
              <a:gd name="adj3" fmla="val 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19672" y="1779662"/>
            <a:ext cx="6264696" cy="19442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 Installation</a:t>
            </a:r>
            <a:endParaRPr lang="en-US" sz="16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System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Basic Apps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Clearing Dump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 Installation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0" y="3867894"/>
            <a:ext cx="9144000" cy="127560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07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79102" y="4649712"/>
            <a:ext cx="864096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97971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2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339752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</a:t>
            </a:r>
          </a:p>
          <a:p>
            <a:pPr algn="ctr"/>
            <a:r>
              <a:rPr lang="en-US" sz="105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en-US" sz="105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948264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3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308304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0" y="4409837"/>
            <a:ext cx="9144000" cy="1337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-3500" y="4011910"/>
            <a:ext cx="1165096" cy="2619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This Step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161596" y="4011910"/>
            <a:ext cx="7982404" cy="26197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88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Installing…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This might take a while to be completed. Please sit back and relax.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" name="막힌 원호 6"/>
          <p:cNvSpPr/>
          <p:nvPr/>
        </p:nvSpPr>
        <p:spPr>
          <a:xfrm>
            <a:off x="1259632" y="2240317"/>
            <a:ext cx="312542" cy="312542"/>
          </a:xfrm>
          <a:prstGeom prst="blockArc">
            <a:avLst>
              <a:gd name="adj1" fmla="val 10800000"/>
              <a:gd name="adj2" fmla="val 7588812"/>
              <a:gd name="adj3" fmla="val 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19672" y="1779662"/>
            <a:ext cx="6264696" cy="19442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 Installation</a:t>
            </a:r>
            <a:endParaRPr lang="en-US" sz="16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System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Basic Apps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Clearing Dump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 Installation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0" y="3867894"/>
            <a:ext cx="9144000" cy="127560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07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79102" y="4649712"/>
            <a:ext cx="864096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97971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2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339752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</a:t>
            </a:r>
          </a:p>
          <a:p>
            <a:pPr algn="ctr"/>
            <a:r>
              <a:rPr lang="en-US" sz="105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en-US" sz="105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948264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3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308304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0" y="4409837"/>
            <a:ext cx="9144000" cy="1337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-3500" y="4011910"/>
            <a:ext cx="1165096" cy="2619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This Step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161596" y="4011910"/>
            <a:ext cx="7982404" cy="26197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0" y="4409837"/>
            <a:ext cx="1259632" cy="13374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9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192367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38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Installing…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This might take a while to be completed. Please sit back and relax.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" name="막힌 원호 6"/>
          <p:cNvSpPr/>
          <p:nvPr/>
        </p:nvSpPr>
        <p:spPr>
          <a:xfrm>
            <a:off x="1259632" y="2595499"/>
            <a:ext cx="312542" cy="312542"/>
          </a:xfrm>
          <a:prstGeom prst="blockArc">
            <a:avLst>
              <a:gd name="adj1" fmla="val 10800000"/>
              <a:gd name="adj2" fmla="val 7588812"/>
              <a:gd name="adj3" fmla="val 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19672" y="1779662"/>
            <a:ext cx="6264696" cy="19442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 Installation</a:t>
            </a:r>
            <a:endParaRPr lang="en-US" sz="16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System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Basic Apps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Clearing Dump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 Installation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0" y="3867894"/>
            <a:ext cx="9144000" cy="127560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07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79102" y="4649712"/>
            <a:ext cx="864096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97971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2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339752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</a:t>
            </a:r>
          </a:p>
          <a:p>
            <a:pPr algn="ctr"/>
            <a:r>
              <a:rPr lang="en-US" sz="105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en-US" sz="105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948264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3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308304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0" y="4409837"/>
            <a:ext cx="9144000" cy="1337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-3500" y="4011910"/>
            <a:ext cx="1165096" cy="2619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This Step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161596" y="4011910"/>
            <a:ext cx="7982404" cy="26197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0" y="4409837"/>
            <a:ext cx="2915816" cy="13374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9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192367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263246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8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Installing…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This might take a while to be completed. Please sit back and relax.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" name="막힌 원호 6"/>
          <p:cNvSpPr/>
          <p:nvPr/>
        </p:nvSpPr>
        <p:spPr>
          <a:xfrm>
            <a:off x="1259632" y="2943228"/>
            <a:ext cx="312542" cy="312542"/>
          </a:xfrm>
          <a:prstGeom prst="blockArc">
            <a:avLst>
              <a:gd name="adj1" fmla="val 10800000"/>
              <a:gd name="adj2" fmla="val 7588812"/>
              <a:gd name="adj3" fmla="val 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19672" y="1779662"/>
            <a:ext cx="6264696" cy="19442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 Installation</a:t>
            </a:r>
            <a:endParaRPr lang="en-US" sz="16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System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Basic Apps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Clearing Dump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 Installation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0" y="3867894"/>
            <a:ext cx="9144000" cy="127560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07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79102" y="4649712"/>
            <a:ext cx="864096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97971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2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339752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</a:t>
            </a:r>
          </a:p>
          <a:p>
            <a:pPr algn="ctr"/>
            <a:r>
              <a:rPr lang="en-US" sz="105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en-US" sz="105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948264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3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308304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0" y="4409837"/>
            <a:ext cx="9144000" cy="1337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-3500" y="4011910"/>
            <a:ext cx="1165096" cy="2619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This Step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161596" y="4011910"/>
            <a:ext cx="7982404" cy="26197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0" y="4409837"/>
            <a:ext cx="4572000" cy="13374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9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192367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263246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62176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35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Installing…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This might take a while to be completed. Please sit back and relax.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" name="막힌 원호 6"/>
          <p:cNvSpPr/>
          <p:nvPr/>
        </p:nvSpPr>
        <p:spPr>
          <a:xfrm>
            <a:off x="1259631" y="3334815"/>
            <a:ext cx="312542" cy="312542"/>
          </a:xfrm>
          <a:prstGeom prst="blockArc">
            <a:avLst>
              <a:gd name="adj1" fmla="val 10800000"/>
              <a:gd name="adj2" fmla="val 7588812"/>
              <a:gd name="adj3" fmla="val 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19672" y="1779662"/>
            <a:ext cx="6264696" cy="19442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 Installation</a:t>
            </a:r>
            <a:endParaRPr lang="en-US" sz="16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System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Basic Apps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Clearing Dump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 Installation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0" y="3867894"/>
            <a:ext cx="9144000" cy="127560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07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79102" y="4649712"/>
            <a:ext cx="864096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97971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2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339752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</a:t>
            </a:r>
          </a:p>
          <a:p>
            <a:pPr algn="ctr"/>
            <a:r>
              <a:rPr lang="en-US" sz="105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en-US" sz="105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948264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3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308304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0" y="4409837"/>
            <a:ext cx="9144000" cy="1337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-3500" y="4011910"/>
            <a:ext cx="1165096" cy="2619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This Step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161596" y="4011910"/>
            <a:ext cx="7982404" cy="26197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0" y="4409837"/>
            <a:ext cx="6732240" cy="13374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9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192367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263246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62176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992630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08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Installing…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This might take a while to be completed. Please sit back and relax.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19672" y="1779662"/>
            <a:ext cx="6264696" cy="19442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 Installation</a:t>
            </a:r>
            <a:endParaRPr lang="en-US" sz="16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System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Basic Apps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Clearing Dump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 Installation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0" y="3867894"/>
            <a:ext cx="9144000" cy="127560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07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79102" y="4649712"/>
            <a:ext cx="864096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97971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2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339752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</a:t>
            </a:r>
          </a:p>
          <a:p>
            <a:pPr algn="ctr"/>
            <a:r>
              <a:rPr lang="en-US" sz="105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en-US" sz="105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948264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3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308304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0" y="4409837"/>
            <a:ext cx="9144000" cy="1337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-3500" y="4011910"/>
            <a:ext cx="1165096" cy="2619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This Step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161596" y="4011910"/>
            <a:ext cx="7982404" cy="26197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0" y="4409837"/>
            <a:ext cx="8028384" cy="13374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9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192367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263246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62176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992630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336383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막힌 원호 6"/>
          <p:cNvSpPr/>
          <p:nvPr/>
        </p:nvSpPr>
        <p:spPr>
          <a:xfrm>
            <a:off x="6639026" y="2360874"/>
            <a:ext cx="312542" cy="312542"/>
          </a:xfrm>
          <a:prstGeom prst="blockArc">
            <a:avLst>
              <a:gd name="adj1" fmla="val 10800000"/>
              <a:gd name="adj2" fmla="val 7588812"/>
              <a:gd name="adj3" fmla="val 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092280" y="2263246"/>
            <a:ext cx="1224136" cy="5245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Testing…</a:t>
            </a:r>
          </a:p>
        </p:txBody>
      </p:sp>
    </p:spTree>
    <p:extLst>
      <p:ext uri="{BB962C8B-B14F-4D97-AF65-F5344CB8AC3E}">
        <p14:creationId xmlns:p14="http://schemas.microsoft.com/office/powerpoint/2010/main" val="89496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Installing…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This might take a while to be completed. Please sit back and relax.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오른쪽 화살표 3">
            <a:hlinkClick r:id="" action="ppaction://hlinkshowjump?jump=previousslide"/>
          </p:cNvPr>
          <p:cNvSpPr/>
          <p:nvPr/>
        </p:nvSpPr>
        <p:spPr>
          <a:xfrm flipH="1">
            <a:off x="140072" y="555526"/>
            <a:ext cx="288032" cy="288032"/>
          </a:xfrm>
          <a:prstGeom prst="rightArrow">
            <a:avLst>
              <a:gd name="adj1" fmla="val 40307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19672" y="1779662"/>
            <a:ext cx="6264696" cy="19442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 Installation</a:t>
            </a:r>
            <a:endParaRPr lang="en-US" sz="16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System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Installing Basic Apps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Clearing Dump Files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 Installation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0" y="3867894"/>
            <a:ext cx="9144000" cy="127560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07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79102" y="4649712"/>
            <a:ext cx="864096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Preparing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979712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2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339752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</a:t>
            </a:r>
          </a:p>
          <a:p>
            <a:pPr algn="ctr"/>
            <a:r>
              <a:rPr lang="en-US" sz="105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en-US" sz="105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948264" y="4577705"/>
            <a:ext cx="288032" cy="5143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3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308304" y="4649712"/>
            <a:ext cx="1008112" cy="37030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</a:t>
            </a:r>
          </a:p>
          <a:p>
            <a:pPr algn="ctr"/>
            <a:r>
              <a:rPr lang="en-US" sz="105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0" y="4409837"/>
            <a:ext cx="9144000" cy="1337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-3500" y="4011910"/>
            <a:ext cx="1165096" cy="2619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This Step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161596" y="4011910"/>
            <a:ext cx="7982404" cy="26197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0" y="4409837"/>
            <a:ext cx="9144000" cy="13374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9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192367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263246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62176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2992630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://www.clipartbest.com/cliparts/eTM/kRa/eTMkRaA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01" y="3363838"/>
            <a:ext cx="260003" cy="2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막힌 원호 6"/>
          <p:cNvSpPr/>
          <p:nvPr/>
        </p:nvSpPr>
        <p:spPr>
          <a:xfrm>
            <a:off x="6639026" y="2360874"/>
            <a:ext cx="312542" cy="312542"/>
          </a:xfrm>
          <a:prstGeom prst="blockArc">
            <a:avLst>
              <a:gd name="adj1" fmla="val 10800000"/>
              <a:gd name="adj2" fmla="val 7588812"/>
              <a:gd name="adj3" fmla="val 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092280" y="2263246"/>
            <a:ext cx="1224136" cy="5245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Finishing…</a:t>
            </a:r>
          </a:p>
        </p:txBody>
      </p:sp>
    </p:spTree>
    <p:extLst>
      <p:ext uri="{BB962C8B-B14F-4D97-AF65-F5344CB8AC3E}">
        <p14:creationId xmlns:p14="http://schemas.microsoft.com/office/powerpoint/2010/main" val="85767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 </a:t>
            </a:r>
            <a:r>
              <a:rPr lang="en-US" altLang="ko-KR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7131"/>
            <a:ext cx="9144000" cy="858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Installation Completed.</a:t>
            </a:r>
          </a:p>
          <a:p>
            <a:pPr algn="ctr"/>
            <a:r>
              <a:rPr lang="en-US" sz="1600" b="1" i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Reboot?</a:t>
            </a:r>
            <a:endParaRPr lang="en-US" sz="105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9" name="직사각형 18">
            <a:hlinkClick r:id="rId2" action="ppaction://hlinkpres?slideindex=1&amp;slidetitle="/>
          </p:cNvPr>
          <p:cNvSpPr/>
          <p:nvPr/>
        </p:nvSpPr>
        <p:spPr>
          <a:xfrm>
            <a:off x="3599892" y="2727650"/>
            <a:ext cx="1944216" cy="43204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    Reboot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707904" y="2774397"/>
            <a:ext cx="6840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A</a:t>
            </a:r>
            <a:r>
              <a:rPr lang="el-GR" altLang="ko-KR" sz="16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ea typeface="Arial Unicode MS"/>
                <a:cs typeface="Segoe UI Semilight" panose="020B0402040204020203" pitchFamily="34" charset="0"/>
              </a:rPr>
              <a:t>Ω</a:t>
            </a:r>
            <a:endParaRPr lang="en-US" altLang="ko-KR" sz="1600" b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Semilight" panose="020B0402040204020203" pitchFamily="34" charset="0"/>
              <a:ea typeface="Arial Unicode MS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00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B0F0"/>
        </a:solidFill>
        <a:ln>
          <a:noFill/>
        </a:ln>
      </a:spPr>
      <a:bodyPr rtlCol="0" anchor="ctr"/>
      <a:lstStyle>
        <a:defPPr algn="ctr">
          <a:defRPr dirty="0" smtClean="0">
            <a:latin typeface="Segoe UI Semilight" panose="020B0402040204020203" pitchFamily="34" charset="0"/>
            <a:cs typeface="Segoe UI Semilight" panose="020B0402040204020203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1178</TotalTime>
  <Words>506</Words>
  <Application>Microsoft Office PowerPoint</Application>
  <PresentationFormat>화면 슬라이드 쇼(16:9)</PresentationFormat>
  <Paragraphs>198</Paragraphs>
  <Slides>24</Slides>
  <Notes>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2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cho</dc:creator>
  <cp:lastModifiedBy>user</cp:lastModifiedBy>
  <cp:revision>305</cp:revision>
  <dcterms:created xsi:type="dcterms:W3CDTF">2014-11-01T23:25:06Z</dcterms:created>
  <dcterms:modified xsi:type="dcterms:W3CDTF">2014-12-31T05:15:30Z</dcterms:modified>
</cp:coreProperties>
</file>