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56" r:id="rId4"/>
    <p:sldId id="259" r:id="rId5"/>
    <p:sldId id="261" r:id="rId6"/>
    <p:sldId id="260" r:id="rId7"/>
    <p:sldId id="262" r:id="rId8"/>
    <p:sldId id="263" r:id="rId9"/>
    <p:sldId id="270" r:id="rId10"/>
    <p:sldId id="264" r:id="rId11"/>
    <p:sldId id="269" r:id="rId12"/>
    <p:sldId id="266" r:id="rId13"/>
    <p:sldId id="267" r:id="rId14"/>
    <p:sldId id="265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GUI" id="{5A38F553-4574-4A15-B748-F2726049BB3F}">
          <p14:sldIdLst>
            <p14:sldId id="271"/>
          </p14:sldIdLst>
        </p14:section>
        <p14:section name="Restarting" id="{858AE101-590F-4DAD-9646-7A4A1AF48B10}">
          <p14:sldIdLst>
            <p14:sldId id="268"/>
          </p14:sldIdLst>
        </p14:section>
        <p14:section name="Booting" id="{41ECB0EB-C4A0-4B94-BCAF-C61FF484DFB6}">
          <p14:sldIdLst>
            <p14:sldId id="256"/>
          </p14:sldIdLst>
        </p14:section>
        <p14:section name="Login" id="{4263A842-6E1E-41D1-BAA0-7FEC49B2E4C8}">
          <p14:sldIdLst>
            <p14:sldId id="259"/>
            <p14:sldId id="261"/>
            <p14:sldId id="260"/>
          </p14:sldIdLst>
        </p14:section>
        <p14:section name="Desktop" id="{FD969572-EFAE-46D8-9BDE-A9A66092E1CA}">
          <p14:sldIdLst>
            <p14:sldId id="262"/>
          </p14:sldIdLst>
        </p14:section>
        <p14:section name="Start Menu" id="{0D602C6B-304E-4111-BF69-FB5B57CE9367}">
          <p14:sldIdLst>
            <p14:sldId id="263"/>
            <p14:sldId id="270"/>
          </p14:sldIdLst>
        </p14:section>
        <p14:section name="Shut Down ClassicPPT" id="{1EA6E58E-FC3F-4EBA-BC6B-45AF359EEAF5}">
          <p14:sldIdLst>
            <p14:sldId id="264"/>
          </p14:sldIdLst>
        </p14:section>
        <p14:section name="Shut Down Static" id="{64506995-DE70-42B6-9BF0-67B0D987CB4A}">
          <p14:sldIdLst>
            <p14:sldId id="269"/>
            <p14:sldId id="266"/>
            <p14:sldId id="267"/>
          </p14:sldIdLst>
        </p14:section>
        <p14:section name="Shutdown" id="{D451A8E9-C67F-4B9E-854B-C0C4E21A5A2D}">
          <p14:sldIdLst>
            <p14:sldId id="265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7C"/>
    <a:srgbClr val="DFDEDE"/>
    <a:srgbClr val="FFFFFF"/>
    <a:srgbClr val="858585"/>
    <a:srgbClr val="C0C0C0"/>
    <a:srgbClr val="808080"/>
    <a:srgbClr val="DFDFDF"/>
    <a:srgbClr val="868686"/>
    <a:srgbClr val="8C8C8C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367C-4F85-4BED-813C-730014F38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A2BF4-C222-4240-8638-7C488004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95F0A-4A4A-42B5-814A-BEAE6330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8289B-4829-4AB6-9169-96191E8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C96-1081-42AE-B780-60512EAD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F41C-3B75-4DF7-965B-7FEC1C09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8FE6-EA3E-4D89-B98E-4BFACB71A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39E3-8D77-414C-B205-DD2CD71C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C747-AF75-4187-B1AC-E353F61E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DF3C5-69F2-44A9-97FF-EE4E028E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63935-081B-4DE7-82D4-B54FC3348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86A4-701F-4F04-88B6-8DBD0DF4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1824-FBD3-4772-9B49-2A71894F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A18C-74DD-43A7-A7F7-CEBB1AF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D8724-CF90-41E8-A34F-D2A17A7E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2450-5D0C-4BC2-A5BA-C55BF03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83C3-11FF-4D30-A13D-04F6BFB6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DC2-D4D7-4CB5-AD3B-C1E1A1EC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E718-589E-441C-8343-F51537DB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013F9-1BDC-4040-BC65-017D32A2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5406-9DF6-41AE-B0F0-C91C4E57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15F-5ED0-4EE1-B2B3-9D2CC0278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65DFD-6E98-4138-8B24-DA62DCDD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2B106-AC86-41AE-887B-DB07D6BE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0A81-CC8E-49D9-88C9-EA4879F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EB2B-C06E-4283-9074-761B3510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DD28-888D-4AFD-A56B-A3896F89D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3BF95-4CD8-4D08-8820-A7D8299A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48AF5-D174-4083-AECC-979A0478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919CC-4B71-4088-B555-67896CFB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2144B-AF6B-42CB-81CE-705285EE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2BCB-0823-4724-9935-559F9BB2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922AC-0E79-4920-9551-ADF730B27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17E1F-2CAF-410D-8D7E-AD4296B8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55FE-EB35-4B4C-B6CF-C43BA40D7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AA88-C849-4D3F-87B6-9D2C7012C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EFEA6-2983-45BC-8E49-0EAF82B2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D9737-C470-415D-AEC8-D425D1E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628BA-7E4C-4F15-ADBA-2F1A2097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5DC8-B3DF-48FE-8052-12D91BB3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1319C-D046-4910-95A5-1C22EED3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139E0-25BD-4680-BEC0-9D58BDD4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5574C-C832-4591-9D1B-CB88DF8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4B222-4C06-417E-B670-7554DA00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2B8B6-0F1D-40C8-AC01-496D699E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29FC4-8D83-4D02-9C2F-250061B7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7C75-4A8C-4F74-929E-1CE4F2FE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40B4-275E-458A-866C-5B05DE85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161E9-87D1-4AD0-85ED-16563F8C3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5F9CD-548B-43BF-9A57-25612049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0CC55-A011-49FC-9028-9DF4F8FC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916CA-0363-4E48-8691-164230DE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49EF-63E7-4012-B94E-3929B9AE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9A161-E262-4065-95E7-B8650665B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36C96-3442-43CE-8EDE-00227B1E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58E77-D7BF-46A4-BA10-C98D27FE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27B01-7B9F-4E6B-B11C-A214D696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02856-D63B-4782-929C-267409F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85526-E275-4AB0-9FB4-141DC15D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3FD6-345D-4187-B965-A03AC967A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7462-B033-4F10-BE04-FB2369411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9FBA-86FA-49DE-81DB-5BA04EFA776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DE13-37FA-4BB5-B59E-7CE8FB85F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815D-1971-44FA-BCFB-8CF6DF9A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D93D-21AB-4333-A7F9-922BF878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slide" Target="slide14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slide" Target="slide14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control" Target="../activeX/activeX3.xml"/><Relationship Id="rId7" Type="http://schemas.openxmlformats.org/officeDocument/2006/relationships/audio" Target="../media/audio1.wav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slide" Target="slide8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Bar">
            <a:extLst>
              <a:ext uri="{FF2B5EF4-FFF2-40B4-BE49-F238E27FC236}">
                <a16:creationId xmlns:a16="http://schemas.microsoft.com/office/drawing/2014/main" id="{A7A3CAA2-8077-4B71-AA6C-FF0D67BCE324}"/>
              </a:ext>
            </a:extLst>
          </p:cNvPr>
          <p:cNvSpPr/>
          <p:nvPr/>
        </p:nvSpPr>
        <p:spPr>
          <a:xfrm>
            <a:off x="4669644" y="768654"/>
            <a:ext cx="3754950" cy="15271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Window Frame">
            <a:extLst>
              <a:ext uri="{FF2B5EF4-FFF2-40B4-BE49-F238E27FC236}">
                <a16:creationId xmlns:a16="http://schemas.microsoft.com/office/drawing/2014/main" id="{AB3346D1-913B-44CF-AA2B-DE4E96AEE496}"/>
              </a:ext>
            </a:extLst>
          </p:cNvPr>
          <p:cNvGrpSpPr/>
          <p:nvPr/>
        </p:nvGrpSpPr>
        <p:grpSpPr>
          <a:xfrm>
            <a:off x="4563108" y="2208507"/>
            <a:ext cx="3815347" cy="1510596"/>
            <a:chOff x="4563108" y="2208507"/>
            <a:chExt cx="3815347" cy="15105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55AC52-0C51-48B5-A1EC-3AB993AD909B}"/>
                </a:ext>
              </a:extLst>
            </p:cNvPr>
            <p:cNvSpPr/>
            <p:nvPr/>
          </p:nvSpPr>
          <p:spPr>
            <a:xfrm>
              <a:off x="4563108" y="2208507"/>
              <a:ext cx="3815347" cy="15105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C2CCCA3-B0E3-4B67-BE7E-B4F1CB126812}"/>
                </a:ext>
              </a:extLst>
            </p:cNvPr>
            <p:cNvCxnSpPr>
              <a:cxnSpLocks/>
            </p:cNvCxnSpPr>
            <p:nvPr/>
          </p:nvCxnSpPr>
          <p:spPr>
            <a:xfrm>
              <a:off x="4575958" y="3704815"/>
              <a:ext cx="3784631" cy="0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C1F935D-1FEB-4A92-87D6-B973C89DCC49}"/>
                </a:ext>
              </a:extLst>
            </p:cNvPr>
            <p:cNvCxnSpPr>
              <a:cxnSpLocks/>
            </p:cNvCxnSpPr>
            <p:nvPr/>
          </p:nvCxnSpPr>
          <p:spPr>
            <a:xfrm>
              <a:off x="4578241" y="2219363"/>
              <a:ext cx="0" cy="1480548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EF303D-F2F9-4EE7-B084-F6D0256DB2BE}"/>
                </a:ext>
              </a:extLst>
            </p:cNvPr>
            <p:cNvCxnSpPr>
              <a:cxnSpLocks/>
            </p:cNvCxnSpPr>
            <p:nvPr/>
          </p:nvCxnSpPr>
          <p:spPr>
            <a:xfrm>
              <a:off x="4575958" y="2222933"/>
              <a:ext cx="3796543" cy="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702272-A100-4B41-A4F6-5D764A6D234A}"/>
                </a:ext>
              </a:extLst>
            </p:cNvPr>
            <p:cNvCxnSpPr>
              <a:cxnSpLocks/>
            </p:cNvCxnSpPr>
            <p:nvPr/>
          </p:nvCxnSpPr>
          <p:spPr>
            <a:xfrm>
              <a:off x="8373692" y="2208507"/>
              <a:ext cx="0" cy="15105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EDC4F1-1AB0-4830-BE5E-63753DF8F08D}"/>
                </a:ext>
              </a:extLst>
            </p:cNvPr>
            <p:cNvCxnSpPr>
              <a:cxnSpLocks/>
            </p:cNvCxnSpPr>
            <p:nvPr/>
          </p:nvCxnSpPr>
          <p:spPr>
            <a:xfrm>
              <a:off x="8364161" y="2219363"/>
              <a:ext cx="0" cy="1494977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2F05E9-CC51-4AE0-BC2B-17E440B03CD1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08" y="3714340"/>
              <a:ext cx="38093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851780-D72F-4064-BC3A-A3F9378C8A7D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08" y="2213271"/>
              <a:ext cx="3804802" cy="0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FBA204-D637-4ABF-9BDB-262827F7030A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85" y="2208507"/>
              <a:ext cx="0" cy="1500932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bar Title">
            <a:extLst>
              <a:ext uri="{FF2B5EF4-FFF2-40B4-BE49-F238E27FC236}">
                <a16:creationId xmlns:a16="http://schemas.microsoft.com/office/drawing/2014/main" id="{3BDCC7B3-E2E2-436E-BB0B-05F7C06B0162}"/>
              </a:ext>
            </a:extLst>
          </p:cNvPr>
          <p:cNvSpPr txBox="1"/>
          <p:nvPr/>
        </p:nvSpPr>
        <p:spPr>
          <a:xfrm>
            <a:off x="4593727" y="740461"/>
            <a:ext cx="3267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Welcome to ClassicPPT</a:t>
            </a:r>
          </a:p>
        </p:txBody>
      </p:sp>
      <p:sp>
        <p:nvSpPr>
          <p:cNvPr id="17" name="Standard Text">
            <a:extLst>
              <a:ext uri="{FF2B5EF4-FFF2-40B4-BE49-F238E27FC236}">
                <a16:creationId xmlns:a16="http://schemas.microsoft.com/office/drawing/2014/main" id="{1CD1701E-6C69-46C6-9FBC-4B11BE3A5D96}"/>
              </a:ext>
            </a:extLst>
          </p:cNvPr>
          <p:cNvSpPr txBox="1"/>
          <p:nvPr/>
        </p:nvSpPr>
        <p:spPr>
          <a:xfrm>
            <a:off x="3975772" y="1194560"/>
            <a:ext cx="2777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 a username and password to log on to ClassicPPT.</a:t>
            </a:r>
          </a:p>
        </p:txBody>
      </p:sp>
      <p:grpSp>
        <p:nvGrpSpPr>
          <p:cNvPr id="78" name="Standard Button">
            <a:extLst>
              <a:ext uri="{FF2B5EF4-FFF2-40B4-BE49-F238E27FC236}">
                <a16:creationId xmlns:a16="http://schemas.microsoft.com/office/drawing/2014/main" id="{C43FFDBE-206D-4561-89E1-1F6DAA4925C7}"/>
              </a:ext>
            </a:extLst>
          </p:cNvPr>
          <p:cNvGrpSpPr/>
          <p:nvPr/>
        </p:nvGrpSpPr>
        <p:grpSpPr>
          <a:xfrm>
            <a:off x="8634391" y="1907403"/>
            <a:ext cx="736139" cy="200113"/>
            <a:chOff x="7571163" y="2461945"/>
            <a:chExt cx="736139" cy="200113"/>
          </a:xfrm>
        </p:grpSpPr>
        <p:sp>
          <p:nvSpPr>
            <p:cNvPr id="19" name="Rectangle 18">
              <a:hlinkClick r:id="rId4" action="ppaction://hlinksldjump">
                <a:snd r:embed="rId5" name="The Microsoft Sound.wav"/>
              </a:hlinkClick>
              <a:extLst>
                <a:ext uri="{FF2B5EF4-FFF2-40B4-BE49-F238E27FC236}">
                  <a16:creationId xmlns:a16="http://schemas.microsoft.com/office/drawing/2014/main" id="{ABC41E07-09F0-437B-86EA-22B913F37D2C}"/>
                </a:ext>
              </a:extLst>
            </p:cNvPr>
            <p:cNvSpPr/>
            <p:nvPr/>
          </p:nvSpPr>
          <p:spPr>
            <a:xfrm>
              <a:off x="7572354" y="2461946"/>
              <a:ext cx="734948" cy="2001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OK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0356C3-9720-4D73-949A-782F852CA69B}"/>
                </a:ext>
              </a:extLst>
            </p:cNvPr>
            <p:cNvCxnSpPr>
              <a:cxnSpLocks/>
            </p:cNvCxnSpPr>
            <p:nvPr/>
          </p:nvCxnSpPr>
          <p:spPr>
            <a:xfrm>
              <a:off x="7577559" y="2461946"/>
              <a:ext cx="0" cy="19756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DDFBEE-7E15-4B03-9D3E-D36D6C6CEE6E}"/>
                </a:ext>
              </a:extLst>
            </p:cNvPr>
            <p:cNvCxnSpPr>
              <a:cxnSpLocks/>
            </p:cNvCxnSpPr>
            <p:nvPr/>
          </p:nvCxnSpPr>
          <p:spPr>
            <a:xfrm>
              <a:off x="7573656" y="2465288"/>
              <a:ext cx="72453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AD3EEC-EC5C-4025-B8FC-B7327FDFD853}"/>
                </a:ext>
              </a:extLst>
            </p:cNvPr>
            <p:cNvCxnSpPr>
              <a:cxnSpLocks/>
            </p:cNvCxnSpPr>
            <p:nvPr/>
          </p:nvCxnSpPr>
          <p:spPr>
            <a:xfrm>
              <a:off x="8302097" y="2461945"/>
              <a:ext cx="0" cy="1975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5D7E78-6813-4BA9-A28D-566FCE0164A3}"/>
                </a:ext>
              </a:extLst>
            </p:cNvPr>
            <p:cNvCxnSpPr>
              <a:cxnSpLocks/>
            </p:cNvCxnSpPr>
            <p:nvPr/>
          </p:nvCxnSpPr>
          <p:spPr>
            <a:xfrm>
              <a:off x="8292886" y="2469565"/>
              <a:ext cx="0" cy="191132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DE546-74C6-41CC-AA97-5B52DAA1E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1163" y="2659506"/>
              <a:ext cx="73494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3AD023-F474-4D43-A12F-ADA9B1A82E17}"/>
                </a:ext>
              </a:extLst>
            </p:cNvPr>
            <p:cNvCxnSpPr>
              <a:cxnSpLocks/>
            </p:cNvCxnSpPr>
            <p:nvPr/>
          </p:nvCxnSpPr>
          <p:spPr>
            <a:xfrm>
              <a:off x="7582759" y="2475314"/>
              <a:ext cx="703728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22EF80-A80A-4295-A362-032E7CF078AA}"/>
                </a:ext>
              </a:extLst>
            </p:cNvPr>
            <p:cNvCxnSpPr>
              <a:cxnSpLocks/>
            </p:cNvCxnSpPr>
            <p:nvPr/>
          </p:nvCxnSpPr>
          <p:spPr>
            <a:xfrm>
              <a:off x="7586772" y="2475184"/>
              <a:ext cx="0" cy="179289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2D3D05-9F9D-44E6-BB99-CD86AB8C8C13}"/>
                </a:ext>
              </a:extLst>
            </p:cNvPr>
            <p:cNvCxnSpPr>
              <a:cxnSpLocks/>
            </p:cNvCxnSpPr>
            <p:nvPr/>
          </p:nvCxnSpPr>
          <p:spPr>
            <a:xfrm>
              <a:off x="7583950" y="2649710"/>
              <a:ext cx="703728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Close Titlebar Button">
            <a:extLst>
              <a:ext uri="{FF2B5EF4-FFF2-40B4-BE49-F238E27FC236}">
                <a16:creationId xmlns:a16="http://schemas.microsoft.com/office/drawing/2014/main" id="{D84AD1A3-5EE0-4DA7-BD9D-04208312858E}"/>
              </a:ext>
            </a:extLst>
          </p:cNvPr>
          <p:cNvGrpSpPr/>
          <p:nvPr/>
        </p:nvGrpSpPr>
        <p:grpSpPr>
          <a:xfrm>
            <a:off x="8222373" y="1700799"/>
            <a:ext cx="137587" cy="128428"/>
            <a:chOff x="8222373" y="1700799"/>
            <a:chExt cx="137587" cy="12842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9EF0034-347E-4246-899A-AC70391A1A59}"/>
                </a:ext>
              </a:extLst>
            </p:cNvPr>
            <p:cNvGrpSpPr/>
            <p:nvPr/>
          </p:nvGrpSpPr>
          <p:grpSpPr>
            <a:xfrm>
              <a:off x="8222373" y="1700799"/>
              <a:ext cx="137587" cy="128428"/>
              <a:chOff x="8222373" y="1700799"/>
              <a:chExt cx="137587" cy="12842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61A7E3-AF7D-4E3A-9FBF-F55D5315A1B7}"/>
                  </a:ext>
                </a:extLst>
              </p:cNvPr>
              <p:cNvSpPr/>
              <p:nvPr/>
            </p:nvSpPr>
            <p:spPr>
              <a:xfrm>
                <a:off x="8222373" y="1700799"/>
                <a:ext cx="137587" cy="12842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DA1AC39-A3C0-4EFE-BF45-580EAAC14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8111" y="1700799"/>
                <a:ext cx="0" cy="12679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3C1C976-8C5E-4718-AE19-AADD812F8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2617" y="1705327"/>
                <a:ext cx="1356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A3DE7B2-3D71-46F6-BB64-3BCF4F7A0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5412" y="1700799"/>
                <a:ext cx="0" cy="12679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B8980E2-CEDE-40A2-A9D8-F978EBE44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1105" y="1714791"/>
                <a:ext cx="119054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8DE3BAF-F657-42CB-94A5-C4B3CCD68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6431" y="1710409"/>
                <a:ext cx="0" cy="112682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646C829-E2C7-4DC8-B6FF-3AA4EF2663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1821" y="1815261"/>
                <a:ext cx="109529" cy="0"/>
              </a:xfrm>
              <a:prstGeom prst="line">
                <a:avLst/>
              </a:prstGeom>
              <a:ln w="9525">
                <a:solidFill>
                  <a:srgbClr val="8686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78E573A-9050-4610-ABC8-2AA7F2184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2373" y="1824016"/>
                <a:ext cx="1375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D78F3CA-F3B4-4B17-962F-B0457547F89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291590" y="1764509"/>
                <a:ext cx="109529" cy="0"/>
              </a:xfrm>
              <a:prstGeom prst="line">
                <a:avLst/>
              </a:prstGeom>
              <a:ln w="9525">
                <a:solidFill>
                  <a:srgbClr val="8686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E2F5D01-468A-437B-A5DB-F090C7DAE800}"/>
                </a:ext>
              </a:extLst>
            </p:cNvPr>
            <p:cNvGrpSpPr/>
            <p:nvPr/>
          </p:nvGrpSpPr>
          <p:grpSpPr>
            <a:xfrm>
              <a:off x="8260982" y="1735948"/>
              <a:ext cx="54814" cy="54815"/>
              <a:chOff x="8261509" y="1734382"/>
              <a:chExt cx="54814" cy="5481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C252884-32FA-4FA5-9FD3-DFBAC6346F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61509" y="1734382"/>
                <a:ext cx="54814" cy="548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5E11CF-2F9D-48B3-A075-C56254E25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1509" y="1734382"/>
                <a:ext cx="54814" cy="548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Question Titlebar Button">
            <a:extLst>
              <a:ext uri="{FF2B5EF4-FFF2-40B4-BE49-F238E27FC236}">
                <a16:creationId xmlns:a16="http://schemas.microsoft.com/office/drawing/2014/main" id="{3B95772D-2ECD-4F68-A2EB-F8A4E6C36564}"/>
              </a:ext>
            </a:extLst>
          </p:cNvPr>
          <p:cNvGrpSpPr/>
          <p:nvPr/>
        </p:nvGrpSpPr>
        <p:grpSpPr>
          <a:xfrm>
            <a:off x="8023736" y="1655319"/>
            <a:ext cx="263128" cy="215444"/>
            <a:chOff x="8023736" y="1655319"/>
            <a:chExt cx="263128" cy="215444"/>
          </a:xfrm>
        </p:grpSpPr>
        <p:grpSp>
          <p:nvGrpSpPr>
            <p:cNvPr id="81" name="Question Titlebar Button">
              <a:extLst>
                <a:ext uri="{FF2B5EF4-FFF2-40B4-BE49-F238E27FC236}">
                  <a16:creationId xmlns:a16="http://schemas.microsoft.com/office/drawing/2014/main" id="{B88A9D9C-76A9-4540-ABDF-D47B340C2798}"/>
                </a:ext>
              </a:extLst>
            </p:cNvPr>
            <p:cNvGrpSpPr/>
            <p:nvPr/>
          </p:nvGrpSpPr>
          <p:grpSpPr>
            <a:xfrm>
              <a:off x="8071489" y="1699646"/>
              <a:ext cx="137587" cy="128428"/>
              <a:chOff x="8071489" y="1699646"/>
              <a:chExt cx="137587" cy="12842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538F4D-0E30-4ACD-A3D7-F15E7618347D}"/>
                  </a:ext>
                </a:extLst>
              </p:cNvPr>
              <p:cNvSpPr/>
              <p:nvPr/>
            </p:nvSpPr>
            <p:spPr>
              <a:xfrm>
                <a:off x="8071489" y="1699646"/>
                <a:ext cx="137587" cy="12842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773C364-FDD4-4258-A501-BDF04711A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27" y="1699646"/>
                <a:ext cx="0" cy="12679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7F4716-4607-4D75-BACB-F508BACF1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1733" y="1704174"/>
                <a:ext cx="1356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45D93BF-160B-49BB-A70C-E715C2E05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0221" y="1713638"/>
                <a:ext cx="119054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368996A-B306-48BD-9E2B-E1250693B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5547" y="1709256"/>
                <a:ext cx="0" cy="112682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098A151-ABF5-44ED-8087-CABDFB636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0937" y="1814108"/>
                <a:ext cx="109529" cy="0"/>
              </a:xfrm>
              <a:prstGeom prst="line">
                <a:avLst/>
              </a:prstGeom>
              <a:ln w="9525">
                <a:solidFill>
                  <a:srgbClr val="8686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477010B-C7DA-460D-9A11-441E60FEFA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71489" y="1822863"/>
                <a:ext cx="1375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23F9446-126B-416B-A985-B6C337DB1E4F}"/>
                </a:ext>
              </a:extLst>
            </p:cNvPr>
            <p:cNvCxnSpPr>
              <a:cxnSpLocks/>
            </p:cNvCxnSpPr>
            <p:nvPr/>
          </p:nvCxnSpPr>
          <p:spPr>
            <a:xfrm>
              <a:off x="8204528" y="1699646"/>
              <a:ext cx="0" cy="126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329E521-38A9-4273-8765-AC34EA592E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40706" y="1763356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Queston Mark">
              <a:extLst>
                <a:ext uri="{FF2B5EF4-FFF2-40B4-BE49-F238E27FC236}">
                  <a16:creationId xmlns:a16="http://schemas.microsoft.com/office/drawing/2014/main" id="{8E274143-475D-4C7E-9B38-ACE59C3DDD22}"/>
                </a:ext>
              </a:extLst>
            </p:cNvPr>
            <p:cNvSpPr txBox="1"/>
            <p:nvPr/>
          </p:nvSpPr>
          <p:spPr>
            <a:xfrm>
              <a:off x="8023736" y="1655319"/>
              <a:ext cx="263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68" name="Titlebar Button">
            <a:extLst>
              <a:ext uri="{FF2B5EF4-FFF2-40B4-BE49-F238E27FC236}">
                <a16:creationId xmlns:a16="http://schemas.microsoft.com/office/drawing/2014/main" id="{3B2D73F1-55F4-4488-BE9D-3F5058BED704}"/>
              </a:ext>
            </a:extLst>
          </p:cNvPr>
          <p:cNvGrpSpPr/>
          <p:nvPr/>
        </p:nvGrpSpPr>
        <p:grpSpPr>
          <a:xfrm>
            <a:off x="9115342" y="1580163"/>
            <a:ext cx="137587" cy="128428"/>
            <a:chOff x="8222373" y="1700799"/>
            <a:chExt cx="137587" cy="12842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7BEEE4-DB19-4B42-941B-40B9BD9B7C53}"/>
                </a:ext>
              </a:extLst>
            </p:cNvPr>
            <p:cNvSpPr/>
            <p:nvPr/>
          </p:nvSpPr>
          <p:spPr>
            <a:xfrm>
              <a:off x="8222373" y="1700799"/>
              <a:ext cx="137587" cy="1284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56C101-32CD-48E6-8B7F-64C2FC45FC73}"/>
                </a:ext>
              </a:extLst>
            </p:cNvPr>
            <p:cNvCxnSpPr>
              <a:cxnSpLocks/>
            </p:cNvCxnSpPr>
            <p:nvPr/>
          </p:nvCxnSpPr>
          <p:spPr>
            <a:xfrm>
              <a:off x="8228111" y="1700799"/>
              <a:ext cx="0" cy="12679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BD209F2-CEB6-40B5-8AAC-AE3A66EDE288}"/>
                </a:ext>
              </a:extLst>
            </p:cNvPr>
            <p:cNvCxnSpPr>
              <a:cxnSpLocks/>
            </p:cNvCxnSpPr>
            <p:nvPr/>
          </p:nvCxnSpPr>
          <p:spPr>
            <a:xfrm>
              <a:off x="8222617" y="1705327"/>
              <a:ext cx="13563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65FA23A-F991-4F66-9F19-92C6D5E627AE}"/>
                </a:ext>
              </a:extLst>
            </p:cNvPr>
            <p:cNvCxnSpPr>
              <a:cxnSpLocks/>
            </p:cNvCxnSpPr>
            <p:nvPr/>
          </p:nvCxnSpPr>
          <p:spPr>
            <a:xfrm>
              <a:off x="8355412" y="1700799"/>
              <a:ext cx="0" cy="126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449E18A-A704-46A5-9FC3-1EF164B7ED88}"/>
                </a:ext>
              </a:extLst>
            </p:cNvPr>
            <p:cNvCxnSpPr>
              <a:cxnSpLocks/>
            </p:cNvCxnSpPr>
            <p:nvPr/>
          </p:nvCxnSpPr>
          <p:spPr>
            <a:xfrm>
              <a:off x="8231105" y="1714791"/>
              <a:ext cx="119054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DA4F1A1-F9F6-4906-9124-28D1357B2967}"/>
                </a:ext>
              </a:extLst>
            </p:cNvPr>
            <p:cNvCxnSpPr>
              <a:cxnSpLocks/>
            </p:cNvCxnSpPr>
            <p:nvPr/>
          </p:nvCxnSpPr>
          <p:spPr>
            <a:xfrm>
              <a:off x="8236431" y="1710409"/>
              <a:ext cx="0" cy="112682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24032F4-DF28-4F31-B937-E8F677325B7E}"/>
                </a:ext>
              </a:extLst>
            </p:cNvPr>
            <p:cNvCxnSpPr>
              <a:cxnSpLocks/>
            </p:cNvCxnSpPr>
            <p:nvPr/>
          </p:nvCxnSpPr>
          <p:spPr>
            <a:xfrm>
              <a:off x="8241821" y="1815261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D9A244-8D84-4309-BF12-675BA9D73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2373" y="1824016"/>
              <a:ext cx="1375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4F3AFD-0AB2-4623-A0AE-5720E530C0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91590" y="1764509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Desktop Icon">
            <a:extLst>
              <a:ext uri="{FF2B5EF4-FFF2-40B4-BE49-F238E27FC236}">
                <a16:creationId xmlns:a16="http://schemas.microsoft.com/office/drawing/2014/main" id="{A283A0C6-E0BD-420B-80A9-B08775867AF4}"/>
              </a:ext>
            </a:extLst>
          </p:cNvPr>
          <p:cNvGrpSpPr/>
          <p:nvPr/>
        </p:nvGrpSpPr>
        <p:grpSpPr>
          <a:xfrm>
            <a:off x="1928997" y="1915023"/>
            <a:ext cx="830510" cy="503802"/>
            <a:chOff x="4806892" y="1305550"/>
            <a:chExt cx="830510" cy="503802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F23BAE1-90B2-44B4-9CC6-B2C8CD2D7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D69B13-CAB3-4099-8C75-B7B91D1C3D0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Inbox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6" name="Functional Textbox" r:id="rId2" imgW="1490760" imgH="171360"/>
        </mc:Choice>
        <mc:Fallback>
          <p:control name="Functional Textbox" r:id="rId2" imgW="1490760" imgH="171360">
            <p:pic>
              <p:nvPicPr>
                <p:cNvPr id="40" name="Functional Textbox">
                  <a:extLst>
                    <a:ext uri="{FF2B5EF4-FFF2-40B4-BE49-F238E27FC236}">
                      <a16:creationId xmlns:a16="http://schemas.microsoft.com/office/drawing/2014/main" id="{84D51EBF-AA86-4DB1-94E5-34D937C5504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1774" y="1210011"/>
                  <a:ext cx="1490143" cy="1697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30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153F5F-3EF9-4843-B06D-7FC6234F71FF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76C35CC-6B8E-4204-A4C2-91E3BD436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1BB6ACB-4711-41BC-8944-EB026E479D8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Computer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0ABD2DD-9CDA-45E1-9415-8442604F9598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74FB3D34-5470-4F8E-9F41-91489C402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E8F9290-F5F7-474C-ABC9-2919E3C48DC3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Neighborhood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37B4FF7-DF68-4920-BAC6-5F2BD651EE11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9168B95-CA9D-4CB0-9D12-4CB76AE08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E48EBCB-2826-4330-BE5C-B821B9740B03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Inbox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553CFE2-4305-47F7-A3E9-C050C730442E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E4DA1BB3-5642-4032-87DF-57F37E293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CB3D95E-A438-49E1-B094-269D574E9AD7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Recycle Bin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7BE6950-DE8C-4A4D-B083-146F62D9A952}"/>
              </a:ext>
            </a:extLst>
          </p:cNvPr>
          <p:cNvGrpSpPr/>
          <p:nvPr/>
        </p:nvGrpSpPr>
        <p:grpSpPr>
          <a:xfrm>
            <a:off x="28891" y="2638584"/>
            <a:ext cx="830510" cy="626912"/>
            <a:chOff x="4806892" y="1305550"/>
            <a:chExt cx="830510" cy="626912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34D2FECA-5A1F-4E1C-8326-D01DB6052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EDA5205-4550-4427-B1CA-C4F6EFD4160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52DD405-13B2-48EE-817B-B8F91E5C8315}"/>
              </a:ext>
            </a:extLst>
          </p:cNvPr>
          <p:cNvGrpSpPr/>
          <p:nvPr/>
        </p:nvGrpSpPr>
        <p:grpSpPr>
          <a:xfrm>
            <a:off x="28891" y="3379946"/>
            <a:ext cx="830510" cy="503802"/>
            <a:chOff x="4806892" y="1305550"/>
            <a:chExt cx="830510" cy="503802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3EF64D3-E8CF-4121-910E-41B2076DC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AD8FE54-8E30-4EC2-B3BC-73AC2C58C12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B6F613D-B5B3-49CC-B110-974A2FB312FA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256D31B6-2CCC-4D9D-9DC1-A47A9DFA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ABF9287-4D8F-4788-AED2-997561C7209B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Services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B0EDA7-2766-4BB4-A97B-5FDFB6CBF4D2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7DF82FFE-3F62-4B77-A38E-81A4CCAE8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0230C5C-5E75-4D84-A5E6-111E55C4B7EF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Outlook Express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EBE6C2-61B7-49E3-BF6E-F3D3AC83E9E1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49953091-21BD-48A2-8942-2265BD26E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0CAA93A-3C64-4359-9677-F25512DE518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Try The Micros…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E6E86B-C243-49E5-A8E1-174FA519C476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FC69A8-2F60-44D8-B3CC-034108763E13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407E3B-05D5-47EA-948A-60900E7BE4B5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A9F98B-2098-4D59-B130-79058EB8A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0FDC2D7-95B1-44A7-B275-C8EBEC47C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91982E-7A89-493F-AA55-010FE08310DD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9D82455-9B03-4A3C-90C5-4E2CFBC4D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5BB2344-7F2B-411E-83C8-B405FE836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4E400A-38D6-49D4-B98C-EA995DE83C3C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CCA610-C03F-4576-8654-6FCAE04B3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95AEA7-D394-4CF0-8720-AB8A7957B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E6A656-B9A2-4295-8DE8-18A054211C42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63B09D-D9FE-4AC8-93B6-09FB93E96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E7FB8C-1FB0-4B65-BCA1-A0A68E5C6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58F9A4-D3B3-441D-A84F-3A1D3947C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E6F4FB3-1DEC-4E76-9326-D4591FDA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701594-0CF2-4F09-83AB-9F4FFFEFE3B3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6479E03-1EAC-4FAD-82EF-BAD89FAC5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863484-8040-407F-BCE7-5A113C13D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A948FB-F10E-494E-8F80-C07928CA9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4170DF-5C5B-4548-85B0-D712AEAB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151540-FABB-4B17-AA10-6CB04D1F6EE5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5F667A-D5B3-4481-9514-5E72E0F2AB7F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53CA7A4-8620-4603-ACB6-C5F9F31F31CD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861B729-9503-4F9A-8963-29B290E1CC5D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2450348-6A7B-4D2E-9E31-3222DD6F8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ED5B8EC-F5C2-4DA8-A54F-63502CD80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683196C-D213-454B-A927-0F035971C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0DDCF78-FCA5-4C0C-83E0-3971314D3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3337134-3E14-4E25-8CE6-6AF393859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1DE7D0F-0021-448A-9671-844CBFF9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9CF6520-FCA6-4EAA-8913-735393DD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11A1238-6F61-4E82-B4F0-74462B371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859019-209D-492D-ADFF-44FD197B44A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4EBD110-D167-4351-B2EE-F061D5011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BCCA8A5-2980-4652-ABE8-970260E6F3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rgbClr val="00817C"/>
            </a:bgClr>
          </a:patt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27DBB0-F2DB-4EDD-87B5-3724A48AB782}"/>
              </a:ext>
            </a:extLst>
          </p:cNvPr>
          <p:cNvGrpSpPr/>
          <p:nvPr/>
        </p:nvGrpSpPr>
        <p:grpSpPr>
          <a:xfrm>
            <a:off x="4499912" y="2199346"/>
            <a:ext cx="3099908" cy="1519757"/>
            <a:chOff x="2243080" y="2437433"/>
            <a:chExt cx="3099908" cy="151975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9A7BBEA-9A90-4D11-A41D-DA06C022827D}"/>
                </a:ext>
              </a:extLst>
            </p:cNvPr>
            <p:cNvGrpSpPr/>
            <p:nvPr/>
          </p:nvGrpSpPr>
          <p:grpSpPr>
            <a:xfrm>
              <a:off x="2293589" y="2446594"/>
              <a:ext cx="3049399" cy="1510596"/>
              <a:chOff x="2293589" y="2446594"/>
              <a:chExt cx="3049399" cy="15105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FE5537-7B9E-482A-A4E1-D1996CD731DB}"/>
                  </a:ext>
                </a:extLst>
              </p:cNvPr>
              <p:cNvSpPr/>
              <p:nvPr/>
            </p:nvSpPr>
            <p:spPr>
              <a:xfrm>
                <a:off x="2293589" y="2446594"/>
                <a:ext cx="3049399" cy="151059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4BC7DE-A1D7-418D-981E-9FFEEE619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3942902"/>
                <a:ext cx="3024849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433381-9B09-4BA5-8A6D-8B7900707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540" y="2457450"/>
                <a:ext cx="0" cy="1480548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6950718-ACE4-42F9-97DB-BAD9FDD84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2462211"/>
                <a:ext cx="303437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BA854BE-0DF0-42A6-B898-0E23B41F9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229" y="2446594"/>
                <a:ext cx="0" cy="15105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03B3AB-ED34-49E7-9B5C-EB527FCB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08" y="2457450"/>
                <a:ext cx="0" cy="1494977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10D450-2428-48B2-A3BA-0095257A7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589" y="3952427"/>
                <a:ext cx="304464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94984B-2C1D-46AA-9167-53D66AB8B577}"/>
                  </a:ext>
                </a:extLst>
              </p:cNvPr>
              <p:cNvSpPr/>
              <p:nvPr/>
            </p:nvSpPr>
            <p:spPr>
              <a:xfrm>
                <a:off x="2318061" y="2472610"/>
                <a:ext cx="3001127" cy="1527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8397E7-D6F8-4090-8E42-85C57C5C6A78}"/>
                </a:ext>
              </a:extLst>
            </p:cNvPr>
            <p:cNvSpPr txBox="1"/>
            <p:nvPr/>
          </p:nvSpPr>
          <p:spPr>
            <a:xfrm>
              <a:off x="2243080" y="2437433"/>
              <a:ext cx="2611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Shut Down ClassicPPT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597BB9-5B79-45B0-A78C-CA02FF2F7862}"/>
              </a:ext>
            </a:extLst>
          </p:cNvPr>
          <p:cNvGrpSpPr/>
          <p:nvPr/>
        </p:nvGrpSpPr>
        <p:grpSpPr>
          <a:xfrm>
            <a:off x="5192486" y="3444717"/>
            <a:ext cx="734949" cy="200113"/>
            <a:chOff x="1704976" y="4554530"/>
            <a:chExt cx="672704" cy="285161"/>
          </a:xfrm>
        </p:grpSpPr>
        <p:sp>
          <p:nvSpPr>
            <p:cNvPr id="83" name="Rectangle 82">
              <a:hlinkClick r:id="rId4" action="ppaction://hlinksldjump">
                <a:snd r:embed="rId5" name="TADA.WAV"/>
              </a:hlinkClick>
              <a:extLst>
                <a:ext uri="{FF2B5EF4-FFF2-40B4-BE49-F238E27FC236}">
                  <a16:creationId xmlns:a16="http://schemas.microsoft.com/office/drawing/2014/main" id="{62FB59C1-F47B-4CA7-BC4F-65E6E1577C5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80C520B-90CA-4335-AA53-57811C0EB8E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D6DD073-A4B0-4C8F-A216-A30BF9E1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389ACD2-B3F3-4186-B586-04F124085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9ADF82-7836-4F38-A551-EA0A414A8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D3046D-5C13-4B35-AAED-562087829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2485CE-DA63-42CB-9C4B-E70DCD9CB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66DCF17-A118-4004-9D41-2AED12C45AFD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3ED356-3DF4-4525-83BE-990969521B5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11F503-459D-4D2C-BA8E-B70665BC7ED3}"/>
              </a:ext>
            </a:extLst>
          </p:cNvPr>
          <p:cNvGrpSpPr/>
          <p:nvPr/>
        </p:nvGrpSpPr>
        <p:grpSpPr>
          <a:xfrm>
            <a:off x="5967158" y="3444717"/>
            <a:ext cx="734949" cy="200113"/>
            <a:chOff x="1704976" y="4554530"/>
            <a:chExt cx="672704" cy="285161"/>
          </a:xfrm>
        </p:grpSpPr>
        <p:sp>
          <p:nvSpPr>
            <p:cNvPr id="93" name="Rectangle 92">
              <a:hlinkClick r:id="rId6" action="ppaction://hlinksldjump"/>
              <a:extLst>
                <a:ext uri="{FF2B5EF4-FFF2-40B4-BE49-F238E27FC236}">
                  <a16:creationId xmlns:a16="http://schemas.microsoft.com/office/drawing/2014/main" id="{DCDD4F6C-D654-4BAF-BD43-D5CD1995BF89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Cancel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2F01C4-3D8F-441B-8EDE-49F74CCD4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2125245-3480-4657-B43D-CEE6327C366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0136E9-D4EF-4018-8098-4665D4E9D5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E3B3B8-9A5A-4AC4-A87D-76125181915B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E5CCF38-72B2-4F10-8FE9-B130E5C223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F6F5B-E2CD-4B88-ACF4-6182EBF59611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0D7DDB-F6D5-4158-9738-CC2FF9BD068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968BA46-C5EB-4DC3-8585-CBB8CA29C3EF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874FF3-BB8B-4C33-AA66-EE8215E62B75}"/>
              </a:ext>
            </a:extLst>
          </p:cNvPr>
          <p:cNvGrpSpPr/>
          <p:nvPr/>
        </p:nvGrpSpPr>
        <p:grpSpPr>
          <a:xfrm>
            <a:off x="6735992" y="3446202"/>
            <a:ext cx="734949" cy="200113"/>
            <a:chOff x="1704976" y="4554530"/>
            <a:chExt cx="672704" cy="28516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EFCEC0-3CB5-4C14-8394-7D754FCE22FD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elp</a:t>
              </a:r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099058-BCF5-4EA0-9165-2259083FDFE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575686F-8A44-4D32-88C9-02E353BFDF9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C3AE01-00B4-4EEB-A825-DCECE6BFDE48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611617-1851-44B1-9239-16D825249733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1C632B3-09AC-473B-9082-9DC5EBCB3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C0091F0-0846-4393-9FBC-89F89320D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D8748A2-4994-467A-81B5-32C6DBD2E8B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C0FB7B4-FA5C-4922-9898-620A289A82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69E63-9D53-4A79-B093-FA040E55B81E}"/>
              </a:ext>
            </a:extLst>
          </p:cNvPr>
          <p:cNvSpPr txBox="1"/>
          <p:nvPr/>
        </p:nvSpPr>
        <p:spPr>
          <a:xfrm>
            <a:off x="5192486" y="2718526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 down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2BE3360-FEA1-466D-AAE0-56062C7488EF}"/>
              </a:ext>
            </a:extLst>
          </p:cNvPr>
          <p:cNvSpPr txBox="1"/>
          <p:nvPr/>
        </p:nvSpPr>
        <p:spPr>
          <a:xfrm>
            <a:off x="5189675" y="2899462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CBEDE5-D6D0-4CDB-AD22-3EA46EBEC3F3}"/>
              </a:ext>
            </a:extLst>
          </p:cNvPr>
          <p:cNvSpPr txBox="1"/>
          <p:nvPr/>
        </p:nvSpPr>
        <p:spPr>
          <a:xfrm>
            <a:off x="5189675" y="3089438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 in MS-DOS mode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50C83E-F39A-45C6-A3F6-1F3A42E5D82A}"/>
              </a:ext>
            </a:extLst>
          </p:cNvPr>
          <p:cNvSpPr txBox="1"/>
          <p:nvPr/>
        </p:nvSpPr>
        <p:spPr>
          <a:xfrm>
            <a:off x="5039318" y="2510156"/>
            <a:ext cx="197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the computer to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BAB96-5FED-4107-96A4-16E5F649C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" t="24077" r="84202" b="59227"/>
          <a:stretch/>
        </p:blipFill>
        <p:spPr>
          <a:xfrm>
            <a:off x="4709085" y="2522568"/>
            <a:ext cx="339754" cy="278629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7C48509-CF28-4512-8148-E0553CE708D1}"/>
              </a:ext>
            </a:extLst>
          </p:cNvPr>
          <p:cNvGrpSpPr/>
          <p:nvPr/>
        </p:nvGrpSpPr>
        <p:grpSpPr>
          <a:xfrm>
            <a:off x="7422698" y="2246664"/>
            <a:ext cx="137587" cy="128428"/>
            <a:chOff x="1704976" y="4554530"/>
            <a:chExt cx="672704" cy="28516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A97704F-F3E1-44A7-86AB-EEBECA4943B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D268C6-7658-4377-A601-627BC7E3F7DF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C03A951-A67A-4860-975C-944DF8DD6E21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F9CDC28-B59D-42D6-9992-A610B5C01F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E0E614-7DDC-4E0D-98DE-899F0FB0E4BD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40CA573-601E-4F11-A02A-229F4B21B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91E06B-4795-46EA-B274-D568FD45E1C7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8EADF71-D98C-44C2-BF4E-F6B9983409CF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A139DFF-EA9E-44F6-B8DA-9D319380E7F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18B764D-75FC-41B6-B46B-181E7FF33B73}"/>
              </a:ext>
            </a:extLst>
          </p:cNvPr>
          <p:cNvGrpSpPr/>
          <p:nvPr/>
        </p:nvGrpSpPr>
        <p:grpSpPr>
          <a:xfrm>
            <a:off x="7461649" y="2282039"/>
            <a:ext cx="54814" cy="54815"/>
            <a:chOff x="8270082" y="1721644"/>
            <a:chExt cx="54814" cy="5481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B0EFFDC-2879-4E23-B0DF-9C0A5BBDE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E315F5C-A04E-4581-818E-4CB02C665C04}"/>
                </a:ext>
              </a:extLst>
            </p:cNvPr>
            <p:cNvCxnSpPr>
              <a:cxnSpLocks/>
            </p:cNvCxnSpPr>
            <p:nvPr/>
          </p:nvCxnSpPr>
          <p:spPr>
            <a:xfrm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E4810BF-473D-43E3-AFE9-6E6580255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0" t="40414" r="76754" b="53450"/>
          <a:stretch/>
        </p:blipFill>
        <p:spPr>
          <a:xfrm>
            <a:off x="5138910" y="2780456"/>
            <a:ext cx="97632" cy="102393"/>
          </a:xfrm>
          <a:prstGeom prst="rect">
            <a:avLst/>
          </a:prstGeom>
        </p:spPr>
      </p:pic>
      <p:pic>
        <p:nvPicPr>
          <p:cNvPr id="140" name="Picture 139">
            <a:hlinkClick r:id="rId8" action="ppaction://hlinksldjump"/>
            <a:extLst>
              <a:ext uri="{FF2B5EF4-FFF2-40B4-BE49-F238E27FC236}">
                <a16:creationId xmlns:a16="http://schemas.microsoft.com/office/drawing/2014/main" id="{1BA9ED15-B1F6-4E7E-96ED-E81AB1789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3284" y="2960853"/>
            <a:ext cx="97632" cy="102393"/>
          </a:xfrm>
          <a:prstGeom prst="rect">
            <a:avLst/>
          </a:prstGeom>
        </p:spPr>
      </p:pic>
      <p:pic>
        <p:nvPicPr>
          <p:cNvPr id="141" name="Picture 140">
            <a:hlinkClick r:id="rId9" action="ppaction://hlinksldjump"/>
            <a:extLst>
              <a:ext uri="{FF2B5EF4-FFF2-40B4-BE49-F238E27FC236}">
                <a16:creationId xmlns:a16="http://schemas.microsoft.com/office/drawing/2014/main" id="{EDE8155F-B12F-48B5-BAAF-A02DDE0D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4475" y="3152143"/>
            <a:ext cx="97632" cy="1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9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153F5F-3EF9-4843-B06D-7FC6234F71FF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76C35CC-6B8E-4204-A4C2-91E3BD436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1BB6ACB-4711-41BC-8944-EB026E479D8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Computer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0ABD2DD-9CDA-45E1-9415-8442604F9598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74FB3D34-5470-4F8E-9F41-91489C402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E8F9290-F5F7-474C-ABC9-2919E3C48DC3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Neighborhood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37B4FF7-DF68-4920-BAC6-5F2BD651EE11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9168B95-CA9D-4CB0-9D12-4CB76AE08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E48EBCB-2826-4330-BE5C-B821B9740B03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Inbox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553CFE2-4305-47F7-A3E9-C050C730442E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E4DA1BB3-5642-4032-87DF-57F37E293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CB3D95E-A438-49E1-B094-269D574E9AD7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Recycle Bin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7BE6950-DE8C-4A4D-B083-146F62D9A952}"/>
              </a:ext>
            </a:extLst>
          </p:cNvPr>
          <p:cNvGrpSpPr/>
          <p:nvPr/>
        </p:nvGrpSpPr>
        <p:grpSpPr>
          <a:xfrm>
            <a:off x="28891" y="2638584"/>
            <a:ext cx="830510" cy="626912"/>
            <a:chOff x="4806892" y="1305550"/>
            <a:chExt cx="830510" cy="626912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34D2FECA-5A1F-4E1C-8326-D01DB6052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EDA5205-4550-4427-B1CA-C4F6EFD4160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52DD405-13B2-48EE-817B-B8F91E5C8315}"/>
              </a:ext>
            </a:extLst>
          </p:cNvPr>
          <p:cNvGrpSpPr/>
          <p:nvPr/>
        </p:nvGrpSpPr>
        <p:grpSpPr>
          <a:xfrm>
            <a:off x="28891" y="3379946"/>
            <a:ext cx="830510" cy="503802"/>
            <a:chOff x="4806892" y="1305550"/>
            <a:chExt cx="830510" cy="503802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3EF64D3-E8CF-4121-910E-41B2076DC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AD8FE54-8E30-4EC2-B3BC-73AC2C58C12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B6F613D-B5B3-49CC-B110-974A2FB312FA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256D31B6-2CCC-4D9D-9DC1-A47A9DFA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ABF9287-4D8F-4788-AED2-997561C7209B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Services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B0EDA7-2766-4BB4-A97B-5FDFB6CBF4D2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7DF82FFE-3F62-4B77-A38E-81A4CCAE8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0230C5C-5E75-4D84-A5E6-111E55C4B7EF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Outlook Express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EBE6C2-61B7-49E3-BF6E-F3D3AC83E9E1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49953091-21BD-48A2-8942-2265BD26E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0CAA93A-3C64-4359-9677-F25512DE518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Try The Micros…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E6E86B-C243-49E5-A8E1-174FA519C476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FC69A8-2F60-44D8-B3CC-034108763E13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407E3B-05D5-47EA-948A-60900E7BE4B5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A9F98B-2098-4D59-B130-79058EB8A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0FDC2D7-95B1-44A7-B275-C8EBEC47C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91982E-7A89-493F-AA55-010FE08310DD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9D82455-9B03-4A3C-90C5-4E2CFBC4D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5BB2344-7F2B-411E-83C8-B405FE836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4E400A-38D6-49D4-B98C-EA995DE83C3C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CCA610-C03F-4576-8654-6FCAE04B3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95AEA7-D394-4CF0-8720-AB8A7957B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E6A656-B9A2-4295-8DE8-18A054211C42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63B09D-D9FE-4AC8-93B6-09FB93E96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E7FB8C-1FB0-4B65-BCA1-A0A68E5C6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58F9A4-D3B3-441D-A84F-3A1D3947C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E6F4FB3-1DEC-4E76-9326-D4591FDA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701594-0CF2-4F09-83AB-9F4FFFEFE3B3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6479E03-1EAC-4FAD-82EF-BAD89FAC5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863484-8040-407F-BCE7-5A113C13D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A948FB-F10E-494E-8F80-C07928CA9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4170DF-5C5B-4548-85B0-D712AEAB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151540-FABB-4B17-AA10-6CB04D1F6EE5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5F667A-D5B3-4481-9514-5E72E0F2AB7F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53CA7A4-8620-4603-ACB6-C5F9F31F31CD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861B729-9503-4F9A-8963-29B290E1CC5D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2450348-6A7B-4D2E-9E31-3222DD6F8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ED5B8EC-F5C2-4DA8-A54F-63502CD80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683196C-D213-454B-A927-0F035971C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0DDCF78-FCA5-4C0C-83E0-3971314D3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3337134-3E14-4E25-8CE6-6AF393859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1DE7D0F-0021-448A-9671-844CBFF9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9CF6520-FCA6-4EAA-8913-735393DD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11A1238-6F61-4E82-B4F0-74462B371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859019-209D-492D-ADFF-44FD197B44A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4EBD110-D167-4351-B2EE-F061D5011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BCCA8A5-2980-4652-ABE8-970260E6F3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rgbClr val="00817C"/>
            </a:bgClr>
          </a:patt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27DBB0-F2DB-4EDD-87B5-3724A48AB782}"/>
              </a:ext>
            </a:extLst>
          </p:cNvPr>
          <p:cNvGrpSpPr/>
          <p:nvPr/>
        </p:nvGrpSpPr>
        <p:grpSpPr>
          <a:xfrm>
            <a:off x="4499912" y="2199346"/>
            <a:ext cx="3099908" cy="1519757"/>
            <a:chOff x="2243080" y="2437433"/>
            <a:chExt cx="3099908" cy="151975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9A7BBEA-9A90-4D11-A41D-DA06C022827D}"/>
                </a:ext>
              </a:extLst>
            </p:cNvPr>
            <p:cNvGrpSpPr/>
            <p:nvPr/>
          </p:nvGrpSpPr>
          <p:grpSpPr>
            <a:xfrm>
              <a:off x="2293589" y="2446594"/>
              <a:ext cx="3049399" cy="1510596"/>
              <a:chOff x="2293589" y="2446594"/>
              <a:chExt cx="3049399" cy="15105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FE5537-7B9E-482A-A4E1-D1996CD731DB}"/>
                  </a:ext>
                </a:extLst>
              </p:cNvPr>
              <p:cNvSpPr/>
              <p:nvPr/>
            </p:nvSpPr>
            <p:spPr>
              <a:xfrm>
                <a:off x="2293589" y="2446594"/>
                <a:ext cx="3049399" cy="151059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4BC7DE-A1D7-418D-981E-9FFEEE619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3942902"/>
                <a:ext cx="3024849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433381-9B09-4BA5-8A6D-8B7900707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540" y="2457450"/>
                <a:ext cx="0" cy="1480548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6950718-ACE4-42F9-97DB-BAD9FDD84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2462211"/>
                <a:ext cx="303437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BA854BE-0DF0-42A6-B898-0E23B41F9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229" y="2446594"/>
                <a:ext cx="0" cy="15105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03B3AB-ED34-49E7-9B5C-EB527FCB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08" y="2457450"/>
                <a:ext cx="0" cy="1494977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10D450-2428-48B2-A3BA-0095257A7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589" y="3952427"/>
                <a:ext cx="304464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94984B-2C1D-46AA-9167-53D66AB8B577}"/>
                  </a:ext>
                </a:extLst>
              </p:cNvPr>
              <p:cNvSpPr/>
              <p:nvPr/>
            </p:nvSpPr>
            <p:spPr>
              <a:xfrm>
                <a:off x="2318061" y="2472610"/>
                <a:ext cx="3001127" cy="1527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8397E7-D6F8-4090-8E42-85C57C5C6A78}"/>
                </a:ext>
              </a:extLst>
            </p:cNvPr>
            <p:cNvSpPr txBox="1"/>
            <p:nvPr/>
          </p:nvSpPr>
          <p:spPr>
            <a:xfrm>
              <a:off x="2243080" y="2437433"/>
              <a:ext cx="2611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Shut Down ClassicPPT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597BB9-5B79-45B0-A78C-CA02FF2F7862}"/>
              </a:ext>
            </a:extLst>
          </p:cNvPr>
          <p:cNvGrpSpPr/>
          <p:nvPr/>
        </p:nvGrpSpPr>
        <p:grpSpPr>
          <a:xfrm>
            <a:off x="5192486" y="3444717"/>
            <a:ext cx="734949" cy="200113"/>
            <a:chOff x="1704976" y="4554530"/>
            <a:chExt cx="672704" cy="285161"/>
          </a:xfrm>
        </p:grpSpPr>
        <p:sp>
          <p:nvSpPr>
            <p:cNvPr id="83" name="Rectangle 82">
              <a:hlinkClick r:id="rId4" action="ppaction://hlinksldjump">
                <a:snd r:embed="rId5" name="TADA.WAV"/>
              </a:hlinkClick>
              <a:extLst>
                <a:ext uri="{FF2B5EF4-FFF2-40B4-BE49-F238E27FC236}">
                  <a16:creationId xmlns:a16="http://schemas.microsoft.com/office/drawing/2014/main" id="{62FB59C1-F47B-4CA7-BC4F-65E6E1577C5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80C520B-90CA-4335-AA53-57811C0EB8E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D6DD073-A4B0-4C8F-A216-A30BF9E1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389ACD2-B3F3-4186-B586-04F124085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9ADF82-7836-4F38-A551-EA0A414A8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D3046D-5C13-4B35-AAED-562087829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2485CE-DA63-42CB-9C4B-E70DCD9CB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66DCF17-A118-4004-9D41-2AED12C45AFD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3ED356-3DF4-4525-83BE-990969521B5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11F503-459D-4D2C-BA8E-B70665BC7ED3}"/>
              </a:ext>
            </a:extLst>
          </p:cNvPr>
          <p:cNvGrpSpPr/>
          <p:nvPr/>
        </p:nvGrpSpPr>
        <p:grpSpPr>
          <a:xfrm>
            <a:off x="5967158" y="3444717"/>
            <a:ext cx="734949" cy="200113"/>
            <a:chOff x="1704976" y="4554530"/>
            <a:chExt cx="672704" cy="285161"/>
          </a:xfrm>
        </p:grpSpPr>
        <p:sp>
          <p:nvSpPr>
            <p:cNvPr id="93" name="Rectangle 92">
              <a:hlinkClick r:id="rId6" action="ppaction://hlinksldjump"/>
              <a:extLst>
                <a:ext uri="{FF2B5EF4-FFF2-40B4-BE49-F238E27FC236}">
                  <a16:creationId xmlns:a16="http://schemas.microsoft.com/office/drawing/2014/main" id="{DCDD4F6C-D654-4BAF-BD43-D5CD1995BF89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Cancel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2F01C4-3D8F-441B-8EDE-49F74CCD4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2125245-3480-4657-B43D-CEE6327C366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0136E9-D4EF-4018-8098-4665D4E9D5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E3B3B8-9A5A-4AC4-A87D-76125181915B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E5CCF38-72B2-4F10-8FE9-B130E5C223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F6F5B-E2CD-4B88-ACF4-6182EBF59611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0D7DDB-F6D5-4158-9738-CC2FF9BD068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968BA46-C5EB-4DC3-8585-CBB8CA29C3EF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874FF3-BB8B-4C33-AA66-EE8215E62B75}"/>
              </a:ext>
            </a:extLst>
          </p:cNvPr>
          <p:cNvGrpSpPr/>
          <p:nvPr/>
        </p:nvGrpSpPr>
        <p:grpSpPr>
          <a:xfrm>
            <a:off x="6735992" y="3446202"/>
            <a:ext cx="734949" cy="200113"/>
            <a:chOff x="1704976" y="4554530"/>
            <a:chExt cx="672704" cy="28516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EFCEC0-3CB5-4C14-8394-7D754FCE22FD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elp</a:t>
              </a:r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099058-BCF5-4EA0-9165-2259083FDFE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575686F-8A44-4D32-88C9-02E353BFDF9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C3AE01-00B4-4EEB-A825-DCECE6BFDE48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611617-1851-44B1-9239-16D825249733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1C632B3-09AC-473B-9082-9DC5EBCB3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C0091F0-0846-4393-9FBC-89F89320D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D8748A2-4994-467A-81B5-32C6DBD2E8B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C0FB7B4-FA5C-4922-9898-620A289A82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69E63-9D53-4A79-B093-FA040E55B81E}"/>
              </a:ext>
            </a:extLst>
          </p:cNvPr>
          <p:cNvSpPr txBox="1"/>
          <p:nvPr/>
        </p:nvSpPr>
        <p:spPr>
          <a:xfrm>
            <a:off x="5192486" y="2718526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 down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2BE3360-FEA1-466D-AAE0-56062C7488EF}"/>
              </a:ext>
            </a:extLst>
          </p:cNvPr>
          <p:cNvSpPr txBox="1"/>
          <p:nvPr/>
        </p:nvSpPr>
        <p:spPr>
          <a:xfrm>
            <a:off x="5189675" y="2899462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CBEDE5-D6D0-4CDB-AD22-3EA46EBEC3F3}"/>
              </a:ext>
            </a:extLst>
          </p:cNvPr>
          <p:cNvSpPr txBox="1"/>
          <p:nvPr/>
        </p:nvSpPr>
        <p:spPr>
          <a:xfrm>
            <a:off x="5189675" y="3089438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 in MS-DOS mode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50C83E-F39A-45C6-A3F6-1F3A42E5D82A}"/>
              </a:ext>
            </a:extLst>
          </p:cNvPr>
          <p:cNvSpPr txBox="1"/>
          <p:nvPr/>
        </p:nvSpPr>
        <p:spPr>
          <a:xfrm>
            <a:off x="5039318" y="2510156"/>
            <a:ext cx="197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the computer to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BAB96-5FED-4107-96A4-16E5F649C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" t="24077" r="84202" b="59227"/>
          <a:stretch/>
        </p:blipFill>
        <p:spPr>
          <a:xfrm>
            <a:off x="4709085" y="2522568"/>
            <a:ext cx="339754" cy="278629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7C48509-CF28-4512-8148-E0553CE708D1}"/>
              </a:ext>
            </a:extLst>
          </p:cNvPr>
          <p:cNvGrpSpPr/>
          <p:nvPr/>
        </p:nvGrpSpPr>
        <p:grpSpPr>
          <a:xfrm>
            <a:off x="7422698" y="2246664"/>
            <a:ext cx="137587" cy="128428"/>
            <a:chOff x="1704976" y="4554530"/>
            <a:chExt cx="672704" cy="28516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A97704F-F3E1-44A7-86AB-EEBECA4943B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D268C6-7658-4377-A601-627BC7E3F7DF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C03A951-A67A-4860-975C-944DF8DD6E21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F9CDC28-B59D-42D6-9992-A610B5C01F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E0E614-7DDC-4E0D-98DE-899F0FB0E4BD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40CA573-601E-4F11-A02A-229F4B21B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91E06B-4795-46EA-B274-D568FD45E1C7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8EADF71-D98C-44C2-BF4E-F6B9983409CF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A139DFF-EA9E-44F6-B8DA-9D319380E7F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18B764D-75FC-41B6-B46B-181E7FF33B73}"/>
              </a:ext>
            </a:extLst>
          </p:cNvPr>
          <p:cNvGrpSpPr/>
          <p:nvPr/>
        </p:nvGrpSpPr>
        <p:grpSpPr>
          <a:xfrm>
            <a:off x="7461649" y="2282039"/>
            <a:ext cx="54814" cy="54815"/>
            <a:chOff x="8270082" y="1721644"/>
            <a:chExt cx="54814" cy="5481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B0EFFDC-2879-4E23-B0DF-9C0A5BBDE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E315F5C-A04E-4581-818E-4CB02C665C04}"/>
                </a:ext>
              </a:extLst>
            </p:cNvPr>
            <p:cNvCxnSpPr>
              <a:cxnSpLocks/>
            </p:cNvCxnSpPr>
            <p:nvPr/>
          </p:nvCxnSpPr>
          <p:spPr>
            <a:xfrm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E4810BF-473D-43E3-AFE9-6E6580255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0" t="40414" r="76754" b="53450"/>
          <a:stretch/>
        </p:blipFill>
        <p:spPr>
          <a:xfrm>
            <a:off x="5138910" y="2780456"/>
            <a:ext cx="97632" cy="102393"/>
          </a:xfrm>
          <a:prstGeom prst="rect">
            <a:avLst/>
          </a:prstGeom>
        </p:spPr>
      </p:pic>
      <p:pic>
        <p:nvPicPr>
          <p:cNvPr id="140" name="Picture 139">
            <a:hlinkClick r:id="rId8" action="ppaction://hlinksldjump"/>
            <a:extLst>
              <a:ext uri="{FF2B5EF4-FFF2-40B4-BE49-F238E27FC236}">
                <a16:creationId xmlns:a16="http://schemas.microsoft.com/office/drawing/2014/main" id="{1BA9ED15-B1F6-4E7E-96ED-E81AB1789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3284" y="2960853"/>
            <a:ext cx="97632" cy="102393"/>
          </a:xfrm>
          <a:prstGeom prst="rect">
            <a:avLst/>
          </a:prstGeom>
        </p:spPr>
      </p:pic>
      <p:pic>
        <p:nvPicPr>
          <p:cNvPr id="141" name="Picture 140">
            <a:hlinkClick r:id="rId9" action="ppaction://hlinksldjump"/>
            <a:extLst>
              <a:ext uri="{FF2B5EF4-FFF2-40B4-BE49-F238E27FC236}">
                <a16:creationId xmlns:a16="http://schemas.microsoft.com/office/drawing/2014/main" id="{EDE8155F-B12F-48B5-BAAF-A02DDE0D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4475" y="3152143"/>
            <a:ext cx="97632" cy="1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BB9AD09-8624-4891-86EC-CE161FEBCE05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8BB06015-A2D5-4B20-91A7-C63E6EFE9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C334814-1E99-479D-BAA4-3852F3C369C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Computer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C98C987-8A3B-4571-83D0-C48FF78230DD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DCF17D0-AF93-4F0D-AEEF-62A84F5F0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5C3782-B3BF-481A-A105-1616225FB584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Neighborhood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2FEFDA8-B976-4ABE-8F1A-2DA9831F1EBB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EB75C202-83BB-48F7-9C3B-18754A8F3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6F3379A-2F4B-43EA-AE71-3A60795D0F2D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Inbox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868578-B50C-44B4-8B50-FB5CBCFE8429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6EF4113F-30DE-4E89-8B1D-1928F742B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D5E083A-CF6E-4B4E-A341-A2091D6216CE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Recycle Bin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34AD4BA-7A65-425B-9C4F-01389BBE3408}"/>
              </a:ext>
            </a:extLst>
          </p:cNvPr>
          <p:cNvGrpSpPr/>
          <p:nvPr/>
        </p:nvGrpSpPr>
        <p:grpSpPr>
          <a:xfrm>
            <a:off x="28891" y="2638584"/>
            <a:ext cx="830510" cy="626912"/>
            <a:chOff x="4806892" y="1305550"/>
            <a:chExt cx="830510" cy="626912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BDAFF8AE-26C6-41F5-BAD7-5E6E89C10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AE1E4A5-39B6-47EB-9C55-541C16C840E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4431D0D-AFF6-484C-9E96-D5D16267FF9A}"/>
              </a:ext>
            </a:extLst>
          </p:cNvPr>
          <p:cNvGrpSpPr/>
          <p:nvPr/>
        </p:nvGrpSpPr>
        <p:grpSpPr>
          <a:xfrm>
            <a:off x="28891" y="3379946"/>
            <a:ext cx="830510" cy="503802"/>
            <a:chOff x="4806892" y="1305550"/>
            <a:chExt cx="830510" cy="503802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1340016B-10B7-4750-A146-A85DF488E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DEF595E-A47B-4E30-8E86-63AEF873047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85F3DB8-4673-4FA7-B036-5744611A183C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70539123-004E-426C-BE19-A3A85AC57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A712258-41F1-4DB4-9B7B-3B0BF33A8222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Services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626B1D-0BE6-4FD8-B018-D6DC2B095B94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00159920-D156-4561-AB15-BC63149B0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76E682A-CBC4-4DA6-9BFF-4B1038112CA4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Outlook Express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0E39196-84A8-48CF-80EB-13CEFB5255FB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AD179409-A3F6-47C3-B6D2-49F326DF5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C3B8827-2BFB-433F-8ABA-F8DE8940F074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Try The Micros…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E6E86B-C243-49E5-A8E1-174FA519C476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FC69A8-2F60-44D8-B3CC-034108763E13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407E3B-05D5-47EA-948A-60900E7BE4B5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A9F98B-2098-4D59-B130-79058EB8A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0FDC2D7-95B1-44A7-B275-C8EBEC47C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91982E-7A89-493F-AA55-010FE08310DD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9D82455-9B03-4A3C-90C5-4E2CFBC4D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5BB2344-7F2B-411E-83C8-B405FE836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4E400A-38D6-49D4-B98C-EA995DE83C3C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CCA610-C03F-4576-8654-6FCAE04B3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95AEA7-D394-4CF0-8720-AB8A7957B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E6A656-B9A2-4295-8DE8-18A054211C42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63B09D-D9FE-4AC8-93B6-09FB93E96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E7FB8C-1FB0-4B65-BCA1-A0A68E5C6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58F9A4-D3B3-441D-A84F-3A1D3947C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E6F4FB3-1DEC-4E76-9326-D4591FDA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701594-0CF2-4F09-83AB-9F4FFFEFE3B3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6479E03-1EAC-4FAD-82EF-BAD89FAC5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863484-8040-407F-BCE7-5A113C13D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A948FB-F10E-494E-8F80-C07928CA9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4170DF-5C5B-4548-85B0-D712AEAB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151540-FABB-4B17-AA10-6CB04D1F6EE5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5F667A-D5B3-4481-9514-5E72E0F2AB7F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53CA7A4-8620-4603-ACB6-C5F9F31F31CD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861B729-9503-4F9A-8963-29B290E1CC5D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2450348-6A7B-4D2E-9E31-3222DD6F8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ED5B8EC-F5C2-4DA8-A54F-63502CD80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683196C-D213-454B-A927-0F035971C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0DDCF78-FCA5-4C0C-83E0-3971314D3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3337134-3E14-4E25-8CE6-6AF393859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1DE7D0F-0021-448A-9671-844CBFF9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9CF6520-FCA6-4EAA-8913-735393DD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11A1238-6F61-4E82-B4F0-74462B371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859019-209D-492D-ADFF-44FD197B44A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4EBD110-D167-4351-B2EE-F061D5011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0A07B32-BFFB-4E21-9773-3786544BB5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rgbClr val="00817C"/>
            </a:bgClr>
          </a:patt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27DBB0-F2DB-4EDD-87B5-3724A48AB782}"/>
              </a:ext>
            </a:extLst>
          </p:cNvPr>
          <p:cNvGrpSpPr/>
          <p:nvPr/>
        </p:nvGrpSpPr>
        <p:grpSpPr>
          <a:xfrm>
            <a:off x="4499912" y="2199346"/>
            <a:ext cx="3099908" cy="1519757"/>
            <a:chOff x="2243080" y="2437433"/>
            <a:chExt cx="3099908" cy="151975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9A7BBEA-9A90-4D11-A41D-DA06C022827D}"/>
                </a:ext>
              </a:extLst>
            </p:cNvPr>
            <p:cNvGrpSpPr/>
            <p:nvPr/>
          </p:nvGrpSpPr>
          <p:grpSpPr>
            <a:xfrm>
              <a:off x="2293589" y="2446594"/>
              <a:ext cx="3049399" cy="1510596"/>
              <a:chOff x="2293589" y="2446594"/>
              <a:chExt cx="3049399" cy="15105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FE5537-7B9E-482A-A4E1-D1996CD731DB}"/>
                  </a:ext>
                </a:extLst>
              </p:cNvPr>
              <p:cNvSpPr/>
              <p:nvPr/>
            </p:nvSpPr>
            <p:spPr>
              <a:xfrm>
                <a:off x="2293589" y="2446594"/>
                <a:ext cx="3049399" cy="151059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4BC7DE-A1D7-418D-981E-9FFEEE619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3942902"/>
                <a:ext cx="3024849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433381-9B09-4BA5-8A6D-8B7900707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540" y="2457450"/>
                <a:ext cx="0" cy="1480548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6950718-ACE4-42F9-97DB-BAD9FDD84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2462211"/>
                <a:ext cx="303437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BA854BE-0DF0-42A6-B898-0E23B41F9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229" y="2446594"/>
                <a:ext cx="0" cy="15105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03B3AB-ED34-49E7-9B5C-EB527FCB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08" y="2457450"/>
                <a:ext cx="0" cy="1494977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10D450-2428-48B2-A3BA-0095257A7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589" y="3952427"/>
                <a:ext cx="304464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94984B-2C1D-46AA-9167-53D66AB8B577}"/>
                  </a:ext>
                </a:extLst>
              </p:cNvPr>
              <p:cNvSpPr/>
              <p:nvPr/>
            </p:nvSpPr>
            <p:spPr>
              <a:xfrm>
                <a:off x="2318061" y="2472610"/>
                <a:ext cx="3001127" cy="1527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8397E7-D6F8-4090-8E42-85C57C5C6A78}"/>
                </a:ext>
              </a:extLst>
            </p:cNvPr>
            <p:cNvSpPr txBox="1"/>
            <p:nvPr/>
          </p:nvSpPr>
          <p:spPr>
            <a:xfrm>
              <a:off x="2243080" y="2437433"/>
              <a:ext cx="2611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Shut Down ClassicPPT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597BB9-5B79-45B0-A78C-CA02FF2F7862}"/>
              </a:ext>
            </a:extLst>
          </p:cNvPr>
          <p:cNvGrpSpPr/>
          <p:nvPr/>
        </p:nvGrpSpPr>
        <p:grpSpPr>
          <a:xfrm>
            <a:off x="5192486" y="3444717"/>
            <a:ext cx="734949" cy="200113"/>
            <a:chOff x="1704976" y="4554530"/>
            <a:chExt cx="672704" cy="285161"/>
          </a:xfrm>
        </p:grpSpPr>
        <p:sp>
          <p:nvSpPr>
            <p:cNvPr id="83" name="Rectangle 82">
              <a:hlinkClick r:id="rId4" action="ppaction://hlinksldjump">
                <a:snd r:embed="rId5" name="TADA.WAV"/>
              </a:hlinkClick>
              <a:extLst>
                <a:ext uri="{FF2B5EF4-FFF2-40B4-BE49-F238E27FC236}">
                  <a16:creationId xmlns:a16="http://schemas.microsoft.com/office/drawing/2014/main" id="{62FB59C1-F47B-4CA7-BC4F-65E6E1577C5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80C520B-90CA-4335-AA53-57811C0EB8E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D6DD073-A4B0-4C8F-A216-A30BF9E1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389ACD2-B3F3-4186-B586-04F124085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9ADF82-7836-4F38-A551-EA0A414A8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D3046D-5C13-4B35-AAED-562087829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2485CE-DA63-42CB-9C4B-E70DCD9CB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66DCF17-A118-4004-9D41-2AED12C45AFD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3ED356-3DF4-4525-83BE-990969521B5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11F503-459D-4D2C-BA8E-B70665BC7ED3}"/>
              </a:ext>
            </a:extLst>
          </p:cNvPr>
          <p:cNvGrpSpPr/>
          <p:nvPr/>
        </p:nvGrpSpPr>
        <p:grpSpPr>
          <a:xfrm>
            <a:off x="5967158" y="3444717"/>
            <a:ext cx="734949" cy="200113"/>
            <a:chOff x="1704976" y="4554530"/>
            <a:chExt cx="672704" cy="285161"/>
          </a:xfrm>
        </p:grpSpPr>
        <p:sp>
          <p:nvSpPr>
            <p:cNvPr id="93" name="Rectangle 92">
              <a:hlinkClick r:id="rId6" action="ppaction://hlinksldjump"/>
              <a:extLst>
                <a:ext uri="{FF2B5EF4-FFF2-40B4-BE49-F238E27FC236}">
                  <a16:creationId xmlns:a16="http://schemas.microsoft.com/office/drawing/2014/main" id="{DCDD4F6C-D654-4BAF-BD43-D5CD1995BF89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Cancel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2F01C4-3D8F-441B-8EDE-49F74CCD4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2125245-3480-4657-B43D-CEE6327C366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0136E9-D4EF-4018-8098-4665D4E9D5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E3B3B8-9A5A-4AC4-A87D-76125181915B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E5CCF38-72B2-4F10-8FE9-B130E5C223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F6F5B-E2CD-4B88-ACF4-6182EBF59611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0D7DDB-F6D5-4158-9738-CC2FF9BD068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968BA46-C5EB-4DC3-8585-CBB8CA29C3EF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874FF3-BB8B-4C33-AA66-EE8215E62B75}"/>
              </a:ext>
            </a:extLst>
          </p:cNvPr>
          <p:cNvGrpSpPr/>
          <p:nvPr/>
        </p:nvGrpSpPr>
        <p:grpSpPr>
          <a:xfrm>
            <a:off x="6735992" y="3446202"/>
            <a:ext cx="734949" cy="200113"/>
            <a:chOff x="1704976" y="4554530"/>
            <a:chExt cx="672704" cy="28516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EFCEC0-3CB5-4C14-8394-7D754FCE22FD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elp</a:t>
              </a:r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099058-BCF5-4EA0-9165-2259083FDFE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575686F-8A44-4D32-88C9-02E353BFDF9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C3AE01-00B4-4EEB-A825-DCECE6BFDE48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611617-1851-44B1-9239-16D825249733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1C632B3-09AC-473B-9082-9DC5EBCB3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C0091F0-0846-4393-9FBC-89F89320D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D8748A2-4994-467A-81B5-32C6DBD2E8B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C0FB7B4-FA5C-4922-9898-620A289A82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69E63-9D53-4A79-B093-FA040E55B81E}"/>
              </a:ext>
            </a:extLst>
          </p:cNvPr>
          <p:cNvSpPr txBox="1"/>
          <p:nvPr/>
        </p:nvSpPr>
        <p:spPr>
          <a:xfrm>
            <a:off x="5192486" y="2718526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 down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2BE3360-FEA1-466D-AAE0-56062C7488EF}"/>
              </a:ext>
            </a:extLst>
          </p:cNvPr>
          <p:cNvSpPr txBox="1"/>
          <p:nvPr/>
        </p:nvSpPr>
        <p:spPr>
          <a:xfrm>
            <a:off x="5189675" y="2899462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CBEDE5-D6D0-4CDB-AD22-3EA46EBEC3F3}"/>
              </a:ext>
            </a:extLst>
          </p:cNvPr>
          <p:cNvSpPr txBox="1"/>
          <p:nvPr/>
        </p:nvSpPr>
        <p:spPr>
          <a:xfrm>
            <a:off x="5189675" y="3089438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 in MS-DOS mode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50C83E-F39A-45C6-A3F6-1F3A42E5D82A}"/>
              </a:ext>
            </a:extLst>
          </p:cNvPr>
          <p:cNvSpPr txBox="1"/>
          <p:nvPr/>
        </p:nvSpPr>
        <p:spPr>
          <a:xfrm>
            <a:off x="5039318" y="2510156"/>
            <a:ext cx="197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the computer to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BAB96-5FED-4107-96A4-16E5F649C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" t="24077" r="84202" b="59227"/>
          <a:stretch/>
        </p:blipFill>
        <p:spPr>
          <a:xfrm>
            <a:off x="4709085" y="2522568"/>
            <a:ext cx="339754" cy="278629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7C48509-CF28-4512-8148-E0553CE708D1}"/>
              </a:ext>
            </a:extLst>
          </p:cNvPr>
          <p:cNvGrpSpPr/>
          <p:nvPr/>
        </p:nvGrpSpPr>
        <p:grpSpPr>
          <a:xfrm>
            <a:off x="7422698" y="2246664"/>
            <a:ext cx="137587" cy="128428"/>
            <a:chOff x="1704976" y="4554530"/>
            <a:chExt cx="672704" cy="28516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A97704F-F3E1-44A7-86AB-EEBECA4943B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D268C6-7658-4377-A601-627BC7E3F7DF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C03A951-A67A-4860-975C-944DF8DD6E21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F9CDC28-B59D-42D6-9992-A610B5C01F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E0E614-7DDC-4E0D-98DE-899F0FB0E4BD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40CA573-601E-4F11-A02A-229F4B21B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91E06B-4795-46EA-B274-D568FD45E1C7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8EADF71-D98C-44C2-BF4E-F6B9983409CF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A139DFF-EA9E-44F6-B8DA-9D319380E7F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18B764D-75FC-41B6-B46B-181E7FF33B73}"/>
              </a:ext>
            </a:extLst>
          </p:cNvPr>
          <p:cNvGrpSpPr/>
          <p:nvPr/>
        </p:nvGrpSpPr>
        <p:grpSpPr>
          <a:xfrm>
            <a:off x="7461649" y="2282039"/>
            <a:ext cx="54814" cy="54815"/>
            <a:chOff x="8270082" y="1721644"/>
            <a:chExt cx="54814" cy="5481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B0EFFDC-2879-4E23-B0DF-9C0A5BBDE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E315F5C-A04E-4581-818E-4CB02C665C04}"/>
                </a:ext>
              </a:extLst>
            </p:cNvPr>
            <p:cNvCxnSpPr>
              <a:cxnSpLocks/>
            </p:cNvCxnSpPr>
            <p:nvPr/>
          </p:nvCxnSpPr>
          <p:spPr>
            <a:xfrm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E4810BF-473D-43E3-AFE9-6E6580255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0" t="40414" r="76754" b="53450"/>
          <a:stretch/>
        </p:blipFill>
        <p:spPr>
          <a:xfrm>
            <a:off x="5138048" y="2957435"/>
            <a:ext cx="97632" cy="102393"/>
          </a:xfrm>
          <a:prstGeom prst="rect">
            <a:avLst/>
          </a:prstGeom>
        </p:spPr>
      </p:pic>
      <p:pic>
        <p:nvPicPr>
          <p:cNvPr id="140" name="Picture 139">
            <a:hlinkClick r:id="rId8" action="ppaction://hlinksldjump"/>
            <a:extLst>
              <a:ext uri="{FF2B5EF4-FFF2-40B4-BE49-F238E27FC236}">
                <a16:creationId xmlns:a16="http://schemas.microsoft.com/office/drawing/2014/main" id="{1BA9ED15-B1F6-4E7E-96ED-E81AB1789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1992" y="2787078"/>
            <a:ext cx="97632" cy="102393"/>
          </a:xfrm>
          <a:prstGeom prst="rect">
            <a:avLst/>
          </a:prstGeom>
        </p:spPr>
      </p:pic>
      <p:pic>
        <p:nvPicPr>
          <p:cNvPr id="141" name="Picture 140">
            <a:hlinkClick r:id="rId9" action="ppaction://hlinksldjump"/>
            <a:extLst>
              <a:ext uri="{FF2B5EF4-FFF2-40B4-BE49-F238E27FC236}">
                <a16:creationId xmlns:a16="http://schemas.microsoft.com/office/drawing/2014/main" id="{EDE8155F-B12F-48B5-BAAF-A02DDE0D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4475" y="3152143"/>
            <a:ext cx="97632" cy="1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7886971-1C7C-4E33-ADEF-AB553E50C972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EA35274-4078-4FC6-99C4-C7EA82110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015DF37-6434-4BC1-BC65-9B8FEE8437B6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Computer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DF373A5-F420-4482-9B23-F8A9E7BC2E5A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B118371-53CC-4D91-8373-8D58BC7EF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C3610B9-5FB5-4A72-B9C2-ABE7433AC296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Neighborhood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CA94A7B-34C0-4BC8-8635-4CCE89BF9917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5412FF0-312C-4CFC-8DF6-6C4491945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B99B8E5-52D5-4111-B4B7-F4831686B3D7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Inbox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C6F00A4-3BE9-41CD-A98E-EB697EEC0033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97CFAF8E-5BBA-4781-9BB9-143878CC9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B8105AD-0097-4A50-B58F-D53492D6DF3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Recycle Bin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342C1DB-3053-4965-BBA8-D4293BE41AE8}"/>
              </a:ext>
            </a:extLst>
          </p:cNvPr>
          <p:cNvGrpSpPr/>
          <p:nvPr/>
        </p:nvGrpSpPr>
        <p:grpSpPr>
          <a:xfrm>
            <a:off x="28891" y="2638584"/>
            <a:ext cx="830510" cy="626912"/>
            <a:chOff x="4806892" y="1305550"/>
            <a:chExt cx="830510" cy="626912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0E1ECA89-9690-4128-8EE4-00C19D808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EBB44A3-227E-4E91-97AF-037FCC1416D7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C17322C-E2C9-4564-88E6-26FB703EFF66}"/>
              </a:ext>
            </a:extLst>
          </p:cNvPr>
          <p:cNvGrpSpPr/>
          <p:nvPr/>
        </p:nvGrpSpPr>
        <p:grpSpPr>
          <a:xfrm>
            <a:off x="28891" y="3379946"/>
            <a:ext cx="830510" cy="503802"/>
            <a:chOff x="4806892" y="1305550"/>
            <a:chExt cx="830510" cy="503802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E2F31761-AE98-49EB-B4C5-75AB39811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BE5B1E8-5527-4380-8855-9AAFFF2E5619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360C88-43F9-4D10-B75C-D005A547E1F4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C68AFB6C-CD10-4D16-BD18-44B894A5E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21A9FD9-C3EB-44C9-A9D4-773316670F8E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Services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8F7E257-422D-45C5-9950-149560276E4F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B07C0F-71BD-4448-B606-1736F0EDF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8E1CD2D-C531-4049-9381-7A653D7E5199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Outlook Express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685B53F-9ACB-43EB-ABA6-DEC5A624C182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72603A52-ACC6-47F4-94D9-FAFA80D05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914C3E7-D308-4393-A379-25432822E044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Try The Micros…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E6E86B-C243-49E5-A8E1-174FA519C476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FC69A8-2F60-44D8-B3CC-034108763E13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407E3B-05D5-47EA-948A-60900E7BE4B5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A9F98B-2098-4D59-B130-79058EB8A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0FDC2D7-95B1-44A7-B275-C8EBEC47C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91982E-7A89-493F-AA55-010FE08310DD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9D82455-9B03-4A3C-90C5-4E2CFBC4D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5BB2344-7F2B-411E-83C8-B405FE836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4E400A-38D6-49D4-B98C-EA995DE83C3C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CCA610-C03F-4576-8654-6FCAE04B3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95AEA7-D394-4CF0-8720-AB8A7957B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E6A656-B9A2-4295-8DE8-18A054211C42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63B09D-D9FE-4AC8-93B6-09FB93E96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E7FB8C-1FB0-4B65-BCA1-A0A68E5C6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58F9A4-D3B3-441D-A84F-3A1D3947C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E6F4FB3-1DEC-4E76-9326-D4591FDA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701594-0CF2-4F09-83AB-9F4FFFEFE3B3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6479E03-1EAC-4FAD-82EF-BAD89FAC5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863484-8040-407F-BCE7-5A113C13D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0A948FB-F10E-494E-8F80-C07928CA9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4170DF-5C5B-4548-85B0-D712AEAB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151540-FABB-4B17-AA10-6CB04D1F6EE5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5F667A-D5B3-4481-9514-5E72E0F2AB7F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53CA7A4-8620-4603-ACB6-C5F9F31F31CD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861B729-9503-4F9A-8963-29B290E1CC5D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2450348-6A7B-4D2E-9E31-3222DD6F8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ED5B8EC-F5C2-4DA8-A54F-63502CD80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683196C-D213-454B-A927-0F035971C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0DDCF78-FCA5-4C0C-83E0-3971314D3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3337134-3E14-4E25-8CE6-6AF393859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1DE7D0F-0021-448A-9671-844CBFF9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9CF6520-FCA6-4EAA-8913-735393DD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11A1238-6F61-4E82-B4F0-74462B371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859019-209D-492D-ADFF-44FD197B44A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4EBD110-D167-4351-B2EE-F061D5011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8267621-3443-41E5-B702-D596646CC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rgbClr val="00817C"/>
            </a:bgClr>
          </a:patt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27DBB0-F2DB-4EDD-87B5-3724A48AB782}"/>
              </a:ext>
            </a:extLst>
          </p:cNvPr>
          <p:cNvGrpSpPr/>
          <p:nvPr/>
        </p:nvGrpSpPr>
        <p:grpSpPr>
          <a:xfrm>
            <a:off x="4499912" y="2199346"/>
            <a:ext cx="3099908" cy="1519757"/>
            <a:chOff x="2243080" y="2437433"/>
            <a:chExt cx="3099908" cy="151975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9A7BBEA-9A90-4D11-A41D-DA06C022827D}"/>
                </a:ext>
              </a:extLst>
            </p:cNvPr>
            <p:cNvGrpSpPr/>
            <p:nvPr/>
          </p:nvGrpSpPr>
          <p:grpSpPr>
            <a:xfrm>
              <a:off x="2293589" y="2446594"/>
              <a:ext cx="3049399" cy="1510596"/>
              <a:chOff x="2293589" y="2446594"/>
              <a:chExt cx="3049399" cy="15105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FE5537-7B9E-482A-A4E1-D1996CD731DB}"/>
                  </a:ext>
                </a:extLst>
              </p:cNvPr>
              <p:cNvSpPr/>
              <p:nvPr/>
            </p:nvSpPr>
            <p:spPr>
              <a:xfrm>
                <a:off x="2293589" y="2446594"/>
                <a:ext cx="3049399" cy="151059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4BC7DE-A1D7-418D-981E-9FFEEE619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3942902"/>
                <a:ext cx="3024849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433381-9B09-4BA5-8A6D-8B7900707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540" y="2457450"/>
                <a:ext cx="0" cy="1480548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6950718-ACE4-42F9-97DB-BAD9FDD84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3859" y="2462211"/>
                <a:ext cx="303437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BA854BE-0DF0-42A6-B898-0E23B41F9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229" y="2446594"/>
                <a:ext cx="0" cy="15105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03B3AB-ED34-49E7-9B5C-EB527FCB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08" y="2457450"/>
                <a:ext cx="0" cy="1494977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10D450-2428-48B2-A3BA-0095257A7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589" y="3952427"/>
                <a:ext cx="304464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94984B-2C1D-46AA-9167-53D66AB8B577}"/>
                  </a:ext>
                </a:extLst>
              </p:cNvPr>
              <p:cNvSpPr/>
              <p:nvPr/>
            </p:nvSpPr>
            <p:spPr>
              <a:xfrm>
                <a:off x="2318061" y="2472610"/>
                <a:ext cx="3001127" cy="1527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8397E7-D6F8-4090-8E42-85C57C5C6A78}"/>
                </a:ext>
              </a:extLst>
            </p:cNvPr>
            <p:cNvSpPr txBox="1"/>
            <p:nvPr/>
          </p:nvSpPr>
          <p:spPr>
            <a:xfrm>
              <a:off x="2243080" y="2437433"/>
              <a:ext cx="2611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Shut Down ClassicPPT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597BB9-5B79-45B0-A78C-CA02FF2F7862}"/>
              </a:ext>
            </a:extLst>
          </p:cNvPr>
          <p:cNvGrpSpPr/>
          <p:nvPr/>
        </p:nvGrpSpPr>
        <p:grpSpPr>
          <a:xfrm>
            <a:off x="5192486" y="3444717"/>
            <a:ext cx="734949" cy="200113"/>
            <a:chOff x="1704976" y="4554530"/>
            <a:chExt cx="672704" cy="285161"/>
          </a:xfrm>
        </p:grpSpPr>
        <p:sp>
          <p:nvSpPr>
            <p:cNvPr id="83" name="Rectangle 82">
              <a:hlinkClick r:id="rId4" action="ppaction://hlinksldjump">
                <a:snd r:embed="rId5" name="TADA.WAV"/>
              </a:hlinkClick>
              <a:extLst>
                <a:ext uri="{FF2B5EF4-FFF2-40B4-BE49-F238E27FC236}">
                  <a16:creationId xmlns:a16="http://schemas.microsoft.com/office/drawing/2014/main" id="{62FB59C1-F47B-4CA7-BC4F-65E6E1577C5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80C520B-90CA-4335-AA53-57811C0EB8E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D6DD073-A4B0-4C8F-A216-A30BF9E1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389ACD2-B3F3-4186-B586-04F124085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9ADF82-7836-4F38-A551-EA0A414A8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D3046D-5C13-4B35-AAED-562087829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2485CE-DA63-42CB-9C4B-E70DCD9CB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66DCF17-A118-4004-9D41-2AED12C45AFD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3ED356-3DF4-4525-83BE-990969521B5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11F503-459D-4D2C-BA8E-B70665BC7ED3}"/>
              </a:ext>
            </a:extLst>
          </p:cNvPr>
          <p:cNvGrpSpPr/>
          <p:nvPr/>
        </p:nvGrpSpPr>
        <p:grpSpPr>
          <a:xfrm>
            <a:off x="5967158" y="3444717"/>
            <a:ext cx="734949" cy="200113"/>
            <a:chOff x="1704976" y="4554530"/>
            <a:chExt cx="672704" cy="285161"/>
          </a:xfrm>
        </p:grpSpPr>
        <p:sp>
          <p:nvSpPr>
            <p:cNvPr id="93" name="Rectangle 92">
              <a:hlinkClick r:id="rId6" action="ppaction://hlinksldjump"/>
              <a:extLst>
                <a:ext uri="{FF2B5EF4-FFF2-40B4-BE49-F238E27FC236}">
                  <a16:creationId xmlns:a16="http://schemas.microsoft.com/office/drawing/2014/main" id="{DCDD4F6C-D654-4BAF-BD43-D5CD1995BF89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Cancel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2F01C4-3D8F-441B-8EDE-49F74CCD4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2125245-3480-4657-B43D-CEE6327C366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0136E9-D4EF-4018-8098-4665D4E9D5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E3B3B8-9A5A-4AC4-A87D-76125181915B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E5CCF38-72B2-4F10-8FE9-B130E5C223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F6F5B-E2CD-4B88-ACF4-6182EBF59611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0D7DDB-F6D5-4158-9738-CC2FF9BD068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968BA46-C5EB-4DC3-8585-CBB8CA29C3EF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874FF3-BB8B-4C33-AA66-EE8215E62B75}"/>
              </a:ext>
            </a:extLst>
          </p:cNvPr>
          <p:cNvGrpSpPr/>
          <p:nvPr/>
        </p:nvGrpSpPr>
        <p:grpSpPr>
          <a:xfrm>
            <a:off x="6735992" y="3446202"/>
            <a:ext cx="734949" cy="200113"/>
            <a:chOff x="1704976" y="4554530"/>
            <a:chExt cx="672704" cy="28516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EFCEC0-3CB5-4C14-8394-7D754FCE22FD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elp</a:t>
              </a:r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099058-BCF5-4EA0-9165-2259083FDFE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575686F-8A44-4D32-88C9-02E353BFDF9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C3AE01-00B4-4EEB-A825-DCECE6BFDE48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611617-1851-44B1-9239-16D825249733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1C632B3-09AC-473B-9082-9DC5EBCB3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C0091F0-0846-4393-9FBC-89F89320D4B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D8748A2-4994-467A-81B5-32C6DBD2E8B9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C0FB7B4-FA5C-4922-9898-620A289A82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69E63-9D53-4A79-B093-FA040E55B81E}"/>
              </a:ext>
            </a:extLst>
          </p:cNvPr>
          <p:cNvSpPr txBox="1"/>
          <p:nvPr/>
        </p:nvSpPr>
        <p:spPr>
          <a:xfrm>
            <a:off x="5192486" y="2718526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 down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2BE3360-FEA1-466D-AAE0-56062C7488EF}"/>
              </a:ext>
            </a:extLst>
          </p:cNvPr>
          <p:cNvSpPr txBox="1"/>
          <p:nvPr/>
        </p:nvSpPr>
        <p:spPr>
          <a:xfrm>
            <a:off x="5189675" y="2899462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CBEDE5-D6D0-4CDB-AD22-3EA46EBEC3F3}"/>
              </a:ext>
            </a:extLst>
          </p:cNvPr>
          <p:cNvSpPr txBox="1"/>
          <p:nvPr/>
        </p:nvSpPr>
        <p:spPr>
          <a:xfrm>
            <a:off x="5189675" y="3089438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 in MS-DOS mode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50C83E-F39A-45C6-A3F6-1F3A42E5D82A}"/>
              </a:ext>
            </a:extLst>
          </p:cNvPr>
          <p:cNvSpPr txBox="1"/>
          <p:nvPr/>
        </p:nvSpPr>
        <p:spPr>
          <a:xfrm>
            <a:off x="5039318" y="2510156"/>
            <a:ext cx="197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the computer to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BAB96-5FED-4107-96A4-16E5F649C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" t="24077" r="84202" b="59227"/>
          <a:stretch/>
        </p:blipFill>
        <p:spPr>
          <a:xfrm>
            <a:off x="4709085" y="2522568"/>
            <a:ext cx="339754" cy="278629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7C48509-CF28-4512-8148-E0553CE708D1}"/>
              </a:ext>
            </a:extLst>
          </p:cNvPr>
          <p:cNvGrpSpPr/>
          <p:nvPr/>
        </p:nvGrpSpPr>
        <p:grpSpPr>
          <a:xfrm>
            <a:off x="7422698" y="2246664"/>
            <a:ext cx="137587" cy="128428"/>
            <a:chOff x="1704976" y="4554530"/>
            <a:chExt cx="672704" cy="28516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A97704F-F3E1-44A7-86AB-EEBECA4943BC}"/>
                </a:ext>
              </a:extLst>
            </p:cNvPr>
            <p:cNvSpPr/>
            <p:nvPr/>
          </p:nvSpPr>
          <p:spPr>
            <a:xfrm>
              <a:off x="1704976" y="4554531"/>
              <a:ext cx="672703" cy="2851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D268C6-7658-4377-A601-627BC7E3F7DF}"/>
                </a:ext>
              </a:extLst>
            </p:cNvPr>
            <p:cNvCxnSpPr>
              <a:cxnSpLocks/>
            </p:cNvCxnSpPr>
            <p:nvPr/>
          </p:nvCxnSpPr>
          <p:spPr>
            <a:xfrm>
              <a:off x="1709740" y="4554531"/>
              <a:ext cx="0" cy="281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C03A951-A67A-4860-975C-944DF8DD6E21}"/>
                </a:ext>
              </a:extLst>
            </p:cNvPr>
            <p:cNvCxnSpPr>
              <a:cxnSpLocks/>
            </p:cNvCxnSpPr>
            <p:nvPr/>
          </p:nvCxnSpPr>
          <p:spPr>
            <a:xfrm>
              <a:off x="1706168" y="4559294"/>
              <a:ext cx="66317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F9CDC28-B59D-42D6-9992-A610B5C01F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2915" y="4554530"/>
              <a:ext cx="0" cy="2815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E0E614-7DDC-4E0D-98DE-899F0FB0E4BD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94" y="4563692"/>
              <a:ext cx="0" cy="272363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40CA573-601E-4F11-A02A-229F4B21B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976" y="4836055"/>
              <a:ext cx="672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91E06B-4795-46EA-B274-D568FD45E1C7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568490"/>
              <a:ext cx="644127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8EADF71-D98C-44C2-BF4E-F6B9983409CF}"/>
                </a:ext>
              </a:extLst>
            </p:cNvPr>
            <p:cNvCxnSpPr>
              <a:cxnSpLocks/>
            </p:cNvCxnSpPr>
            <p:nvPr/>
          </p:nvCxnSpPr>
          <p:spPr>
            <a:xfrm>
              <a:off x="1719263" y="4571699"/>
              <a:ext cx="0" cy="255487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A139DFF-EA9E-44F6-B8DA-9D319380E7F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0" y="4827186"/>
              <a:ext cx="644127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18B764D-75FC-41B6-B46B-181E7FF33B73}"/>
              </a:ext>
            </a:extLst>
          </p:cNvPr>
          <p:cNvGrpSpPr/>
          <p:nvPr/>
        </p:nvGrpSpPr>
        <p:grpSpPr>
          <a:xfrm>
            <a:off x="7461649" y="2282039"/>
            <a:ext cx="54814" cy="54815"/>
            <a:chOff x="8270082" y="1721644"/>
            <a:chExt cx="54814" cy="5481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B0EFFDC-2879-4E23-B0DF-9C0A5BBDE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E315F5C-A04E-4581-818E-4CB02C665C04}"/>
                </a:ext>
              </a:extLst>
            </p:cNvPr>
            <p:cNvCxnSpPr>
              <a:cxnSpLocks/>
            </p:cNvCxnSpPr>
            <p:nvPr/>
          </p:nvCxnSpPr>
          <p:spPr>
            <a:xfrm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E4810BF-473D-43E3-AFE9-6E6580255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0" t="40414" r="76754" b="53450"/>
          <a:stretch/>
        </p:blipFill>
        <p:spPr>
          <a:xfrm>
            <a:off x="5140509" y="3148142"/>
            <a:ext cx="97632" cy="102393"/>
          </a:xfrm>
          <a:prstGeom prst="rect">
            <a:avLst/>
          </a:prstGeom>
        </p:spPr>
      </p:pic>
      <p:pic>
        <p:nvPicPr>
          <p:cNvPr id="140" name="Picture 139">
            <a:hlinkClick r:id="rId8" action="ppaction://hlinksldjump"/>
            <a:extLst>
              <a:ext uri="{FF2B5EF4-FFF2-40B4-BE49-F238E27FC236}">
                <a16:creationId xmlns:a16="http://schemas.microsoft.com/office/drawing/2014/main" id="{1BA9ED15-B1F6-4E7E-96ED-E81AB1789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1992" y="2787078"/>
            <a:ext cx="97632" cy="102393"/>
          </a:xfrm>
          <a:prstGeom prst="rect">
            <a:avLst/>
          </a:prstGeom>
        </p:spPr>
      </p:pic>
      <p:pic>
        <p:nvPicPr>
          <p:cNvPr id="141" name="Picture 140">
            <a:hlinkClick r:id="rId9" action="ppaction://hlinksldjump"/>
            <a:extLst>
              <a:ext uri="{FF2B5EF4-FFF2-40B4-BE49-F238E27FC236}">
                <a16:creationId xmlns:a16="http://schemas.microsoft.com/office/drawing/2014/main" id="{EDE8155F-B12F-48B5-BAAF-A02DDE0D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34" t="51045" r="76910" b="42819"/>
          <a:stretch/>
        </p:blipFill>
        <p:spPr>
          <a:xfrm>
            <a:off x="5131992" y="2955423"/>
            <a:ext cx="97632" cy="1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EBED73B2-603C-4964-B46A-68FD3653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2500" b="12500"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D1BE266-7400-41A4-B069-77C5AFF3DE89}"/>
              </a:ext>
            </a:extLst>
          </p:cNvPr>
          <p:cNvGrpSpPr/>
          <p:nvPr/>
        </p:nvGrpSpPr>
        <p:grpSpPr>
          <a:xfrm>
            <a:off x="2206625" y="4530316"/>
            <a:ext cx="7778750" cy="1862048"/>
            <a:chOff x="3302375" y="4530315"/>
            <a:chExt cx="5699124" cy="441317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391E87-AFD7-4019-A4BB-DEAAF93A7EE6}"/>
                </a:ext>
              </a:extLst>
            </p:cNvPr>
            <p:cNvSpPr txBox="1"/>
            <p:nvPr/>
          </p:nvSpPr>
          <p:spPr>
            <a:xfrm>
              <a:off x="3302375" y="4530315"/>
              <a:ext cx="5215569" cy="441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latin typeface="Franklin Gothic Heavy" panose="020B0903020102020204" pitchFamily="34" charset="0"/>
                </a:rPr>
                <a:t>Classic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3200E4A-774B-45B6-8409-0A47D9C6DB4C}"/>
                </a:ext>
              </a:extLst>
            </p:cNvPr>
            <p:cNvSpPr txBox="1"/>
            <p:nvPr/>
          </p:nvSpPr>
          <p:spPr>
            <a:xfrm>
              <a:off x="6833370" y="4530315"/>
              <a:ext cx="2168129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PPT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5A09ACC-7C82-4E2F-80FD-DE3ED329F45F}"/>
              </a:ext>
            </a:extLst>
          </p:cNvPr>
          <p:cNvSpPr txBox="1"/>
          <p:nvPr/>
        </p:nvSpPr>
        <p:spPr>
          <a:xfrm>
            <a:off x="2206625" y="4407610"/>
            <a:ext cx="279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3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MoMusician’s</a:t>
            </a:r>
            <a:endParaRPr lang="en-US" sz="4000" spc="-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34ED7-5847-4A67-B50D-95C988D10022}"/>
              </a:ext>
            </a:extLst>
          </p:cNvPr>
          <p:cNvSpPr txBox="1"/>
          <p:nvPr/>
        </p:nvSpPr>
        <p:spPr>
          <a:xfrm>
            <a:off x="1666875" y="1376416"/>
            <a:ext cx="885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Please wait while your computer</a:t>
            </a:r>
          </a:p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shuts down.</a:t>
            </a:r>
          </a:p>
        </p:txBody>
      </p:sp>
    </p:spTree>
    <p:extLst>
      <p:ext uri="{BB962C8B-B14F-4D97-AF65-F5344CB8AC3E}">
        <p14:creationId xmlns:p14="http://schemas.microsoft.com/office/powerpoint/2010/main" val="24287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34ED7-5847-4A67-B50D-95C988D10022}"/>
              </a:ext>
            </a:extLst>
          </p:cNvPr>
          <p:cNvSpPr txBox="1"/>
          <p:nvPr/>
        </p:nvSpPr>
        <p:spPr>
          <a:xfrm>
            <a:off x="1666875" y="1376416"/>
            <a:ext cx="885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It’s now safe to turn off</a:t>
            </a:r>
          </a:p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your computer.</a:t>
            </a:r>
          </a:p>
        </p:txBody>
      </p:sp>
    </p:spTree>
    <p:extLst>
      <p:ext uri="{BB962C8B-B14F-4D97-AF65-F5344CB8AC3E}">
        <p14:creationId xmlns:p14="http://schemas.microsoft.com/office/powerpoint/2010/main" val="33673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>
        <p:fade thruBlk="1"/>
      </p:transition>
    </mc:Choice>
    <mc:Fallback xmlns="">
      <p:transition advClick="0" advTm="10000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EBED73B2-603C-4964-B46A-68FD3653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2500" b="12500"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D1BE266-7400-41A4-B069-77C5AFF3DE89}"/>
              </a:ext>
            </a:extLst>
          </p:cNvPr>
          <p:cNvGrpSpPr/>
          <p:nvPr/>
        </p:nvGrpSpPr>
        <p:grpSpPr>
          <a:xfrm>
            <a:off x="2206625" y="4530316"/>
            <a:ext cx="7778750" cy="1862048"/>
            <a:chOff x="3302375" y="4530315"/>
            <a:chExt cx="5699124" cy="441317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391E87-AFD7-4019-A4BB-DEAAF93A7EE6}"/>
                </a:ext>
              </a:extLst>
            </p:cNvPr>
            <p:cNvSpPr txBox="1"/>
            <p:nvPr/>
          </p:nvSpPr>
          <p:spPr>
            <a:xfrm>
              <a:off x="3302375" y="4530315"/>
              <a:ext cx="5215569" cy="441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latin typeface="Franklin Gothic Heavy" panose="020B0903020102020204" pitchFamily="34" charset="0"/>
                </a:rPr>
                <a:t>Classic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3200E4A-774B-45B6-8409-0A47D9C6DB4C}"/>
                </a:ext>
              </a:extLst>
            </p:cNvPr>
            <p:cNvSpPr txBox="1"/>
            <p:nvPr/>
          </p:nvSpPr>
          <p:spPr>
            <a:xfrm>
              <a:off x="6833370" y="4530315"/>
              <a:ext cx="2168129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PPT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5A09ACC-7C82-4E2F-80FD-DE3ED329F45F}"/>
              </a:ext>
            </a:extLst>
          </p:cNvPr>
          <p:cNvSpPr txBox="1"/>
          <p:nvPr/>
        </p:nvSpPr>
        <p:spPr>
          <a:xfrm>
            <a:off x="2206625" y="4407610"/>
            <a:ext cx="279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3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MoMusician’s</a:t>
            </a:r>
            <a:endParaRPr lang="en-US" sz="4000" spc="-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34ED7-5847-4A67-B50D-95C988D10022}"/>
              </a:ext>
            </a:extLst>
          </p:cNvPr>
          <p:cNvSpPr txBox="1"/>
          <p:nvPr/>
        </p:nvSpPr>
        <p:spPr>
          <a:xfrm>
            <a:off x="1666875" y="1376416"/>
            <a:ext cx="885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Please wait while your computer</a:t>
            </a:r>
          </a:p>
          <a:p>
            <a:pPr algn="ctr"/>
            <a:r>
              <a:rPr lang="en-US" sz="5400" spc="-3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shuts down.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019E6-F612-4844-B382-006517AFB1E1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00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EBED73B2-603C-4964-B46A-68FD3653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2500" b="12500"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D1BE266-7400-41A4-B069-77C5AFF3DE89}"/>
              </a:ext>
            </a:extLst>
          </p:cNvPr>
          <p:cNvGrpSpPr/>
          <p:nvPr/>
        </p:nvGrpSpPr>
        <p:grpSpPr>
          <a:xfrm>
            <a:off x="2206625" y="4530316"/>
            <a:ext cx="7778750" cy="1862048"/>
            <a:chOff x="3302375" y="4530315"/>
            <a:chExt cx="5699124" cy="441317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391E87-AFD7-4019-A4BB-DEAAF93A7EE6}"/>
                </a:ext>
              </a:extLst>
            </p:cNvPr>
            <p:cNvSpPr txBox="1"/>
            <p:nvPr/>
          </p:nvSpPr>
          <p:spPr>
            <a:xfrm>
              <a:off x="3302375" y="4530315"/>
              <a:ext cx="5215569" cy="441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latin typeface="Franklin Gothic Heavy" panose="020B0903020102020204" pitchFamily="34" charset="0"/>
                </a:rPr>
                <a:t>Classic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3200E4A-774B-45B6-8409-0A47D9C6DB4C}"/>
                </a:ext>
              </a:extLst>
            </p:cNvPr>
            <p:cNvSpPr txBox="1"/>
            <p:nvPr/>
          </p:nvSpPr>
          <p:spPr>
            <a:xfrm>
              <a:off x="6833370" y="4530315"/>
              <a:ext cx="2168129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spc="-3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PPT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50068CF2-9641-45A2-BAB1-12E75A7F3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007">
            <a:off x="4056919" y="1055129"/>
            <a:ext cx="4078163" cy="3324704"/>
          </a:xfrm>
          <a:prstGeom prst="rect">
            <a:avLst/>
          </a:prstGeom>
          <a:effectLst>
            <a:outerShdw blurRad="101600" dist="76200" dir="4800000" algn="tl" rotWithShape="0">
              <a:prstClr val="black">
                <a:alpha val="42000"/>
              </a:prstClr>
            </a:outerShdw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3D90956-58A6-41D4-8ABE-45219F2C0911}"/>
              </a:ext>
            </a:extLst>
          </p:cNvPr>
          <p:cNvSpPr/>
          <p:nvPr/>
        </p:nvSpPr>
        <p:spPr>
          <a:xfrm>
            <a:off x="0" y="6639859"/>
            <a:ext cx="12192000" cy="2181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2E975D-09F5-40F9-9C59-B1B8C53C5022}"/>
              </a:ext>
            </a:extLst>
          </p:cNvPr>
          <p:cNvSpPr/>
          <p:nvPr/>
        </p:nvSpPr>
        <p:spPr>
          <a:xfrm>
            <a:off x="12192000" y="6639858"/>
            <a:ext cx="12192000" cy="218141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DB1598-71A9-42B1-B44F-1605A875E423}"/>
              </a:ext>
            </a:extLst>
          </p:cNvPr>
          <p:cNvSpPr/>
          <p:nvPr/>
        </p:nvSpPr>
        <p:spPr>
          <a:xfrm>
            <a:off x="12192000" y="6639857"/>
            <a:ext cx="12192000" cy="218141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A09ACC-7C82-4E2F-80FD-DE3ED329F45F}"/>
              </a:ext>
            </a:extLst>
          </p:cNvPr>
          <p:cNvSpPr txBox="1"/>
          <p:nvPr/>
        </p:nvSpPr>
        <p:spPr>
          <a:xfrm>
            <a:off x="2206625" y="4407610"/>
            <a:ext cx="279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3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MoMusician’s</a:t>
            </a:r>
            <a:endParaRPr lang="en-US" sz="4000" spc="-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 thruBlk="1"/>
      </p:transition>
    </mc:Choice>
    <mc:Fallback xmlns="">
      <p:transition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2.00039 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2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2.22222E-6 L -2.00039 2.22222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0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332AAA1-9B23-476A-BD35-B4B0E50600E3}"/>
              </a:ext>
            </a:extLst>
          </p:cNvPr>
          <p:cNvGrpSpPr/>
          <p:nvPr/>
        </p:nvGrpSpPr>
        <p:grpSpPr>
          <a:xfrm>
            <a:off x="4563108" y="2208507"/>
            <a:ext cx="3815347" cy="1510596"/>
            <a:chOff x="4563108" y="2208507"/>
            <a:chExt cx="3815347" cy="15105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224D13-FA47-4ED1-AC9D-9517447855CD}"/>
                </a:ext>
              </a:extLst>
            </p:cNvPr>
            <p:cNvSpPr/>
            <p:nvPr/>
          </p:nvSpPr>
          <p:spPr>
            <a:xfrm>
              <a:off x="4563108" y="2208507"/>
              <a:ext cx="3815347" cy="15105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D34AEF-7E11-4645-9DF4-64A1EDBF36F7}"/>
                </a:ext>
              </a:extLst>
            </p:cNvPr>
            <p:cNvCxnSpPr>
              <a:cxnSpLocks/>
            </p:cNvCxnSpPr>
            <p:nvPr/>
          </p:nvCxnSpPr>
          <p:spPr>
            <a:xfrm>
              <a:off x="4575958" y="3704815"/>
              <a:ext cx="3784631" cy="0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454206-0938-4A85-BD73-966407725BB4}"/>
                </a:ext>
              </a:extLst>
            </p:cNvPr>
            <p:cNvCxnSpPr>
              <a:cxnSpLocks/>
            </p:cNvCxnSpPr>
            <p:nvPr/>
          </p:nvCxnSpPr>
          <p:spPr>
            <a:xfrm>
              <a:off x="4578241" y="2219363"/>
              <a:ext cx="0" cy="1480548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A040FA-656F-4CE1-8854-2F45C2558DC8}"/>
                </a:ext>
              </a:extLst>
            </p:cNvPr>
            <p:cNvCxnSpPr>
              <a:cxnSpLocks/>
            </p:cNvCxnSpPr>
            <p:nvPr/>
          </p:nvCxnSpPr>
          <p:spPr>
            <a:xfrm>
              <a:off x="4575958" y="2222933"/>
              <a:ext cx="3796543" cy="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B4B2A8-D7B8-4DCC-BEEB-CBC68B494DF7}"/>
                </a:ext>
              </a:extLst>
            </p:cNvPr>
            <p:cNvCxnSpPr>
              <a:cxnSpLocks/>
            </p:cNvCxnSpPr>
            <p:nvPr/>
          </p:nvCxnSpPr>
          <p:spPr>
            <a:xfrm>
              <a:off x="8373692" y="2208507"/>
              <a:ext cx="0" cy="15105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B5071B-F956-4BFE-96A3-1DD603406864}"/>
                </a:ext>
              </a:extLst>
            </p:cNvPr>
            <p:cNvCxnSpPr>
              <a:cxnSpLocks/>
            </p:cNvCxnSpPr>
            <p:nvPr/>
          </p:nvCxnSpPr>
          <p:spPr>
            <a:xfrm>
              <a:off x="8364161" y="2219363"/>
              <a:ext cx="0" cy="1494977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A58A6D-D412-4266-8F48-37BCD5D9E49B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08" y="3714340"/>
              <a:ext cx="38093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4F1AB9-2204-441E-9A52-D585AFC6AE46}"/>
                </a:ext>
              </a:extLst>
            </p:cNvPr>
            <p:cNvSpPr/>
            <p:nvPr/>
          </p:nvSpPr>
          <p:spPr>
            <a:xfrm>
              <a:off x="4593727" y="2236905"/>
              <a:ext cx="3754950" cy="15271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F49135A-F973-4B57-947F-D65D38524A68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08" y="2213271"/>
              <a:ext cx="3804802" cy="0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713BD0F-FC37-49EB-932C-3C426419EA1B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85" y="2208507"/>
              <a:ext cx="0" cy="1500932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3E8-96AF-4BC1-8834-C61BDB9C9FC5}"/>
              </a:ext>
            </a:extLst>
          </p:cNvPr>
          <p:cNvSpPr txBox="1"/>
          <p:nvPr/>
        </p:nvSpPr>
        <p:spPr>
          <a:xfrm>
            <a:off x="4519305" y="2203606"/>
            <a:ext cx="3267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Welcome to ClassicPPT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42491-2B29-4C8E-8DDF-9FA3374480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0" t="24308" r="85249" b="47151"/>
          <a:stretch/>
        </p:blipFill>
        <p:spPr>
          <a:xfrm>
            <a:off x="4758195" y="2926205"/>
            <a:ext cx="378619" cy="35242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55186C0-FCDF-4DF6-AF65-A98D39DE81E8}"/>
              </a:ext>
            </a:extLst>
          </p:cNvPr>
          <p:cNvSpPr txBox="1"/>
          <p:nvPr/>
        </p:nvSpPr>
        <p:spPr>
          <a:xfrm>
            <a:off x="4669644" y="2484265"/>
            <a:ext cx="2777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 a username and password to log on to ClassicPPT.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3062E-AA92-401E-AF9E-DB432ECED9F5}"/>
              </a:ext>
            </a:extLst>
          </p:cNvPr>
          <p:cNvGrpSpPr/>
          <p:nvPr/>
        </p:nvGrpSpPr>
        <p:grpSpPr>
          <a:xfrm>
            <a:off x="7571163" y="2461945"/>
            <a:ext cx="736139" cy="200113"/>
            <a:chOff x="7547475" y="2452809"/>
            <a:chExt cx="736139" cy="200113"/>
          </a:xfrm>
        </p:grpSpPr>
        <p:sp>
          <p:nvSpPr>
            <p:cNvPr id="28" name="Rectangle 27">
              <a:hlinkClick r:id="rId6" action="ppaction://hlinksldjump">
                <a:snd r:embed="rId7" name="The Microsoft Sound.wav"/>
              </a:hlinkClick>
              <a:extLst>
                <a:ext uri="{FF2B5EF4-FFF2-40B4-BE49-F238E27FC236}">
                  <a16:creationId xmlns:a16="http://schemas.microsoft.com/office/drawing/2014/main" id="{EFFA5A99-098E-4A8B-BCDB-ACF4F51035FF}"/>
                </a:ext>
              </a:extLst>
            </p:cNvPr>
            <p:cNvSpPr/>
            <p:nvPr/>
          </p:nvSpPr>
          <p:spPr>
            <a:xfrm>
              <a:off x="7548666" y="2452810"/>
              <a:ext cx="734948" cy="2001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OK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D7C5D7-7637-4169-A80D-2D43475F0859}"/>
                </a:ext>
              </a:extLst>
            </p:cNvPr>
            <p:cNvCxnSpPr>
              <a:cxnSpLocks/>
            </p:cNvCxnSpPr>
            <p:nvPr/>
          </p:nvCxnSpPr>
          <p:spPr>
            <a:xfrm>
              <a:off x="7553871" y="2452810"/>
              <a:ext cx="0" cy="19756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14BA45-6B2B-4E2C-AF7C-F717E5B0564E}"/>
                </a:ext>
              </a:extLst>
            </p:cNvPr>
            <p:cNvCxnSpPr>
              <a:cxnSpLocks/>
            </p:cNvCxnSpPr>
            <p:nvPr/>
          </p:nvCxnSpPr>
          <p:spPr>
            <a:xfrm>
              <a:off x="7549968" y="2456152"/>
              <a:ext cx="72453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C70354-BD2E-4C21-89E5-611EA1CBA72A}"/>
                </a:ext>
              </a:extLst>
            </p:cNvPr>
            <p:cNvCxnSpPr>
              <a:cxnSpLocks/>
            </p:cNvCxnSpPr>
            <p:nvPr/>
          </p:nvCxnSpPr>
          <p:spPr>
            <a:xfrm>
              <a:off x="8278409" y="2452809"/>
              <a:ext cx="0" cy="1975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3613DF-0D39-4483-895E-AB7AA65BB855}"/>
                </a:ext>
              </a:extLst>
            </p:cNvPr>
            <p:cNvCxnSpPr>
              <a:cxnSpLocks/>
            </p:cNvCxnSpPr>
            <p:nvPr/>
          </p:nvCxnSpPr>
          <p:spPr>
            <a:xfrm>
              <a:off x="8269198" y="2460429"/>
              <a:ext cx="0" cy="191132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45D641-A728-42ED-8BBF-584D08555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7475" y="2650370"/>
              <a:ext cx="73494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565B2A-2F7D-4161-89D6-914A5421687D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71" y="2466178"/>
              <a:ext cx="703728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CAC8B0-CC14-469E-863F-5A6F1ED75121}"/>
                </a:ext>
              </a:extLst>
            </p:cNvPr>
            <p:cNvCxnSpPr>
              <a:cxnSpLocks/>
            </p:cNvCxnSpPr>
            <p:nvPr/>
          </p:nvCxnSpPr>
          <p:spPr>
            <a:xfrm>
              <a:off x="7563084" y="2466048"/>
              <a:ext cx="0" cy="179289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734011-D5F8-4D2B-86A0-D928D46F2CA5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62" y="2640574"/>
              <a:ext cx="703728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8DD7D-8752-411C-BFF2-B699E7957818}"/>
              </a:ext>
            </a:extLst>
          </p:cNvPr>
          <p:cNvGrpSpPr/>
          <p:nvPr/>
        </p:nvGrpSpPr>
        <p:grpSpPr>
          <a:xfrm>
            <a:off x="7571163" y="2720399"/>
            <a:ext cx="736139" cy="200113"/>
            <a:chOff x="7547475" y="2452809"/>
            <a:chExt cx="736139" cy="200113"/>
          </a:xfrm>
        </p:grpSpPr>
        <p:sp>
          <p:nvSpPr>
            <p:cNvPr id="76" name="Rectangle 75">
              <a:hlinkClick r:id="rId6" action="ppaction://hlinksldjump">
                <a:snd r:embed="rId7" name="The Microsoft Sound.wav"/>
              </a:hlinkClick>
              <a:extLst>
                <a:ext uri="{FF2B5EF4-FFF2-40B4-BE49-F238E27FC236}">
                  <a16:creationId xmlns:a16="http://schemas.microsoft.com/office/drawing/2014/main" id="{F37CD976-E427-410D-9283-45042EBEFCF3}"/>
                </a:ext>
              </a:extLst>
            </p:cNvPr>
            <p:cNvSpPr/>
            <p:nvPr/>
          </p:nvSpPr>
          <p:spPr>
            <a:xfrm>
              <a:off x="7548666" y="2452810"/>
              <a:ext cx="734948" cy="2001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Cancel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0478E0-4C86-4FC2-91F2-29B0F5611828}"/>
                </a:ext>
              </a:extLst>
            </p:cNvPr>
            <p:cNvCxnSpPr>
              <a:cxnSpLocks/>
            </p:cNvCxnSpPr>
            <p:nvPr/>
          </p:nvCxnSpPr>
          <p:spPr>
            <a:xfrm>
              <a:off x="7553871" y="2452810"/>
              <a:ext cx="0" cy="19756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BE30870-4D90-44EF-8579-6CD164C79E56}"/>
                </a:ext>
              </a:extLst>
            </p:cNvPr>
            <p:cNvCxnSpPr>
              <a:cxnSpLocks/>
            </p:cNvCxnSpPr>
            <p:nvPr/>
          </p:nvCxnSpPr>
          <p:spPr>
            <a:xfrm>
              <a:off x="7549968" y="2456152"/>
              <a:ext cx="72453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D40C4E-E03F-4180-9F0B-F1BF2418513A}"/>
                </a:ext>
              </a:extLst>
            </p:cNvPr>
            <p:cNvCxnSpPr>
              <a:cxnSpLocks/>
            </p:cNvCxnSpPr>
            <p:nvPr/>
          </p:nvCxnSpPr>
          <p:spPr>
            <a:xfrm>
              <a:off x="8278409" y="2452809"/>
              <a:ext cx="0" cy="1975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0806C1A-225C-439B-83B2-83169AF03FDA}"/>
                </a:ext>
              </a:extLst>
            </p:cNvPr>
            <p:cNvCxnSpPr>
              <a:cxnSpLocks/>
            </p:cNvCxnSpPr>
            <p:nvPr/>
          </p:nvCxnSpPr>
          <p:spPr>
            <a:xfrm>
              <a:off x="8269198" y="2460429"/>
              <a:ext cx="0" cy="191132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DC14F7-32F1-4B87-AE96-A19563D4FF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7475" y="2650370"/>
              <a:ext cx="73494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323CA8-0A15-4954-9C90-DE9F63DC9C9D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71" y="2466178"/>
              <a:ext cx="703728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DF0027C-268E-4196-9E6F-E072EDE29D34}"/>
                </a:ext>
              </a:extLst>
            </p:cNvPr>
            <p:cNvCxnSpPr>
              <a:cxnSpLocks/>
            </p:cNvCxnSpPr>
            <p:nvPr/>
          </p:nvCxnSpPr>
          <p:spPr>
            <a:xfrm>
              <a:off x="7563084" y="2466048"/>
              <a:ext cx="0" cy="179289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C3351F0-5134-4AE9-8314-F6F7C83CADE9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62" y="2640574"/>
              <a:ext cx="703728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2CB4FB8-DA5A-4D52-B0E0-58B13C002F00}"/>
              </a:ext>
            </a:extLst>
          </p:cNvPr>
          <p:cNvSpPr txBox="1"/>
          <p:nvPr/>
        </p:nvSpPr>
        <p:spPr>
          <a:xfrm>
            <a:off x="5152298" y="2926205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lang="en-US" sz="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 name:</a:t>
            </a:r>
            <a:endParaRPr lang="en-US" sz="800" u="sng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73887F-C032-4C09-8BE3-A61D03D7230C}"/>
              </a:ext>
            </a:extLst>
          </p:cNvPr>
          <p:cNvSpPr txBox="1"/>
          <p:nvPr/>
        </p:nvSpPr>
        <p:spPr>
          <a:xfrm>
            <a:off x="5152298" y="3150403"/>
            <a:ext cx="1594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en-US" sz="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assword:</a:t>
            </a:r>
            <a:endParaRPr lang="en-US" sz="800" u="sng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00DF0-29D3-4076-ADD6-87A919B27A2F}"/>
              </a:ext>
            </a:extLst>
          </p:cNvPr>
          <p:cNvGrpSpPr/>
          <p:nvPr/>
        </p:nvGrpSpPr>
        <p:grpSpPr>
          <a:xfrm>
            <a:off x="8046909" y="2248299"/>
            <a:ext cx="137587" cy="128428"/>
            <a:chOff x="8029177" y="2246931"/>
            <a:chExt cx="137587" cy="1284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729612-61C6-4362-B7D5-EB6CC20725EC}"/>
                </a:ext>
              </a:extLst>
            </p:cNvPr>
            <p:cNvSpPr/>
            <p:nvPr/>
          </p:nvSpPr>
          <p:spPr>
            <a:xfrm>
              <a:off x="8029177" y="2246931"/>
              <a:ext cx="137587" cy="1284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9F22C6C-4951-41D5-9E99-5B00668755BA}"/>
                </a:ext>
              </a:extLst>
            </p:cNvPr>
            <p:cNvCxnSpPr>
              <a:cxnSpLocks/>
            </p:cNvCxnSpPr>
            <p:nvPr/>
          </p:nvCxnSpPr>
          <p:spPr>
            <a:xfrm>
              <a:off x="8034915" y="2246931"/>
              <a:ext cx="0" cy="12679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0F5E5B6-E34E-4974-A92E-2EBB533D49C1}"/>
                </a:ext>
              </a:extLst>
            </p:cNvPr>
            <p:cNvCxnSpPr>
              <a:cxnSpLocks/>
            </p:cNvCxnSpPr>
            <p:nvPr/>
          </p:nvCxnSpPr>
          <p:spPr>
            <a:xfrm>
              <a:off x="8029421" y="2251459"/>
              <a:ext cx="13563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A634BF-C744-4089-A058-DEB9E9D59417}"/>
                </a:ext>
              </a:extLst>
            </p:cNvPr>
            <p:cNvCxnSpPr>
              <a:cxnSpLocks/>
            </p:cNvCxnSpPr>
            <p:nvPr/>
          </p:nvCxnSpPr>
          <p:spPr>
            <a:xfrm>
              <a:off x="8162216" y="2246931"/>
              <a:ext cx="0" cy="126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9F8B9C2-1164-49FB-BABB-6EFEA2DC23AE}"/>
                </a:ext>
              </a:extLst>
            </p:cNvPr>
            <p:cNvCxnSpPr>
              <a:cxnSpLocks/>
            </p:cNvCxnSpPr>
            <p:nvPr/>
          </p:nvCxnSpPr>
          <p:spPr>
            <a:xfrm>
              <a:off x="8037909" y="2260923"/>
              <a:ext cx="119054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0855C5B-C824-4EFE-9C06-79CF2D3C85AA}"/>
                </a:ext>
              </a:extLst>
            </p:cNvPr>
            <p:cNvCxnSpPr>
              <a:cxnSpLocks/>
            </p:cNvCxnSpPr>
            <p:nvPr/>
          </p:nvCxnSpPr>
          <p:spPr>
            <a:xfrm>
              <a:off x="8043235" y="2256541"/>
              <a:ext cx="0" cy="112682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423F16-B1AA-49A9-BDB9-F2024AE2FF0D}"/>
                </a:ext>
              </a:extLst>
            </p:cNvPr>
            <p:cNvCxnSpPr>
              <a:cxnSpLocks/>
            </p:cNvCxnSpPr>
            <p:nvPr/>
          </p:nvCxnSpPr>
          <p:spPr>
            <a:xfrm>
              <a:off x="8048625" y="2361393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43F3B7-2965-46F5-8B95-1E15FCB49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9177" y="2370148"/>
              <a:ext cx="1375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241B77E-EF1C-46F6-8E71-C5BDF45435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98394" y="2310641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C26AA76-291D-4EBB-95AB-3E0FA8C8224C}"/>
              </a:ext>
            </a:extLst>
          </p:cNvPr>
          <p:cNvGrpSpPr/>
          <p:nvPr/>
        </p:nvGrpSpPr>
        <p:grpSpPr>
          <a:xfrm>
            <a:off x="8197793" y="2249452"/>
            <a:ext cx="137587" cy="128428"/>
            <a:chOff x="8029177" y="2246931"/>
            <a:chExt cx="137587" cy="12842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9734028-9C8E-4157-8BBB-DD3504C0AC8E}"/>
                </a:ext>
              </a:extLst>
            </p:cNvPr>
            <p:cNvSpPr/>
            <p:nvPr/>
          </p:nvSpPr>
          <p:spPr>
            <a:xfrm>
              <a:off x="8029177" y="2246931"/>
              <a:ext cx="137587" cy="1284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13AA50C-0087-46FE-8FDA-292F1BBA579D}"/>
                </a:ext>
              </a:extLst>
            </p:cNvPr>
            <p:cNvCxnSpPr>
              <a:cxnSpLocks/>
            </p:cNvCxnSpPr>
            <p:nvPr/>
          </p:nvCxnSpPr>
          <p:spPr>
            <a:xfrm>
              <a:off x="8034915" y="2246931"/>
              <a:ext cx="0" cy="12679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7F2882-5EAF-4111-950F-422C599E58A9}"/>
                </a:ext>
              </a:extLst>
            </p:cNvPr>
            <p:cNvCxnSpPr>
              <a:cxnSpLocks/>
            </p:cNvCxnSpPr>
            <p:nvPr/>
          </p:nvCxnSpPr>
          <p:spPr>
            <a:xfrm>
              <a:off x="8029421" y="2251459"/>
              <a:ext cx="13563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0EC6B6-5A4B-45CB-B40C-21867D79777C}"/>
                </a:ext>
              </a:extLst>
            </p:cNvPr>
            <p:cNvCxnSpPr>
              <a:cxnSpLocks/>
            </p:cNvCxnSpPr>
            <p:nvPr/>
          </p:nvCxnSpPr>
          <p:spPr>
            <a:xfrm>
              <a:off x="8162216" y="2246931"/>
              <a:ext cx="0" cy="126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6A8D913-44E2-468D-8E8C-8E1F710102C2}"/>
                </a:ext>
              </a:extLst>
            </p:cNvPr>
            <p:cNvCxnSpPr>
              <a:cxnSpLocks/>
            </p:cNvCxnSpPr>
            <p:nvPr/>
          </p:nvCxnSpPr>
          <p:spPr>
            <a:xfrm>
              <a:off x="8037909" y="2260923"/>
              <a:ext cx="119054" cy="0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5A884DE-AF43-4D6D-9ADE-F6D0FC582E91}"/>
                </a:ext>
              </a:extLst>
            </p:cNvPr>
            <p:cNvCxnSpPr>
              <a:cxnSpLocks/>
            </p:cNvCxnSpPr>
            <p:nvPr/>
          </p:nvCxnSpPr>
          <p:spPr>
            <a:xfrm>
              <a:off x="8043235" y="2256541"/>
              <a:ext cx="0" cy="112682"/>
            </a:xfrm>
            <a:prstGeom prst="line">
              <a:avLst/>
            </a:prstGeom>
            <a:ln w="95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C56F067-8365-45C1-B169-8D03E892F5C3}"/>
                </a:ext>
              </a:extLst>
            </p:cNvPr>
            <p:cNvCxnSpPr>
              <a:cxnSpLocks/>
            </p:cNvCxnSpPr>
            <p:nvPr/>
          </p:nvCxnSpPr>
          <p:spPr>
            <a:xfrm>
              <a:off x="8048625" y="2361393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6A2B9B-36CA-4D1A-A3A0-7B57E5A23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9177" y="2370148"/>
              <a:ext cx="1375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C803BD0-62A3-40D7-BCF6-BC19562B7B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98394" y="2310641"/>
              <a:ext cx="109529" cy="0"/>
            </a:xfrm>
            <a:prstGeom prst="line">
              <a:avLst/>
            </a:prstGeom>
            <a:ln w="9525">
              <a:solidFill>
                <a:srgbClr val="868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A52DD7-D060-49C4-93FE-98D19C80628C}"/>
              </a:ext>
            </a:extLst>
          </p:cNvPr>
          <p:cNvGrpSpPr/>
          <p:nvPr/>
        </p:nvGrpSpPr>
        <p:grpSpPr>
          <a:xfrm>
            <a:off x="8236929" y="2283035"/>
            <a:ext cx="54814" cy="54815"/>
            <a:chOff x="8270082" y="1721644"/>
            <a:chExt cx="54814" cy="5481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0531769-B53F-4E40-8C3D-22DED4BA5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42B3C8-01EE-4441-B49D-7ECAFF8EFF7B}"/>
                </a:ext>
              </a:extLst>
            </p:cNvPr>
            <p:cNvCxnSpPr>
              <a:cxnSpLocks/>
            </p:cNvCxnSpPr>
            <p:nvPr/>
          </p:nvCxnSpPr>
          <p:spPr>
            <a:xfrm>
              <a:off x="8270082" y="1721644"/>
              <a:ext cx="54814" cy="5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40D97B3-EF4F-4B22-B0AA-9BA57638C8BD}"/>
              </a:ext>
            </a:extLst>
          </p:cNvPr>
          <p:cNvSpPr txBox="1"/>
          <p:nvPr/>
        </p:nvSpPr>
        <p:spPr>
          <a:xfrm>
            <a:off x="7998779" y="2202972"/>
            <a:ext cx="263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2" name="TextBox2" r:id="rId2" imgW="1490760" imgH="171360"/>
        </mc:Choice>
        <mc:Fallback>
          <p:control name="TextBox2" r:id="rId2" imgW="1490760" imgH="171360">
            <p:pic>
              <p:nvPicPr>
                <p:cNvPr id="90" name="TextBox2">
                  <a:extLst>
                    <a:ext uri="{FF2B5EF4-FFF2-40B4-BE49-F238E27FC236}">
                      <a16:creationId xmlns:a16="http://schemas.microsoft.com/office/drawing/2014/main" id="{8A90D4FD-BACA-4AF6-AD16-C38F22C1CE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42927" y="2949076"/>
                  <a:ext cx="1490143" cy="1697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name="TextBox1" r:id="rId3" imgW="1490760" imgH="171360"/>
        </mc:Choice>
        <mc:Fallback>
          <p:control name="TextBox1" r:id="rId3" imgW="1490760" imgH="171360">
            <p:pic>
              <p:nvPicPr>
                <p:cNvPr id="112" name="TextBox1">
                  <a:extLst>
                    <a:ext uri="{FF2B5EF4-FFF2-40B4-BE49-F238E27FC236}">
                      <a16:creationId xmlns:a16="http://schemas.microsoft.com/office/drawing/2014/main" id="{E401AF56-6BB6-4D06-9577-9DAE6F56F7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42926" y="3178689"/>
                  <a:ext cx="1490143" cy="1697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810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5621ED-E6AF-45F3-AD9A-5005BA3CF7DE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FEA6C7-CBD7-45EF-A195-42326A6B8BE3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85BA6C4-02BD-43A4-8A0D-F9749166EE9D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E928318-FD3B-4A76-BB13-01E28026D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AB97733-86DC-42A6-9887-9591D281F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D11593-4843-42D9-8D17-3791DF87323C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101FD9D-1263-4329-A2AD-3EBFA0333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854ADEE-2351-4E13-AF2A-9EAA1CCDC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B83239-7F12-43CD-A861-939B68C96A7D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B83EC7A-DD93-4CDE-B927-3A098730B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253E420-8992-4750-B72D-31E26E69A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10859C-D3B6-45AE-A7C1-2AA6E792CAE4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FD3FBB-6C7E-4255-9A66-30D5A46D5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F4789CE-F633-4C59-BC0C-2F1A2B2DB9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B07EBED-6B4C-48BE-9E78-6775E44194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629167A-441A-41F1-AD47-03BEB981DB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B10B5D-5FC2-434C-9790-E79BCA440EA7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948C6E9-E61B-4FF0-B7D5-45E2F2DBC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93DF5E-07F9-49E0-A137-2C13FF0B8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5E7E8A4-7832-49C6-9317-99DE45DC9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C787539-6F26-4004-858F-F72C2BCD8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8A6626-6CEB-4D14-BA14-5FE96EC804C9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4584DE-7D6D-4644-8DAB-EEF6D624AFF2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408CAA5-B7BC-4750-B03D-6308F489B337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32" name="Rectangle 31">
                  <a:hlinkClick r:id="rId2" action="ppaction://hlinksldjump"/>
                  <a:extLst>
                    <a:ext uri="{FF2B5EF4-FFF2-40B4-BE49-F238E27FC236}">
                      <a16:creationId xmlns:a16="http://schemas.microsoft.com/office/drawing/2014/main" id="{7534D97D-D2B1-4632-8226-BA2B98012D98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4A4FA73-FC1F-4FE8-B050-F5A5292F53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EA0D66E-A11D-4699-9720-AE6E1FE1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51ED879-840F-421B-BC3C-CAB01F021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0F818DA-C843-4912-8FA7-9BFF876CE2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1497ABB-0A3D-403C-B934-4227991E3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B66278D-ACAD-48E5-BC6E-3B3447EBAE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E17566F-F9D8-4338-A42B-02B41C170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54899FF-E1B1-4DB6-B901-4165A35DF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70FC3080-9E9F-486E-9E51-FC032E29E4CB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29" name="Picture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24B046A2-F1A6-4ED3-9548-2995C1744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69DD22-DC7C-4C6E-8C7C-CB986AF5C94D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1E542C3-3DB4-40DA-8C7F-767F7A4CB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A08BAB-0348-4071-8305-D380DDEC8BC9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My Computer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AB1341-BF94-4709-8383-9AE631231786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4D58DF9-910E-4220-B12F-82013332E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E3EFC4-AE93-4A79-85C8-CE797DD1B85C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Neighborhood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D8038A-6853-4A8A-A9B8-6783BEC5D938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8211EE4-CA56-4787-9581-1CED1F971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2F1A9C-F4A1-4BD9-8961-905CB86603DD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Inbox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B0B572-B1FB-4BC6-A85F-5F72218AF27E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3368D37-FD07-414E-9822-FF80FE10C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0C1B3F8-1792-48E1-A073-2859A8289394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Recycle Bin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048D0F-812A-41D8-A99D-A9814F5293BB}"/>
              </a:ext>
            </a:extLst>
          </p:cNvPr>
          <p:cNvGrpSpPr/>
          <p:nvPr/>
        </p:nvGrpSpPr>
        <p:grpSpPr>
          <a:xfrm>
            <a:off x="28891" y="2638584"/>
            <a:ext cx="830510" cy="626912"/>
            <a:chOff x="4806892" y="1305550"/>
            <a:chExt cx="830510" cy="62691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57A8F40-BE20-4109-8F2C-6E21B2F8C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96F223-8943-44C0-98D4-4D73C3387F5E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Internet Explorer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79E646-CF6D-47A5-81FC-1121FF3C0B17}"/>
              </a:ext>
            </a:extLst>
          </p:cNvPr>
          <p:cNvGrpSpPr/>
          <p:nvPr/>
        </p:nvGrpSpPr>
        <p:grpSpPr>
          <a:xfrm>
            <a:off x="28891" y="3379946"/>
            <a:ext cx="830510" cy="503802"/>
            <a:chOff x="4806892" y="1305550"/>
            <a:chExt cx="830510" cy="50380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3801A69-5D5F-4647-A646-FCB3B97C7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9EA72A-52C0-48D0-BEE3-22A70EAFC123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My Briefcase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7505FE-16D9-461A-BCEB-CC43FDF88FF1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9016CD6-0FB2-4770-88B4-573348411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224849F-027C-4796-B0F4-6518C02346C9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Online Services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3C64DE9-C474-4797-B7E3-CD302CB90D50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2602D92-E84F-419F-9EC9-3CC4582FC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9CBD62-923B-43DC-A2F9-8A800B6FABB5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Outlook Express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EFE96C-10F2-4B87-8055-13546FB8BBAF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0A6C9F1-E59B-43C5-8808-D20BFC55E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7BC21B3-0497-41C4-96F5-17B4373A78F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Try The Micros…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08B31E-FDC0-4C65-8AA3-CADD65108D3B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BE7A6BB3-E0A2-4A0C-8BA4-B37ADDA7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791CCAB-F6ED-47DF-BEA1-118304E7494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Recycle Bin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C1107E0-0367-43C8-9F52-3CDACD0395F4}"/>
              </a:ext>
            </a:extLst>
          </p:cNvPr>
          <p:cNvGrpSpPr/>
          <p:nvPr/>
        </p:nvGrpSpPr>
        <p:grpSpPr>
          <a:xfrm>
            <a:off x="28891" y="2633002"/>
            <a:ext cx="830510" cy="626912"/>
            <a:chOff x="4806892" y="1305550"/>
            <a:chExt cx="830510" cy="626912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7E25D1A0-CEDF-4685-B112-3826B9AEB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CFC57E0-55CE-4CBC-A367-F7544FE558AB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EE58369-53B2-47F3-83EF-E10210998713}"/>
              </a:ext>
            </a:extLst>
          </p:cNvPr>
          <p:cNvGrpSpPr/>
          <p:nvPr/>
        </p:nvGrpSpPr>
        <p:grpSpPr>
          <a:xfrm>
            <a:off x="28891" y="3374364"/>
            <a:ext cx="830510" cy="503802"/>
            <a:chOff x="4806892" y="1305550"/>
            <a:chExt cx="830510" cy="503802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BD8FCB07-DBCF-41EB-8ABC-6B38E8306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3E14C86-751B-429C-9090-D2D5645421D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AD0D800-EBA8-49F0-9AE2-DDAE617EE72A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E7C46E4-F624-4228-986A-493F49EB37FA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00BA4B-4A43-4394-AEF4-081499A24E27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E3331A0-AE25-45E6-B99A-36C9516B2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B6B2CF2-CD21-40C9-A0F9-0F6C670F7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578B26-2A1F-4331-93DB-6D4DD23BB8F7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28E112F-F8F2-4073-89FE-9592E85C3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D69DAAE-1A50-42B9-9B2C-C358ED3AA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E61734A-2AD4-4E78-9D49-91D0A723F2F0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3C8D9F1-C9B2-41EE-A283-E60BEAA23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16151CF-BF55-450C-B6E0-221B34F3A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57E1010-06F5-449B-9EBE-5A03CADB5991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B144B69-EA78-43E9-B806-1D85CBE63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1A6D004-99F6-4849-96C3-DAC16139CA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558E643-ACE9-45C4-B337-E497EA177B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57CB9F6-4268-468B-8822-312DBC095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E15D0D5-F300-42E7-A1E7-B2C6593F3A88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3B1D33F-CB75-4A70-9169-1D8349F20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A0830E8-81A4-473A-8735-95BB9B2B2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4B71BF7-C32E-4CB8-AC72-73F6F6801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7E3F52C-BA7C-43AA-BE99-149BF2678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69380E-0306-4748-A0CE-37615EC22029}"/>
              </a:ext>
            </a:extLst>
          </p:cNvPr>
          <p:cNvGrpSpPr/>
          <p:nvPr/>
        </p:nvGrpSpPr>
        <p:grpSpPr>
          <a:xfrm>
            <a:off x="-35527" y="2405478"/>
            <a:ext cx="1661183" cy="4133881"/>
            <a:chOff x="3253718" y="2509250"/>
            <a:chExt cx="1661183" cy="413388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CC3D532-B0C8-42F8-9175-0A4664C8EDAC}"/>
                </a:ext>
              </a:extLst>
            </p:cNvPr>
            <p:cNvGrpSpPr/>
            <p:nvPr/>
          </p:nvGrpSpPr>
          <p:grpSpPr>
            <a:xfrm>
              <a:off x="3253718" y="2509250"/>
              <a:ext cx="1661183" cy="4133881"/>
              <a:chOff x="3253718" y="2509250"/>
              <a:chExt cx="1661183" cy="413388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A742D69-67DA-4245-8E96-E4ECF2D70614}"/>
                  </a:ext>
                </a:extLst>
              </p:cNvPr>
              <p:cNvGrpSpPr/>
              <p:nvPr/>
            </p:nvGrpSpPr>
            <p:grpSpPr>
              <a:xfrm>
                <a:off x="3302930" y="2509250"/>
                <a:ext cx="1611971" cy="4127294"/>
                <a:chOff x="3302930" y="2509250"/>
                <a:chExt cx="1611971" cy="412729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8775B7C-79BE-485A-BE6B-5F7C7C78F362}"/>
                    </a:ext>
                  </a:extLst>
                </p:cNvPr>
                <p:cNvSpPr/>
                <p:nvPr/>
              </p:nvSpPr>
              <p:spPr>
                <a:xfrm>
                  <a:off x="3302930" y="2509250"/>
                  <a:ext cx="1611971" cy="4127294"/>
                </a:xfrm>
                <a:prstGeom prst="rect">
                  <a:avLst/>
                </a:prstGeom>
                <a:solidFill>
                  <a:srgbClr val="C0C0C0"/>
                </a:solidFill>
                <a:ln w="38100">
                  <a:noFill/>
                </a:ln>
                <a:effectLst>
                  <a:outerShdw dist="12700" dir="2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98B2EBC-6FAD-4058-AF96-44CBB1068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319" y="2522024"/>
                  <a:ext cx="1593360" cy="0"/>
                </a:xfrm>
                <a:prstGeom prst="line">
                  <a:avLst/>
                </a:prstGeom>
                <a:ln w="952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8E25C91-66FA-4E7B-A8D8-86482A4871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9552" y="2517260"/>
                  <a:ext cx="0" cy="4119283"/>
                </a:xfrm>
                <a:prstGeom prst="line">
                  <a:avLst/>
                </a:prstGeom>
                <a:ln w="9525">
                  <a:solidFill>
                    <a:srgbClr val="8C8C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217484A-2C86-42F6-849E-CD32C1CE5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15305" y="2517261"/>
                  <a:ext cx="0" cy="4106186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7165EFB-59D1-497C-A794-8ECCCEFD52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319" y="6632061"/>
                  <a:ext cx="1593360" cy="0"/>
                </a:xfrm>
                <a:prstGeom prst="line">
                  <a:avLst/>
                </a:prstGeom>
                <a:ln w="9525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98A391C-11EA-4C46-9AE1-A307995D427D}"/>
                  </a:ext>
                </a:extLst>
              </p:cNvPr>
              <p:cNvGrpSpPr/>
              <p:nvPr/>
            </p:nvGrpSpPr>
            <p:grpSpPr>
              <a:xfrm>
                <a:off x="3253718" y="2535990"/>
                <a:ext cx="369332" cy="4107141"/>
                <a:chOff x="1590209" y="5343525"/>
                <a:chExt cx="369332" cy="4107141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D6F1CB3-EEA9-4082-9DB3-7D741C21EBC8}"/>
                    </a:ext>
                  </a:extLst>
                </p:cNvPr>
                <p:cNvSpPr/>
                <p:nvPr/>
              </p:nvSpPr>
              <p:spPr>
                <a:xfrm>
                  <a:off x="1667122" y="5343525"/>
                  <a:ext cx="215505" cy="407551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407DAF-73FE-4DD5-BA94-509ED4CC9CC2}"/>
                    </a:ext>
                  </a:extLst>
                </p:cNvPr>
                <p:cNvSpPr txBox="1"/>
                <p:nvPr/>
              </p:nvSpPr>
              <p:spPr>
                <a:xfrm rot="16200000">
                  <a:off x="956214" y="8447340"/>
                  <a:ext cx="16373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C0C0"/>
                      </a:solidFill>
                      <a:latin typeface="Franklin Gothic Heavy" panose="020B09030201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Classic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PPT</a:t>
                  </a:r>
                  <a:endParaRPr lang="en-US" sz="1400" dirty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3B0733-93F9-4ECB-8FAE-B649F7E74CB4}"/>
                </a:ext>
              </a:extLst>
            </p:cNvPr>
            <p:cNvGrpSpPr/>
            <p:nvPr/>
          </p:nvGrpSpPr>
          <p:grpSpPr>
            <a:xfrm>
              <a:off x="3568607" y="5366422"/>
              <a:ext cx="1297781" cy="10718"/>
              <a:chOff x="1943633" y="5393808"/>
              <a:chExt cx="1297781" cy="1071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24196249-F87C-48FF-A4AF-94746376CD65}"/>
                  </a:ext>
                </a:extLst>
              </p:cNvPr>
              <p:cNvCxnSpPr/>
              <p:nvPr/>
            </p:nvCxnSpPr>
            <p:spPr>
              <a:xfrm>
                <a:off x="1943633" y="5393808"/>
                <a:ext cx="1297781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D58190D-2D6D-474C-82D5-B9DA9DF9A4F9}"/>
                  </a:ext>
                </a:extLst>
              </p:cNvPr>
              <p:cNvCxnSpPr/>
              <p:nvPr/>
            </p:nvCxnSpPr>
            <p:spPr>
              <a:xfrm>
                <a:off x="1943633" y="5404526"/>
                <a:ext cx="1297781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E17B21-7F9F-4A12-90D5-1222CDC08FAB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192C823-76A0-4CA5-A4E3-5F62CB6109C8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9F9B499-3914-4BFE-9B49-E95065C5C67A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2F2F6F1-F175-4516-97C1-E926CB122C46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6727DBA-B7CB-468E-BD1D-AC36E64E9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D26740D-2298-42B9-82D0-86316F409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2C246C1-EACB-4A50-AE70-209101455D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5D82EAA-D341-4DD0-9E7A-55C50722C3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9840145-39DE-442D-AFC0-F2A4F5C94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0458FC7-3950-420A-B0B8-2C2702095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4E5C7B5-DC19-4DBE-B8C2-E3C759501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9EC4765-246E-4B63-BA1A-626AD959E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991EA6D-3B65-4A31-B567-147B6E32D91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F135081-6537-4FAD-9C71-BAC775539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9EA4A1-5C34-4B06-8FA4-DE4383B78969}"/>
              </a:ext>
            </a:extLst>
          </p:cNvPr>
          <p:cNvGrpSpPr/>
          <p:nvPr/>
        </p:nvGrpSpPr>
        <p:grpSpPr>
          <a:xfrm>
            <a:off x="279362" y="2459164"/>
            <a:ext cx="1286890" cy="342461"/>
            <a:chOff x="8366032" y="887381"/>
            <a:chExt cx="1286890" cy="34246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62EC6-E40F-48AC-A794-99B0B42E5EED}"/>
                </a:ext>
              </a:extLst>
            </p:cNvPr>
            <p:cNvGrpSpPr/>
            <p:nvPr/>
          </p:nvGrpSpPr>
          <p:grpSpPr>
            <a:xfrm>
              <a:off x="8638609" y="899664"/>
              <a:ext cx="1014313" cy="246221"/>
              <a:chOff x="3857059" y="2625594"/>
              <a:chExt cx="1014313" cy="246221"/>
            </a:xfrm>
          </p:grpSpPr>
          <p:sp>
            <p:nvSpPr>
              <p:cNvPr id="47" name="TextBox 4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C8B1B01-2D2B-4E2E-A319-A4C7A6BFC16E}"/>
                  </a:ext>
                </a:extLst>
              </p:cNvPr>
              <p:cNvSpPr txBox="1"/>
              <p:nvPr/>
            </p:nvSpPr>
            <p:spPr>
              <a:xfrm>
                <a:off x="3857059" y="2625594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P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rograms</a:t>
                </a:r>
                <a:endPara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8" name="Isosceles Triangle 4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5F7DD40-BB20-4975-A719-99386D5AF547}"/>
                  </a:ext>
                </a:extLst>
              </p:cNvPr>
              <p:cNvSpPr/>
              <p:nvPr/>
            </p:nvSpPr>
            <p:spPr>
              <a:xfrm rot="5400000">
                <a:off x="4820699" y="2732334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2" name="Picture 1">
              <a:hlinkClick r:id="rId4" action="ppaction://hlinksldjump"/>
              <a:extLst>
                <a:ext uri="{FF2B5EF4-FFF2-40B4-BE49-F238E27FC236}">
                  <a16:creationId xmlns:a16="http://schemas.microsoft.com/office/drawing/2014/main" id="{44FE53C7-AE79-4674-B4EB-CC8F076CF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83" t="4608" r="94470" b="88016"/>
            <a:stretch/>
          </p:blipFill>
          <p:spPr>
            <a:xfrm>
              <a:off x="8366032" y="887381"/>
              <a:ext cx="334880" cy="342461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8586585-8918-4461-BF70-4E339F91A666}"/>
              </a:ext>
            </a:extLst>
          </p:cNvPr>
          <p:cNvGrpSpPr/>
          <p:nvPr/>
        </p:nvGrpSpPr>
        <p:grpSpPr>
          <a:xfrm>
            <a:off x="279362" y="2813351"/>
            <a:ext cx="1286889" cy="342461"/>
            <a:chOff x="8366032" y="1241568"/>
            <a:chExt cx="1286889" cy="34246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6342F2-51AD-4B7F-97F7-E34562CB37FA}"/>
                </a:ext>
              </a:extLst>
            </p:cNvPr>
            <p:cNvGrpSpPr/>
            <p:nvPr/>
          </p:nvGrpSpPr>
          <p:grpSpPr>
            <a:xfrm>
              <a:off x="8638609" y="1285330"/>
              <a:ext cx="1014312" cy="246221"/>
              <a:chOff x="3857059" y="3011260"/>
              <a:chExt cx="1014312" cy="24622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E72876-D34D-454B-8838-27B99FF4D950}"/>
                  </a:ext>
                </a:extLst>
              </p:cNvPr>
              <p:cNvSpPr txBox="1"/>
              <p:nvPr/>
            </p:nvSpPr>
            <p:spPr>
              <a:xfrm>
                <a:off x="3857059" y="3011260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F</a:t>
                </a:r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a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vorites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BA496AD2-FE68-4C9A-A1DE-D95FAF5EA639}"/>
                  </a:ext>
                </a:extLst>
              </p:cNvPr>
              <p:cNvSpPr/>
              <p:nvPr/>
            </p:nvSpPr>
            <p:spPr>
              <a:xfrm rot="5400000">
                <a:off x="4820698" y="312495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23F208-973C-482B-A8A5-7D714E4D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44" t="12876" r="94509" b="79748"/>
            <a:stretch/>
          </p:blipFill>
          <p:spPr>
            <a:xfrm>
              <a:off x="8366032" y="1241568"/>
              <a:ext cx="334880" cy="342461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976265-20A4-4BD6-BA5C-EF37B7FD2D8A}"/>
              </a:ext>
            </a:extLst>
          </p:cNvPr>
          <p:cNvGrpSpPr/>
          <p:nvPr/>
        </p:nvGrpSpPr>
        <p:grpSpPr>
          <a:xfrm>
            <a:off x="279362" y="3220904"/>
            <a:ext cx="1286889" cy="342461"/>
            <a:chOff x="8366032" y="1649121"/>
            <a:chExt cx="1286889" cy="34246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463051C-D3C9-4F9B-A210-A0057292AED8}"/>
                </a:ext>
              </a:extLst>
            </p:cNvPr>
            <p:cNvGrpSpPr/>
            <p:nvPr/>
          </p:nvGrpSpPr>
          <p:grpSpPr>
            <a:xfrm>
              <a:off x="8638609" y="1689548"/>
              <a:ext cx="1014312" cy="246221"/>
              <a:chOff x="3857059" y="3415478"/>
              <a:chExt cx="1014312" cy="24622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5A372B-975D-4FC2-A70E-7633B5576300}"/>
                  </a:ext>
                </a:extLst>
              </p:cNvPr>
              <p:cNvSpPr txBox="1"/>
              <p:nvPr/>
            </p:nvSpPr>
            <p:spPr>
              <a:xfrm>
                <a:off x="3857059" y="3415478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ocuments</a:t>
                </a: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D0898F99-5B6E-4C33-A6DE-AA34A0AFFEC5}"/>
                  </a:ext>
                </a:extLst>
              </p:cNvPr>
              <p:cNvSpPr/>
              <p:nvPr/>
            </p:nvSpPr>
            <p:spPr>
              <a:xfrm rot="5400000">
                <a:off x="4820698" y="352342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9F63250-7D68-44F0-9845-44F5587AC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44" t="21424" r="94509" b="71200"/>
            <a:stretch/>
          </p:blipFill>
          <p:spPr>
            <a:xfrm>
              <a:off x="8366032" y="1649121"/>
              <a:ext cx="334880" cy="342461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81610C2-5FFE-4027-9762-8DFFC9F3CD28}"/>
              </a:ext>
            </a:extLst>
          </p:cNvPr>
          <p:cNvGrpSpPr/>
          <p:nvPr/>
        </p:nvGrpSpPr>
        <p:grpSpPr>
          <a:xfrm>
            <a:off x="279362" y="3633526"/>
            <a:ext cx="1286888" cy="342461"/>
            <a:chOff x="8366032" y="2061743"/>
            <a:chExt cx="1286888" cy="342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2A135E-0C5B-40FF-83F5-CF8A268C72A0}"/>
                </a:ext>
              </a:extLst>
            </p:cNvPr>
            <p:cNvGrpSpPr/>
            <p:nvPr/>
          </p:nvGrpSpPr>
          <p:grpSpPr>
            <a:xfrm>
              <a:off x="8638609" y="2082067"/>
              <a:ext cx="1014311" cy="246221"/>
              <a:chOff x="3857059" y="3807997"/>
              <a:chExt cx="1014311" cy="24622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A1EDCD-14A4-4086-A671-08119B9E7A3E}"/>
                  </a:ext>
                </a:extLst>
              </p:cNvPr>
              <p:cNvSpPr txBox="1"/>
              <p:nvPr/>
            </p:nvSpPr>
            <p:spPr>
              <a:xfrm>
                <a:off x="3857059" y="3807997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ettings</a:t>
                </a: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36BE49B9-B754-4C48-9B0C-AFAB6A82B55A}"/>
                  </a:ext>
                </a:extLst>
              </p:cNvPr>
              <p:cNvSpPr/>
              <p:nvPr/>
            </p:nvSpPr>
            <p:spPr>
              <a:xfrm rot="5400000">
                <a:off x="4820697" y="3914420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87EB19C-15F7-4F97-A949-DE81477C7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92" t="29835" r="94561" b="62789"/>
            <a:stretch/>
          </p:blipFill>
          <p:spPr>
            <a:xfrm>
              <a:off x="8366032" y="2061743"/>
              <a:ext cx="334880" cy="342461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C503F0C-B4F3-4727-9DAD-4179043D03C0}"/>
              </a:ext>
            </a:extLst>
          </p:cNvPr>
          <p:cNvGrpSpPr/>
          <p:nvPr/>
        </p:nvGrpSpPr>
        <p:grpSpPr>
          <a:xfrm>
            <a:off x="279362" y="4017132"/>
            <a:ext cx="1285030" cy="342461"/>
            <a:chOff x="8366032" y="2445349"/>
            <a:chExt cx="1285030" cy="34246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69D80E-869A-40C5-B74F-969BE6AB37BA}"/>
                </a:ext>
              </a:extLst>
            </p:cNvPr>
            <p:cNvGrpSpPr/>
            <p:nvPr/>
          </p:nvGrpSpPr>
          <p:grpSpPr>
            <a:xfrm>
              <a:off x="8638609" y="2484762"/>
              <a:ext cx="1012453" cy="246221"/>
              <a:chOff x="3857059" y="4210692"/>
              <a:chExt cx="1012453" cy="24622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290604-B4B5-4A4D-B6B2-F1890D6B4ADD}"/>
                  </a:ext>
                </a:extLst>
              </p:cNvPr>
              <p:cNvSpPr txBox="1"/>
              <p:nvPr/>
            </p:nvSpPr>
            <p:spPr>
              <a:xfrm>
                <a:off x="3857059" y="4210692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F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ind</a:t>
                </a: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A1EF8A5-63CE-4FE2-AFF7-9910A07DBE34}"/>
                  </a:ext>
                </a:extLst>
              </p:cNvPr>
              <p:cNvSpPr/>
              <p:nvPr/>
            </p:nvSpPr>
            <p:spPr>
              <a:xfrm rot="5400000">
                <a:off x="4818839" y="431706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774D8DF5-3671-4C42-A801-E4308B98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22" t="38315" r="94431" b="54309"/>
            <a:stretch/>
          </p:blipFill>
          <p:spPr>
            <a:xfrm>
              <a:off x="8366032" y="2445349"/>
              <a:ext cx="334880" cy="342461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0E497EE-6E32-493C-A34D-47B4707497F1}"/>
              </a:ext>
            </a:extLst>
          </p:cNvPr>
          <p:cNvGrpSpPr/>
          <p:nvPr/>
        </p:nvGrpSpPr>
        <p:grpSpPr>
          <a:xfrm>
            <a:off x="279362" y="4424436"/>
            <a:ext cx="1248621" cy="342461"/>
            <a:chOff x="8366032" y="2852653"/>
            <a:chExt cx="1248621" cy="3424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A8A2BF-3431-427E-B5B6-EF644DC67B47}"/>
                </a:ext>
              </a:extLst>
            </p:cNvPr>
            <p:cNvSpPr txBox="1"/>
            <p:nvPr/>
          </p:nvSpPr>
          <p:spPr>
            <a:xfrm>
              <a:off x="8638609" y="2887457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elp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5D9DC3D-C20B-413A-83B7-E45854762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83" t="46931" r="94470" b="45693"/>
            <a:stretch/>
          </p:blipFill>
          <p:spPr>
            <a:xfrm>
              <a:off x="8366032" y="2852653"/>
              <a:ext cx="334880" cy="342461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C9B0505-D416-43CD-A1B2-F32F215FD127}"/>
              </a:ext>
            </a:extLst>
          </p:cNvPr>
          <p:cNvGrpSpPr/>
          <p:nvPr/>
        </p:nvGrpSpPr>
        <p:grpSpPr>
          <a:xfrm>
            <a:off x="282607" y="4836480"/>
            <a:ext cx="1245376" cy="342461"/>
            <a:chOff x="8369277" y="3264697"/>
            <a:chExt cx="1245376" cy="3424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B755E1-CC0D-45C8-9212-95E6C40A4DB9}"/>
                </a:ext>
              </a:extLst>
            </p:cNvPr>
            <p:cNvSpPr txBox="1"/>
            <p:nvPr/>
          </p:nvSpPr>
          <p:spPr>
            <a:xfrm>
              <a:off x="8638609" y="3303812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un…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B847AF40-27CB-491F-93E1-142C25041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44" t="55308" r="94509" b="37316"/>
            <a:stretch/>
          </p:blipFill>
          <p:spPr>
            <a:xfrm>
              <a:off x="8369277" y="3264697"/>
              <a:ext cx="334880" cy="342461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8197F1D-AA3D-431D-AFE3-C3CF995EDA82}"/>
              </a:ext>
            </a:extLst>
          </p:cNvPr>
          <p:cNvGrpSpPr/>
          <p:nvPr/>
        </p:nvGrpSpPr>
        <p:grpSpPr>
          <a:xfrm>
            <a:off x="279362" y="5298780"/>
            <a:ext cx="1248621" cy="342461"/>
            <a:chOff x="8366032" y="3726997"/>
            <a:chExt cx="1248621" cy="34246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1D1F6C-E2B5-4A97-AD1A-1B66257A62B4}"/>
                </a:ext>
              </a:extLst>
            </p:cNvPr>
            <p:cNvSpPr txBox="1"/>
            <p:nvPr/>
          </p:nvSpPr>
          <p:spPr>
            <a:xfrm>
              <a:off x="8638609" y="3771169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og Off…</a:t>
              </a: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21D4ED7-5C03-429F-8396-0CD47C46C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57" t="66079" r="94496" b="26545"/>
            <a:stretch/>
          </p:blipFill>
          <p:spPr>
            <a:xfrm>
              <a:off x="8366032" y="3726997"/>
              <a:ext cx="334880" cy="342461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7AE7116-FAEB-4B8B-A732-03F8BFD2AAF0}"/>
              </a:ext>
            </a:extLst>
          </p:cNvPr>
          <p:cNvGrpSpPr/>
          <p:nvPr/>
        </p:nvGrpSpPr>
        <p:grpSpPr>
          <a:xfrm>
            <a:off x="285536" y="5687594"/>
            <a:ext cx="1247143" cy="342461"/>
            <a:chOff x="8372206" y="4115811"/>
            <a:chExt cx="1247143" cy="3424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5C3EB2-05AA-490A-BF97-39A13906B10F}"/>
                </a:ext>
              </a:extLst>
            </p:cNvPr>
            <p:cNvSpPr txBox="1"/>
            <p:nvPr/>
          </p:nvSpPr>
          <p:spPr>
            <a:xfrm>
              <a:off x="8643305" y="4158090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Suspe</a:t>
              </a:r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BB41798B-B9C9-4096-A029-C3D65191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09" t="74559" r="94444" b="18065"/>
            <a:stretch/>
          </p:blipFill>
          <p:spPr>
            <a:xfrm>
              <a:off x="8372206" y="4115811"/>
              <a:ext cx="334880" cy="342461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856033-4BC4-4EFB-8D9F-D0CDA4E24747}"/>
              </a:ext>
            </a:extLst>
          </p:cNvPr>
          <p:cNvGrpSpPr/>
          <p:nvPr/>
        </p:nvGrpSpPr>
        <p:grpSpPr>
          <a:xfrm>
            <a:off x="279362" y="6111934"/>
            <a:ext cx="1253317" cy="342461"/>
            <a:chOff x="8366032" y="4540151"/>
            <a:chExt cx="1253317" cy="342461"/>
          </a:xfrm>
        </p:grpSpPr>
        <p:sp>
          <p:nvSpPr>
            <p:cNvPr id="13" name="TextBox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49AE55B1-FCF4-43B5-A3B5-B750028FD9D8}"/>
                </a:ext>
              </a:extLst>
            </p:cNvPr>
            <p:cNvSpPr txBox="1"/>
            <p:nvPr/>
          </p:nvSpPr>
          <p:spPr>
            <a:xfrm>
              <a:off x="8643305" y="4574445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Sh</a:t>
              </a:r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 Down…</a:t>
              </a:r>
            </a:p>
          </p:txBody>
        </p:sp>
        <p:pic>
          <p:nvPicPr>
            <p:cNvPr id="136" name="Picture 135">
              <a:hlinkClick r:id="rId6" action="ppaction://hlinksldjump"/>
              <a:extLst>
                <a:ext uri="{FF2B5EF4-FFF2-40B4-BE49-F238E27FC236}">
                  <a16:creationId xmlns:a16="http://schemas.microsoft.com/office/drawing/2014/main" id="{B84BB249-3D8E-4486-98AB-A3612011C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70" t="83107" r="94483" b="9517"/>
            <a:stretch/>
          </p:blipFill>
          <p:spPr>
            <a:xfrm>
              <a:off x="8366032" y="4540151"/>
              <a:ext cx="334880" cy="342461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3673294-32E6-4BDE-AFEF-684EF34A538E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8EDB8B9-069B-49F9-934F-D64BF66F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A8B62B-317A-476D-8ADA-BCD64F44EEF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My Computer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4E56CC6-6AE4-4C18-867E-FD39761284A5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E8561958-CC2D-48BC-8D42-1E0F62097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5FEC7C2-2D62-413A-8827-22B912D83C22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Neighborhood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4439610-C360-4810-9ECF-1BEECE336216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A058CE4-F696-4375-BBD2-2AB83C5A1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214539D-4E3F-4D5E-BD63-9BB20512EA41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Inbox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32B1A6F-FC7F-4975-9394-577E70662081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7C637893-DF20-4112-A7D6-BF64800A3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0E32474-846B-4487-B9C6-857E116788C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Online Services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23A8ED8-F978-420C-8A6C-1A9E18C0365B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3E73FF3D-9F87-4A96-B9DA-EE1EFD9B7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4EA5A28-350E-4691-A1FB-CDCA0A9F107E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Outlook Express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A2B6F56-2D42-4864-A282-961696B68A9B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C53F52A0-2378-4CD8-B411-CA8F6B9D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B103875-2179-49A6-91C3-B008EE78288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Try The Micros…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1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08B31E-FDC0-4C65-8AA3-CADD65108D3B}"/>
              </a:ext>
            </a:extLst>
          </p:cNvPr>
          <p:cNvGrpSpPr/>
          <p:nvPr/>
        </p:nvGrpSpPr>
        <p:grpSpPr>
          <a:xfrm>
            <a:off x="28891" y="2022634"/>
            <a:ext cx="830510" cy="503802"/>
            <a:chOff x="4806892" y="1305550"/>
            <a:chExt cx="830510" cy="503802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BE7A6BB3-E0A2-4A0C-8BA4-B37ADDA7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769" t="50058" r="64070" b="42365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791CCAB-F6ED-47DF-BEA1-118304E7494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Recycle Bin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C1107E0-0367-43C8-9F52-3CDACD0395F4}"/>
              </a:ext>
            </a:extLst>
          </p:cNvPr>
          <p:cNvGrpSpPr/>
          <p:nvPr/>
        </p:nvGrpSpPr>
        <p:grpSpPr>
          <a:xfrm>
            <a:off x="28891" y="2633002"/>
            <a:ext cx="830510" cy="626912"/>
            <a:chOff x="4806892" y="1305550"/>
            <a:chExt cx="830510" cy="626912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7E25D1A0-CEDF-4685-B112-3826B9AEB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69" t="65721" r="63470" b="26702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CFC57E0-55CE-4CBC-A367-F7544FE558AB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Explorer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EE58369-53B2-47F3-83EF-E10210998713}"/>
              </a:ext>
            </a:extLst>
          </p:cNvPr>
          <p:cNvGrpSpPr/>
          <p:nvPr/>
        </p:nvGrpSpPr>
        <p:grpSpPr>
          <a:xfrm>
            <a:off x="28891" y="3374364"/>
            <a:ext cx="830510" cy="503802"/>
            <a:chOff x="4806892" y="1305550"/>
            <a:chExt cx="830510" cy="503802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BD8FCB07-DBCF-41EB-8ABC-6B38E8306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9" t="81570" r="63650" b="10853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3E14C86-751B-429C-9090-D2D5645421D0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My Briefcase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AD0D800-EBA8-49F0-9AE2-DDAE617EE72A}"/>
              </a:ext>
            </a:extLst>
          </p:cNvPr>
          <p:cNvGrpSpPr/>
          <p:nvPr/>
        </p:nvGrpSpPr>
        <p:grpSpPr>
          <a:xfrm>
            <a:off x="-1191" y="6515540"/>
            <a:ext cx="12193191" cy="342460"/>
            <a:chOff x="-1191" y="6515540"/>
            <a:chExt cx="12193191" cy="34246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E7C46E4-F624-4228-986A-493F49EB37FA}"/>
                </a:ext>
              </a:extLst>
            </p:cNvPr>
            <p:cNvGrpSpPr/>
            <p:nvPr/>
          </p:nvGrpSpPr>
          <p:grpSpPr>
            <a:xfrm>
              <a:off x="-1191" y="6515540"/>
              <a:ext cx="12193191" cy="342460"/>
              <a:chOff x="-1191" y="6515540"/>
              <a:chExt cx="12193191" cy="34246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00BA4B-4A43-4394-AEF4-081499A24E27}"/>
                  </a:ext>
                </a:extLst>
              </p:cNvPr>
              <p:cNvSpPr/>
              <p:nvPr/>
            </p:nvSpPr>
            <p:spPr>
              <a:xfrm>
                <a:off x="0" y="6515540"/>
                <a:ext cx="12191998" cy="342460"/>
              </a:xfrm>
              <a:prstGeom prst="rect">
                <a:avLst/>
              </a:prstGeom>
              <a:solidFill>
                <a:srgbClr val="C0C0C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E3331A0-AE25-45E6-B99A-36C9516B2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8660"/>
                <a:ext cx="1219318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B6B2CF2-CD21-40C9-A0F9-0F6C670F7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91" y="6520786"/>
                <a:ext cx="12193191" cy="0"/>
              </a:xfrm>
              <a:prstGeom prst="line">
                <a:avLst/>
              </a:prstGeom>
              <a:ln w="9525">
                <a:solidFill>
                  <a:srgbClr val="DFDF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578B26-2A1F-4331-93DB-6D4DD23BB8F7}"/>
                </a:ext>
              </a:extLst>
            </p:cNvPr>
            <p:cNvGrpSpPr/>
            <p:nvPr/>
          </p:nvGrpSpPr>
          <p:grpSpPr>
            <a:xfrm>
              <a:off x="720961" y="6551826"/>
              <a:ext cx="9525" cy="284885"/>
              <a:chOff x="867966" y="6558020"/>
              <a:chExt cx="9525" cy="284885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28E112F-F8F2-4073-89FE-9592E85C3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D69DAAE-1A50-42B9-9B2C-C358ED3AA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E61734A-2AD4-4E78-9D49-91D0A723F2F0}"/>
                </a:ext>
              </a:extLst>
            </p:cNvPr>
            <p:cNvGrpSpPr/>
            <p:nvPr/>
          </p:nvGrpSpPr>
          <p:grpSpPr>
            <a:xfrm>
              <a:off x="1847292" y="6551825"/>
              <a:ext cx="9525" cy="284885"/>
              <a:chOff x="867966" y="6558020"/>
              <a:chExt cx="9525" cy="284885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3C8D9F1-C9B2-41EE-A283-E60BEAA23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966" y="6558020"/>
                <a:ext cx="0" cy="284885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16151CF-BF55-450C-B6E0-221B34F3A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91" y="6559594"/>
                <a:ext cx="0" cy="28331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57E1010-06F5-449B-9EBE-5A03CADB5991}"/>
                </a:ext>
              </a:extLst>
            </p:cNvPr>
            <p:cNvGrpSpPr/>
            <p:nvPr/>
          </p:nvGrpSpPr>
          <p:grpSpPr>
            <a:xfrm>
              <a:off x="1882041" y="6571847"/>
              <a:ext cx="33822" cy="244840"/>
              <a:chOff x="2146217" y="6159103"/>
              <a:chExt cx="33822" cy="24484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B144B69-EA78-43E9-B806-1D85CBE63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1A6D004-99F6-4849-96C3-DAC16139CA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558E643-ACE9-45C4-B337-E497EA177B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57CB9F6-4268-468B-8822-312DBC095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E15D0D5-F300-42E7-A1E7-B2C6593F3A88}"/>
                </a:ext>
              </a:extLst>
            </p:cNvPr>
            <p:cNvGrpSpPr/>
            <p:nvPr/>
          </p:nvGrpSpPr>
          <p:grpSpPr>
            <a:xfrm>
              <a:off x="758106" y="6577998"/>
              <a:ext cx="33822" cy="244840"/>
              <a:chOff x="2146217" y="6159103"/>
              <a:chExt cx="33822" cy="24484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3B1D33F-CB75-4A70-9169-1D8349F20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54" y="6168827"/>
                <a:ext cx="0" cy="23197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A0830E8-81A4-473A-8735-95BB9B2B2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6217" y="6403943"/>
                <a:ext cx="33822" cy="0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4B71BF7-C32E-4CB8-AC72-73F6F6801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7169" y="6165254"/>
                <a:ext cx="2761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7E3F52C-BA7C-43AA-BE99-149BF2678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788" y="6159103"/>
                <a:ext cx="0" cy="241698"/>
              </a:xfrm>
              <a:prstGeom prst="line">
                <a:avLst/>
              </a:prstGeom>
              <a:ln w="9525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69380E-0306-4748-A0CE-37615EC22029}"/>
              </a:ext>
            </a:extLst>
          </p:cNvPr>
          <p:cNvGrpSpPr/>
          <p:nvPr/>
        </p:nvGrpSpPr>
        <p:grpSpPr>
          <a:xfrm>
            <a:off x="-35527" y="2405478"/>
            <a:ext cx="1661183" cy="4133881"/>
            <a:chOff x="3253718" y="2509250"/>
            <a:chExt cx="1661183" cy="413388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CC3D532-B0C8-42F8-9175-0A4664C8EDAC}"/>
                </a:ext>
              </a:extLst>
            </p:cNvPr>
            <p:cNvGrpSpPr/>
            <p:nvPr/>
          </p:nvGrpSpPr>
          <p:grpSpPr>
            <a:xfrm>
              <a:off x="3253718" y="2509250"/>
              <a:ext cx="1661183" cy="4133881"/>
              <a:chOff x="3253718" y="2509250"/>
              <a:chExt cx="1661183" cy="413388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A742D69-67DA-4245-8E96-E4ECF2D70614}"/>
                  </a:ext>
                </a:extLst>
              </p:cNvPr>
              <p:cNvGrpSpPr/>
              <p:nvPr/>
            </p:nvGrpSpPr>
            <p:grpSpPr>
              <a:xfrm>
                <a:off x="3302930" y="2509250"/>
                <a:ext cx="1611971" cy="4127294"/>
                <a:chOff x="3302930" y="2509250"/>
                <a:chExt cx="1611971" cy="412729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8775B7C-79BE-485A-BE6B-5F7C7C78F362}"/>
                    </a:ext>
                  </a:extLst>
                </p:cNvPr>
                <p:cNvSpPr/>
                <p:nvPr/>
              </p:nvSpPr>
              <p:spPr>
                <a:xfrm>
                  <a:off x="3302930" y="2509250"/>
                  <a:ext cx="1611971" cy="4127294"/>
                </a:xfrm>
                <a:prstGeom prst="rect">
                  <a:avLst/>
                </a:prstGeom>
                <a:solidFill>
                  <a:srgbClr val="C0C0C0"/>
                </a:solidFill>
                <a:ln w="38100">
                  <a:noFill/>
                </a:ln>
                <a:effectLst>
                  <a:outerShdw dist="12700" dir="2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98B2EBC-6FAD-4058-AF96-44CBB1068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319" y="2522024"/>
                  <a:ext cx="1593360" cy="0"/>
                </a:xfrm>
                <a:prstGeom prst="line">
                  <a:avLst/>
                </a:prstGeom>
                <a:ln w="952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8E25C91-66FA-4E7B-A8D8-86482A4871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9552" y="2517260"/>
                  <a:ext cx="0" cy="4119283"/>
                </a:xfrm>
                <a:prstGeom prst="line">
                  <a:avLst/>
                </a:prstGeom>
                <a:ln w="9525">
                  <a:solidFill>
                    <a:srgbClr val="8C8C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217484A-2C86-42F6-849E-CD32C1CE5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15305" y="2517261"/>
                  <a:ext cx="0" cy="4106186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7165EFB-59D1-497C-A794-8ECCCEFD52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319" y="6632061"/>
                  <a:ext cx="1593360" cy="0"/>
                </a:xfrm>
                <a:prstGeom prst="line">
                  <a:avLst/>
                </a:prstGeom>
                <a:ln w="9525">
                  <a:solidFill>
                    <a:srgbClr val="8585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98A391C-11EA-4C46-9AE1-A307995D427D}"/>
                  </a:ext>
                </a:extLst>
              </p:cNvPr>
              <p:cNvGrpSpPr/>
              <p:nvPr/>
            </p:nvGrpSpPr>
            <p:grpSpPr>
              <a:xfrm>
                <a:off x="3253718" y="2535990"/>
                <a:ext cx="369332" cy="4107141"/>
                <a:chOff x="1590209" y="5343525"/>
                <a:chExt cx="369332" cy="4107141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D6F1CB3-EEA9-4082-9DB3-7D741C21EBC8}"/>
                    </a:ext>
                  </a:extLst>
                </p:cNvPr>
                <p:cNvSpPr/>
                <p:nvPr/>
              </p:nvSpPr>
              <p:spPr>
                <a:xfrm>
                  <a:off x="1667122" y="5343525"/>
                  <a:ext cx="215505" cy="407551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407DAF-73FE-4DD5-BA94-509ED4CC9CC2}"/>
                    </a:ext>
                  </a:extLst>
                </p:cNvPr>
                <p:cNvSpPr txBox="1"/>
                <p:nvPr/>
              </p:nvSpPr>
              <p:spPr>
                <a:xfrm rot="16200000">
                  <a:off x="956214" y="8447340"/>
                  <a:ext cx="16373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C0C0"/>
                      </a:solidFill>
                      <a:latin typeface="Franklin Gothic Heavy" panose="020B09030201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Classic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PPT</a:t>
                  </a:r>
                  <a:endParaRPr lang="en-US" sz="1400" dirty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3B0733-93F9-4ECB-8FAE-B649F7E74CB4}"/>
                </a:ext>
              </a:extLst>
            </p:cNvPr>
            <p:cNvGrpSpPr/>
            <p:nvPr/>
          </p:nvGrpSpPr>
          <p:grpSpPr>
            <a:xfrm>
              <a:off x="3568607" y="5366422"/>
              <a:ext cx="1297781" cy="10718"/>
              <a:chOff x="1943633" y="5393808"/>
              <a:chExt cx="1297781" cy="1071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24196249-F87C-48FF-A4AF-94746376CD65}"/>
                  </a:ext>
                </a:extLst>
              </p:cNvPr>
              <p:cNvCxnSpPr/>
              <p:nvPr/>
            </p:nvCxnSpPr>
            <p:spPr>
              <a:xfrm>
                <a:off x="1943633" y="5393808"/>
                <a:ext cx="1297781" cy="0"/>
              </a:xfrm>
              <a:prstGeom prst="line">
                <a:avLst/>
              </a:prstGeom>
              <a:ln w="9525">
                <a:solidFill>
                  <a:srgbClr val="8585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D58190D-2D6D-474C-82D5-B9DA9DF9A4F9}"/>
                  </a:ext>
                </a:extLst>
              </p:cNvPr>
              <p:cNvCxnSpPr/>
              <p:nvPr/>
            </p:nvCxnSpPr>
            <p:spPr>
              <a:xfrm>
                <a:off x="1943633" y="5404526"/>
                <a:ext cx="1297781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E17B21-7F9F-4A12-90D5-1222CDC08FAB}"/>
              </a:ext>
            </a:extLst>
          </p:cNvPr>
          <p:cNvGrpSpPr/>
          <p:nvPr/>
        </p:nvGrpSpPr>
        <p:grpSpPr>
          <a:xfrm>
            <a:off x="19367" y="6553507"/>
            <a:ext cx="741274" cy="285161"/>
            <a:chOff x="1704976" y="4554530"/>
            <a:chExt cx="741274" cy="28516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192C823-76A0-4CA5-A4E3-5F62CB6109C8}"/>
                </a:ext>
              </a:extLst>
            </p:cNvPr>
            <p:cNvGrpSpPr/>
            <p:nvPr/>
          </p:nvGrpSpPr>
          <p:grpSpPr>
            <a:xfrm>
              <a:off x="1704976" y="4554530"/>
              <a:ext cx="741274" cy="285161"/>
              <a:chOff x="1704976" y="4554530"/>
              <a:chExt cx="741274" cy="28516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9F9B499-3914-4BFE-9B49-E95065C5C67A}"/>
                  </a:ext>
                </a:extLst>
              </p:cNvPr>
              <p:cNvGrpSpPr/>
              <p:nvPr/>
            </p:nvGrpSpPr>
            <p:grpSpPr>
              <a:xfrm>
                <a:off x="1704976" y="4554530"/>
                <a:ext cx="672704" cy="285161"/>
                <a:chOff x="1704976" y="4554530"/>
                <a:chExt cx="672704" cy="285161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2F2F6F1-F175-4516-97C1-E926CB122C46}"/>
                    </a:ext>
                  </a:extLst>
                </p:cNvPr>
                <p:cNvSpPr/>
                <p:nvPr/>
              </p:nvSpPr>
              <p:spPr>
                <a:xfrm>
                  <a:off x="1704976" y="4554531"/>
                  <a:ext cx="672703" cy="28516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6727DBA-B7CB-468E-BD1D-AC36E64E9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9740" y="4554531"/>
                  <a:ext cx="0" cy="28152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D26740D-2298-42B9-82D0-86316F409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168" y="4559294"/>
                  <a:ext cx="663174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2C246C1-EACB-4A50-AE70-209101455D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2915" y="4554530"/>
                  <a:ext cx="0" cy="28152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5D82EAA-D341-4DD0-9E7A-55C50722C3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3394" y="4563692"/>
                  <a:ext cx="0" cy="272363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9840145-39DE-442D-AFC0-F2A4F5C94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976" y="4836055"/>
                  <a:ext cx="67270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0458FC7-3950-420A-B0B8-2C2702095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568490"/>
                  <a:ext cx="644127" cy="0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4E5C7B5-DC19-4DBE-B8C2-E3C759501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9263" y="4571699"/>
                  <a:ext cx="0" cy="255487"/>
                </a:xfrm>
                <a:prstGeom prst="line">
                  <a:avLst/>
                </a:prstGeom>
                <a:ln w="9525">
                  <a:solidFill>
                    <a:srgbClr val="DFDF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9EC4765-246E-4B63-BA1A-626AD959E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4500" y="4827186"/>
                  <a:ext cx="644127" cy="0"/>
                </a:xfrm>
                <a:prstGeom prst="line">
                  <a:avLst/>
                </a:prstGeom>
                <a:ln w="9525">
                  <a:solidFill>
                    <a:srgbClr val="8686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991EA6D-3B65-4A31-B567-147B6E32D916}"/>
                  </a:ext>
                </a:extLst>
              </p:cNvPr>
              <p:cNvSpPr txBox="1"/>
              <p:nvPr/>
            </p:nvSpPr>
            <p:spPr>
              <a:xfrm>
                <a:off x="1902898" y="4566860"/>
                <a:ext cx="5433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</a:t>
                </a: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F135081-6537-4FAD-9C71-BAC775539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01" t="35462" r="57901" b="30558"/>
            <a:stretch/>
          </p:blipFill>
          <p:spPr>
            <a:xfrm>
              <a:off x="1737674" y="4608677"/>
              <a:ext cx="238125" cy="187192"/>
            </a:xfrm>
            <a:prstGeom prst="rect">
              <a:avLst/>
            </a:prstGeom>
          </p:spPr>
        </p:pic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91FA2E5-06BC-4076-ACA2-F8EBF0297320}"/>
              </a:ext>
            </a:extLst>
          </p:cNvPr>
          <p:cNvSpPr/>
          <p:nvPr/>
        </p:nvSpPr>
        <p:spPr>
          <a:xfrm>
            <a:off x="254937" y="2433753"/>
            <a:ext cx="1359767" cy="349043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9EA4A1-5C34-4B06-8FA4-DE4383B78969}"/>
              </a:ext>
            </a:extLst>
          </p:cNvPr>
          <p:cNvGrpSpPr/>
          <p:nvPr/>
        </p:nvGrpSpPr>
        <p:grpSpPr>
          <a:xfrm>
            <a:off x="279362" y="2459164"/>
            <a:ext cx="1286890" cy="342461"/>
            <a:chOff x="8366032" y="887381"/>
            <a:chExt cx="1286890" cy="34246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62EC6-E40F-48AC-A794-99B0B42E5EED}"/>
                </a:ext>
              </a:extLst>
            </p:cNvPr>
            <p:cNvGrpSpPr/>
            <p:nvPr/>
          </p:nvGrpSpPr>
          <p:grpSpPr>
            <a:xfrm>
              <a:off x="8638609" y="899664"/>
              <a:ext cx="1014313" cy="246221"/>
              <a:chOff x="3857059" y="2625594"/>
              <a:chExt cx="1014313" cy="246221"/>
            </a:xfrm>
          </p:grpSpPr>
          <p:sp>
            <p:nvSpPr>
              <p:cNvPr id="47" name="TextBox 4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C8B1B01-2D2B-4E2E-A319-A4C7A6BFC16E}"/>
                  </a:ext>
                </a:extLst>
              </p:cNvPr>
              <p:cNvSpPr txBox="1"/>
              <p:nvPr/>
            </p:nvSpPr>
            <p:spPr>
              <a:xfrm>
                <a:off x="3857059" y="2625594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P</a:t>
                </a:r>
                <a:r>
                  <a:rPr lang="en-US" sz="10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rograms</a:t>
                </a:r>
                <a:endParaRPr lang="en-US" sz="1000" u="sng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45F7DD40-BB20-4975-A719-99386D5AF547}"/>
                  </a:ext>
                </a:extLst>
              </p:cNvPr>
              <p:cNvSpPr/>
              <p:nvPr/>
            </p:nvSpPr>
            <p:spPr>
              <a:xfrm rot="5400000">
                <a:off x="4820699" y="2732334"/>
                <a:ext cx="5562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2" name="Picture 1">
              <a:hlinkClick r:id="rId4" action="ppaction://hlinksldjump"/>
              <a:extLst>
                <a:ext uri="{FF2B5EF4-FFF2-40B4-BE49-F238E27FC236}">
                  <a16:creationId xmlns:a16="http://schemas.microsoft.com/office/drawing/2014/main" id="{44FE53C7-AE79-4674-B4EB-CC8F076CF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46" b="11246" l="3058" r="5255"/>
                      </a14:imgEffect>
                    </a14:imgLayer>
                  </a14:imgProps>
                </a:ext>
              </a:extLst>
            </a:blip>
            <a:srcRect l="2783" t="4608" r="94470" b="88016"/>
            <a:stretch/>
          </p:blipFill>
          <p:spPr>
            <a:xfrm>
              <a:off x="8366032" y="887381"/>
              <a:ext cx="334880" cy="342461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8586585-8918-4461-BF70-4E339F91A666}"/>
              </a:ext>
            </a:extLst>
          </p:cNvPr>
          <p:cNvGrpSpPr/>
          <p:nvPr/>
        </p:nvGrpSpPr>
        <p:grpSpPr>
          <a:xfrm>
            <a:off x="279362" y="2813351"/>
            <a:ext cx="1286889" cy="342461"/>
            <a:chOff x="8366032" y="1241568"/>
            <a:chExt cx="1286889" cy="34246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6342F2-51AD-4B7F-97F7-E34562CB37FA}"/>
                </a:ext>
              </a:extLst>
            </p:cNvPr>
            <p:cNvGrpSpPr/>
            <p:nvPr/>
          </p:nvGrpSpPr>
          <p:grpSpPr>
            <a:xfrm>
              <a:off x="8638609" y="1285330"/>
              <a:ext cx="1014312" cy="246221"/>
              <a:chOff x="3857059" y="3011260"/>
              <a:chExt cx="1014312" cy="24622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E72876-D34D-454B-8838-27B99FF4D950}"/>
                  </a:ext>
                </a:extLst>
              </p:cNvPr>
              <p:cNvSpPr txBox="1"/>
              <p:nvPr/>
            </p:nvSpPr>
            <p:spPr>
              <a:xfrm>
                <a:off x="3857059" y="3011260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F</a:t>
                </a:r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a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vorites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BA496AD2-FE68-4C9A-A1DE-D95FAF5EA639}"/>
                  </a:ext>
                </a:extLst>
              </p:cNvPr>
              <p:cNvSpPr/>
              <p:nvPr/>
            </p:nvSpPr>
            <p:spPr>
              <a:xfrm rot="5400000">
                <a:off x="4820698" y="312495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23F208-973C-482B-A8A5-7D714E4D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44" t="12876" r="94509" b="79748"/>
            <a:stretch/>
          </p:blipFill>
          <p:spPr>
            <a:xfrm>
              <a:off x="8366032" y="1241568"/>
              <a:ext cx="334880" cy="342461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976265-20A4-4BD6-BA5C-EF37B7FD2D8A}"/>
              </a:ext>
            </a:extLst>
          </p:cNvPr>
          <p:cNvGrpSpPr/>
          <p:nvPr/>
        </p:nvGrpSpPr>
        <p:grpSpPr>
          <a:xfrm>
            <a:off x="279362" y="3220904"/>
            <a:ext cx="1286889" cy="342461"/>
            <a:chOff x="8366032" y="1649121"/>
            <a:chExt cx="1286889" cy="34246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463051C-D3C9-4F9B-A210-A0057292AED8}"/>
                </a:ext>
              </a:extLst>
            </p:cNvPr>
            <p:cNvGrpSpPr/>
            <p:nvPr/>
          </p:nvGrpSpPr>
          <p:grpSpPr>
            <a:xfrm>
              <a:off x="8638609" y="1689548"/>
              <a:ext cx="1014312" cy="246221"/>
              <a:chOff x="3857059" y="3415478"/>
              <a:chExt cx="1014312" cy="24622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5A372B-975D-4FC2-A70E-7633B5576300}"/>
                  </a:ext>
                </a:extLst>
              </p:cNvPr>
              <p:cNvSpPr txBox="1"/>
              <p:nvPr/>
            </p:nvSpPr>
            <p:spPr>
              <a:xfrm>
                <a:off x="3857059" y="3415478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ocuments</a:t>
                </a: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D0898F99-5B6E-4C33-A6DE-AA34A0AFFEC5}"/>
                  </a:ext>
                </a:extLst>
              </p:cNvPr>
              <p:cNvSpPr/>
              <p:nvPr/>
            </p:nvSpPr>
            <p:spPr>
              <a:xfrm rot="5400000">
                <a:off x="4820698" y="352342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9F63250-7D68-44F0-9845-44F5587AC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44" t="21424" r="94509" b="71200"/>
            <a:stretch/>
          </p:blipFill>
          <p:spPr>
            <a:xfrm>
              <a:off x="8366032" y="1649121"/>
              <a:ext cx="334880" cy="342461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81610C2-5FFE-4027-9762-8DFFC9F3CD28}"/>
              </a:ext>
            </a:extLst>
          </p:cNvPr>
          <p:cNvGrpSpPr/>
          <p:nvPr/>
        </p:nvGrpSpPr>
        <p:grpSpPr>
          <a:xfrm>
            <a:off x="279362" y="3633526"/>
            <a:ext cx="1286888" cy="342461"/>
            <a:chOff x="8366032" y="2061743"/>
            <a:chExt cx="1286888" cy="342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2A135E-0C5B-40FF-83F5-CF8A268C72A0}"/>
                </a:ext>
              </a:extLst>
            </p:cNvPr>
            <p:cNvGrpSpPr/>
            <p:nvPr/>
          </p:nvGrpSpPr>
          <p:grpSpPr>
            <a:xfrm>
              <a:off x="8638609" y="2082067"/>
              <a:ext cx="1014311" cy="246221"/>
              <a:chOff x="3857059" y="3807997"/>
              <a:chExt cx="1014311" cy="24622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A1EDCD-14A4-4086-A671-08119B9E7A3E}"/>
                  </a:ext>
                </a:extLst>
              </p:cNvPr>
              <p:cNvSpPr txBox="1"/>
              <p:nvPr/>
            </p:nvSpPr>
            <p:spPr>
              <a:xfrm>
                <a:off x="3857059" y="3807997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ettings</a:t>
                </a: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36BE49B9-B754-4C48-9B0C-AFAB6A82B55A}"/>
                  </a:ext>
                </a:extLst>
              </p:cNvPr>
              <p:cNvSpPr/>
              <p:nvPr/>
            </p:nvSpPr>
            <p:spPr>
              <a:xfrm rot="5400000">
                <a:off x="4820697" y="3914420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87EB19C-15F7-4F97-A949-DE81477C7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92" t="29835" r="94561" b="62789"/>
            <a:stretch/>
          </p:blipFill>
          <p:spPr>
            <a:xfrm>
              <a:off x="8366032" y="2061743"/>
              <a:ext cx="334880" cy="342461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C503F0C-B4F3-4727-9DAD-4179043D03C0}"/>
              </a:ext>
            </a:extLst>
          </p:cNvPr>
          <p:cNvGrpSpPr/>
          <p:nvPr/>
        </p:nvGrpSpPr>
        <p:grpSpPr>
          <a:xfrm>
            <a:off x="279362" y="4017132"/>
            <a:ext cx="1285030" cy="342461"/>
            <a:chOff x="8366032" y="2445349"/>
            <a:chExt cx="1285030" cy="34246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69D80E-869A-40C5-B74F-969BE6AB37BA}"/>
                </a:ext>
              </a:extLst>
            </p:cNvPr>
            <p:cNvGrpSpPr/>
            <p:nvPr/>
          </p:nvGrpSpPr>
          <p:grpSpPr>
            <a:xfrm>
              <a:off x="8638609" y="2484762"/>
              <a:ext cx="1012453" cy="246221"/>
              <a:chOff x="3857059" y="4210692"/>
              <a:chExt cx="1012453" cy="24622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290604-B4B5-4A4D-B6B2-F1890D6B4ADD}"/>
                  </a:ext>
                </a:extLst>
              </p:cNvPr>
              <p:cNvSpPr txBox="1"/>
              <p:nvPr/>
            </p:nvSpPr>
            <p:spPr>
              <a:xfrm>
                <a:off x="3857059" y="4210692"/>
                <a:ext cx="97604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F</a:t>
                </a:r>
                <a:r>
                  <a:rPr lang="en-US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ind</a:t>
                </a: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A1EF8A5-63CE-4FE2-AFF7-9910A07DBE34}"/>
                  </a:ext>
                </a:extLst>
              </p:cNvPr>
              <p:cNvSpPr/>
              <p:nvPr/>
            </p:nvSpPr>
            <p:spPr>
              <a:xfrm rot="5400000">
                <a:off x="4818839" y="4317063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774D8DF5-3671-4C42-A801-E4308B98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822" t="38315" r="94431" b="54309"/>
            <a:stretch/>
          </p:blipFill>
          <p:spPr>
            <a:xfrm>
              <a:off x="8366032" y="2445349"/>
              <a:ext cx="334880" cy="342461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0E497EE-6E32-493C-A34D-47B4707497F1}"/>
              </a:ext>
            </a:extLst>
          </p:cNvPr>
          <p:cNvGrpSpPr/>
          <p:nvPr/>
        </p:nvGrpSpPr>
        <p:grpSpPr>
          <a:xfrm>
            <a:off x="279362" y="4424436"/>
            <a:ext cx="1248621" cy="342461"/>
            <a:chOff x="8366032" y="2852653"/>
            <a:chExt cx="1248621" cy="3424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A8A2BF-3431-427E-B5B6-EF644DC67B47}"/>
                </a:ext>
              </a:extLst>
            </p:cNvPr>
            <p:cNvSpPr txBox="1"/>
            <p:nvPr/>
          </p:nvSpPr>
          <p:spPr>
            <a:xfrm>
              <a:off x="8638609" y="2887457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elp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5D9DC3D-C20B-413A-83B7-E45854762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83" t="46931" r="94470" b="45693"/>
            <a:stretch/>
          </p:blipFill>
          <p:spPr>
            <a:xfrm>
              <a:off x="8366032" y="2852653"/>
              <a:ext cx="334880" cy="342461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C9B0505-D416-43CD-A1B2-F32F215FD127}"/>
              </a:ext>
            </a:extLst>
          </p:cNvPr>
          <p:cNvGrpSpPr/>
          <p:nvPr/>
        </p:nvGrpSpPr>
        <p:grpSpPr>
          <a:xfrm>
            <a:off x="282607" y="4836480"/>
            <a:ext cx="1245376" cy="342461"/>
            <a:chOff x="8369277" y="3264697"/>
            <a:chExt cx="1245376" cy="3424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B755E1-CC0D-45C8-9212-95E6C40A4DB9}"/>
                </a:ext>
              </a:extLst>
            </p:cNvPr>
            <p:cNvSpPr txBox="1"/>
            <p:nvPr/>
          </p:nvSpPr>
          <p:spPr>
            <a:xfrm>
              <a:off x="8638609" y="3303812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un…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B847AF40-27CB-491F-93E1-142C25041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44" t="55308" r="94509" b="37316"/>
            <a:stretch/>
          </p:blipFill>
          <p:spPr>
            <a:xfrm>
              <a:off x="8369277" y="3264697"/>
              <a:ext cx="334880" cy="342461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8197F1D-AA3D-431D-AFE3-C3CF995EDA82}"/>
              </a:ext>
            </a:extLst>
          </p:cNvPr>
          <p:cNvGrpSpPr/>
          <p:nvPr/>
        </p:nvGrpSpPr>
        <p:grpSpPr>
          <a:xfrm>
            <a:off x="279362" y="5298780"/>
            <a:ext cx="1248621" cy="342461"/>
            <a:chOff x="8366032" y="3726997"/>
            <a:chExt cx="1248621" cy="34246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1D1F6C-E2B5-4A97-AD1A-1B66257A62B4}"/>
                </a:ext>
              </a:extLst>
            </p:cNvPr>
            <p:cNvSpPr txBox="1"/>
            <p:nvPr/>
          </p:nvSpPr>
          <p:spPr>
            <a:xfrm>
              <a:off x="8638609" y="3771169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og Off…</a:t>
              </a: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21D4ED7-5C03-429F-8396-0CD47C46C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57" t="66079" r="94496" b="26545"/>
            <a:stretch/>
          </p:blipFill>
          <p:spPr>
            <a:xfrm>
              <a:off x="8366032" y="3726997"/>
              <a:ext cx="334880" cy="342461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7AE7116-FAEB-4B8B-A732-03F8BFD2AAF0}"/>
              </a:ext>
            </a:extLst>
          </p:cNvPr>
          <p:cNvGrpSpPr/>
          <p:nvPr/>
        </p:nvGrpSpPr>
        <p:grpSpPr>
          <a:xfrm>
            <a:off x="285536" y="5687594"/>
            <a:ext cx="1247143" cy="342461"/>
            <a:chOff x="8372206" y="4115811"/>
            <a:chExt cx="1247143" cy="3424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5C3EB2-05AA-490A-BF97-39A13906B10F}"/>
                </a:ext>
              </a:extLst>
            </p:cNvPr>
            <p:cNvSpPr txBox="1"/>
            <p:nvPr/>
          </p:nvSpPr>
          <p:spPr>
            <a:xfrm>
              <a:off x="8643305" y="4158090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Suspe</a:t>
              </a:r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BB41798B-B9C9-4096-A029-C3D65191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809" t="74559" r="94444" b="18065"/>
            <a:stretch/>
          </p:blipFill>
          <p:spPr>
            <a:xfrm>
              <a:off x="8372206" y="4115811"/>
              <a:ext cx="334880" cy="342461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856033-4BC4-4EFB-8D9F-D0CDA4E24747}"/>
              </a:ext>
            </a:extLst>
          </p:cNvPr>
          <p:cNvGrpSpPr/>
          <p:nvPr/>
        </p:nvGrpSpPr>
        <p:grpSpPr>
          <a:xfrm>
            <a:off x="279362" y="6111934"/>
            <a:ext cx="1253317" cy="342461"/>
            <a:chOff x="8366032" y="4540151"/>
            <a:chExt cx="1253317" cy="342461"/>
          </a:xfrm>
        </p:grpSpPr>
        <p:sp>
          <p:nvSpPr>
            <p:cNvPr id="13" name="TextBox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49AE55B1-FCF4-43B5-A3B5-B750028FD9D8}"/>
                </a:ext>
              </a:extLst>
            </p:cNvPr>
            <p:cNvSpPr txBox="1"/>
            <p:nvPr/>
          </p:nvSpPr>
          <p:spPr>
            <a:xfrm>
              <a:off x="8643305" y="4574445"/>
              <a:ext cx="9760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Sh</a:t>
              </a:r>
              <a:r>
                <a:rPr lang="en-US" sz="1000" u="sng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</a:t>
              </a:r>
              <a:r>
                <a: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 Down…</a:t>
              </a:r>
            </a:p>
          </p:txBody>
        </p:sp>
        <p:pic>
          <p:nvPicPr>
            <p:cNvPr id="136" name="Picture 135">
              <a:hlinkClick r:id="rId8" action="ppaction://hlinksldjump"/>
              <a:extLst>
                <a:ext uri="{FF2B5EF4-FFF2-40B4-BE49-F238E27FC236}">
                  <a16:creationId xmlns:a16="http://schemas.microsoft.com/office/drawing/2014/main" id="{B84BB249-3D8E-4486-98AB-A3612011C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70" t="83107" r="94483" b="9517"/>
            <a:stretch/>
          </p:blipFill>
          <p:spPr>
            <a:xfrm>
              <a:off x="8366032" y="4540151"/>
              <a:ext cx="334880" cy="342461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3673294-32E6-4BDE-AFEF-684EF34A538E}"/>
              </a:ext>
            </a:extLst>
          </p:cNvPr>
          <p:cNvGrpSpPr/>
          <p:nvPr/>
        </p:nvGrpSpPr>
        <p:grpSpPr>
          <a:xfrm>
            <a:off x="28891" y="47827"/>
            <a:ext cx="830510" cy="503802"/>
            <a:chOff x="4806892" y="1305550"/>
            <a:chExt cx="830510" cy="50380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8EDB8B9-069B-49F9-934F-D64BF66F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286" r="63801" b="89137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A8B62B-317A-476D-8ADA-BCD64F44EEF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My Computer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4E56CC6-6AE4-4C18-867E-FD39761284A5}"/>
              </a:ext>
            </a:extLst>
          </p:cNvPr>
          <p:cNvGrpSpPr/>
          <p:nvPr/>
        </p:nvGrpSpPr>
        <p:grpSpPr>
          <a:xfrm>
            <a:off x="28891" y="670268"/>
            <a:ext cx="830510" cy="626912"/>
            <a:chOff x="4806892" y="1305550"/>
            <a:chExt cx="830510" cy="626912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E8561958-CC2D-48BC-8D42-1E0F62097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03" t="18763" r="63936" b="73660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5FEC7C2-2D62-413A-8827-22B912D83C22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Network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Neighborhood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4439610-C360-4810-9ECF-1BEECE336216}"/>
              </a:ext>
            </a:extLst>
          </p:cNvPr>
          <p:cNvGrpSpPr/>
          <p:nvPr/>
        </p:nvGrpSpPr>
        <p:grpSpPr>
          <a:xfrm>
            <a:off x="28891" y="1405097"/>
            <a:ext cx="830510" cy="503802"/>
            <a:chOff x="4806892" y="1305550"/>
            <a:chExt cx="830510" cy="503802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A058CE4-F696-4375-BBD2-2AB83C5A1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38" t="34397" r="63801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214539D-4E3F-4D5E-BD63-9BB20512EA41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Inbox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32B1A6F-FC7F-4975-9394-577E70662081}"/>
              </a:ext>
            </a:extLst>
          </p:cNvPr>
          <p:cNvGrpSpPr/>
          <p:nvPr/>
        </p:nvGrpSpPr>
        <p:grpSpPr>
          <a:xfrm>
            <a:off x="729374" y="47827"/>
            <a:ext cx="830510" cy="626912"/>
            <a:chOff x="4806892" y="1305550"/>
            <a:chExt cx="830510" cy="626912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7C637893-DF20-4112-A7D6-BF64800A3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83" t="3092" r="27256" b="893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0E32474-846B-4487-B9C6-857E116788CA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Online Services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23A8ED8-F978-420C-8A6C-1A9E18C0365B}"/>
              </a:ext>
            </a:extLst>
          </p:cNvPr>
          <p:cNvGrpSpPr/>
          <p:nvPr/>
        </p:nvGrpSpPr>
        <p:grpSpPr>
          <a:xfrm>
            <a:off x="729374" y="670268"/>
            <a:ext cx="830510" cy="626912"/>
            <a:chOff x="4806892" y="1305550"/>
            <a:chExt cx="830510" cy="626912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3E73FF3D-9F87-4A96-B9DA-EE1EFD9B7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6" t="18792" r="27923" b="73631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4EA5A28-350E-4691-A1FB-CDCA0A9F107E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Outlook Express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A2B6F56-2D42-4864-A282-961696B68A9B}"/>
              </a:ext>
            </a:extLst>
          </p:cNvPr>
          <p:cNvGrpSpPr/>
          <p:nvPr/>
        </p:nvGrpSpPr>
        <p:grpSpPr>
          <a:xfrm>
            <a:off x="729374" y="1405097"/>
            <a:ext cx="830510" cy="626912"/>
            <a:chOff x="4806892" y="1305550"/>
            <a:chExt cx="830510" cy="626912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C53F52A0-2378-4CD8-B411-CA8F6B9D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49" t="34397" r="27390" b="58026"/>
            <a:stretch/>
          </p:blipFill>
          <p:spPr>
            <a:xfrm>
              <a:off x="5070446" y="1305550"/>
              <a:ext cx="303402" cy="309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B103875-2179-49A6-91C3-B008EE782888}"/>
                </a:ext>
              </a:extLst>
            </p:cNvPr>
            <p:cNvSpPr txBox="1"/>
            <p:nvPr/>
          </p:nvSpPr>
          <p:spPr>
            <a:xfrm>
              <a:off x="4806892" y="1593908"/>
              <a:ext cx="830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Try The Micros…</a:t>
              </a:r>
            </a:p>
          </p:txBody>
        </p:sp>
      </p:grpSp>
      <p:grpSp>
        <p:nvGrpSpPr>
          <p:cNvPr id="12" name="Programs Panel">
            <a:extLst>
              <a:ext uri="{FF2B5EF4-FFF2-40B4-BE49-F238E27FC236}">
                <a16:creationId xmlns:a16="http://schemas.microsoft.com/office/drawing/2014/main" id="{6E9BF753-FD4C-42F5-AD81-AFB0BB5F2F61}"/>
              </a:ext>
            </a:extLst>
          </p:cNvPr>
          <p:cNvGrpSpPr/>
          <p:nvPr/>
        </p:nvGrpSpPr>
        <p:grpSpPr>
          <a:xfrm>
            <a:off x="1624181" y="2404864"/>
            <a:ext cx="1644846" cy="1510596"/>
            <a:chOff x="1992062" y="2354106"/>
            <a:chExt cx="1644846" cy="151059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42253CC-375B-40B3-A307-1D1256B92B73}"/>
                </a:ext>
              </a:extLst>
            </p:cNvPr>
            <p:cNvSpPr/>
            <p:nvPr/>
          </p:nvSpPr>
          <p:spPr>
            <a:xfrm>
              <a:off x="1992062" y="2354106"/>
              <a:ext cx="1644846" cy="15105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037BAC7-8B4D-4EAA-8223-1E24D0E2FCF4}"/>
                </a:ext>
              </a:extLst>
            </p:cNvPr>
            <p:cNvCxnSpPr>
              <a:cxnSpLocks/>
            </p:cNvCxnSpPr>
            <p:nvPr/>
          </p:nvCxnSpPr>
          <p:spPr>
            <a:xfrm>
              <a:off x="1997602" y="3850414"/>
              <a:ext cx="1631604" cy="0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EC50083-082A-4B61-80F2-7D464136E83B}"/>
                </a:ext>
              </a:extLst>
            </p:cNvPr>
            <p:cNvCxnSpPr>
              <a:cxnSpLocks/>
            </p:cNvCxnSpPr>
            <p:nvPr/>
          </p:nvCxnSpPr>
          <p:spPr>
            <a:xfrm>
              <a:off x="2005729" y="2363771"/>
              <a:ext cx="0" cy="1480548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4F137F0-68B2-493A-AEDF-F1B526D0018A}"/>
                </a:ext>
              </a:extLst>
            </p:cNvPr>
            <p:cNvCxnSpPr>
              <a:cxnSpLocks/>
            </p:cNvCxnSpPr>
            <p:nvPr/>
          </p:nvCxnSpPr>
          <p:spPr>
            <a:xfrm>
              <a:off x="2005729" y="2367723"/>
              <a:ext cx="1619065" cy="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3F675AC-AE13-49B1-ADA3-402CA199B268}"/>
                </a:ext>
              </a:extLst>
            </p:cNvPr>
            <p:cNvCxnSpPr>
              <a:cxnSpLocks/>
            </p:cNvCxnSpPr>
            <p:nvPr/>
          </p:nvCxnSpPr>
          <p:spPr>
            <a:xfrm>
              <a:off x="3632473" y="2354106"/>
              <a:ext cx="0" cy="15105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9B1B18D-5B16-4AC9-BF5F-60EC664A7ED3}"/>
                </a:ext>
              </a:extLst>
            </p:cNvPr>
            <p:cNvCxnSpPr>
              <a:cxnSpLocks/>
            </p:cNvCxnSpPr>
            <p:nvPr/>
          </p:nvCxnSpPr>
          <p:spPr>
            <a:xfrm>
              <a:off x="3623603" y="2364962"/>
              <a:ext cx="0" cy="1494977"/>
            </a:xfrm>
            <a:prstGeom prst="line">
              <a:avLst/>
            </a:prstGeom>
            <a:ln w="9525"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25F1958-7163-445B-8A3D-6BCC6AFE9E6D}"/>
                </a:ext>
              </a:extLst>
            </p:cNvPr>
            <p:cNvCxnSpPr>
              <a:cxnSpLocks/>
            </p:cNvCxnSpPr>
            <p:nvPr/>
          </p:nvCxnSpPr>
          <p:spPr>
            <a:xfrm>
              <a:off x="1992062" y="3859939"/>
              <a:ext cx="164227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DF833C5-8D8A-4CD6-947E-D13DEE8F9B68}"/>
                </a:ext>
              </a:extLst>
            </p:cNvPr>
            <p:cNvCxnSpPr>
              <a:cxnSpLocks/>
            </p:cNvCxnSpPr>
            <p:nvPr/>
          </p:nvCxnSpPr>
          <p:spPr>
            <a:xfrm>
              <a:off x="1992062" y="2358870"/>
              <a:ext cx="1635536" cy="0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F70574E-441B-4A6C-91D2-B09FCB493E13}"/>
                </a:ext>
              </a:extLst>
            </p:cNvPr>
            <p:cNvCxnSpPr>
              <a:cxnSpLocks/>
            </p:cNvCxnSpPr>
            <p:nvPr/>
          </p:nvCxnSpPr>
          <p:spPr>
            <a:xfrm>
              <a:off x="1996479" y="2360147"/>
              <a:ext cx="0" cy="1499792"/>
            </a:xfrm>
            <a:prstGeom prst="line">
              <a:avLst/>
            </a:prstGeom>
            <a:ln w="9525">
              <a:solidFill>
                <a:srgbClr val="DF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Microsoft NetMetting Label">
            <a:extLst>
              <a:ext uri="{FF2B5EF4-FFF2-40B4-BE49-F238E27FC236}">
                <a16:creationId xmlns:a16="http://schemas.microsoft.com/office/drawing/2014/main" id="{F18C88D0-B7D5-42ED-AC23-0BE486B0D82B}"/>
              </a:ext>
            </a:extLst>
          </p:cNvPr>
          <p:cNvSpPr txBox="1"/>
          <p:nvPr/>
        </p:nvSpPr>
        <p:spPr>
          <a:xfrm>
            <a:off x="1765692" y="3165002"/>
            <a:ext cx="148061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Microsoft NetMeeting</a:t>
            </a:r>
          </a:p>
        </p:txBody>
      </p:sp>
      <p:sp>
        <p:nvSpPr>
          <p:cNvPr id="168" name="MS-DOS Prompt Label">
            <a:extLst>
              <a:ext uri="{FF2B5EF4-FFF2-40B4-BE49-F238E27FC236}">
                <a16:creationId xmlns:a16="http://schemas.microsoft.com/office/drawing/2014/main" id="{5494B3A0-9BC7-4FB6-94FE-B020D5433956}"/>
              </a:ext>
            </a:extLst>
          </p:cNvPr>
          <p:cNvSpPr txBox="1"/>
          <p:nvPr/>
        </p:nvSpPr>
        <p:spPr>
          <a:xfrm>
            <a:off x="1764921" y="3359419"/>
            <a:ext cx="14790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MS-DOS Prompt</a:t>
            </a:r>
          </a:p>
        </p:txBody>
      </p:sp>
      <p:sp>
        <p:nvSpPr>
          <p:cNvPr id="169" name="Windows Explorer Label">
            <a:extLst>
              <a:ext uri="{FF2B5EF4-FFF2-40B4-BE49-F238E27FC236}">
                <a16:creationId xmlns:a16="http://schemas.microsoft.com/office/drawing/2014/main" id="{E06BF23A-E80D-44EB-9F3F-3FA3C20296E5}"/>
              </a:ext>
            </a:extLst>
          </p:cNvPr>
          <p:cNvSpPr txBox="1"/>
          <p:nvPr/>
        </p:nvSpPr>
        <p:spPr>
          <a:xfrm>
            <a:off x="1765118" y="3549687"/>
            <a:ext cx="147166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Windows Explorer</a:t>
            </a:r>
          </a:p>
        </p:txBody>
      </p:sp>
      <p:grpSp>
        <p:nvGrpSpPr>
          <p:cNvPr id="19" name="Accessories Group">
            <a:extLst>
              <a:ext uri="{FF2B5EF4-FFF2-40B4-BE49-F238E27FC236}">
                <a16:creationId xmlns:a16="http://schemas.microsoft.com/office/drawing/2014/main" id="{5260CD21-ED40-47F9-91B7-8D2CC1E1BCA5}"/>
              </a:ext>
            </a:extLst>
          </p:cNvPr>
          <p:cNvGrpSpPr/>
          <p:nvPr/>
        </p:nvGrpSpPr>
        <p:grpSpPr>
          <a:xfrm>
            <a:off x="1652859" y="2404196"/>
            <a:ext cx="1596043" cy="230832"/>
            <a:chOff x="1652859" y="2404196"/>
            <a:chExt cx="1596043" cy="230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5A33D2-7169-4AE6-9A31-92C511FCA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647" t="11961" r="44274" b="78378"/>
            <a:stretch/>
          </p:blipFill>
          <p:spPr>
            <a:xfrm>
              <a:off x="1652859" y="2441635"/>
              <a:ext cx="179376" cy="15585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39A16B-B931-4966-8C5C-68161B87A2C5}"/>
                </a:ext>
              </a:extLst>
            </p:cNvPr>
            <p:cNvGrpSpPr/>
            <p:nvPr/>
          </p:nvGrpSpPr>
          <p:grpSpPr>
            <a:xfrm>
              <a:off x="1765692" y="2404196"/>
              <a:ext cx="1483210" cy="230832"/>
              <a:chOff x="1765692" y="2404196"/>
              <a:chExt cx="1483210" cy="2308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6FF7A4-7E2C-4599-8EAA-F15ECA1E1335}"/>
                  </a:ext>
                </a:extLst>
              </p:cNvPr>
              <p:cNvSpPr txBox="1"/>
              <p:nvPr/>
            </p:nvSpPr>
            <p:spPr>
              <a:xfrm>
                <a:off x="1765692" y="2404196"/>
                <a:ext cx="148321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Accessories</a:t>
                </a:r>
              </a:p>
            </p:txBody>
          </p:sp>
          <p:sp>
            <p:nvSpPr>
              <p:cNvPr id="170" name="Isosceles Triangle 169">
                <a:extLst>
                  <a:ext uri="{FF2B5EF4-FFF2-40B4-BE49-F238E27FC236}">
                    <a16:creationId xmlns:a16="http://schemas.microsoft.com/office/drawing/2014/main" id="{CE8273F6-D92D-4DB4-BC76-650823EEF9DC}"/>
                  </a:ext>
                </a:extLst>
              </p:cNvPr>
              <p:cNvSpPr/>
              <p:nvPr/>
            </p:nvSpPr>
            <p:spPr>
              <a:xfrm rot="5400000">
                <a:off x="3159022" y="2503895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</p:grpSp>
      <p:grpSp>
        <p:nvGrpSpPr>
          <p:cNvPr id="21" name="Internet Explorer Group">
            <a:extLst>
              <a:ext uri="{FF2B5EF4-FFF2-40B4-BE49-F238E27FC236}">
                <a16:creationId xmlns:a16="http://schemas.microsoft.com/office/drawing/2014/main" id="{F1EA6E59-4A2A-4FA8-81F4-37FAC0103CDE}"/>
              </a:ext>
            </a:extLst>
          </p:cNvPr>
          <p:cNvGrpSpPr/>
          <p:nvPr/>
        </p:nvGrpSpPr>
        <p:grpSpPr>
          <a:xfrm>
            <a:off x="1649732" y="2593693"/>
            <a:ext cx="1599765" cy="230832"/>
            <a:chOff x="1649732" y="2593693"/>
            <a:chExt cx="1599765" cy="2308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0634F5-E98A-4DBC-B509-95F9DFE50085}"/>
                </a:ext>
              </a:extLst>
            </p:cNvPr>
            <p:cNvGrpSpPr/>
            <p:nvPr/>
          </p:nvGrpSpPr>
          <p:grpSpPr>
            <a:xfrm>
              <a:off x="1765692" y="2593693"/>
              <a:ext cx="1483805" cy="230832"/>
              <a:chOff x="1765692" y="2593693"/>
              <a:chExt cx="1483805" cy="230832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CE6B9E5-1FC0-496C-B7C7-15B398120976}"/>
                  </a:ext>
                </a:extLst>
              </p:cNvPr>
              <p:cNvSpPr txBox="1"/>
              <p:nvPr/>
            </p:nvSpPr>
            <p:spPr>
              <a:xfrm>
                <a:off x="1765692" y="2593693"/>
                <a:ext cx="1483805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Internet Explorer</a:t>
                </a:r>
              </a:p>
            </p:txBody>
          </p:sp>
          <p:sp>
            <p:nvSpPr>
              <p:cNvPr id="171" name="Isosceles Triangle 170">
                <a:extLst>
                  <a:ext uri="{FF2B5EF4-FFF2-40B4-BE49-F238E27FC236}">
                    <a16:creationId xmlns:a16="http://schemas.microsoft.com/office/drawing/2014/main" id="{514A5E1F-B8FB-47FC-8456-4B0BC185684D}"/>
                  </a:ext>
                </a:extLst>
              </p:cNvPr>
              <p:cNvSpPr/>
              <p:nvPr/>
            </p:nvSpPr>
            <p:spPr>
              <a:xfrm rot="5400000">
                <a:off x="3159022" y="2682257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D04AE8C2-F929-45AA-9739-3CD520292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647" t="11961" r="44274" b="78378"/>
            <a:stretch/>
          </p:blipFill>
          <p:spPr>
            <a:xfrm>
              <a:off x="1649732" y="2634631"/>
              <a:ext cx="179376" cy="155857"/>
            </a:xfrm>
            <a:prstGeom prst="rect">
              <a:avLst/>
            </a:prstGeom>
          </p:spPr>
        </p:pic>
      </p:grpSp>
      <p:grpSp>
        <p:nvGrpSpPr>
          <p:cNvPr id="22" name="Online Services Group">
            <a:extLst>
              <a:ext uri="{FF2B5EF4-FFF2-40B4-BE49-F238E27FC236}">
                <a16:creationId xmlns:a16="http://schemas.microsoft.com/office/drawing/2014/main" id="{82FFCE87-A985-4E41-800B-BE016B2323C5}"/>
              </a:ext>
            </a:extLst>
          </p:cNvPr>
          <p:cNvGrpSpPr/>
          <p:nvPr/>
        </p:nvGrpSpPr>
        <p:grpSpPr>
          <a:xfrm>
            <a:off x="1648247" y="2782267"/>
            <a:ext cx="1599184" cy="230832"/>
            <a:chOff x="1648247" y="2782267"/>
            <a:chExt cx="1599184" cy="2308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F4B70F-1424-4FB5-A6CB-1EFD95CB5028}"/>
                </a:ext>
              </a:extLst>
            </p:cNvPr>
            <p:cNvGrpSpPr/>
            <p:nvPr/>
          </p:nvGrpSpPr>
          <p:grpSpPr>
            <a:xfrm>
              <a:off x="1765693" y="2782267"/>
              <a:ext cx="1481738" cy="230832"/>
              <a:chOff x="1765693" y="2782267"/>
              <a:chExt cx="1481738" cy="230832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E1E06C9-A549-464F-8B72-FD14FE0583EB}"/>
                  </a:ext>
                </a:extLst>
              </p:cNvPr>
              <p:cNvSpPr txBox="1"/>
              <p:nvPr/>
            </p:nvSpPr>
            <p:spPr>
              <a:xfrm>
                <a:off x="1765693" y="2782267"/>
                <a:ext cx="148173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Online Services</a:t>
                </a:r>
              </a:p>
            </p:txBody>
          </p:sp>
          <p:sp>
            <p:nvSpPr>
              <p:cNvPr id="172" name="Isosceles Triangle 171">
                <a:extLst>
                  <a:ext uri="{FF2B5EF4-FFF2-40B4-BE49-F238E27FC236}">
                    <a16:creationId xmlns:a16="http://schemas.microsoft.com/office/drawing/2014/main" id="{8F345163-C1C7-43BC-B4E2-2EA9B5250201}"/>
                  </a:ext>
                </a:extLst>
              </p:cNvPr>
              <p:cNvSpPr/>
              <p:nvPr/>
            </p:nvSpPr>
            <p:spPr>
              <a:xfrm rot="5400000">
                <a:off x="3159022" y="2877928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F72EE855-328D-4B79-8923-D9C248465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647" t="11961" r="44274" b="78378"/>
            <a:stretch/>
          </p:blipFill>
          <p:spPr>
            <a:xfrm>
              <a:off x="1648247" y="2815910"/>
              <a:ext cx="179376" cy="155857"/>
            </a:xfrm>
            <a:prstGeom prst="rect">
              <a:avLst/>
            </a:prstGeom>
          </p:spPr>
        </p:pic>
      </p:grpSp>
      <p:grpSp>
        <p:nvGrpSpPr>
          <p:cNvPr id="23" name="StartUp Group">
            <a:extLst>
              <a:ext uri="{FF2B5EF4-FFF2-40B4-BE49-F238E27FC236}">
                <a16:creationId xmlns:a16="http://schemas.microsoft.com/office/drawing/2014/main" id="{69480770-4DB0-4CF5-B0AB-69ED135AE517}"/>
              </a:ext>
            </a:extLst>
          </p:cNvPr>
          <p:cNvGrpSpPr/>
          <p:nvPr/>
        </p:nvGrpSpPr>
        <p:grpSpPr>
          <a:xfrm>
            <a:off x="1653539" y="2976529"/>
            <a:ext cx="1593892" cy="230832"/>
            <a:chOff x="1653539" y="2976529"/>
            <a:chExt cx="1593892" cy="2308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4CE35E-5AB7-4564-A8A5-20F1D3539F7C}"/>
                </a:ext>
              </a:extLst>
            </p:cNvPr>
            <p:cNvGrpSpPr/>
            <p:nvPr/>
          </p:nvGrpSpPr>
          <p:grpSpPr>
            <a:xfrm>
              <a:off x="1765692" y="2976529"/>
              <a:ext cx="1481739" cy="230832"/>
              <a:chOff x="1765692" y="2976529"/>
              <a:chExt cx="1481739" cy="230832"/>
            </a:xfrm>
          </p:grpSpPr>
          <p:sp>
            <p:nvSpPr>
              <p:cNvPr id="166" name="StartUp Label">
                <a:extLst>
                  <a:ext uri="{FF2B5EF4-FFF2-40B4-BE49-F238E27FC236}">
                    <a16:creationId xmlns:a16="http://schemas.microsoft.com/office/drawing/2014/main" id="{F3DE63CE-0318-4C40-AD81-B113D945E8E5}"/>
                  </a:ext>
                </a:extLst>
              </p:cNvPr>
              <p:cNvSpPr txBox="1"/>
              <p:nvPr/>
            </p:nvSpPr>
            <p:spPr>
              <a:xfrm>
                <a:off x="1765692" y="2976529"/>
                <a:ext cx="148173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StartUp</a:t>
                </a:r>
                <a:endParaRPr lang="en-US" sz="9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73" name="StartUp Arrow">
                <a:extLst>
                  <a:ext uri="{FF2B5EF4-FFF2-40B4-BE49-F238E27FC236}">
                    <a16:creationId xmlns:a16="http://schemas.microsoft.com/office/drawing/2014/main" id="{A19AD3ED-BC60-42B9-9628-484693778E2A}"/>
                  </a:ext>
                </a:extLst>
              </p:cNvPr>
              <p:cNvSpPr/>
              <p:nvPr/>
            </p:nvSpPr>
            <p:spPr>
              <a:xfrm rot="5400000">
                <a:off x="3159021" y="3068754"/>
                <a:ext cx="5562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194" name="StartUp Icon">
              <a:extLst>
                <a:ext uri="{FF2B5EF4-FFF2-40B4-BE49-F238E27FC236}">
                  <a16:creationId xmlns:a16="http://schemas.microsoft.com/office/drawing/2014/main" id="{9388D33C-04A9-49AB-8DEA-75B61EF08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647" t="11961" r="44274" b="78378"/>
            <a:stretch/>
          </p:blipFill>
          <p:spPr>
            <a:xfrm>
              <a:off x="1653539" y="3001643"/>
              <a:ext cx="179376" cy="155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56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345</Words>
  <Application>Microsoft Office PowerPoint</Application>
  <PresentationFormat>Widescreen</PresentationFormat>
  <Paragraphs>165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Heavy</vt:lpstr>
      <vt:lpstr>Microsoft Sans Serif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Apple</dc:creator>
  <cp:lastModifiedBy>Alex Apple</cp:lastModifiedBy>
  <cp:revision>53</cp:revision>
  <dcterms:created xsi:type="dcterms:W3CDTF">2018-08-15T02:35:50Z</dcterms:created>
  <dcterms:modified xsi:type="dcterms:W3CDTF">2018-09-01T15:13:23Z</dcterms:modified>
</cp:coreProperties>
</file>