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9" r:id="rId28"/>
    <p:sldId id="295" r:id="rId29"/>
    <p:sldId id="290" r:id="rId30"/>
    <p:sldId id="291" r:id="rId31"/>
    <p:sldId id="292" r:id="rId32"/>
    <p:sldId id="293" r:id="rId33"/>
    <p:sldId id="282" r:id="rId34"/>
    <p:sldId id="283" r:id="rId35"/>
    <p:sldId id="284" r:id="rId36"/>
    <p:sldId id="285" r:id="rId37"/>
    <p:sldId id="286" r:id="rId38"/>
    <p:sldId id="287" r:id="rId39"/>
    <p:sldId id="294"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08" y="-73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0627F52-8E05-4BC2-8365-6B618DB862A7}" type="datetimeFigureOut">
              <a:rPr lang="en-GB" smtClean="0"/>
              <a:t>26/11/2012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0DA062-90FE-40B2-BFA3-4D766DAFACFA}" type="slidenum">
              <a:rPr lang="en-GB" smtClean="0"/>
              <a:t>‹#›</a:t>
            </a:fld>
            <a:endParaRPr lang="en-GB"/>
          </a:p>
        </p:txBody>
      </p:sp>
    </p:spTree>
    <p:extLst>
      <p:ext uri="{BB962C8B-B14F-4D97-AF65-F5344CB8AC3E}">
        <p14:creationId xmlns:p14="http://schemas.microsoft.com/office/powerpoint/2010/main" val="2687013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40DA062-90FE-40B2-BFA3-4D766DAFACFA}" type="slidenum">
              <a:rPr lang="en-GB" smtClean="0"/>
              <a:t>39</a:t>
            </a:fld>
            <a:endParaRPr lang="en-GB"/>
          </a:p>
        </p:txBody>
      </p:sp>
    </p:spTree>
    <p:extLst>
      <p:ext uri="{BB962C8B-B14F-4D97-AF65-F5344CB8AC3E}">
        <p14:creationId xmlns:p14="http://schemas.microsoft.com/office/powerpoint/2010/main" val="34250952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11/26/2012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11/26/2012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11/26/2012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11/26/2012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11/26/2012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11/26/2012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slide" Target="slide27.xml"/><Relationship Id="rId2" Type="http://schemas.openxmlformats.org/officeDocument/2006/relationships/slide" Target="slide33.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slide" Target="slide33.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 Target="slide28.xml"/><Relationship Id="rId5" Type="http://schemas.openxmlformats.org/officeDocument/2006/relationships/slide" Target="slide29.xml"/><Relationship Id="rId4" Type="http://schemas.openxmlformats.org/officeDocument/2006/relationships/slide" Target="slide26.xml"/></Relationships>
</file>

<file path=ppt/slides/_rels/slide28.xml.rels><?xml version="1.0" encoding="UTF-8" standalone="yes"?>
<Relationships xmlns="http://schemas.openxmlformats.org/package/2006/relationships"><Relationship Id="rId2" Type="http://schemas.openxmlformats.org/officeDocument/2006/relationships/slide" Target="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slide" Target="slide33.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 Target="slide28.xml"/><Relationship Id="rId5" Type="http://schemas.openxmlformats.org/officeDocument/2006/relationships/slide" Target="slide31.xml"/><Relationship Id="rId4" Type="http://schemas.openxmlformats.org/officeDocument/2006/relationships/slide" Target="slide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slide" Target="slide29.xml"/><Relationship Id="rId2" Type="http://schemas.openxmlformats.org/officeDocument/2006/relationships/slide" Target="slide33.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slide" Target="slide33.xml"/><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slide" Target="slide28.xml"/><Relationship Id="rId5" Type="http://schemas.openxmlformats.org/officeDocument/2006/relationships/slide" Target="slide27.xml"/><Relationship Id="rId4" Type="http://schemas.openxmlformats.org/officeDocument/2006/relationships/slide" Target="slide32.xml"/></Relationships>
</file>

<file path=ppt/slides/_rels/slide32.xml.rels><?xml version="1.0" encoding="UTF-8" standalone="yes"?>
<Relationships xmlns="http://schemas.openxmlformats.org/package/2006/relationships"><Relationship Id="rId3" Type="http://schemas.openxmlformats.org/officeDocument/2006/relationships/slide" Target="slide31.xml"/><Relationship Id="rId2" Type="http://schemas.openxmlformats.org/officeDocument/2006/relationships/slide" Target="slide33.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miley Face 5"/>
          <p:cNvSpPr/>
          <p:nvPr/>
        </p:nvSpPr>
        <p:spPr>
          <a:xfrm>
            <a:off x="3771899" y="1828800"/>
            <a:ext cx="1600200" cy="1524000"/>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028307" y="3200400"/>
            <a:ext cx="3087385" cy="923330"/>
          </a:xfrm>
          <a:prstGeom prst="rect">
            <a:avLst/>
          </a:prstGeom>
          <a:noFill/>
        </p:spPr>
        <p:txBody>
          <a:bodyPr wrap="none" lIns="91440" tIns="45720" rIns="91440" bIns="45720">
            <a:spAutoFit/>
          </a:bodyPr>
          <a:lstStyle/>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	lower 1</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8" name="Rectangle 7"/>
          <p:cNvSpPr/>
          <p:nvPr/>
        </p:nvSpPr>
        <p:spPr>
          <a:xfrm>
            <a:off x="3200400" y="4191000"/>
            <a:ext cx="2743200" cy="381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9" name="Rectangle 8"/>
          <p:cNvSpPr/>
          <p:nvPr/>
        </p:nvSpPr>
        <p:spPr>
          <a:xfrm>
            <a:off x="3200400" y="4191000"/>
            <a:ext cx="228600" cy="38100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061853102"/>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miley Face 5"/>
          <p:cNvSpPr/>
          <p:nvPr/>
        </p:nvSpPr>
        <p:spPr>
          <a:xfrm>
            <a:off x="3771899" y="1828800"/>
            <a:ext cx="1600200" cy="1524000"/>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028307" y="3200400"/>
            <a:ext cx="3087385" cy="923330"/>
          </a:xfrm>
          <a:prstGeom prst="rect">
            <a:avLst/>
          </a:prstGeom>
          <a:noFill/>
        </p:spPr>
        <p:txBody>
          <a:bodyPr wrap="none" lIns="91440" tIns="45720" rIns="91440" bIns="45720">
            <a:spAutoFit/>
          </a:bodyPr>
          <a:lstStyle/>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	lower 1</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8" name="Rectangle 7"/>
          <p:cNvSpPr/>
          <p:nvPr/>
        </p:nvSpPr>
        <p:spPr>
          <a:xfrm>
            <a:off x="3200400" y="4191000"/>
            <a:ext cx="2743200" cy="381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9" name="Rectangle 8"/>
          <p:cNvSpPr/>
          <p:nvPr/>
        </p:nvSpPr>
        <p:spPr>
          <a:xfrm>
            <a:off x="3276600" y="3162300"/>
            <a:ext cx="2743200" cy="38100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820071439"/>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miley Face 5"/>
          <p:cNvSpPr/>
          <p:nvPr/>
        </p:nvSpPr>
        <p:spPr>
          <a:xfrm>
            <a:off x="3771899" y="1828800"/>
            <a:ext cx="1600200" cy="1524000"/>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028307" y="3200400"/>
            <a:ext cx="3087385" cy="923330"/>
          </a:xfrm>
          <a:prstGeom prst="rect">
            <a:avLst/>
          </a:prstGeom>
          <a:noFill/>
        </p:spPr>
        <p:txBody>
          <a:bodyPr wrap="none" lIns="91440" tIns="45720" rIns="91440" bIns="45720">
            <a:spAutoFit/>
          </a:bodyPr>
          <a:lstStyle/>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	lower 1</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9" name="Rectangle 8"/>
          <p:cNvSpPr/>
          <p:nvPr/>
        </p:nvSpPr>
        <p:spPr>
          <a:xfrm>
            <a:off x="3276600" y="3162300"/>
            <a:ext cx="2743200" cy="38100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43888908"/>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miley Face 5"/>
          <p:cNvSpPr/>
          <p:nvPr/>
        </p:nvSpPr>
        <p:spPr>
          <a:xfrm>
            <a:off x="3771899" y="1828800"/>
            <a:ext cx="1600200" cy="1524000"/>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028307" y="3200400"/>
            <a:ext cx="3087385" cy="923330"/>
          </a:xfrm>
          <a:prstGeom prst="rect">
            <a:avLst/>
          </a:prstGeom>
          <a:noFill/>
        </p:spPr>
        <p:txBody>
          <a:bodyPr wrap="none" lIns="91440" tIns="45720" rIns="91440" bIns="45720">
            <a:spAutoFit/>
          </a:bodyPr>
          <a:lstStyle/>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	lower 1</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9" name="Rectangle 8"/>
          <p:cNvSpPr/>
          <p:nvPr/>
        </p:nvSpPr>
        <p:spPr>
          <a:xfrm>
            <a:off x="3200399" y="1143000"/>
            <a:ext cx="2743200" cy="38100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77748913"/>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miley Face 5"/>
          <p:cNvSpPr/>
          <p:nvPr/>
        </p:nvSpPr>
        <p:spPr>
          <a:xfrm>
            <a:off x="3771899" y="1828800"/>
            <a:ext cx="1600200" cy="1524000"/>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028307" y="3200400"/>
            <a:ext cx="3087385" cy="923330"/>
          </a:xfrm>
          <a:prstGeom prst="rect">
            <a:avLst/>
          </a:prstGeom>
          <a:noFill/>
        </p:spPr>
        <p:txBody>
          <a:bodyPr wrap="none" lIns="91440" tIns="45720" rIns="91440" bIns="45720">
            <a:spAutoFit/>
          </a:bodyPr>
          <a:lstStyle/>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	lower 1</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9" name="Rectangle 8"/>
          <p:cNvSpPr/>
          <p:nvPr/>
        </p:nvSpPr>
        <p:spPr>
          <a:xfrm>
            <a:off x="3367150" y="0"/>
            <a:ext cx="2743200" cy="38100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97302573"/>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miley Face 5"/>
          <p:cNvSpPr/>
          <p:nvPr/>
        </p:nvSpPr>
        <p:spPr>
          <a:xfrm>
            <a:off x="3771899" y="1828800"/>
            <a:ext cx="1600200" cy="1524000"/>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028307" y="3200400"/>
            <a:ext cx="3087385" cy="923330"/>
          </a:xfrm>
          <a:prstGeom prst="rect">
            <a:avLst/>
          </a:prstGeom>
          <a:noFill/>
        </p:spPr>
        <p:txBody>
          <a:bodyPr wrap="none" lIns="91440" tIns="45720" rIns="91440" bIns="45720">
            <a:spAutoFit/>
          </a:bodyPr>
          <a:lstStyle/>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	lower 1</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9" name="Rectangle 8"/>
          <p:cNvSpPr/>
          <p:nvPr/>
        </p:nvSpPr>
        <p:spPr>
          <a:xfrm>
            <a:off x="1676400" y="0"/>
            <a:ext cx="5105400" cy="38100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70645988"/>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miley Face 5"/>
          <p:cNvSpPr/>
          <p:nvPr/>
        </p:nvSpPr>
        <p:spPr>
          <a:xfrm>
            <a:off x="3771899" y="1828800"/>
            <a:ext cx="1600200" cy="1524000"/>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028307" y="3200400"/>
            <a:ext cx="3087385" cy="923330"/>
          </a:xfrm>
          <a:prstGeom prst="rect">
            <a:avLst/>
          </a:prstGeom>
          <a:noFill/>
        </p:spPr>
        <p:txBody>
          <a:bodyPr wrap="none" lIns="91440" tIns="45720" rIns="91440" bIns="45720">
            <a:spAutoFit/>
          </a:bodyPr>
          <a:lstStyle/>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	lower 1</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9" name="Rectangle 8"/>
          <p:cNvSpPr/>
          <p:nvPr/>
        </p:nvSpPr>
        <p:spPr>
          <a:xfrm>
            <a:off x="914400" y="0"/>
            <a:ext cx="7010400" cy="38100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6683175"/>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miley Face 5"/>
          <p:cNvSpPr/>
          <p:nvPr/>
        </p:nvSpPr>
        <p:spPr>
          <a:xfrm>
            <a:off x="3771899" y="1828800"/>
            <a:ext cx="1600200" cy="1524000"/>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028307" y="3200400"/>
            <a:ext cx="3087385" cy="923330"/>
          </a:xfrm>
          <a:prstGeom prst="rect">
            <a:avLst/>
          </a:prstGeom>
          <a:noFill/>
        </p:spPr>
        <p:txBody>
          <a:bodyPr wrap="none" lIns="91440" tIns="45720" rIns="91440" bIns="45720">
            <a:spAutoFit/>
          </a:bodyPr>
          <a:lstStyle/>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	lower 1</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9" name="Rectangle 8"/>
          <p:cNvSpPr/>
          <p:nvPr/>
        </p:nvSpPr>
        <p:spPr>
          <a:xfrm>
            <a:off x="304800" y="0"/>
            <a:ext cx="8458200" cy="38100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88162949"/>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miley Face 5"/>
          <p:cNvSpPr/>
          <p:nvPr/>
        </p:nvSpPr>
        <p:spPr>
          <a:xfrm>
            <a:off x="3771899" y="1828800"/>
            <a:ext cx="1600200" cy="1524000"/>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028307" y="3200400"/>
            <a:ext cx="3087385" cy="923330"/>
          </a:xfrm>
          <a:prstGeom prst="rect">
            <a:avLst/>
          </a:prstGeom>
          <a:noFill/>
        </p:spPr>
        <p:txBody>
          <a:bodyPr wrap="none" lIns="91440" tIns="45720" rIns="91440" bIns="45720">
            <a:spAutoFit/>
          </a:bodyPr>
          <a:lstStyle/>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	lower 1</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9" name="Rectangle 8"/>
          <p:cNvSpPr/>
          <p:nvPr/>
        </p:nvSpPr>
        <p:spPr>
          <a:xfrm>
            <a:off x="0" y="0"/>
            <a:ext cx="9144000" cy="381000"/>
          </a:xfrm>
          <a:prstGeom prst="rect">
            <a:avLst/>
          </a:prstGeom>
          <a:gradFill>
            <a:gsLst>
              <a:gs pos="0">
                <a:srgbClr val="FF3399"/>
              </a:gs>
              <a:gs pos="25000">
                <a:srgbClr val="FF6633"/>
              </a:gs>
              <a:gs pos="50000">
                <a:srgbClr val="FFFF00"/>
              </a:gs>
              <a:gs pos="75000">
                <a:srgbClr val="01A78F"/>
              </a:gs>
              <a:gs pos="100000">
                <a:srgbClr val="3366FF"/>
              </a:gs>
            </a:gsLst>
            <a:lin ang="5400000" scaled="0"/>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56291584"/>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028307" y="3200400"/>
            <a:ext cx="3087385" cy="923330"/>
          </a:xfrm>
          <a:prstGeom prst="rect">
            <a:avLst/>
          </a:prstGeom>
          <a:noFill/>
        </p:spPr>
        <p:txBody>
          <a:bodyPr wrap="none" lIns="91440" tIns="45720" rIns="91440" bIns="45720">
            <a:spAutoFit/>
          </a:bodyPr>
          <a:lstStyle/>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	lower 1</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9" name="Rectangle 8"/>
          <p:cNvSpPr/>
          <p:nvPr/>
        </p:nvSpPr>
        <p:spPr>
          <a:xfrm>
            <a:off x="0" y="0"/>
            <a:ext cx="9144000" cy="381000"/>
          </a:xfrm>
          <a:prstGeom prst="rect">
            <a:avLst/>
          </a:prstGeom>
          <a:gradFill>
            <a:gsLst>
              <a:gs pos="0">
                <a:srgbClr val="FF3399"/>
              </a:gs>
              <a:gs pos="25000">
                <a:srgbClr val="FF6633"/>
              </a:gs>
              <a:gs pos="50000">
                <a:srgbClr val="FFFF00"/>
              </a:gs>
              <a:gs pos="75000">
                <a:srgbClr val="01A78F"/>
              </a:gs>
              <a:gs pos="100000">
                <a:srgbClr val="3366FF"/>
              </a:gs>
            </a:gsLst>
            <a:lin ang="5400000" scaled="0"/>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48005281"/>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0" y="0"/>
            <a:ext cx="9144000" cy="381000"/>
          </a:xfrm>
          <a:prstGeom prst="rect">
            <a:avLst/>
          </a:prstGeom>
          <a:gradFill>
            <a:gsLst>
              <a:gs pos="0">
                <a:srgbClr val="FF3399"/>
              </a:gs>
              <a:gs pos="25000">
                <a:srgbClr val="FF6633"/>
              </a:gs>
              <a:gs pos="50000">
                <a:srgbClr val="FFFF00"/>
              </a:gs>
              <a:gs pos="75000">
                <a:srgbClr val="01A78F"/>
              </a:gs>
              <a:gs pos="100000">
                <a:srgbClr val="3366FF"/>
              </a:gs>
            </a:gsLst>
            <a:lin ang="5400000" scaled="0"/>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2895600" y="12819"/>
            <a:ext cx="3087385" cy="923330"/>
          </a:xfrm>
          <a:prstGeom prst="rect">
            <a:avLst/>
          </a:prstGeom>
          <a:noFill/>
        </p:spPr>
        <p:txBody>
          <a:bodyPr wrap="none" lIns="91440" tIns="45720" rIns="91440" bIns="45720">
            <a:spAutoFit/>
          </a:bodyPr>
          <a:lstStyle/>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	lower 1</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4119719488"/>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miley Face 5"/>
          <p:cNvSpPr/>
          <p:nvPr/>
        </p:nvSpPr>
        <p:spPr>
          <a:xfrm>
            <a:off x="3771899" y="1828800"/>
            <a:ext cx="1600200" cy="1524000"/>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028307" y="3200400"/>
            <a:ext cx="3087385" cy="923330"/>
          </a:xfrm>
          <a:prstGeom prst="rect">
            <a:avLst/>
          </a:prstGeom>
          <a:noFill/>
        </p:spPr>
        <p:txBody>
          <a:bodyPr wrap="none" lIns="91440" tIns="45720" rIns="91440" bIns="45720">
            <a:spAutoFit/>
          </a:bodyPr>
          <a:lstStyle/>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	lower 1</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8" name="Rectangle 7"/>
          <p:cNvSpPr/>
          <p:nvPr/>
        </p:nvSpPr>
        <p:spPr>
          <a:xfrm>
            <a:off x="3200400" y="4191000"/>
            <a:ext cx="2743200" cy="381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9" name="Rectangle 8"/>
          <p:cNvSpPr/>
          <p:nvPr/>
        </p:nvSpPr>
        <p:spPr>
          <a:xfrm>
            <a:off x="3200400" y="4191000"/>
            <a:ext cx="381000" cy="38100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56954811"/>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0" y="0"/>
            <a:ext cx="9144000" cy="381000"/>
          </a:xfrm>
          <a:prstGeom prst="rect">
            <a:avLst/>
          </a:prstGeom>
          <a:gradFill>
            <a:gsLst>
              <a:gs pos="0">
                <a:srgbClr val="FF3399"/>
              </a:gs>
              <a:gs pos="25000">
                <a:srgbClr val="FF6633"/>
              </a:gs>
              <a:gs pos="50000">
                <a:srgbClr val="FFFF00"/>
              </a:gs>
              <a:gs pos="75000">
                <a:srgbClr val="01A78F"/>
              </a:gs>
              <a:gs pos="100000">
                <a:srgbClr val="3366FF"/>
              </a:gs>
            </a:gsLst>
            <a:lin ang="5400000" scaled="0"/>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423244" y="12819"/>
            <a:ext cx="2032095" cy="584775"/>
          </a:xfrm>
          <a:prstGeom prst="rect">
            <a:avLst/>
          </a:prstGeom>
          <a:noFill/>
        </p:spPr>
        <p:txBody>
          <a:bodyPr wrap="none" lIns="91440" tIns="45720" rIns="91440" bIns="45720">
            <a:spAutoFit/>
          </a:bodyPr>
          <a:lstStyle/>
          <a:p>
            <a:pPr algn="ctr"/>
            <a:r>
              <a:rPr lang="en-US" sz="32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a:t>
            </a:r>
            <a:r>
              <a:rPr lang="en-US" sz="32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lower 1</a:t>
            </a:r>
            <a:endParaRPr lang="en-US" sz="32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404853633"/>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0" y="12819"/>
            <a:ext cx="9144000" cy="381000"/>
          </a:xfrm>
          <a:prstGeom prst="rect">
            <a:avLst/>
          </a:prstGeom>
          <a:gradFill>
            <a:gsLst>
              <a:gs pos="0">
                <a:srgbClr val="FF3399"/>
              </a:gs>
              <a:gs pos="25000">
                <a:srgbClr val="FF6633"/>
              </a:gs>
              <a:gs pos="50000">
                <a:srgbClr val="FFFF00"/>
              </a:gs>
              <a:gs pos="75000">
                <a:srgbClr val="01A78F"/>
              </a:gs>
              <a:gs pos="100000">
                <a:srgbClr val="3366FF"/>
              </a:gs>
            </a:gsLst>
            <a:lin ang="5400000" scaled="0"/>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519168" y="-89069"/>
            <a:ext cx="1840247" cy="523220"/>
          </a:xfrm>
          <a:prstGeom prst="rect">
            <a:avLst/>
          </a:prstGeom>
          <a:noFill/>
        </p:spPr>
        <p:txBody>
          <a:bodyPr wrap="none" lIns="91440" tIns="45720" rIns="91440" bIns="45720">
            <a:spAutoFit/>
          </a:bodyPr>
          <a:lstStyle/>
          <a:p>
            <a:pPr algn="ctr"/>
            <a:r>
              <a:rPr lang="en-US"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a:t>
            </a:r>
            <a:r>
              <a:rPr lang="en-US" sz="28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lower 1</a:t>
            </a:r>
            <a:endParaRPr lang="en-US" sz="2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4006308746"/>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0" y="12819"/>
            <a:ext cx="9144000" cy="381000"/>
          </a:xfrm>
          <a:prstGeom prst="rect">
            <a:avLst/>
          </a:prstGeom>
          <a:gradFill>
            <a:gsLst>
              <a:gs pos="0">
                <a:srgbClr val="FF3399"/>
              </a:gs>
              <a:gs pos="25000">
                <a:srgbClr val="FF6633"/>
              </a:gs>
              <a:gs pos="50000">
                <a:srgbClr val="FFFF00"/>
              </a:gs>
              <a:gs pos="75000">
                <a:srgbClr val="01A78F"/>
              </a:gs>
              <a:gs pos="100000">
                <a:srgbClr val="3366FF"/>
              </a:gs>
            </a:gsLst>
            <a:lin ang="5400000" scaled="0"/>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519168" y="-89069"/>
            <a:ext cx="1840247" cy="523220"/>
          </a:xfrm>
          <a:prstGeom prst="rect">
            <a:avLst/>
          </a:prstGeom>
          <a:noFill/>
        </p:spPr>
        <p:txBody>
          <a:bodyPr wrap="none" lIns="91440" tIns="45720" rIns="91440" bIns="45720">
            <a:spAutoFit/>
          </a:bodyPr>
          <a:lstStyle/>
          <a:p>
            <a:pPr algn="ctr"/>
            <a:r>
              <a:rPr lang="en-US"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a:t>
            </a:r>
            <a:r>
              <a:rPr lang="en-US" sz="28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lower 1</a:t>
            </a:r>
            <a:endParaRPr lang="en-US" sz="2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 name="Rectangle 1"/>
          <p:cNvSpPr/>
          <p:nvPr/>
        </p:nvSpPr>
        <p:spPr>
          <a:xfrm>
            <a:off x="0" y="12819"/>
            <a:ext cx="1371600" cy="34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2132613" y="22789"/>
            <a:ext cx="1371600" cy="3361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633735392"/>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0" y="12819"/>
            <a:ext cx="9144000" cy="381000"/>
          </a:xfrm>
          <a:prstGeom prst="rect">
            <a:avLst/>
          </a:prstGeom>
          <a:gradFill>
            <a:gsLst>
              <a:gs pos="0">
                <a:srgbClr val="FF3399"/>
              </a:gs>
              <a:gs pos="25000">
                <a:srgbClr val="FF6633"/>
              </a:gs>
              <a:gs pos="50000">
                <a:srgbClr val="FFFF00"/>
              </a:gs>
              <a:gs pos="75000">
                <a:srgbClr val="01A78F"/>
              </a:gs>
              <a:gs pos="100000">
                <a:srgbClr val="3366FF"/>
              </a:gs>
            </a:gsLst>
            <a:lin ang="5400000" scaled="0"/>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519168" y="-89069"/>
            <a:ext cx="1840247" cy="523220"/>
          </a:xfrm>
          <a:prstGeom prst="rect">
            <a:avLst/>
          </a:prstGeom>
          <a:noFill/>
        </p:spPr>
        <p:txBody>
          <a:bodyPr wrap="none" lIns="91440" tIns="45720" rIns="91440" bIns="45720">
            <a:spAutoFit/>
          </a:bodyPr>
          <a:lstStyle/>
          <a:p>
            <a:pPr algn="ctr"/>
            <a:r>
              <a:rPr lang="en-US"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a:t>
            </a:r>
            <a:r>
              <a:rPr lang="en-US" sz="28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lower 1</a:t>
            </a:r>
            <a:endParaRPr lang="en-US" sz="2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 name="Rectangle 1"/>
          <p:cNvSpPr/>
          <p:nvPr/>
        </p:nvSpPr>
        <p:spPr>
          <a:xfrm>
            <a:off x="0" y="12819"/>
            <a:ext cx="1371600" cy="34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2132613" y="22789"/>
            <a:ext cx="1371600" cy="3361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7696200" y="47715"/>
            <a:ext cx="1371600" cy="34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5638800" y="30267"/>
            <a:ext cx="1371600" cy="34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0756384"/>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0" y="12819"/>
            <a:ext cx="9144000" cy="381000"/>
          </a:xfrm>
          <a:prstGeom prst="rect">
            <a:avLst/>
          </a:prstGeom>
          <a:gradFill>
            <a:gsLst>
              <a:gs pos="0">
                <a:srgbClr val="FF3399"/>
              </a:gs>
              <a:gs pos="25000">
                <a:srgbClr val="FF6633"/>
              </a:gs>
              <a:gs pos="50000">
                <a:srgbClr val="FFFF00"/>
              </a:gs>
              <a:gs pos="75000">
                <a:srgbClr val="01A78F"/>
              </a:gs>
              <a:gs pos="100000">
                <a:srgbClr val="3366FF"/>
              </a:gs>
            </a:gsLst>
            <a:lin ang="5400000" scaled="0"/>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519168" y="-89069"/>
            <a:ext cx="1840247" cy="523220"/>
          </a:xfrm>
          <a:prstGeom prst="rect">
            <a:avLst/>
          </a:prstGeom>
          <a:noFill/>
        </p:spPr>
        <p:txBody>
          <a:bodyPr wrap="none" lIns="91440" tIns="45720" rIns="91440" bIns="45720">
            <a:spAutoFit/>
          </a:bodyPr>
          <a:lstStyle/>
          <a:p>
            <a:pPr algn="ctr"/>
            <a:r>
              <a:rPr lang="en-US"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a:t>
            </a:r>
            <a:r>
              <a:rPr lang="en-US" sz="28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lower 1</a:t>
            </a:r>
            <a:endParaRPr lang="en-US" sz="2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 name="Rectangle 1"/>
          <p:cNvSpPr/>
          <p:nvPr/>
        </p:nvSpPr>
        <p:spPr>
          <a:xfrm>
            <a:off x="0" y="12819"/>
            <a:ext cx="1371600" cy="346104"/>
          </a:xfrm>
          <a:prstGeom prst="rect">
            <a:avLst/>
          </a:prstGeom>
          <a:gradFill>
            <a:gsLst>
              <a:gs pos="0">
                <a:srgbClr val="DDEBCF"/>
              </a:gs>
              <a:gs pos="50000">
                <a:srgbClr val="9CB86E"/>
              </a:gs>
              <a:gs pos="100000">
                <a:srgbClr val="156B13"/>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2132613" y="22789"/>
            <a:ext cx="1371600" cy="336134"/>
          </a:xfrm>
          <a:prstGeom prst="rect">
            <a:avLst/>
          </a:prstGeom>
          <a:gradFill>
            <a:gsLst>
              <a:gs pos="0">
                <a:srgbClr val="DDEBCF"/>
              </a:gs>
              <a:gs pos="50000">
                <a:srgbClr val="9CB86E"/>
              </a:gs>
              <a:gs pos="100000">
                <a:srgbClr val="156B13"/>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7696200" y="47715"/>
            <a:ext cx="1371600" cy="34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5638800" y="30267"/>
            <a:ext cx="1371600" cy="34610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936840758"/>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0" y="12819"/>
            <a:ext cx="9144000" cy="381000"/>
          </a:xfrm>
          <a:prstGeom prst="rect">
            <a:avLst/>
          </a:prstGeom>
          <a:gradFill>
            <a:gsLst>
              <a:gs pos="0">
                <a:srgbClr val="FF3399"/>
              </a:gs>
              <a:gs pos="25000">
                <a:srgbClr val="FF6633"/>
              </a:gs>
              <a:gs pos="50000">
                <a:srgbClr val="FFFF00"/>
              </a:gs>
              <a:gs pos="75000">
                <a:srgbClr val="01A78F"/>
              </a:gs>
              <a:gs pos="100000">
                <a:srgbClr val="3366FF"/>
              </a:gs>
            </a:gsLst>
            <a:lin ang="5400000" scaled="0"/>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519168" y="-89069"/>
            <a:ext cx="1840247" cy="523220"/>
          </a:xfrm>
          <a:prstGeom prst="rect">
            <a:avLst/>
          </a:prstGeom>
          <a:noFill/>
        </p:spPr>
        <p:txBody>
          <a:bodyPr wrap="none" lIns="91440" tIns="45720" rIns="91440" bIns="45720">
            <a:spAutoFit/>
          </a:bodyPr>
          <a:lstStyle/>
          <a:p>
            <a:pPr algn="ctr"/>
            <a:r>
              <a:rPr lang="en-US"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a:t>
            </a:r>
            <a:r>
              <a:rPr lang="en-US" sz="28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lower 1</a:t>
            </a:r>
            <a:endParaRPr lang="en-US" sz="2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 name="Rectangle 1"/>
          <p:cNvSpPr/>
          <p:nvPr/>
        </p:nvSpPr>
        <p:spPr>
          <a:xfrm>
            <a:off x="0" y="12819"/>
            <a:ext cx="1371600" cy="346104"/>
          </a:xfrm>
          <a:prstGeom prst="rect">
            <a:avLst/>
          </a:prstGeom>
          <a:gradFill>
            <a:gsLst>
              <a:gs pos="0">
                <a:srgbClr val="DDEBCF"/>
              </a:gs>
              <a:gs pos="50000">
                <a:srgbClr val="9CB86E"/>
              </a:gs>
              <a:gs pos="100000">
                <a:srgbClr val="156B13"/>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ectangle 5"/>
          <p:cNvSpPr/>
          <p:nvPr/>
        </p:nvSpPr>
        <p:spPr>
          <a:xfrm>
            <a:off x="2132613" y="22789"/>
            <a:ext cx="1371600" cy="336134"/>
          </a:xfrm>
          <a:prstGeom prst="rect">
            <a:avLst/>
          </a:prstGeom>
          <a:gradFill>
            <a:gsLst>
              <a:gs pos="0">
                <a:srgbClr val="DDEBCF"/>
              </a:gs>
              <a:gs pos="50000">
                <a:srgbClr val="9CB86E"/>
              </a:gs>
              <a:gs pos="100000">
                <a:srgbClr val="156B13"/>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p:cNvSpPr/>
          <p:nvPr/>
        </p:nvSpPr>
        <p:spPr>
          <a:xfrm>
            <a:off x="7696200" y="47715"/>
            <a:ext cx="1371600" cy="346104"/>
          </a:xfrm>
          <a:prstGeom prst="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5638800" y="30267"/>
            <a:ext cx="1371600" cy="346104"/>
          </a:xfrm>
          <a:prstGeom prst="rect">
            <a:avLst/>
          </a:prstGeom>
          <a:gradFill>
            <a:gsLst>
              <a:gs pos="0">
                <a:srgbClr val="FFFFFF"/>
              </a:gs>
              <a:gs pos="7001">
                <a:srgbClr val="E6E6E6"/>
              </a:gs>
              <a:gs pos="32001">
                <a:srgbClr val="7D8496"/>
              </a:gs>
              <a:gs pos="47000">
                <a:srgbClr val="E6E6E6"/>
              </a:gs>
              <a:gs pos="85001">
                <a:srgbClr val="7D8496"/>
              </a:gs>
              <a:gs pos="100000">
                <a:srgbClr val="E6E6E6"/>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551638033"/>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416" y="-1579"/>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0" y="12819"/>
            <a:ext cx="9144000" cy="381000"/>
          </a:xfrm>
          <a:prstGeom prst="rect">
            <a:avLst/>
          </a:prstGeom>
          <a:gradFill>
            <a:gsLst>
              <a:gs pos="0">
                <a:srgbClr val="FF3399"/>
              </a:gs>
              <a:gs pos="25000">
                <a:srgbClr val="FF6633"/>
              </a:gs>
              <a:gs pos="50000">
                <a:srgbClr val="FFFF00"/>
              </a:gs>
              <a:gs pos="75000">
                <a:srgbClr val="01A78F"/>
              </a:gs>
              <a:gs pos="100000">
                <a:srgbClr val="3366FF"/>
              </a:gs>
            </a:gsLst>
            <a:lin ang="5400000" scaled="0"/>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519168" y="-89069"/>
            <a:ext cx="1840247" cy="523220"/>
          </a:xfrm>
          <a:prstGeom prst="rect">
            <a:avLst/>
          </a:prstGeom>
          <a:noFill/>
        </p:spPr>
        <p:txBody>
          <a:bodyPr wrap="none" lIns="91440" tIns="45720" rIns="91440" bIns="45720">
            <a:spAutoFit/>
          </a:bodyPr>
          <a:lstStyle/>
          <a:p>
            <a:pPr algn="ctr"/>
            <a:r>
              <a:rPr lang="en-US"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a:t>
            </a:r>
            <a:r>
              <a:rPr lang="en-US" sz="28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lower 1</a:t>
            </a:r>
            <a:endParaRPr lang="en-US" sz="2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 name="Rectangle 1"/>
          <p:cNvSpPr/>
          <p:nvPr/>
        </p:nvSpPr>
        <p:spPr>
          <a:xfrm>
            <a:off x="0" y="12819"/>
            <a:ext cx="990600" cy="346104"/>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dirty="0" smtClean="0"/>
              <a:t>Internet</a:t>
            </a:r>
            <a:endParaRPr lang="en-GB" dirty="0"/>
          </a:p>
        </p:txBody>
      </p:sp>
      <p:sp>
        <p:nvSpPr>
          <p:cNvPr id="6" name="Rectangle 5"/>
          <p:cNvSpPr/>
          <p:nvPr/>
        </p:nvSpPr>
        <p:spPr>
          <a:xfrm>
            <a:off x="1143000" y="22789"/>
            <a:ext cx="1009135" cy="336134"/>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GB" dirty="0" smtClean="0"/>
              <a:t>Notepad</a:t>
            </a:r>
            <a:endParaRPr lang="en-GB" dirty="0"/>
          </a:p>
        </p:txBody>
      </p:sp>
      <p:sp>
        <p:nvSpPr>
          <p:cNvPr id="12" name="Rectangle 11"/>
          <p:cNvSpPr/>
          <p:nvPr/>
        </p:nvSpPr>
        <p:spPr>
          <a:xfrm>
            <a:off x="2362200" y="-511"/>
            <a:ext cx="990600" cy="34610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dirty="0" smtClean="0"/>
              <a:t>Games</a:t>
            </a:r>
            <a:endParaRPr lang="en-GB" dirty="0"/>
          </a:p>
        </p:txBody>
      </p:sp>
      <p:sp>
        <p:nvSpPr>
          <p:cNvPr id="10" name="Rectangle 9"/>
          <p:cNvSpPr/>
          <p:nvPr/>
        </p:nvSpPr>
        <p:spPr>
          <a:xfrm>
            <a:off x="5486400" y="17804"/>
            <a:ext cx="1066800" cy="346104"/>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GB" sz="1200" dirty="0" smtClean="0"/>
              <a:t>Media Player </a:t>
            </a:r>
            <a:endParaRPr lang="en-GB" sz="1200" dirty="0"/>
          </a:p>
        </p:txBody>
      </p:sp>
      <p:sp>
        <p:nvSpPr>
          <p:cNvPr id="13" name="Rectangle 12"/>
          <p:cNvSpPr/>
          <p:nvPr/>
        </p:nvSpPr>
        <p:spPr>
          <a:xfrm>
            <a:off x="6743701" y="-511"/>
            <a:ext cx="990600" cy="336134"/>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GB" dirty="0" smtClean="0"/>
              <a:t>Paint</a:t>
            </a:r>
            <a:endParaRPr lang="en-GB" dirty="0"/>
          </a:p>
        </p:txBody>
      </p:sp>
      <p:sp>
        <p:nvSpPr>
          <p:cNvPr id="14" name="Rectangle 13"/>
          <p:cNvSpPr/>
          <p:nvPr/>
        </p:nvSpPr>
        <p:spPr>
          <a:xfrm>
            <a:off x="7924799" y="-511"/>
            <a:ext cx="1186249" cy="34610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dirty="0" smtClean="0"/>
              <a:t>All Programs</a:t>
            </a:r>
            <a:endParaRPr lang="en-GB" sz="1400" dirty="0"/>
          </a:p>
        </p:txBody>
      </p:sp>
      <p:sp>
        <p:nvSpPr>
          <p:cNvPr id="8" name="Rounded Rectangle 7"/>
          <p:cNvSpPr/>
          <p:nvPr/>
        </p:nvSpPr>
        <p:spPr>
          <a:xfrm>
            <a:off x="1143000" y="1447800"/>
            <a:ext cx="2057400" cy="1981200"/>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GB"/>
          </a:p>
        </p:txBody>
      </p:sp>
      <p:sp>
        <p:nvSpPr>
          <p:cNvPr id="15" name="Rounded Rectangle 14"/>
          <p:cNvSpPr/>
          <p:nvPr/>
        </p:nvSpPr>
        <p:spPr>
          <a:xfrm>
            <a:off x="3393813" y="1464275"/>
            <a:ext cx="2057400" cy="1981200"/>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GB"/>
          </a:p>
        </p:txBody>
      </p:sp>
      <p:sp>
        <p:nvSpPr>
          <p:cNvPr id="16" name="Rounded Rectangle 15"/>
          <p:cNvSpPr/>
          <p:nvPr/>
        </p:nvSpPr>
        <p:spPr>
          <a:xfrm>
            <a:off x="5676901" y="1464275"/>
            <a:ext cx="2057400" cy="19812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GB"/>
          </a:p>
        </p:txBody>
      </p:sp>
      <p:sp>
        <p:nvSpPr>
          <p:cNvPr id="17" name="Rounded Rectangle 16"/>
          <p:cNvSpPr/>
          <p:nvPr/>
        </p:nvSpPr>
        <p:spPr>
          <a:xfrm>
            <a:off x="1123435" y="3733800"/>
            <a:ext cx="2057400" cy="198120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n-GB"/>
          </a:p>
        </p:txBody>
      </p:sp>
      <p:sp>
        <p:nvSpPr>
          <p:cNvPr id="18" name="Rounded Rectangle 17"/>
          <p:cNvSpPr/>
          <p:nvPr/>
        </p:nvSpPr>
        <p:spPr>
          <a:xfrm>
            <a:off x="5638801" y="3768811"/>
            <a:ext cx="2057400" cy="1981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9" name="Rounded Rectangle 18"/>
          <p:cNvSpPr/>
          <p:nvPr/>
        </p:nvSpPr>
        <p:spPr>
          <a:xfrm>
            <a:off x="3429000" y="3733800"/>
            <a:ext cx="2057400" cy="1981200"/>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GB"/>
          </a:p>
        </p:txBody>
      </p:sp>
      <p:sp>
        <p:nvSpPr>
          <p:cNvPr id="20" name="Rounded Rectangle 19">
            <a:hlinkClick r:id="rId2" action="ppaction://hlinksldjump"/>
          </p:cNvPr>
          <p:cNvSpPr/>
          <p:nvPr/>
        </p:nvSpPr>
        <p:spPr>
          <a:xfrm>
            <a:off x="1219200" y="5867400"/>
            <a:ext cx="6324600" cy="7620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GB" dirty="0" smtClean="0"/>
              <a:t>Shut Down</a:t>
            </a:r>
            <a:endParaRPr lang="en-GB" dirty="0"/>
          </a:p>
        </p:txBody>
      </p:sp>
      <p:sp>
        <p:nvSpPr>
          <p:cNvPr id="5" name="Rectangle 4"/>
          <p:cNvSpPr/>
          <p:nvPr/>
        </p:nvSpPr>
        <p:spPr>
          <a:xfrm>
            <a:off x="1121988" y="1976735"/>
            <a:ext cx="2099421" cy="769441"/>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Settings</a:t>
            </a:r>
            <a:endParaRPr lang="en-US"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1" name="Rectangle 10"/>
          <p:cNvSpPr/>
          <p:nvPr/>
        </p:nvSpPr>
        <p:spPr>
          <a:xfrm>
            <a:off x="5915141" y="1993210"/>
            <a:ext cx="1657121" cy="923330"/>
          </a:xfrm>
          <a:prstGeom prst="rect">
            <a:avLst/>
          </a:prstGeom>
          <a:noFill/>
        </p:spPr>
        <p:txBody>
          <a:bodyPr wrap="none" lIns="91440" tIns="45720" rIns="91440" bIns="45720">
            <a:spAutoFit/>
          </a:bodyPr>
          <a:lstStyle/>
          <a:p>
            <a:pPr algn="ctr"/>
            <a:r>
              <a:rPr lang="en-GB"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Paint</a:t>
            </a:r>
            <a:endParaRPr lang="en-GB"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22" name="Rectangle 21"/>
          <p:cNvSpPr/>
          <p:nvPr/>
        </p:nvSpPr>
        <p:spPr>
          <a:xfrm>
            <a:off x="3393813" y="1716211"/>
            <a:ext cx="2052677" cy="1200329"/>
          </a:xfrm>
          <a:prstGeom prst="rect">
            <a:avLst/>
          </a:prstGeom>
          <a:noFill/>
        </p:spPr>
        <p:txBody>
          <a:bodyPr wrap="non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en-US" sz="3600" b="1" cap="none" spc="0" dirty="0" smtClean="0">
                <a:ln/>
                <a:solidFill>
                  <a:schemeClr val="accent5">
                    <a:tint val="50000"/>
                    <a:satMod val="180000"/>
                  </a:schemeClr>
                </a:solidFill>
                <a:effectLst/>
              </a:rPr>
              <a:t>Glower</a:t>
            </a:r>
          </a:p>
          <a:p>
            <a:pPr algn="ctr"/>
            <a:r>
              <a:rPr lang="en-US" sz="3600" b="1" dirty="0" smtClean="0">
                <a:ln/>
                <a:solidFill>
                  <a:schemeClr val="accent5">
                    <a:tint val="50000"/>
                    <a:satMod val="180000"/>
                  </a:schemeClr>
                </a:solidFill>
              </a:rPr>
              <a:t>Anti-virus</a:t>
            </a:r>
            <a:endParaRPr lang="en-US" sz="3600" b="1" cap="none" spc="0" dirty="0">
              <a:ln/>
              <a:solidFill>
                <a:schemeClr val="accent5">
                  <a:tint val="50000"/>
                  <a:satMod val="180000"/>
                </a:schemeClr>
              </a:solidFill>
              <a:effectLst/>
            </a:endParaRPr>
          </a:p>
        </p:txBody>
      </p:sp>
      <p:sp>
        <p:nvSpPr>
          <p:cNvPr id="23" name="Rectangle 22"/>
          <p:cNvSpPr/>
          <p:nvPr/>
        </p:nvSpPr>
        <p:spPr>
          <a:xfrm>
            <a:off x="1100380" y="4168346"/>
            <a:ext cx="2142638" cy="584775"/>
          </a:xfrm>
          <a:prstGeom prst="rect">
            <a:avLst/>
          </a:prstGeom>
          <a:noFill/>
        </p:spPr>
        <p:txBody>
          <a:bodyPr wrap="none" lIns="91440" tIns="45720" rIns="91440" bIns="45720">
            <a:spAutoFit/>
          </a:bodyPr>
          <a:lstStyle/>
          <a:p>
            <a:pPr algn="ctr"/>
            <a:r>
              <a:rPr lang="en-US" sz="1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Glower</a:t>
            </a:r>
          </a:p>
          <a:p>
            <a:pPr algn="ctr"/>
            <a:r>
              <a:rPr lang="en-US" sz="16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Software Center</a:t>
            </a:r>
            <a:endParaRPr lang="en-US" sz="1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4" name="Rectangle 23"/>
          <p:cNvSpPr/>
          <p:nvPr/>
        </p:nvSpPr>
        <p:spPr>
          <a:xfrm>
            <a:off x="3682032" y="4139624"/>
            <a:ext cx="1677383" cy="954107"/>
          </a:xfrm>
          <a:prstGeom prst="rect">
            <a:avLst/>
          </a:prstGeom>
          <a:noFill/>
        </p:spPr>
        <p:txBody>
          <a:bodyPr wrap="none" lIns="91440" tIns="45720" rIns="91440" bIns="45720">
            <a:spAutoFit/>
          </a:bodyPr>
          <a:lstStyle/>
          <a:p>
            <a:pPr algn="ctr"/>
            <a:r>
              <a:rPr lang="en-US" sz="28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Glower </a:t>
            </a:r>
          </a:p>
          <a:p>
            <a:pPr algn="ctr"/>
            <a:r>
              <a:rPr lang="en-US" sz="28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Updater</a:t>
            </a:r>
            <a:endParaRPr lang="en-US" sz="2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5" name="Rectangle 24"/>
          <p:cNvSpPr/>
          <p:nvPr/>
        </p:nvSpPr>
        <p:spPr>
          <a:xfrm>
            <a:off x="5575595" y="4291456"/>
            <a:ext cx="2084289" cy="769441"/>
          </a:xfrm>
          <a:prstGeom prst="rect">
            <a:avLst/>
          </a:prstGeom>
          <a:noFill/>
        </p:spPr>
        <p:txBody>
          <a:bodyPr wrap="none" lIns="91440" tIns="45720" rIns="91440" bIns="45720">
            <a:spAutoFit/>
          </a:bodyPr>
          <a:lstStyle/>
          <a:p>
            <a:pPr algn="ctr"/>
            <a:r>
              <a:rPr lang="en-US" sz="4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Internet</a:t>
            </a:r>
            <a:endParaRPr lang="en-US" sz="4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26" name="Rounded Rectangle 25">
            <a:hlinkClick r:id="rId3" action="ppaction://hlinksldjump"/>
          </p:cNvPr>
          <p:cNvSpPr/>
          <p:nvPr/>
        </p:nvSpPr>
        <p:spPr>
          <a:xfrm>
            <a:off x="1219200" y="533400"/>
            <a:ext cx="6324600" cy="68580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GB" dirty="0" smtClean="0"/>
              <a:t>Glower Menu</a:t>
            </a:r>
            <a:endParaRPr lang="en-GB" dirty="0"/>
          </a:p>
        </p:txBody>
      </p:sp>
    </p:spTree>
    <p:extLst>
      <p:ext uri="{BB962C8B-B14F-4D97-AF65-F5344CB8AC3E}">
        <p14:creationId xmlns:p14="http://schemas.microsoft.com/office/powerpoint/2010/main" val="3926230431"/>
      </p:ext>
    </p:extLst>
  </p:cSld>
  <p:clrMapOvr>
    <a:masterClrMapping/>
  </p:clrMapOvr>
  <p:transition spd="slow" advClick="0">
    <p:wipe dir="u"/>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49359" y="819034"/>
            <a:ext cx="5264281" cy="5734166"/>
          </a:xfrm>
          <a:prstGeom prst="rect">
            <a:avLst/>
          </a:prstGeom>
        </p:spPr>
      </p:pic>
      <p:sp>
        <p:nvSpPr>
          <p:cNvPr id="4" name="Rectangle 3"/>
          <p:cNvSpPr/>
          <p:nvPr/>
        </p:nvSpPr>
        <p:spPr>
          <a:xfrm>
            <a:off x="14416" y="22789"/>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0" y="12819"/>
            <a:ext cx="9144000" cy="381000"/>
          </a:xfrm>
          <a:prstGeom prst="rect">
            <a:avLst/>
          </a:prstGeom>
          <a:gradFill>
            <a:gsLst>
              <a:gs pos="0">
                <a:srgbClr val="FF3399"/>
              </a:gs>
              <a:gs pos="25000">
                <a:srgbClr val="FF6633"/>
              </a:gs>
              <a:gs pos="50000">
                <a:srgbClr val="FFFF00"/>
              </a:gs>
              <a:gs pos="75000">
                <a:srgbClr val="01A78F"/>
              </a:gs>
              <a:gs pos="100000">
                <a:srgbClr val="3366FF"/>
              </a:gs>
            </a:gsLst>
            <a:lin ang="5400000" scaled="0"/>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519168" y="-89069"/>
            <a:ext cx="1840247" cy="523220"/>
          </a:xfrm>
          <a:prstGeom prst="rect">
            <a:avLst/>
          </a:prstGeom>
          <a:noFill/>
        </p:spPr>
        <p:txBody>
          <a:bodyPr wrap="none" lIns="91440" tIns="45720" rIns="91440" bIns="45720">
            <a:spAutoFit/>
          </a:bodyPr>
          <a:lstStyle/>
          <a:p>
            <a:pPr algn="ctr"/>
            <a:r>
              <a:rPr lang="en-US"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a:t>
            </a:r>
            <a:r>
              <a:rPr lang="en-US" sz="28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lower 1</a:t>
            </a:r>
            <a:endParaRPr lang="en-US" sz="2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 name="Rectangle 1"/>
          <p:cNvSpPr/>
          <p:nvPr/>
        </p:nvSpPr>
        <p:spPr>
          <a:xfrm>
            <a:off x="0" y="12819"/>
            <a:ext cx="990600" cy="346104"/>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dirty="0" smtClean="0"/>
              <a:t>Internet</a:t>
            </a:r>
            <a:endParaRPr lang="en-GB" dirty="0"/>
          </a:p>
        </p:txBody>
      </p:sp>
      <p:sp>
        <p:nvSpPr>
          <p:cNvPr id="6" name="Rectangle 5"/>
          <p:cNvSpPr/>
          <p:nvPr/>
        </p:nvSpPr>
        <p:spPr>
          <a:xfrm>
            <a:off x="1143000" y="22789"/>
            <a:ext cx="1009135" cy="336134"/>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GB" dirty="0" smtClean="0"/>
              <a:t>Notepad</a:t>
            </a:r>
            <a:endParaRPr lang="en-GB" dirty="0"/>
          </a:p>
        </p:txBody>
      </p:sp>
      <p:sp>
        <p:nvSpPr>
          <p:cNvPr id="12" name="Rectangle 11"/>
          <p:cNvSpPr/>
          <p:nvPr/>
        </p:nvSpPr>
        <p:spPr>
          <a:xfrm>
            <a:off x="2362200" y="-511"/>
            <a:ext cx="990600" cy="34610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dirty="0" smtClean="0"/>
              <a:t>Games</a:t>
            </a:r>
            <a:endParaRPr lang="en-GB" dirty="0"/>
          </a:p>
        </p:txBody>
      </p:sp>
      <p:sp>
        <p:nvSpPr>
          <p:cNvPr id="10" name="Rectangle 9"/>
          <p:cNvSpPr/>
          <p:nvPr/>
        </p:nvSpPr>
        <p:spPr>
          <a:xfrm>
            <a:off x="5486400" y="17804"/>
            <a:ext cx="1066800" cy="346104"/>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GB" sz="1200" dirty="0" smtClean="0"/>
              <a:t>Media Player </a:t>
            </a:r>
            <a:endParaRPr lang="en-GB" sz="1200" dirty="0"/>
          </a:p>
        </p:txBody>
      </p:sp>
      <p:sp>
        <p:nvSpPr>
          <p:cNvPr id="13" name="Rectangle 12"/>
          <p:cNvSpPr/>
          <p:nvPr/>
        </p:nvSpPr>
        <p:spPr>
          <a:xfrm>
            <a:off x="6743701" y="-511"/>
            <a:ext cx="990600" cy="336134"/>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GB" dirty="0" smtClean="0"/>
              <a:t>Paint</a:t>
            </a:r>
            <a:endParaRPr lang="en-GB" dirty="0"/>
          </a:p>
        </p:txBody>
      </p:sp>
      <p:sp>
        <p:nvSpPr>
          <p:cNvPr id="14" name="Rectangle 13"/>
          <p:cNvSpPr/>
          <p:nvPr/>
        </p:nvSpPr>
        <p:spPr>
          <a:xfrm>
            <a:off x="7924799" y="-511"/>
            <a:ext cx="1186249" cy="34610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dirty="0" smtClean="0"/>
              <a:t>All Programs</a:t>
            </a:r>
            <a:endParaRPr lang="en-GB" sz="1400" dirty="0"/>
          </a:p>
        </p:txBody>
      </p:sp>
      <p:sp>
        <p:nvSpPr>
          <p:cNvPr id="8" name="Rounded Rectangle 7"/>
          <p:cNvSpPr/>
          <p:nvPr/>
        </p:nvSpPr>
        <p:spPr>
          <a:xfrm>
            <a:off x="1143000" y="1447800"/>
            <a:ext cx="2057400" cy="1981200"/>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GB"/>
          </a:p>
        </p:txBody>
      </p:sp>
      <p:sp>
        <p:nvSpPr>
          <p:cNvPr id="15" name="Rounded Rectangle 14"/>
          <p:cNvSpPr/>
          <p:nvPr/>
        </p:nvSpPr>
        <p:spPr>
          <a:xfrm>
            <a:off x="3393813" y="1464275"/>
            <a:ext cx="2057400" cy="1981200"/>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GB"/>
          </a:p>
        </p:txBody>
      </p:sp>
      <p:sp>
        <p:nvSpPr>
          <p:cNvPr id="16" name="Rounded Rectangle 15"/>
          <p:cNvSpPr/>
          <p:nvPr/>
        </p:nvSpPr>
        <p:spPr>
          <a:xfrm>
            <a:off x="5676901" y="1464275"/>
            <a:ext cx="2057400" cy="19812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GB"/>
          </a:p>
        </p:txBody>
      </p:sp>
      <p:sp>
        <p:nvSpPr>
          <p:cNvPr id="17" name="Rounded Rectangle 16"/>
          <p:cNvSpPr/>
          <p:nvPr/>
        </p:nvSpPr>
        <p:spPr>
          <a:xfrm>
            <a:off x="1123435" y="3733800"/>
            <a:ext cx="2057400" cy="198120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n-GB"/>
          </a:p>
        </p:txBody>
      </p:sp>
      <p:sp>
        <p:nvSpPr>
          <p:cNvPr id="18" name="Rounded Rectangle 17"/>
          <p:cNvSpPr/>
          <p:nvPr/>
        </p:nvSpPr>
        <p:spPr>
          <a:xfrm>
            <a:off x="5638801" y="3768811"/>
            <a:ext cx="2057400" cy="1981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9" name="Rounded Rectangle 18"/>
          <p:cNvSpPr/>
          <p:nvPr/>
        </p:nvSpPr>
        <p:spPr>
          <a:xfrm>
            <a:off x="3429000" y="3733800"/>
            <a:ext cx="2057400" cy="1981200"/>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GB"/>
          </a:p>
        </p:txBody>
      </p:sp>
      <p:sp>
        <p:nvSpPr>
          <p:cNvPr id="20" name="Rounded Rectangle 19">
            <a:hlinkClick r:id="rId3" action="ppaction://hlinksldjump"/>
          </p:cNvPr>
          <p:cNvSpPr/>
          <p:nvPr/>
        </p:nvSpPr>
        <p:spPr>
          <a:xfrm>
            <a:off x="1219200" y="5867400"/>
            <a:ext cx="6324600" cy="7620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GB" dirty="0" smtClean="0"/>
              <a:t>Shut Down</a:t>
            </a:r>
            <a:endParaRPr lang="en-GB" dirty="0"/>
          </a:p>
        </p:txBody>
      </p:sp>
      <p:sp>
        <p:nvSpPr>
          <p:cNvPr id="5" name="Rectangle 4"/>
          <p:cNvSpPr/>
          <p:nvPr/>
        </p:nvSpPr>
        <p:spPr>
          <a:xfrm>
            <a:off x="1121988" y="1976735"/>
            <a:ext cx="2099421" cy="769441"/>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Settings</a:t>
            </a:r>
            <a:endParaRPr lang="en-US"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1" name="Rectangle 10"/>
          <p:cNvSpPr/>
          <p:nvPr/>
        </p:nvSpPr>
        <p:spPr>
          <a:xfrm>
            <a:off x="5915141" y="1993210"/>
            <a:ext cx="1657121" cy="923330"/>
          </a:xfrm>
          <a:prstGeom prst="rect">
            <a:avLst/>
          </a:prstGeom>
          <a:noFill/>
        </p:spPr>
        <p:txBody>
          <a:bodyPr wrap="none" lIns="91440" tIns="45720" rIns="91440" bIns="45720">
            <a:spAutoFit/>
          </a:bodyPr>
          <a:lstStyle/>
          <a:p>
            <a:pPr algn="ctr"/>
            <a:r>
              <a:rPr lang="en-GB"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Paint</a:t>
            </a:r>
            <a:endParaRPr lang="en-GB"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22" name="Rectangle 21"/>
          <p:cNvSpPr/>
          <p:nvPr/>
        </p:nvSpPr>
        <p:spPr>
          <a:xfrm>
            <a:off x="3393813" y="1716211"/>
            <a:ext cx="2052677" cy="1200329"/>
          </a:xfrm>
          <a:prstGeom prst="rect">
            <a:avLst/>
          </a:prstGeom>
          <a:noFill/>
        </p:spPr>
        <p:txBody>
          <a:bodyPr wrap="non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en-US" sz="3600" b="1" cap="none" spc="0" dirty="0" smtClean="0">
                <a:ln/>
                <a:solidFill>
                  <a:schemeClr val="accent5">
                    <a:tint val="50000"/>
                    <a:satMod val="180000"/>
                  </a:schemeClr>
                </a:solidFill>
                <a:effectLst/>
              </a:rPr>
              <a:t>Glower</a:t>
            </a:r>
          </a:p>
          <a:p>
            <a:pPr algn="ctr"/>
            <a:r>
              <a:rPr lang="en-US" sz="3600" b="1" dirty="0" smtClean="0">
                <a:ln/>
                <a:solidFill>
                  <a:schemeClr val="accent5">
                    <a:tint val="50000"/>
                    <a:satMod val="180000"/>
                  </a:schemeClr>
                </a:solidFill>
              </a:rPr>
              <a:t>Anti-virus</a:t>
            </a:r>
            <a:endParaRPr lang="en-US" sz="3600" b="1" cap="none" spc="0" dirty="0">
              <a:ln/>
              <a:solidFill>
                <a:schemeClr val="accent5">
                  <a:tint val="50000"/>
                  <a:satMod val="180000"/>
                </a:schemeClr>
              </a:solidFill>
              <a:effectLst/>
            </a:endParaRPr>
          </a:p>
        </p:txBody>
      </p:sp>
      <p:sp>
        <p:nvSpPr>
          <p:cNvPr id="23" name="Rectangle 22"/>
          <p:cNvSpPr/>
          <p:nvPr/>
        </p:nvSpPr>
        <p:spPr>
          <a:xfrm>
            <a:off x="1100380" y="4168346"/>
            <a:ext cx="2142638" cy="584775"/>
          </a:xfrm>
          <a:prstGeom prst="rect">
            <a:avLst/>
          </a:prstGeom>
          <a:noFill/>
        </p:spPr>
        <p:txBody>
          <a:bodyPr wrap="none" lIns="91440" tIns="45720" rIns="91440" bIns="45720">
            <a:spAutoFit/>
          </a:bodyPr>
          <a:lstStyle/>
          <a:p>
            <a:pPr algn="ctr"/>
            <a:r>
              <a:rPr lang="en-US" sz="1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Glower</a:t>
            </a:r>
          </a:p>
          <a:p>
            <a:pPr algn="ctr"/>
            <a:r>
              <a:rPr lang="en-US" sz="16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Software Center</a:t>
            </a:r>
            <a:endParaRPr lang="en-US" sz="1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4" name="Rectangle 23"/>
          <p:cNvSpPr/>
          <p:nvPr/>
        </p:nvSpPr>
        <p:spPr>
          <a:xfrm>
            <a:off x="3682032" y="4139624"/>
            <a:ext cx="1677383" cy="954107"/>
          </a:xfrm>
          <a:prstGeom prst="rect">
            <a:avLst/>
          </a:prstGeom>
          <a:noFill/>
        </p:spPr>
        <p:txBody>
          <a:bodyPr wrap="none" lIns="91440" tIns="45720" rIns="91440" bIns="45720">
            <a:spAutoFit/>
          </a:bodyPr>
          <a:lstStyle/>
          <a:p>
            <a:pPr algn="ctr"/>
            <a:r>
              <a:rPr lang="en-US" sz="28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Glower </a:t>
            </a:r>
          </a:p>
          <a:p>
            <a:pPr algn="ctr"/>
            <a:r>
              <a:rPr lang="en-US" sz="28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Updater</a:t>
            </a:r>
            <a:endParaRPr lang="en-US" sz="2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5" name="Rectangle 24"/>
          <p:cNvSpPr/>
          <p:nvPr/>
        </p:nvSpPr>
        <p:spPr>
          <a:xfrm>
            <a:off x="5575595" y="4291456"/>
            <a:ext cx="2084289" cy="769441"/>
          </a:xfrm>
          <a:prstGeom prst="rect">
            <a:avLst/>
          </a:prstGeom>
          <a:noFill/>
        </p:spPr>
        <p:txBody>
          <a:bodyPr wrap="none" lIns="91440" tIns="45720" rIns="91440" bIns="45720">
            <a:spAutoFit/>
          </a:bodyPr>
          <a:lstStyle/>
          <a:p>
            <a:pPr algn="ctr"/>
            <a:r>
              <a:rPr lang="en-US" sz="4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Internet</a:t>
            </a:r>
            <a:endParaRPr lang="en-US" sz="4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26" name="Rounded Rectangle 25">
            <a:hlinkClick r:id="rId4" action="ppaction://hlinksldjump"/>
          </p:cNvPr>
          <p:cNvSpPr/>
          <p:nvPr/>
        </p:nvSpPr>
        <p:spPr>
          <a:xfrm>
            <a:off x="1219200" y="533400"/>
            <a:ext cx="6324600" cy="609600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r>
              <a:rPr lang="en-GB" dirty="0" smtClean="0"/>
              <a:t>Glower Menu</a:t>
            </a:r>
            <a:endParaRPr lang="en-GB" dirty="0"/>
          </a:p>
        </p:txBody>
      </p:sp>
      <p:sp>
        <p:nvSpPr>
          <p:cNvPr id="3" name="Date Placeholder 2"/>
          <p:cNvSpPr>
            <a:spLocks noGrp="1"/>
          </p:cNvSpPr>
          <p:nvPr>
            <p:ph type="dt" sz="half" idx="10"/>
          </p:nvPr>
        </p:nvSpPr>
        <p:spPr>
          <a:xfrm>
            <a:off x="1790700" y="990600"/>
            <a:ext cx="2133600" cy="365125"/>
          </a:xfrm>
        </p:spPr>
        <p:txBody>
          <a:bodyPr/>
          <a:lstStyle/>
          <a:p>
            <a:fld id="{142AC3ED-5774-4BCD-8AF5-DB8292E54607}" type="datetime1">
              <a:rPr lang="en-US" sz="2800" smtClean="0"/>
              <a:t>11/26/2012</a:t>
            </a:fld>
            <a:endParaRPr lang="en-US" dirty="0"/>
          </a:p>
        </p:txBody>
      </p:sp>
      <p:sp>
        <p:nvSpPr>
          <p:cNvPr id="27" name="Smiley Face 26"/>
          <p:cNvSpPr/>
          <p:nvPr/>
        </p:nvSpPr>
        <p:spPr>
          <a:xfrm>
            <a:off x="4651113" y="914400"/>
            <a:ext cx="1600200" cy="1524000"/>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p:cNvSpPr/>
          <p:nvPr/>
        </p:nvSpPr>
        <p:spPr>
          <a:xfrm>
            <a:off x="1656708" y="1360957"/>
            <a:ext cx="3087384" cy="1754326"/>
          </a:xfrm>
          <a:prstGeom prst="rect">
            <a:avLst/>
          </a:prstGeom>
          <a:noFill/>
        </p:spPr>
        <p:txBody>
          <a:bodyPr wrap="none" lIns="91440" tIns="45720" rIns="91440" bIns="45720">
            <a:spAutoFit/>
          </a:bodyPr>
          <a:lstStyle/>
          <a:p>
            <a:pPr algn="ctr"/>
            <a:r>
              <a:rPr 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Glower 1</a:t>
            </a:r>
          </a:p>
          <a:p>
            <a:pPr algn="ctr"/>
            <a:endParaRPr lang="en-US"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31" name="Rectangle 30">
            <a:hlinkClick r:id="rId5" action="ppaction://hlinksldjump"/>
          </p:cNvPr>
          <p:cNvSpPr/>
          <p:nvPr/>
        </p:nvSpPr>
        <p:spPr>
          <a:xfrm>
            <a:off x="1869989" y="2494140"/>
            <a:ext cx="4800601" cy="320040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dirty="0" smtClean="0"/>
              <a:t>Desktop Background</a:t>
            </a:r>
          </a:p>
          <a:p>
            <a:pPr algn="ctr"/>
            <a:endParaRPr lang="en-GB" dirty="0"/>
          </a:p>
          <a:p>
            <a:pPr algn="ctr"/>
            <a:r>
              <a:rPr lang="en-GB" dirty="0" smtClean="0"/>
              <a:t>Blue And Green</a:t>
            </a:r>
            <a:endParaRPr lang="en-GB" dirty="0"/>
          </a:p>
          <a:p>
            <a:pPr algn="ctr"/>
            <a:endParaRPr lang="en-GB" dirty="0" smtClean="0"/>
          </a:p>
          <a:p>
            <a:pPr algn="ctr"/>
            <a:r>
              <a:rPr lang="en-GB" dirty="0" smtClean="0"/>
              <a:t>Click Me To Change</a:t>
            </a:r>
          </a:p>
          <a:p>
            <a:pPr algn="ctr"/>
            <a:endParaRPr lang="en-GB" dirty="0"/>
          </a:p>
          <a:p>
            <a:pPr algn="ctr"/>
            <a:r>
              <a:rPr lang="en-GB" dirty="0">
                <a:hlinkClick r:id="rId6" action="ppaction://hlinksldjump"/>
              </a:rPr>
              <a:t>About This Feature</a:t>
            </a:r>
            <a:endParaRPr lang="en-GB" dirty="0"/>
          </a:p>
          <a:p>
            <a:pPr algn="ctr"/>
            <a:endParaRPr lang="en-GB" dirty="0"/>
          </a:p>
        </p:txBody>
      </p:sp>
    </p:spTree>
    <p:extLst>
      <p:ext uri="{BB962C8B-B14F-4D97-AF65-F5344CB8AC3E}">
        <p14:creationId xmlns:p14="http://schemas.microsoft.com/office/powerpoint/2010/main" val="2417625385"/>
      </p:ext>
    </p:extLst>
  </p:cSld>
  <p:clrMapOvr>
    <a:masterClrMapping/>
  </p:clrMapOvr>
  <p:transition spd="slow" advClick="0">
    <p:wipe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Desktop Background Feature</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dirty="0" smtClean="0"/>
              <a:t>The Change Desktop  Background Is A Feature</a:t>
            </a:r>
          </a:p>
          <a:p>
            <a:pPr marL="0" indent="0">
              <a:buNone/>
            </a:pPr>
            <a:r>
              <a:rPr lang="en-GB" dirty="0" smtClean="0"/>
              <a:t>To Change The Look Of Your Pc, But If You Go In A App And Go Out Of The App It Will Go Back To The Default Blue And Green This Is Caused Because It Can’t Save Settings Such As Desktop Or We Would Have To Remake Every App To Go To That Desktop, It Would Make Glower 1 To Big</a:t>
            </a:r>
          </a:p>
          <a:p>
            <a:pPr marL="0" indent="0">
              <a:buNone/>
            </a:pPr>
            <a:r>
              <a:rPr lang="en-GB" dirty="0" smtClean="0"/>
              <a:t>And Would Not Really Be Good Sorry About That.</a:t>
            </a:r>
            <a:endParaRPr lang="en-GB" dirty="0"/>
          </a:p>
        </p:txBody>
      </p:sp>
      <p:sp>
        <p:nvSpPr>
          <p:cNvPr id="4" name="Rounded Rectangle 3">
            <a:hlinkClick r:id="rId2" action="ppaction://hlinksldjump"/>
          </p:cNvPr>
          <p:cNvSpPr/>
          <p:nvPr/>
        </p:nvSpPr>
        <p:spPr>
          <a:xfrm>
            <a:off x="1447800" y="5410200"/>
            <a:ext cx="7239000" cy="762000"/>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dirty="0" smtClean="0"/>
              <a:t>Close</a:t>
            </a:r>
            <a:endParaRPr lang="en-GB" dirty="0"/>
          </a:p>
        </p:txBody>
      </p:sp>
    </p:spTree>
    <p:extLst>
      <p:ext uri="{BB962C8B-B14F-4D97-AF65-F5344CB8AC3E}">
        <p14:creationId xmlns:p14="http://schemas.microsoft.com/office/powerpoint/2010/main" val="3721629774"/>
      </p:ext>
    </p:extLst>
  </p:cSld>
  <p:clrMapOvr>
    <a:masterClrMapping/>
  </p:clrMapOvr>
  <mc:AlternateContent xmlns:mc="http://schemas.openxmlformats.org/markup-compatibility/2006">
    <mc:Choice xmlns:p14="http://schemas.microsoft.com/office/powerpoint/2010/main" Requires="p14">
      <p:transition spd="slow" p14:dur="2000" advClick="0"/>
    </mc:Choice>
    <mc:Fallback>
      <p:transition spd="slow" advClick="0"/>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49359" y="819034"/>
            <a:ext cx="5264281" cy="5734166"/>
          </a:xfrm>
          <a:prstGeom prst="rect">
            <a:avLst/>
          </a:prstGeom>
        </p:spPr>
      </p:pic>
      <p:sp>
        <p:nvSpPr>
          <p:cNvPr id="4" name="Rectangle 3"/>
          <p:cNvSpPr/>
          <p:nvPr/>
        </p:nvSpPr>
        <p:spPr>
          <a:xfrm>
            <a:off x="14416" y="22789"/>
            <a:ext cx="9144000" cy="6858000"/>
          </a:xfrm>
          <a:prstGeom prst="rect">
            <a:avLst/>
          </a:prstGeom>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0" y="12819"/>
            <a:ext cx="9144000" cy="381000"/>
          </a:xfrm>
          <a:prstGeom prst="rect">
            <a:avLst/>
          </a:prstGeom>
          <a:gradFill>
            <a:gsLst>
              <a:gs pos="0">
                <a:srgbClr val="FF3399"/>
              </a:gs>
              <a:gs pos="25000">
                <a:srgbClr val="FF6633"/>
              </a:gs>
              <a:gs pos="50000">
                <a:srgbClr val="FFFF00"/>
              </a:gs>
              <a:gs pos="75000">
                <a:srgbClr val="01A78F"/>
              </a:gs>
              <a:gs pos="100000">
                <a:srgbClr val="3366FF"/>
              </a:gs>
            </a:gsLst>
            <a:lin ang="5400000" scaled="0"/>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519168" y="-89069"/>
            <a:ext cx="1840247" cy="523220"/>
          </a:xfrm>
          <a:prstGeom prst="rect">
            <a:avLst/>
          </a:prstGeom>
          <a:noFill/>
        </p:spPr>
        <p:txBody>
          <a:bodyPr wrap="none" lIns="91440" tIns="45720" rIns="91440" bIns="45720">
            <a:spAutoFit/>
          </a:bodyPr>
          <a:lstStyle/>
          <a:p>
            <a:pPr algn="ctr"/>
            <a:r>
              <a:rPr lang="en-US"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a:t>
            </a:r>
            <a:r>
              <a:rPr lang="en-US" sz="28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lower 1</a:t>
            </a:r>
            <a:endParaRPr lang="en-US" sz="2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 name="Rectangle 1"/>
          <p:cNvSpPr/>
          <p:nvPr/>
        </p:nvSpPr>
        <p:spPr>
          <a:xfrm>
            <a:off x="0" y="12819"/>
            <a:ext cx="990600" cy="346104"/>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dirty="0" smtClean="0"/>
              <a:t>Internet</a:t>
            </a:r>
            <a:endParaRPr lang="en-GB" dirty="0"/>
          </a:p>
        </p:txBody>
      </p:sp>
      <p:sp>
        <p:nvSpPr>
          <p:cNvPr id="6" name="Rectangle 5"/>
          <p:cNvSpPr/>
          <p:nvPr/>
        </p:nvSpPr>
        <p:spPr>
          <a:xfrm>
            <a:off x="1143000" y="22789"/>
            <a:ext cx="1009135" cy="336134"/>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GB" dirty="0" smtClean="0"/>
              <a:t>Notepad</a:t>
            </a:r>
            <a:endParaRPr lang="en-GB" dirty="0"/>
          </a:p>
        </p:txBody>
      </p:sp>
      <p:sp>
        <p:nvSpPr>
          <p:cNvPr id="12" name="Rectangle 11"/>
          <p:cNvSpPr/>
          <p:nvPr/>
        </p:nvSpPr>
        <p:spPr>
          <a:xfrm>
            <a:off x="2362200" y="-511"/>
            <a:ext cx="990600" cy="34610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dirty="0" smtClean="0"/>
              <a:t>Games</a:t>
            </a:r>
            <a:endParaRPr lang="en-GB" dirty="0"/>
          </a:p>
        </p:txBody>
      </p:sp>
      <p:sp>
        <p:nvSpPr>
          <p:cNvPr id="10" name="Rectangle 9"/>
          <p:cNvSpPr/>
          <p:nvPr/>
        </p:nvSpPr>
        <p:spPr>
          <a:xfrm>
            <a:off x="5486400" y="17804"/>
            <a:ext cx="1066800" cy="346104"/>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GB" sz="1200" dirty="0" smtClean="0"/>
              <a:t>Media Player </a:t>
            </a:r>
            <a:endParaRPr lang="en-GB" sz="1200" dirty="0"/>
          </a:p>
        </p:txBody>
      </p:sp>
      <p:sp>
        <p:nvSpPr>
          <p:cNvPr id="13" name="Rectangle 12"/>
          <p:cNvSpPr/>
          <p:nvPr/>
        </p:nvSpPr>
        <p:spPr>
          <a:xfrm>
            <a:off x="6743701" y="-511"/>
            <a:ext cx="990600" cy="336134"/>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GB" dirty="0" smtClean="0"/>
              <a:t>Paint</a:t>
            </a:r>
            <a:endParaRPr lang="en-GB" dirty="0"/>
          </a:p>
        </p:txBody>
      </p:sp>
      <p:sp>
        <p:nvSpPr>
          <p:cNvPr id="14" name="Rectangle 13"/>
          <p:cNvSpPr/>
          <p:nvPr/>
        </p:nvSpPr>
        <p:spPr>
          <a:xfrm>
            <a:off x="7924799" y="-511"/>
            <a:ext cx="1186249" cy="34610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dirty="0" smtClean="0"/>
              <a:t>All Programs</a:t>
            </a:r>
            <a:endParaRPr lang="en-GB" sz="1400" dirty="0"/>
          </a:p>
        </p:txBody>
      </p:sp>
      <p:sp>
        <p:nvSpPr>
          <p:cNvPr id="8" name="Rounded Rectangle 7"/>
          <p:cNvSpPr/>
          <p:nvPr/>
        </p:nvSpPr>
        <p:spPr>
          <a:xfrm>
            <a:off x="1143000" y="1447800"/>
            <a:ext cx="2057400" cy="1981200"/>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GB"/>
          </a:p>
        </p:txBody>
      </p:sp>
      <p:sp>
        <p:nvSpPr>
          <p:cNvPr id="15" name="Rounded Rectangle 14"/>
          <p:cNvSpPr/>
          <p:nvPr/>
        </p:nvSpPr>
        <p:spPr>
          <a:xfrm>
            <a:off x="3393813" y="1464275"/>
            <a:ext cx="2057400" cy="1981200"/>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GB"/>
          </a:p>
        </p:txBody>
      </p:sp>
      <p:sp>
        <p:nvSpPr>
          <p:cNvPr id="16" name="Rounded Rectangle 15"/>
          <p:cNvSpPr/>
          <p:nvPr/>
        </p:nvSpPr>
        <p:spPr>
          <a:xfrm>
            <a:off x="5676901" y="1464275"/>
            <a:ext cx="2057400" cy="19812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GB"/>
          </a:p>
        </p:txBody>
      </p:sp>
      <p:sp>
        <p:nvSpPr>
          <p:cNvPr id="17" name="Rounded Rectangle 16"/>
          <p:cNvSpPr/>
          <p:nvPr/>
        </p:nvSpPr>
        <p:spPr>
          <a:xfrm>
            <a:off x="1123435" y="3733800"/>
            <a:ext cx="2057400" cy="198120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n-GB"/>
          </a:p>
        </p:txBody>
      </p:sp>
      <p:sp>
        <p:nvSpPr>
          <p:cNvPr id="18" name="Rounded Rectangle 17"/>
          <p:cNvSpPr/>
          <p:nvPr/>
        </p:nvSpPr>
        <p:spPr>
          <a:xfrm>
            <a:off x="5638801" y="3768811"/>
            <a:ext cx="2057400" cy="1981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9" name="Rounded Rectangle 18"/>
          <p:cNvSpPr/>
          <p:nvPr/>
        </p:nvSpPr>
        <p:spPr>
          <a:xfrm>
            <a:off x="3429000" y="3733800"/>
            <a:ext cx="2057400" cy="1981200"/>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GB"/>
          </a:p>
        </p:txBody>
      </p:sp>
      <p:sp>
        <p:nvSpPr>
          <p:cNvPr id="20" name="Rounded Rectangle 19">
            <a:hlinkClick r:id="rId3" action="ppaction://hlinksldjump"/>
          </p:cNvPr>
          <p:cNvSpPr/>
          <p:nvPr/>
        </p:nvSpPr>
        <p:spPr>
          <a:xfrm>
            <a:off x="1219200" y="5867400"/>
            <a:ext cx="6324600" cy="7620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GB" dirty="0" smtClean="0"/>
              <a:t>Shut Down</a:t>
            </a:r>
            <a:endParaRPr lang="en-GB" dirty="0"/>
          </a:p>
        </p:txBody>
      </p:sp>
      <p:sp>
        <p:nvSpPr>
          <p:cNvPr id="5" name="Rectangle 4"/>
          <p:cNvSpPr/>
          <p:nvPr/>
        </p:nvSpPr>
        <p:spPr>
          <a:xfrm>
            <a:off x="1121988" y="1976735"/>
            <a:ext cx="2099421" cy="769441"/>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Settings</a:t>
            </a:r>
            <a:endParaRPr lang="en-US"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1" name="Rectangle 10"/>
          <p:cNvSpPr/>
          <p:nvPr/>
        </p:nvSpPr>
        <p:spPr>
          <a:xfrm>
            <a:off x="5915141" y="1993210"/>
            <a:ext cx="1657121" cy="923330"/>
          </a:xfrm>
          <a:prstGeom prst="rect">
            <a:avLst/>
          </a:prstGeom>
          <a:noFill/>
        </p:spPr>
        <p:txBody>
          <a:bodyPr wrap="none" lIns="91440" tIns="45720" rIns="91440" bIns="45720">
            <a:spAutoFit/>
          </a:bodyPr>
          <a:lstStyle/>
          <a:p>
            <a:pPr algn="ctr"/>
            <a:r>
              <a:rPr lang="en-GB"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Paint</a:t>
            </a:r>
            <a:endParaRPr lang="en-GB"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22" name="Rectangle 21"/>
          <p:cNvSpPr/>
          <p:nvPr/>
        </p:nvSpPr>
        <p:spPr>
          <a:xfrm>
            <a:off x="3393813" y="1716211"/>
            <a:ext cx="2052677" cy="1200329"/>
          </a:xfrm>
          <a:prstGeom prst="rect">
            <a:avLst/>
          </a:prstGeom>
          <a:noFill/>
        </p:spPr>
        <p:txBody>
          <a:bodyPr wrap="non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en-US" sz="3600" b="1" cap="none" spc="0" dirty="0" smtClean="0">
                <a:ln/>
                <a:solidFill>
                  <a:schemeClr val="accent5">
                    <a:tint val="50000"/>
                    <a:satMod val="180000"/>
                  </a:schemeClr>
                </a:solidFill>
                <a:effectLst/>
              </a:rPr>
              <a:t>Glower</a:t>
            </a:r>
          </a:p>
          <a:p>
            <a:pPr algn="ctr"/>
            <a:r>
              <a:rPr lang="en-US" sz="3600" b="1" dirty="0" smtClean="0">
                <a:ln/>
                <a:solidFill>
                  <a:schemeClr val="accent5">
                    <a:tint val="50000"/>
                    <a:satMod val="180000"/>
                  </a:schemeClr>
                </a:solidFill>
              </a:rPr>
              <a:t>Anti-virus</a:t>
            </a:r>
            <a:endParaRPr lang="en-US" sz="3600" b="1" cap="none" spc="0" dirty="0">
              <a:ln/>
              <a:solidFill>
                <a:schemeClr val="accent5">
                  <a:tint val="50000"/>
                  <a:satMod val="180000"/>
                </a:schemeClr>
              </a:solidFill>
              <a:effectLst/>
            </a:endParaRPr>
          </a:p>
        </p:txBody>
      </p:sp>
      <p:sp>
        <p:nvSpPr>
          <p:cNvPr id="23" name="Rectangle 22"/>
          <p:cNvSpPr/>
          <p:nvPr/>
        </p:nvSpPr>
        <p:spPr>
          <a:xfrm>
            <a:off x="1100380" y="4168346"/>
            <a:ext cx="2142638" cy="584775"/>
          </a:xfrm>
          <a:prstGeom prst="rect">
            <a:avLst/>
          </a:prstGeom>
          <a:noFill/>
        </p:spPr>
        <p:txBody>
          <a:bodyPr wrap="none" lIns="91440" tIns="45720" rIns="91440" bIns="45720">
            <a:spAutoFit/>
          </a:bodyPr>
          <a:lstStyle/>
          <a:p>
            <a:pPr algn="ctr"/>
            <a:r>
              <a:rPr lang="en-US" sz="1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Glower</a:t>
            </a:r>
          </a:p>
          <a:p>
            <a:pPr algn="ctr"/>
            <a:r>
              <a:rPr lang="en-US" sz="16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Software Center</a:t>
            </a:r>
            <a:endParaRPr lang="en-US" sz="1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4" name="Rectangle 23"/>
          <p:cNvSpPr/>
          <p:nvPr/>
        </p:nvSpPr>
        <p:spPr>
          <a:xfrm>
            <a:off x="3682032" y="4139624"/>
            <a:ext cx="1677383" cy="954107"/>
          </a:xfrm>
          <a:prstGeom prst="rect">
            <a:avLst/>
          </a:prstGeom>
          <a:noFill/>
        </p:spPr>
        <p:txBody>
          <a:bodyPr wrap="none" lIns="91440" tIns="45720" rIns="91440" bIns="45720">
            <a:spAutoFit/>
          </a:bodyPr>
          <a:lstStyle/>
          <a:p>
            <a:pPr algn="ctr"/>
            <a:r>
              <a:rPr lang="en-US" sz="28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Glower </a:t>
            </a:r>
          </a:p>
          <a:p>
            <a:pPr algn="ctr"/>
            <a:r>
              <a:rPr lang="en-US" sz="28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Updater</a:t>
            </a:r>
            <a:endParaRPr lang="en-US" sz="2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5" name="Rectangle 24"/>
          <p:cNvSpPr/>
          <p:nvPr/>
        </p:nvSpPr>
        <p:spPr>
          <a:xfrm>
            <a:off x="5575595" y="4291456"/>
            <a:ext cx="2084289" cy="769441"/>
          </a:xfrm>
          <a:prstGeom prst="rect">
            <a:avLst/>
          </a:prstGeom>
          <a:noFill/>
        </p:spPr>
        <p:txBody>
          <a:bodyPr wrap="none" lIns="91440" tIns="45720" rIns="91440" bIns="45720">
            <a:spAutoFit/>
          </a:bodyPr>
          <a:lstStyle/>
          <a:p>
            <a:pPr algn="ctr"/>
            <a:r>
              <a:rPr lang="en-US" sz="4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Internet</a:t>
            </a:r>
            <a:endParaRPr lang="en-US" sz="4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26" name="Rounded Rectangle 25">
            <a:hlinkClick r:id="rId4" action="ppaction://hlinksldjump"/>
          </p:cNvPr>
          <p:cNvSpPr/>
          <p:nvPr/>
        </p:nvSpPr>
        <p:spPr>
          <a:xfrm>
            <a:off x="1219200" y="533400"/>
            <a:ext cx="6324600" cy="609600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r>
              <a:rPr lang="en-GB" dirty="0" smtClean="0"/>
              <a:t>Glower Menu</a:t>
            </a:r>
            <a:endParaRPr lang="en-GB" dirty="0"/>
          </a:p>
        </p:txBody>
      </p:sp>
      <p:sp>
        <p:nvSpPr>
          <p:cNvPr id="3" name="Date Placeholder 2"/>
          <p:cNvSpPr>
            <a:spLocks noGrp="1"/>
          </p:cNvSpPr>
          <p:nvPr>
            <p:ph type="dt" sz="half" idx="10"/>
          </p:nvPr>
        </p:nvSpPr>
        <p:spPr>
          <a:xfrm>
            <a:off x="1790700" y="990600"/>
            <a:ext cx="2133600" cy="365125"/>
          </a:xfrm>
        </p:spPr>
        <p:txBody>
          <a:bodyPr/>
          <a:lstStyle/>
          <a:p>
            <a:fld id="{142AC3ED-5774-4BCD-8AF5-DB8292E54607}" type="datetime1">
              <a:rPr lang="en-US" sz="2800" smtClean="0"/>
              <a:t>11/26/2012</a:t>
            </a:fld>
            <a:endParaRPr lang="en-US" dirty="0"/>
          </a:p>
        </p:txBody>
      </p:sp>
      <p:sp>
        <p:nvSpPr>
          <p:cNvPr id="27" name="Smiley Face 26"/>
          <p:cNvSpPr/>
          <p:nvPr/>
        </p:nvSpPr>
        <p:spPr>
          <a:xfrm>
            <a:off x="4651113" y="914400"/>
            <a:ext cx="1600200" cy="1524000"/>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p:cNvSpPr/>
          <p:nvPr/>
        </p:nvSpPr>
        <p:spPr>
          <a:xfrm>
            <a:off x="1656708" y="1360957"/>
            <a:ext cx="3087384" cy="1754326"/>
          </a:xfrm>
          <a:prstGeom prst="rect">
            <a:avLst/>
          </a:prstGeom>
          <a:noFill/>
        </p:spPr>
        <p:txBody>
          <a:bodyPr wrap="none" lIns="91440" tIns="45720" rIns="91440" bIns="45720">
            <a:spAutoFit/>
          </a:bodyPr>
          <a:lstStyle/>
          <a:p>
            <a:pPr algn="ctr"/>
            <a:r>
              <a:rPr 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Glower 1</a:t>
            </a:r>
          </a:p>
          <a:p>
            <a:pPr algn="ctr"/>
            <a:endParaRPr lang="en-US"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9" name="Rectangle 28">
            <a:hlinkClick r:id="rId5" action="ppaction://hlinksldjump"/>
          </p:cNvPr>
          <p:cNvSpPr/>
          <p:nvPr/>
        </p:nvSpPr>
        <p:spPr>
          <a:xfrm>
            <a:off x="1905000" y="2514600"/>
            <a:ext cx="4800601" cy="320040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dirty="0" smtClean="0"/>
              <a:t>Desktop Background</a:t>
            </a:r>
          </a:p>
          <a:p>
            <a:pPr algn="ctr"/>
            <a:endParaRPr lang="en-GB" dirty="0"/>
          </a:p>
          <a:p>
            <a:pPr algn="ctr"/>
            <a:r>
              <a:rPr lang="en-GB" dirty="0" err="1" smtClean="0"/>
              <a:t>Purple,Blue,Green,Yellow,Red,Pink</a:t>
            </a:r>
            <a:endParaRPr lang="en-GB" dirty="0"/>
          </a:p>
          <a:p>
            <a:pPr algn="ctr"/>
            <a:endParaRPr lang="en-GB" dirty="0" smtClean="0"/>
          </a:p>
          <a:p>
            <a:pPr algn="ctr"/>
            <a:r>
              <a:rPr lang="en-GB" dirty="0" smtClean="0"/>
              <a:t>Click Me To Change</a:t>
            </a:r>
          </a:p>
          <a:p>
            <a:pPr algn="ctr"/>
            <a:endParaRPr lang="en-GB" dirty="0"/>
          </a:p>
          <a:p>
            <a:pPr algn="ctr"/>
            <a:r>
              <a:rPr lang="en-GB" dirty="0">
                <a:hlinkClick r:id="rId6" action="ppaction://hlinksldjump"/>
              </a:rPr>
              <a:t>About This Feature</a:t>
            </a:r>
            <a:endParaRPr lang="en-GB" dirty="0"/>
          </a:p>
          <a:p>
            <a:pPr algn="ctr"/>
            <a:endParaRPr lang="en-GB" dirty="0"/>
          </a:p>
        </p:txBody>
      </p:sp>
    </p:spTree>
    <p:extLst>
      <p:ext uri="{BB962C8B-B14F-4D97-AF65-F5344CB8AC3E}">
        <p14:creationId xmlns:p14="http://schemas.microsoft.com/office/powerpoint/2010/main" val="142180284"/>
      </p:ext>
    </p:extLst>
  </p:cSld>
  <p:clrMapOvr>
    <a:masterClrMapping/>
  </p:clrMapOvr>
  <p:transition spd="slow" advClick="0">
    <p:wipe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miley Face 5"/>
          <p:cNvSpPr/>
          <p:nvPr/>
        </p:nvSpPr>
        <p:spPr>
          <a:xfrm>
            <a:off x="3771899" y="1828800"/>
            <a:ext cx="1600200" cy="1524000"/>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028307" y="3200400"/>
            <a:ext cx="3087385" cy="923330"/>
          </a:xfrm>
          <a:prstGeom prst="rect">
            <a:avLst/>
          </a:prstGeom>
          <a:noFill/>
        </p:spPr>
        <p:txBody>
          <a:bodyPr wrap="none" lIns="91440" tIns="45720" rIns="91440" bIns="45720">
            <a:spAutoFit/>
          </a:bodyPr>
          <a:lstStyle/>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	lower 1</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8" name="Rectangle 7"/>
          <p:cNvSpPr/>
          <p:nvPr/>
        </p:nvSpPr>
        <p:spPr>
          <a:xfrm>
            <a:off x="3200400" y="4191000"/>
            <a:ext cx="2743200" cy="381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9" name="Rectangle 8"/>
          <p:cNvSpPr/>
          <p:nvPr/>
        </p:nvSpPr>
        <p:spPr>
          <a:xfrm>
            <a:off x="3200400" y="4191000"/>
            <a:ext cx="685800" cy="38100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574614123"/>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416" y="-1579"/>
            <a:ext cx="9144000" cy="6858000"/>
          </a:xfrm>
          <a:prstGeom prst="rect">
            <a:avLst/>
          </a:prstGeom>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0" y="12819"/>
            <a:ext cx="9144000" cy="381000"/>
          </a:xfrm>
          <a:prstGeom prst="rect">
            <a:avLst/>
          </a:prstGeom>
          <a:gradFill>
            <a:gsLst>
              <a:gs pos="0">
                <a:srgbClr val="FF3399"/>
              </a:gs>
              <a:gs pos="25000">
                <a:srgbClr val="FF6633"/>
              </a:gs>
              <a:gs pos="50000">
                <a:srgbClr val="FFFF00"/>
              </a:gs>
              <a:gs pos="75000">
                <a:srgbClr val="01A78F"/>
              </a:gs>
              <a:gs pos="100000">
                <a:srgbClr val="3366FF"/>
              </a:gs>
            </a:gsLst>
            <a:lin ang="5400000" scaled="0"/>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519168" y="-89069"/>
            <a:ext cx="1840247" cy="523220"/>
          </a:xfrm>
          <a:prstGeom prst="rect">
            <a:avLst/>
          </a:prstGeom>
          <a:noFill/>
        </p:spPr>
        <p:txBody>
          <a:bodyPr wrap="none" lIns="91440" tIns="45720" rIns="91440" bIns="45720">
            <a:spAutoFit/>
          </a:bodyPr>
          <a:lstStyle/>
          <a:p>
            <a:pPr algn="ctr"/>
            <a:r>
              <a:rPr lang="en-US"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a:t>
            </a:r>
            <a:r>
              <a:rPr lang="en-US" sz="28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lower 1</a:t>
            </a:r>
            <a:endParaRPr lang="en-US" sz="2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 name="Rectangle 1"/>
          <p:cNvSpPr/>
          <p:nvPr/>
        </p:nvSpPr>
        <p:spPr>
          <a:xfrm>
            <a:off x="0" y="12819"/>
            <a:ext cx="990600" cy="346104"/>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dirty="0" smtClean="0"/>
              <a:t>Internet</a:t>
            </a:r>
            <a:endParaRPr lang="en-GB" dirty="0"/>
          </a:p>
        </p:txBody>
      </p:sp>
      <p:sp>
        <p:nvSpPr>
          <p:cNvPr id="6" name="Rectangle 5"/>
          <p:cNvSpPr/>
          <p:nvPr/>
        </p:nvSpPr>
        <p:spPr>
          <a:xfrm>
            <a:off x="1143000" y="22789"/>
            <a:ext cx="1009135" cy="336134"/>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GB" dirty="0" smtClean="0"/>
              <a:t>Notepad</a:t>
            </a:r>
            <a:endParaRPr lang="en-GB" dirty="0"/>
          </a:p>
        </p:txBody>
      </p:sp>
      <p:sp>
        <p:nvSpPr>
          <p:cNvPr id="12" name="Rectangle 11"/>
          <p:cNvSpPr/>
          <p:nvPr/>
        </p:nvSpPr>
        <p:spPr>
          <a:xfrm>
            <a:off x="2362200" y="-511"/>
            <a:ext cx="990600" cy="34610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dirty="0" smtClean="0"/>
              <a:t>Games</a:t>
            </a:r>
            <a:endParaRPr lang="en-GB" dirty="0"/>
          </a:p>
        </p:txBody>
      </p:sp>
      <p:sp>
        <p:nvSpPr>
          <p:cNvPr id="10" name="Rectangle 9"/>
          <p:cNvSpPr/>
          <p:nvPr/>
        </p:nvSpPr>
        <p:spPr>
          <a:xfrm>
            <a:off x="5486400" y="17804"/>
            <a:ext cx="1066800" cy="346104"/>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GB" sz="1200" dirty="0" smtClean="0"/>
              <a:t>Media Player </a:t>
            </a:r>
            <a:endParaRPr lang="en-GB" sz="1200" dirty="0"/>
          </a:p>
        </p:txBody>
      </p:sp>
      <p:sp>
        <p:nvSpPr>
          <p:cNvPr id="13" name="Rectangle 12"/>
          <p:cNvSpPr/>
          <p:nvPr/>
        </p:nvSpPr>
        <p:spPr>
          <a:xfrm>
            <a:off x="6743701" y="-511"/>
            <a:ext cx="990600" cy="336134"/>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GB" dirty="0" smtClean="0"/>
              <a:t>Paint</a:t>
            </a:r>
            <a:endParaRPr lang="en-GB" dirty="0"/>
          </a:p>
        </p:txBody>
      </p:sp>
      <p:sp>
        <p:nvSpPr>
          <p:cNvPr id="14" name="Rectangle 13"/>
          <p:cNvSpPr/>
          <p:nvPr/>
        </p:nvSpPr>
        <p:spPr>
          <a:xfrm>
            <a:off x="7924799" y="-511"/>
            <a:ext cx="1186249" cy="34610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dirty="0" smtClean="0"/>
              <a:t>All Programs</a:t>
            </a:r>
            <a:endParaRPr lang="en-GB" sz="1400" dirty="0"/>
          </a:p>
        </p:txBody>
      </p:sp>
      <p:sp>
        <p:nvSpPr>
          <p:cNvPr id="8" name="Rounded Rectangle 7"/>
          <p:cNvSpPr/>
          <p:nvPr/>
        </p:nvSpPr>
        <p:spPr>
          <a:xfrm>
            <a:off x="1143000" y="1447800"/>
            <a:ext cx="2057400" cy="1981200"/>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GB"/>
          </a:p>
        </p:txBody>
      </p:sp>
      <p:sp>
        <p:nvSpPr>
          <p:cNvPr id="15" name="Rounded Rectangle 14"/>
          <p:cNvSpPr/>
          <p:nvPr/>
        </p:nvSpPr>
        <p:spPr>
          <a:xfrm>
            <a:off x="3393813" y="1464275"/>
            <a:ext cx="2057400" cy="1981200"/>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GB"/>
          </a:p>
        </p:txBody>
      </p:sp>
      <p:sp>
        <p:nvSpPr>
          <p:cNvPr id="16" name="Rounded Rectangle 15"/>
          <p:cNvSpPr/>
          <p:nvPr/>
        </p:nvSpPr>
        <p:spPr>
          <a:xfrm>
            <a:off x="5676901" y="1464275"/>
            <a:ext cx="2057400" cy="19812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GB"/>
          </a:p>
        </p:txBody>
      </p:sp>
      <p:sp>
        <p:nvSpPr>
          <p:cNvPr id="17" name="Rounded Rectangle 16"/>
          <p:cNvSpPr/>
          <p:nvPr/>
        </p:nvSpPr>
        <p:spPr>
          <a:xfrm>
            <a:off x="1123435" y="3733800"/>
            <a:ext cx="2057400" cy="198120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n-GB"/>
          </a:p>
        </p:txBody>
      </p:sp>
      <p:sp>
        <p:nvSpPr>
          <p:cNvPr id="18" name="Rounded Rectangle 17"/>
          <p:cNvSpPr/>
          <p:nvPr/>
        </p:nvSpPr>
        <p:spPr>
          <a:xfrm>
            <a:off x="5638801" y="3768811"/>
            <a:ext cx="2057400" cy="1981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9" name="Rounded Rectangle 18"/>
          <p:cNvSpPr/>
          <p:nvPr/>
        </p:nvSpPr>
        <p:spPr>
          <a:xfrm>
            <a:off x="3429000" y="3733800"/>
            <a:ext cx="2057400" cy="1981200"/>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GB"/>
          </a:p>
        </p:txBody>
      </p:sp>
      <p:sp>
        <p:nvSpPr>
          <p:cNvPr id="20" name="Rounded Rectangle 19">
            <a:hlinkClick r:id="rId2" action="ppaction://hlinksldjump"/>
          </p:cNvPr>
          <p:cNvSpPr/>
          <p:nvPr/>
        </p:nvSpPr>
        <p:spPr>
          <a:xfrm>
            <a:off x="1219200" y="5867400"/>
            <a:ext cx="6324600" cy="7620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GB" dirty="0" smtClean="0"/>
              <a:t>Shut Down</a:t>
            </a:r>
            <a:endParaRPr lang="en-GB" dirty="0"/>
          </a:p>
        </p:txBody>
      </p:sp>
      <p:sp>
        <p:nvSpPr>
          <p:cNvPr id="5" name="Rectangle 4"/>
          <p:cNvSpPr/>
          <p:nvPr/>
        </p:nvSpPr>
        <p:spPr>
          <a:xfrm>
            <a:off x="1121988" y="1976735"/>
            <a:ext cx="2099421" cy="769441"/>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Settings</a:t>
            </a:r>
            <a:endParaRPr lang="en-US"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1" name="Rectangle 10"/>
          <p:cNvSpPr/>
          <p:nvPr/>
        </p:nvSpPr>
        <p:spPr>
          <a:xfrm>
            <a:off x="5915141" y="1993210"/>
            <a:ext cx="1657121" cy="923330"/>
          </a:xfrm>
          <a:prstGeom prst="rect">
            <a:avLst/>
          </a:prstGeom>
          <a:noFill/>
        </p:spPr>
        <p:txBody>
          <a:bodyPr wrap="none" lIns="91440" tIns="45720" rIns="91440" bIns="45720">
            <a:spAutoFit/>
          </a:bodyPr>
          <a:lstStyle/>
          <a:p>
            <a:pPr algn="ctr"/>
            <a:r>
              <a:rPr lang="en-GB"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Paint</a:t>
            </a:r>
            <a:endParaRPr lang="en-GB"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22" name="Rectangle 21"/>
          <p:cNvSpPr/>
          <p:nvPr/>
        </p:nvSpPr>
        <p:spPr>
          <a:xfrm>
            <a:off x="3393813" y="1716211"/>
            <a:ext cx="2052677" cy="1200329"/>
          </a:xfrm>
          <a:prstGeom prst="rect">
            <a:avLst/>
          </a:prstGeom>
          <a:noFill/>
        </p:spPr>
        <p:txBody>
          <a:bodyPr wrap="non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en-US" sz="3600" b="1" cap="none" spc="0" dirty="0" smtClean="0">
                <a:ln/>
                <a:solidFill>
                  <a:schemeClr val="accent5">
                    <a:tint val="50000"/>
                    <a:satMod val="180000"/>
                  </a:schemeClr>
                </a:solidFill>
                <a:effectLst/>
              </a:rPr>
              <a:t>Glower</a:t>
            </a:r>
          </a:p>
          <a:p>
            <a:pPr algn="ctr"/>
            <a:r>
              <a:rPr lang="en-US" sz="3600" b="1" dirty="0" smtClean="0">
                <a:ln/>
                <a:solidFill>
                  <a:schemeClr val="accent5">
                    <a:tint val="50000"/>
                    <a:satMod val="180000"/>
                  </a:schemeClr>
                </a:solidFill>
              </a:rPr>
              <a:t>Anti-virus</a:t>
            </a:r>
            <a:endParaRPr lang="en-US" sz="3600" b="1" cap="none" spc="0" dirty="0">
              <a:ln/>
              <a:solidFill>
                <a:schemeClr val="accent5">
                  <a:tint val="50000"/>
                  <a:satMod val="180000"/>
                </a:schemeClr>
              </a:solidFill>
              <a:effectLst/>
            </a:endParaRPr>
          </a:p>
        </p:txBody>
      </p:sp>
      <p:sp>
        <p:nvSpPr>
          <p:cNvPr id="23" name="Rectangle 22"/>
          <p:cNvSpPr/>
          <p:nvPr/>
        </p:nvSpPr>
        <p:spPr>
          <a:xfrm>
            <a:off x="1100380" y="4168346"/>
            <a:ext cx="2142638" cy="584775"/>
          </a:xfrm>
          <a:prstGeom prst="rect">
            <a:avLst/>
          </a:prstGeom>
          <a:noFill/>
        </p:spPr>
        <p:txBody>
          <a:bodyPr wrap="none" lIns="91440" tIns="45720" rIns="91440" bIns="45720">
            <a:spAutoFit/>
          </a:bodyPr>
          <a:lstStyle/>
          <a:p>
            <a:pPr algn="ctr"/>
            <a:r>
              <a:rPr lang="en-US" sz="1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Glower</a:t>
            </a:r>
          </a:p>
          <a:p>
            <a:pPr algn="ctr"/>
            <a:r>
              <a:rPr lang="en-US" sz="16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Software Center</a:t>
            </a:r>
            <a:endParaRPr lang="en-US" sz="1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4" name="Rectangle 23"/>
          <p:cNvSpPr/>
          <p:nvPr/>
        </p:nvSpPr>
        <p:spPr>
          <a:xfrm>
            <a:off x="3682032" y="4139624"/>
            <a:ext cx="1677383" cy="954107"/>
          </a:xfrm>
          <a:prstGeom prst="rect">
            <a:avLst/>
          </a:prstGeom>
          <a:noFill/>
        </p:spPr>
        <p:txBody>
          <a:bodyPr wrap="none" lIns="91440" tIns="45720" rIns="91440" bIns="45720">
            <a:spAutoFit/>
          </a:bodyPr>
          <a:lstStyle/>
          <a:p>
            <a:pPr algn="ctr"/>
            <a:r>
              <a:rPr lang="en-US" sz="28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Glower </a:t>
            </a:r>
          </a:p>
          <a:p>
            <a:pPr algn="ctr"/>
            <a:r>
              <a:rPr lang="en-US" sz="28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Updater</a:t>
            </a:r>
            <a:endParaRPr lang="en-US" sz="2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5" name="Rectangle 24"/>
          <p:cNvSpPr/>
          <p:nvPr/>
        </p:nvSpPr>
        <p:spPr>
          <a:xfrm>
            <a:off x="5575595" y="4291456"/>
            <a:ext cx="2084289" cy="769441"/>
          </a:xfrm>
          <a:prstGeom prst="rect">
            <a:avLst/>
          </a:prstGeom>
          <a:noFill/>
        </p:spPr>
        <p:txBody>
          <a:bodyPr wrap="none" lIns="91440" tIns="45720" rIns="91440" bIns="45720">
            <a:spAutoFit/>
          </a:bodyPr>
          <a:lstStyle/>
          <a:p>
            <a:pPr algn="ctr"/>
            <a:r>
              <a:rPr lang="en-US" sz="4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Internet</a:t>
            </a:r>
            <a:endParaRPr lang="en-US" sz="4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26" name="Rounded Rectangle 25">
            <a:hlinkClick r:id="rId3" action="ppaction://hlinksldjump"/>
          </p:cNvPr>
          <p:cNvSpPr/>
          <p:nvPr/>
        </p:nvSpPr>
        <p:spPr>
          <a:xfrm>
            <a:off x="1219200" y="533400"/>
            <a:ext cx="6324600" cy="68580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GB" dirty="0" smtClean="0"/>
              <a:t>Glower Menu</a:t>
            </a:r>
            <a:endParaRPr lang="en-GB" dirty="0"/>
          </a:p>
        </p:txBody>
      </p:sp>
    </p:spTree>
    <p:extLst>
      <p:ext uri="{BB962C8B-B14F-4D97-AF65-F5344CB8AC3E}">
        <p14:creationId xmlns:p14="http://schemas.microsoft.com/office/powerpoint/2010/main" val="3588790610"/>
      </p:ext>
    </p:extLst>
  </p:cSld>
  <p:clrMapOvr>
    <a:masterClrMapping/>
  </p:clrMapOvr>
  <p:transition spd="slow" advClick="0">
    <p:wipe dir="u"/>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49359" y="819034"/>
            <a:ext cx="5264281" cy="5734166"/>
          </a:xfrm>
          <a:prstGeom prst="rect">
            <a:avLst/>
          </a:prstGeom>
        </p:spPr>
      </p:pic>
      <p:sp>
        <p:nvSpPr>
          <p:cNvPr id="4" name="Rectangle 3"/>
          <p:cNvSpPr/>
          <p:nvPr/>
        </p:nvSpPr>
        <p:spPr>
          <a:xfrm>
            <a:off x="14416" y="22789"/>
            <a:ext cx="9144000" cy="6858000"/>
          </a:xfrm>
          <a:prstGeom prst="rect">
            <a:avLst/>
          </a:prstGeom>
          <a:gradFill>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0" y="12819"/>
            <a:ext cx="9144000" cy="381000"/>
          </a:xfrm>
          <a:prstGeom prst="rect">
            <a:avLst/>
          </a:prstGeom>
          <a:gradFill>
            <a:gsLst>
              <a:gs pos="0">
                <a:srgbClr val="FF3399"/>
              </a:gs>
              <a:gs pos="25000">
                <a:srgbClr val="FF6633"/>
              </a:gs>
              <a:gs pos="50000">
                <a:srgbClr val="FFFF00"/>
              </a:gs>
              <a:gs pos="75000">
                <a:srgbClr val="01A78F"/>
              </a:gs>
              <a:gs pos="100000">
                <a:srgbClr val="3366FF"/>
              </a:gs>
            </a:gsLst>
            <a:lin ang="5400000" scaled="0"/>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519168" y="-89069"/>
            <a:ext cx="1840247" cy="523220"/>
          </a:xfrm>
          <a:prstGeom prst="rect">
            <a:avLst/>
          </a:prstGeom>
          <a:noFill/>
        </p:spPr>
        <p:txBody>
          <a:bodyPr wrap="none" lIns="91440" tIns="45720" rIns="91440" bIns="45720">
            <a:spAutoFit/>
          </a:bodyPr>
          <a:lstStyle/>
          <a:p>
            <a:pPr algn="ctr"/>
            <a:r>
              <a:rPr lang="en-US"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a:t>
            </a:r>
            <a:r>
              <a:rPr lang="en-US" sz="28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lower 1</a:t>
            </a:r>
            <a:endParaRPr lang="en-US" sz="2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 name="Rectangle 1"/>
          <p:cNvSpPr/>
          <p:nvPr/>
        </p:nvSpPr>
        <p:spPr>
          <a:xfrm>
            <a:off x="0" y="12819"/>
            <a:ext cx="990600" cy="346104"/>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dirty="0" smtClean="0"/>
              <a:t>Internet</a:t>
            </a:r>
            <a:endParaRPr lang="en-GB" dirty="0"/>
          </a:p>
        </p:txBody>
      </p:sp>
      <p:sp>
        <p:nvSpPr>
          <p:cNvPr id="6" name="Rectangle 5"/>
          <p:cNvSpPr/>
          <p:nvPr/>
        </p:nvSpPr>
        <p:spPr>
          <a:xfrm>
            <a:off x="1143000" y="22789"/>
            <a:ext cx="1009135" cy="336134"/>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GB" dirty="0" smtClean="0"/>
              <a:t>Notepad</a:t>
            </a:r>
            <a:endParaRPr lang="en-GB" dirty="0"/>
          </a:p>
        </p:txBody>
      </p:sp>
      <p:sp>
        <p:nvSpPr>
          <p:cNvPr id="12" name="Rectangle 11"/>
          <p:cNvSpPr/>
          <p:nvPr/>
        </p:nvSpPr>
        <p:spPr>
          <a:xfrm>
            <a:off x="2362200" y="-511"/>
            <a:ext cx="990600" cy="34610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dirty="0" smtClean="0"/>
              <a:t>Games</a:t>
            </a:r>
            <a:endParaRPr lang="en-GB" dirty="0"/>
          </a:p>
        </p:txBody>
      </p:sp>
      <p:sp>
        <p:nvSpPr>
          <p:cNvPr id="10" name="Rectangle 9"/>
          <p:cNvSpPr/>
          <p:nvPr/>
        </p:nvSpPr>
        <p:spPr>
          <a:xfrm>
            <a:off x="5486400" y="17804"/>
            <a:ext cx="1066800" cy="346104"/>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GB" sz="1200" dirty="0" smtClean="0"/>
              <a:t>Media Player </a:t>
            </a:r>
            <a:endParaRPr lang="en-GB" sz="1200" dirty="0"/>
          </a:p>
        </p:txBody>
      </p:sp>
      <p:sp>
        <p:nvSpPr>
          <p:cNvPr id="13" name="Rectangle 12"/>
          <p:cNvSpPr/>
          <p:nvPr/>
        </p:nvSpPr>
        <p:spPr>
          <a:xfrm>
            <a:off x="6743701" y="-511"/>
            <a:ext cx="990600" cy="336134"/>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GB" dirty="0" smtClean="0"/>
              <a:t>Paint</a:t>
            </a:r>
            <a:endParaRPr lang="en-GB" dirty="0"/>
          </a:p>
        </p:txBody>
      </p:sp>
      <p:sp>
        <p:nvSpPr>
          <p:cNvPr id="14" name="Rectangle 13"/>
          <p:cNvSpPr/>
          <p:nvPr/>
        </p:nvSpPr>
        <p:spPr>
          <a:xfrm>
            <a:off x="7924799" y="-511"/>
            <a:ext cx="1186249" cy="34610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dirty="0" smtClean="0"/>
              <a:t>All Programs</a:t>
            </a:r>
            <a:endParaRPr lang="en-GB" sz="1400" dirty="0"/>
          </a:p>
        </p:txBody>
      </p:sp>
      <p:sp>
        <p:nvSpPr>
          <p:cNvPr id="8" name="Rounded Rectangle 7"/>
          <p:cNvSpPr/>
          <p:nvPr/>
        </p:nvSpPr>
        <p:spPr>
          <a:xfrm>
            <a:off x="1143000" y="1447800"/>
            <a:ext cx="2057400" cy="1981200"/>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GB"/>
          </a:p>
        </p:txBody>
      </p:sp>
      <p:sp>
        <p:nvSpPr>
          <p:cNvPr id="15" name="Rounded Rectangle 14"/>
          <p:cNvSpPr/>
          <p:nvPr/>
        </p:nvSpPr>
        <p:spPr>
          <a:xfrm>
            <a:off x="3393813" y="1464275"/>
            <a:ext cx="2057400" cy="1981200"/>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GB"/>
          </a:p>
        </p:txBody>
      </p:sp>
      <p:sp>
        <p:nvSpPr>
          <p:cNvPr id="16" name="Rounded Rectangle 15"/>
          <p:cNvSpPr/>
          <p:nvPr/>
        </p:nvSpPr>
        <p:spPr>
          <a:xfrm>
            <a:off x="5676901" y="1464275"/>
            <a:ext cx="2057400" cy="19812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GB"/>
          </a:p>
        </p:txBody>
      </p:sp>
      <p:sp>
        <p:nvSpPr>
          <p:cNvPr id="17" name="Rounded Rectangle 16"/>
          <p:cNvSpPr/>
          <p:nvPr/>
        </p:nvSpPr>
        <p:spPr>
          <a:xfrm>
            <a:off x="1123435" y="3733800"/>
            <a:ext cx="2057400" cy="198120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n-GB"/>
          </a:p>
        </p:txBody>
      </p:sp>
      <p:sp>
        <p:nvSpPr>
          <p:cNvPr id="18" name="Rounded Rectangle 17"/>
          <p:cNvSpPr/>
          <p:nvPr/>
        </p:nvSpPr>
        <p:spPr>
          <a:xfrm>
            <a:off x="5638801" y="3768811"/>
            <a:ext cx="2057400" cy="1981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9" name="Rounded Rectangle 18"/>
          <p:cNvSpPr/>
          <p:nvPr/>
        </p:nvSpPr>
        <p:spPr>
          <a:xfrm>
            <a:off x="3429000" y="3733800"/>
            <a:ext cx="2057400" cy="1981200"/>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GB"/>
          </a:p>
        </p:txBody>
      </p:sp>
      <p:sp>
        <p:nvSpPr>
          <p:cNvPr id="20" name="Rounded Rectangle 19">
            <a:hlinkClick r:id="rId3" action="ppaction://hlinksldjump"/>
          </p:cNvPr>
          <p:cNvSpPr/>
          <p:nvPr/>
        </p:nvSpPr>
        <p:spPr>
          <a:xfrm>
            <a:off x="1219200" y="5867400"/>
            <a:ext cx="6324600" cy="7620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GB" dirty="0" smtClean="0"/>
              <a:t>Shut Down</a:t>
            </a:r>
            <a:endParaRPr lang="en-GB" dirty="0"/>
          </a:p>
        </p:txBody>
      </p:sp>
      <p:sp>
        <p:nvSpPr>
          <p:cNvPr id="5" name="Rectangle 4"/>
          <p:cNvSpPr/>
          <p:nvPr/>
        </p:nvSpPr>
        <p:spPr>
          <a:xfrm>
            <a:off x="1121988" y="1976735"/>
            <a:ext cx="2099421" cy="769441"/>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Settings</a:t>
            </a:r>
            <a:endParaRPr lang="en-US"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1" name="Rectangle 10"/>
          <p:cNvSpPr/>
          <p:nvPr/>
        </p:nvSpPr>
        <p:spPr>
          <a:xfrm>
            <a:off x="5915141" y="1993210"/>
            <a:ext cx="1657121" cy="923330"/>
          </a:xfrm>
          <a:prstGeom prst="rect">
            <a:avLst/>
          </a:prstGeom>
          <a:noFill/>
        </p:spPr>
        <p:txBody>
          <a:bodyPr wrap="none" lIns="91440" tIns="45720" rIns="91440" bIns="45720">
            <a:spAutoFit/>
          </a:bodyPr>
          <a:lstStyle/>
          <a:p>
            <a:pPr algn="ctr"/>
            <a:r>
              <a:rPr lang="en-GB"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Paint</a:t>
            </a:r>
            <a:endParaRPr lang="en-GB"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22" name="Rectangle 21"/>
          <p:cNvSpPr/>
          <p:nvPr/>
        </p:nvSpPr>
        <p:spPr>
          <a:xfrm>
            <a:off x="3393813" y="1716211"/>
            <a:ext cx="2052677" cy="1200329"/>
          </a:xfrm>
          <a:prstGeom prst="rect">
            <a:avLst/>
          </a:prstGeom>
          <a:noFill/>
        </p:spPr>
        <p:txBody>
          <a:bodyPr wrap="non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en-US" sz="3600" b="1" cap="none" spc="0" dirty="0" smtClean="0">
                <a:ln/>
                <a:solidFill>
                  <a:schemeClr val="accent5">
                    <a:tint val="50000"/>
                    <a:satMod val="180000"/>
                  </a:schemeClr>
                </a:solidFill>
                <a:effectLst/>
              </a:rPr>
              <a:t>Glower</a:t>
            </a:r>
          </a:p>
          <a:p>
            <a:pPr algn="ctr"/>
            <a:r>
              <a:rPr lang="en-US" sz="3600" b="1" dirty="0" smtClean="0">
                <a:ln/>
                <a:solidFill>
                  <a:schemeClr val="accent5">
                    <a:tint val="50000"/>
                    <a:satMod val="180000"/>
                  </a:schemeClr>
                </a:solidFill>
              </a:rPr>
              <a:t>Anti-virus</a:t>
            </a:r>
            <a:endParaRPr lang="en-US" sz="3600" b="1" cap="none" spc="0" dirty="0">
              <a:ln/>
              <a:solidFill>
                <a:schemeClr val="accent5">
                  <a:tint val="50000"/>
                  <a:satMod val="180000"/>
                </a:schemeClr>
              </a:solidFill>
              <a:effectLst/>
            </a:endParaRPr>
          </a:p>
        </p:txBody>
      </p:sp>
      <p:sp>
        <p:nvSpPr>
          <p:cNvPr id="23" name="Rectangle 22"/>
          <p:cNvSpPr/>
          <p:nvPr/>
        </p:nvSpPr>
        <p:spPr>
          <a:xfrm>
            <a:off x="1100380" y="4168346"/>
            <a:ext cx="2142638" cy="584775"/>
          </a:xfrm>
          <a:prstGeom prst="rect">
            <a:avLst/>
          </a:prstGeom>
          <a:noFill/>
        </p:spPr>
        <p:txBody>
          <a:bodyPr wrap="none" lIns="91440" tIns="45720" rIns="91440" bIns="45720">
            <a:spAutoFit/>
          </a:bodyPr>
          <a:lstStyle/>
          <a:p>
            <a:pPr algn="ctr"/>
            <a:r>
              <a:rPr lang="en-US" sz="1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Glower</a:t>
            </a:r>
          </a:p>
          <a:p>
            <a:pPr algn="ctr"/>
            <a:r>
              <a:rPr lang="en-US" sz="16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Software Center</a:t>
            </a:r>
            <a:endParaRPr lang="en-US" sz="1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4" name="Rectangle 23"/>
          <p:cNvSpPr/>
          <p:nvPr/>
        </p:nvSpPr>
        <p:spPr>
          <a:xfrm>
            <a:off x="3682032" y="4139624"/>
            <a:ext cx="1677383" cy="954107"/>
          </a:xfrm>
          <a:prstGeom prst="rect">
            <a:avLst/>
          </a:prstGeom>
          <a:noFill/>
        </p:spPr>
        <p:txBody>
          <a:bodyPr wrap="none" lIns="91440" tIns="45720" rIns="91440" bIns="45720">
            <a:spAutoFit/>
          </a:bodyPr>
          <a:lstStyle/>
          <a:p>
            <a:pPr algn="ctr"/>
            <a:r>
              <a:rPr lang="en-US" sz="28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Glower </a:t>
            </a:r>
          </a:p>
          <a:p>
            <a:pPr algn="ctr"/>
            <a:r>
              <a:rPr lang="en-US" sz="28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Updater</a:t>
            </a:r>
            <a:endParaRPr lang="en-US" sz="2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5" name="Rectangle 24"/>
          <p:cNvSpPr/>
          <p:nvPr/>
        </p:nvSpPr>
        <p:spPr>
          <a:xfrm>
            <a:off x="5575595" y="4291456"/>
            <a:ext cx="2084289" cy="769441"/>
          </a:xfrm>
          <a:prstGeom prst="rect">
            <a:avLst/>
          </a:prstGeom>
          <a:noFill/>
        </p:spPr>
        <p:txBody>
          <a:bodyPr wrap="none" lIns="91440" tIns="45720" rIns="91440" bIns="45720">
            <a:spAutoFit/>
          </a:bodyPr>
          <a:lstStyle/>
          <a:p>
            <a:pPr algn="ctr"/>
            <a:r>
              <a:rPr lang="en-US" sz="4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Internet</a:t>
            </a:r>
            <a:endParaRPr lang="en-US" sz="4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26" name="Rounded Rectangle 25">
            <a:hlinkClick r:id="rId4" action="ppaction://hlinksldjump"/>
          </p:cNvPr>
          <p:cNvSpPr/>
          <p:nvPr/>
        </p:nvSpPr>
        <p:spPr>
          <a:xfrm>
            <a:off x="1219200" y="533400"/>
            <a:ext cx="6324600" cy="609600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endParaRPr lang="en-GB" dirty="0" smtClean="0"/>
          </a:p>
          <a:p>
            <a:pPr algn="ctr"/>
            <a:endParaRPr lang="en-GB" dirty="0"/>
          </a:p>
          <a:p>
            <a:pPr algn="ctr"/>
            <a:r>
              <a:rPr lang="en-GB" dirty="0" smtClean="0"/>
              <a:t>Glower Menu</a:t>
            </a:r>
            <a:endParaRPr lang="en-GB" dirty="0"/>
          </a:p>
        </p:txBody>
      </p:sp>
      <p:sp>
        <p:nvSpPr>
          <p:cNvPr id="3" name="Date Placeholder 2"/>
          <p:cNvSpPr>
            <a:spLocks noGrp="1"/>
          </p:cNvSpPr>
          <p:nvPr>
            <p:ph type="dt" sz="half" idx="10"/>
          </p:nvPr>
        </p:nvSpPr>
        <p:spPr>
          <a:xfrm>
            <a:off x="1790700" y="990600"/>
            <a:ext cx="2133600" cy="365125"/>
          </a:xfrm>
        </p:spPr>
        <p:txBody>
          <a:bodyPr/>
          <a:lstStyle/>
          <a:p>
            <a:fld id="{142AC3ED-5774-4BCD-8AF5-DB8292E54607}" type="datetime1">
              <a:rPr lang="en-US" sz="2800" smtClean="0"/>
              <a:t>11/26/2012</a:t>
            </a:fld>
            <a:endParaRPr lang="en-US" dirty="0"/>
          </a:p>
        </p:txBody>
      </p:sp>
      <p:sp>
        <p:nvSpPr>
          <p:cNvPr id="27" name="Smiley Face 26"/>
          <p:cNvSpPr/>
          <p:nvPr/>
        </p:nvSpPr>
        <p:spPr>
          <a:xfrm>
            <a:off x="4651113" y="914400"/>
            <a:ext cx="1600200" cy="1524000"/>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Rectangle 20"/>
          <p:cNvSpPr/>
          <p:nvPr/>
        </p:nvSpPr>
        <p:spPr>
          <a:xfrm>
            <a:off x="1656708" y="1360957"/>
            <a:ext cx="3087384" cy="1754326"/>
          </a:xfrm>
          <a:prstGeom prst="rect">
            <a:avLst/>
          </a:prstGeom>
          <a:noFill/>
        </p:spPr>
        <p:txBody>
          <a:bodyPr wrap="none" lIns="91440" tIns="45720" rIns="91440" bIns="45720">
            <a:spAutoFit/>
          </a:bodyPr>
          <a:lstStyle/>
          <a:p>
            <a:pPr algn="ctr"/>
            <a:r>
              <a:rPr 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Glower 1</a:t>
            </a:r>
          </a:p>
          <a:p>
            <a:pPr algn="ctr"/>
            <a:endParaRPr lang="en-US"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9" name="Rectangle 28">
            <a:hlinkClick r:id="rId5" action="ppaction://hlinksldjump"/>
          </p:cNvPr>
          <p:cNvSpPr/>
          <p:nvPr/>
        </p:nvSpPr>
        <p:spPr>
          <a:xfrm>
            <a:off x="1905000" y="2514600"/>
            <a:ext cx="4800601" cy="3200400"/>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dirty="0" smtClean="0"/>
              <a:t>Desktop Background</a:t>
            </a:r>
          </a:p>
          <a:p>
            <a:pPr algn="ctr"/>
            <a:endParaRPr lang="en-GB" dirty="0"/>
          </a:p>
          <a:p>
            <a:pPr algn="ctr"/>
            <a:r>
              <a:rPr lang="en-GB" dirty="0" smtClean="0"/>
              <a:t>Blue</a:t>
            </a:r>
          </a:p>
          <a:p>
            <a:pPr algn="ctr"/>
            <a:endParaRPr lang="en-GB" dirty="0"/>
          </a:p>
          <a:p>
            <a:pPr algn="ctr"/>
            <a:r>
              <a:rPr lang="en-GB" dirty="0" smtClean="0"/>
              <a:t>Click Me To Change</a:t>
            </a:r>
          </a:p>
          <a:p>
            <a:pPr algn="ctr"/>
            <a:endParaRPr lang="en-GB" dirty="0"/>
          </a:p>
          <a:p>
            <a:pPr algn="ctr"/>
            <a:r>
              <a:rPr lang="en-GB" dirty="0">
                <a:hlinkClick r:id="rId6" action="ppaction://hlinksldjump"/>
              </a:rPr>
              <a:t>About This Feature</a:t>
            </a:r>
            <a:endParaRPr lang="en-GB" dirty="0"/>
          </a:p>
          <a:p>
            <a:pPr algn="ctr"/>
            <a:endParaRPr lang="en-GB" dirty="0"/>
          </a:p>
        </p:txBody>
      </p:sp>
    </p:spTree>
    <p:extLst>
      <p:ext uri="{BB962C8B-B14F-4D97-AF65-F5344CB8AC3E}">
        <p14:creationId xmlns:p14="http://schemas.microsoft.com/office/powerpoint/2010/main" val="3316342067"/>
      </p:ext>
    </p:extLst>
  </p:cSld>
  <p:clrMapOvr>
    <a:masterClrMapping/>
  </p:clrMapOvr>
  <p:transition spd="slow" advClick="0">
    <p:wipe dir="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4416" y="-1579"/>
            <a:ext cx="9144000" cy="6858000"/>
          </a:xfrm>
          <a:prstGeom prst="rect">
            <a:avLst/>
          </a:prstGeom>
          <a:gradFill>
            <a:gsLst>
              <a:gs pos="0">
                <a:srgbClr val="000082"/>
              </a:gs>
              <a:gs pos="13000">
                <a:srgbClr val="0047FF"/>
              </a:gs>
              <a:gs pos="28000">
                <a:srgbClr val="000082"/>
              </a:gs>
              <a:gs pos="42999">
                <a:srgbClr val="0047FF"/>
              </a:gs>
              <a:gs pos="58000">
                <a:srgbClr val="000082"/>
              </a:gs>
              <a:gs pos="72000">
                <a:srgbClr val="0047FF"/>
              </a:gs>
              <a:gs pos="87000">
                <a:srgbClr val="000082"/>
              </a:gs>
              <a:gs pos="100000">
                <a:srgbClr val="0047F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Rectangle 8"/>
          <p:cNvSpPr/>
          <p:nvPr/>
        </p:nvSpPr>
        <p:spPr>
          <a:xfrm>
            <a:off x="0" y="12819"/>
            <a:ext cx="9144000" cy="381000"/>
          </a:xfrm>
          <a:prstGeom prst="rect">
            <a:avLst/>
          </a:prstGeom>
          <a:gradFill>
            <a:gsLst>
              <a:gs pos="0">
                <a:srgbClr val="FF3399"/>
              </a:gs>
              <a:gs pos="25000">
                <a:srgbClr val="FF6633"/>
              </a:gs>
              <a:gs pos="50000">
                <a:srgbClr val="FFFF00"/>
              </a:gs>
              <a:gs pos="75000">
                <a:srgbClr val="01A78F"/>
              </a:gs>
              <a:gs pos="100000">
                <a:srgbClr val="3366FF"/>
              </a:gs>
            </a:gsLst>
            <a:lin ang="5400000" scaled="0"/>
          </a:gra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519168" y="-89069"/>
            <a:ext cx="1840247" cy="523220"/>
          </a:xfrm>
          <a:prstGeom prst="rect">
            <a:avLst/>
          </a:prstGeom>
          <a:noFill/>
        </p:spPr>
        <p:txBody>
          <a:bodyPr wrap="none" lIns="91440" tIns="45720" rIns="91440" bIns="45720">
            <a:spAutoFit/>
          </a:bodyPr>
          <a:lstStyle/>
          <a:p>
            <a:pPr algn="ctr"/>
            <a:r>
              <a:rPr lang="en-US" sz="28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a:t>
            </a:r>
            <a:r>
              <a:rPr lang="en-US" sz="28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lower 1</a:t>
            </a:r>
            <a:endParaRPr lang="en-US" sz="2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 name="Rectangle 1"/>
          <p:cNvSpPr/>
          <p:nvPr/>
        </p:nvSpPr>
        <p:spPr>
          <a:xfrm>
            <a:off x="0" y="12819"/>
            <a:ext cx="990600" cy="346104"/>
          </a:xfrm>
          <a:prstGeom prst="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r>
              <a:rPr lang="en-GB" dirty="0" smtClean="0"/>
              <a:t>Internet</a:t>
            </a:r>
            <a:endParaRPr lang="en-GB" dirty="0"/>
          </a:p>
        </p:txBody>
      </p:sp>
      <p:sp>
        <p:nvSpPr>
          <p:cNvPr id="6" name="Rectangle 5"/>
          <p:cNvSpPr/>
          <p:nvPr/>
        </p:nvSpPr>
        <p:spPr>
          <a:xfrm>
            <a:off x="1143000" y="22789"/>
            <a:ext cx="1009135" cy="336134"/>
          </a:xfrm>
          <a:prstGeom prst="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r>
              <a:rPr lang="en-GB" dirty="0" smtClean="0"/>
              <a:t>Notepad</a:t>
            </a:r>
            <a:endParaRPr lang="en-GB" dirty="0"/>
          </a:p>
        </p:txBody>
      </p:sp>
      <p:sp>
        <p:nvSpPr>
          <p:cNvPr id="12" name="Rectangle 11"/>
          <p:cNvSpPr/>
          <p:nvPr/>
        </p:nvSpPr>
        <p:spPr>
          <a:xfrm>
            <a:off x="2362200" y="-511"/>
            <a:ext cx="990600" cy="346104"/>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en-GB" dirty="0" smtClean="0"/>
              <a:t>Games</a:t>
            </a:r>
            <a:endParaRPr lang="en-GB" dirty="0"/>
          </a:p>
        </p:txBody>
      </p:sp>
      <p:sp>
        <p:nvSpPr>
          <p:cNvPr id="10" name="Rectangle 9"/>
          <p:cNvSpPr/>
          <p:nvPr/>
        </p:nvSpPr>
        <p:spPr>
          <a:xfrm>
            <a:off x="5486400" y="17804"/>
            <a:ext cx="1066800" cy="346104"/>
          </a:xfrm>
          <a:prstGeom prst="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r>
              <a:rPr lang="en-GB" sz="1200" dirty="0" smtClean="0"/>
              <a:t>Media Player </a:t>
            </a:r>
            <a:endParaRPr lang="en-GB" sz="1200" dirty="0"/>
          </a:p>
        </p:txBody>
      </p:sp>
      <p:sp>
        <p:nvSpPr>
          <p:cNvPr id="13" name="Rectangle 12"/>
          <p:cNvSpPr/>
          <p:nvPr/>
        </p:nvSpPr>
        <p:spPr>
          <a:xfrm>
            <a:off x="6743701" y="-511"/>
            <a:ext cx="990600" cy="336134"/>
          </a:xfrm>
          <a:prstGeom prst="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r>
              <a:rPr lang="en-GB" dirty="0" smtClean="0"/>
              <a:t>Paint</a:t>
            </a:r>
            <a:endParaRPr lang="en-GB" dirty="0"/>
          </a:p>
        </p:txBody>
      </p:sp>
      <p:sp>
        <p:nvSpPr>
          <p:cNvPr id="14" name="Rectangle 13"/>
          <p:cNvSpPr/>
          <p:nvPr/>
        </p:nvSpPr>
        <p:spPr>
          <a:xfrm>
            <a:off x="7924799" y="-511"/>
            <a:ext cx="1186249" cy="346104"/>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1400" dirty="0" smtClean="0"/>
              <a:t>All Programs</a:t>
            </a:r>
            <a:endParaRPr lang="en-GB" sz="1400" dirty="0"/>
          </a:p>
        </p:txBody>
      </p:sp>
      <p:sp>
        <p:nvSpPr>
          <p:cNvPr id="8" name="Rounded Rectangle 7"/>
          <p:cNvSpPr/>
          <p:nvPr/>
        </p:nvSpPr>
        <p:spPr>
          <a:xfrm>
            <a:off x="1143000" y="1447800"/>
            <a:ext cx="2057400" cy="1981200"/>
          </a:xfrm>
          <a:prstGeom prst="roundRect">
            <a:avLst/>
          </a:prstGeom>
        </p:spPr>
        <p:style>
          <a:lnRef idx="1">
            <a:schemeClr val="accent4"/>
          </a:lnRef>
          <a:fillRef idx="3">
            <a:schemeClr val="accent4"/>
          </a:fillRef>
          <a:effectRef idx="2">
            <a:schemeClr val="accent4"/>
          </a:effectRef>
          <a:fontRef idx="minor">
            <a:schemeClr val="lt1"/>
          </a:fontRef>
        </p:style>
        <p:txBody>
          <a:bodyPr rtlCol="0" anchor="ctr"/>
          <a:lstStyle/>
          <a:p>
            <a:pPr algn="ctr"/>
            <a:endParaRPr lang="en-GB"/>
          </a:p>
        </p:txBody>
      </p:sp>
      <p:sp>
        <p:nvSpPr>
          <p:cNvPr id="15" name="Rounded Rectangle 14"/>
          <p:cNvSpPr/>
          <p:nvPr/>
        </p:nvSpPr>
        <p:spPr>
          <a:xfrm>
            <a:off x="3393813" y="1464275"/>
            <a:ext cx="2057400" cy="1981200"/>
          </a:xfrm>
          <a:prstGeom prst="roundRect">
            <a:avLst/>
          </a:prstGeom>
        </p:spPr>
        <p:style>
          <a:lnRef idx="1">
            <a:schemeClr val="accent3"/>
          </a:lnRef>
          <a:fillRef idx="3">
            <a:schemeClr val="accent3"/>
          </a:fillRef>
          <a:effectRef idx="2">
            <a:schemeClr val="accent3"/>
          </a:effectRef>
          <a:fontRef idx="minor">
            <a:schemeClr val="lt1"/>
          </a:fontRef>
        </p:style>
        <p:txBody>
          <a:bodyPr rtlCol="0" anchor="ctr"/>
          <a:lstStyle/>
          <a:p>
            <a:pPr algn="ctr"/>
            <a:endParaRPr lang="en-GB"/>
          </a:p>
        </p:txBody>
      </p:sp>
      <p:sp>
        <p:nvSpPr>
          <p:cNvPr id="16" name="Rounded Rectangle 15"/>
          <p:cNvSpPr/>
          <p:nvPr/>
        </p:nvSpPr>
        <p:spPr>
          <a:xfrm>
            <a:off x="5676901" y="1464275"/>
            <a:ext cx="2057400" cy="19812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GB"/>
          </a:p>
        </p:txBody>
      </p:sp>
      <p:sp>
        <p:nvSpPr>
          <p:cNvPr id="17" name="Rounded Rectangle 16"/>
          <p:cNvSpPr/>
          <p:nvPr/>
        </p:nvSpPr>
        <p:spPr>
          <a:xfrm>
            <a:off x="1123435" y="3733800"/>
            <a:ext cx="2057400" cy="1981200"/>
          </a:xfrm>
          <a:prstGeom prst="roundRect">
            <a:avLst/>
          </a:prstGeom>
        </p:spPr>
        <p:style>
          <a:lnRef idx="1">
            <a:schemeClr val="accent5"/>
          </a:lnRef>
          <a:fillRef idx="3">
            <a:schemeClr val="accent5"/>
          </a:fillRef>
          <a:effectRef idx="2">
            <a:schemeClr val="accent5"/>
          </a:effectRef>
          <a:fontRef idx="minor">
            <a:schemeClr val="lt1"/>
          </a:fontRef>
        </p:style>
        <p:txBody>
          <a:bodyPr rtlCol="0" anchor="ctr"/>
          <a:lstStyle/>
          <a:p>
            <a:pPr algn="ctr"/>
            <a:endParaRPr lang="en-GB"/>
          </a:p>
        </p:txBody>
      </p:sp>
      <p:sp>
        <p:nvSpPr>
          <p:cNvPr id="18" name="Rounded Rectangle 17"/>
          <p:cNvSpPr/>
          <p:nvPr/>
        </p:nvSpPr>
        <p:spPr>
          <a:xfrm>
            <a:off x="5638801" y="3768811"/>
            <a:ext cx="2057400" cy="1981200"/>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a:p>
        </p:txBody>
      </p:sp>
      <p:sp>
        <p:nvSpPr>
          <p:cNvPr id="19" name="Rounded Rectangle 18"/>
          <p:cNvSpPr/>
          <p:nvPr/>
        </p:nvSpPr>
        <p:spPr>
          <a:xfrm>
            <a:off x="3429000" y="3733800"/>
            <a:ext cx="2057400" cy="1981200"/>
          </a:xfrm>
          <a:prstGeom prst="roundRect">
            <a:avLst/>
          </a:prstGeom>
        </p:spPr>
        <p:style>
          <a:lnRef idx="1">
            <a:schemeClr val="accent6"/>
          </a:lnRef>
          <a:fillRef idx="3">
            <a:schemeClr val="accent6"/>
          </a:fillRef>
          <a:effectRef idx="2">
            <a:schemeClr val="accent6"/>
          </a:effectRef>
          <a:fontRef idx="minor">
            <a:schemeClr val="lt1"/>
          </a:fontRef>
        </p:style>
        <p:txBody>
          <a:bodyPr rtlCol="0" anchor="ctr"/>
          <a:lstStyle/>
          <a:p>
            <a:pPr algn="ctr"/>
            <a:endParaRPr lang="en-GB"/>
          </a:p>
        </p:txBody>
      </p:sp>
      <p:sp>
        <p:nvSpPr>
          <p:cNvPr id="20" name="Rounded Rectangle 19">
            <a:hlinkClick r:id="rId2" action="ppaction://hlinksldjump"/>
          </p:cNvPr>
          <p:cNvSpPr/>
          <p:nvPr/>
        </p:nvSpPr>
        <p:spPr>
          <a:xfrm>
            <a:off x="1219200" y="5867400"/>
            <a:ext cx="6324600" cy="762000"/>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GB" dirty="0" smtClean="0"/>
              <a:t>Shut Down</a:t>
            </a:r>
            <a:endParaRPr lang="en-GB" dirty="0"/>
          </a:p>
        </p:txBody>
      </p:sp>
      <p:sp>
        <p:nvSpPr>
          <p:cNvPr id="5" name="Rectangle 4"/>
          <p:cNvSpPr/>
          <p:nvPr/>
        </p:nvSpPr>
        <p:spPr>
          <a:xfrm>
            <a:off x="1121988" y="1976735"/>
            <a:ext cx="2099421" cy="769441"/>
          </a:xfrm>
          <a:prstGeom prst="rect">
            <a:avLst/>
          </a:prstGeom>
          <a:noFill/>
        </p:spPr>
        <p:txBody>
          <a:bodyPr wrap="none" lIns="91440" tIns="45720" rIns="91440" bIns="4572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en-US" sz="4400" b="1" cap="none"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rPr>
              <a:t>Settings</a:t>
            </a:r>
            <a:endParaRPr lang="en-US" sz="4400" b="1" cap="none"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p:txBody>
      </p:sp>
      <p:sp>
        <p:nvSpPr>
          <p:cNvPr id="11" name="Rectangle 10"/>
          <p:cNvSpPr/>
          <p:nvPr/>
        </p:nvSpPr>
        <p:spPr>
          <a:xfrm>
            <a:off x="5915141" y="1993210"/>
            <a:ext cx="1657121" cy="923330"/>
          </a:xfrm>
          <a:prstGeom prst="rect">
            <a:avLst/>
          </a:prstGeom>
          <a:noFill/>
        </p:spPr>
        <p:txBody>
          <a:bodyPr wrap="none" lIns="91440" tIns="45720" rIns="91440" bIns="45720">
            <a:spAutoFit/>
          </a:bodyPr>
          <a:lstStyle/>
          <a:p>
            <a:pPr algn="ctr"/>
            <a:r>
              <a:rPr lang="en-GB" sz="5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Paint</a:t>
            </a:r>
            <a:endParaRPr lang="en-GB" sz="5400" b="1" cap="none" spc="0"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22" name="Rectangle 21"/>
          <p:cNvSpPr/>
          <p:nvPr/>
        </p:nvSpPr>
        <p:spPr>
          <a:xfrm>
            <a:off x="3393813" y="1716211"/>
            <a:ext cx="2052677" cy="1200329"/>
          </a:xfrm>
          <a:prstGeom prst="rect">
            <a:avLst/>
          </a:prstGeom>
          <a:noFill/>
        </p:spPr>
        <p:txBody>
          <a:bodyPr wrap="none" lIns="91440" tIns="45720" rIns="91440" bIns="45720">
            <a:spAutoFit/>
            <a:scene3d>
              <a:camera prst="orthographicFront"/>
              <a:lightRig rig="flat" dir="tl"/>
            </a:scene3d>
            <a:sp3d contourW="19050" prstMaterial="clear">
              <a:bevelT w="50800" h="50800"/>
              <a:contourClr>
                <a:schemeClr val="accent5">
                  <a:tint val="70000"/>
                  <a:satMod val="180000"/>
                  <a:alpha val="70000"/>
                </a:schemeClr>
              </a:contourClr>
            </a:sp3d>
          </a:bodyPr>
          <a:lstStyle/>
          <a:p>
            <a:pPr algn="ctr"/>
            <a:r>
              <a:rPr lang="en-US" sz="3600" b="1" cap="none" spc="0" dirty="0" smtClean="0">
                <a:ln/>
                <a:solidFill>
                  <a:schemeClr val="accent5">
                    <a:tint val="50000"/>
                    <a:satMod val="180000"/>
                  </a:schemeClr>
                </a:solidFill>
                <a:effectLst/>
              </a:rPr>
              <a:t>Glower</a:t>
            </a:r>
          </a:p>
          <a:p>
            <a:pPr algn="ctr"/>
            <a:r>
              <a:rPr lang="en-US" sz="3600" b="1" dirty="0" smtClean="0">
                <a:ln/>
                <a:solidFill>
                  <a:schemeClr val="accent5">
                    <a:tint val="50000"/>
                    <a:satMod val="180000"/>
                  </a:schemeClr>
                </a:solidFill>
              </a:rPr>
              <a:t>Anti-virus</a:t>
            </a:r>
            <a:endParaRPr lang="en-US" sz="3600" b="1" cap="none" spc="0" dirty="0">
              <a:ln/>
              <a:solidFill>
                <a:schemeClr val="accent5">
                  <a:tint val="50000"/>
                  <a:satMod val="180000"/>
                </a:schemeClr>
              </a:solidFill>
              <a:effectLst/>
            </a:endParaRPr>
          </a:p>
        </p:txBody>
      </p:sp>
      <p:sp>
        <p:nvSpPr>
          <p:cNvPr id="23" name="Rectangle 22"/>
          <p:cNvSpPr/>
          <p:nvPr/>
        </p:nvSpPr>
        <p:spPr>
          <a:xfrm>
            <a:off x="1100380" y="4168346"/>
            <a:ext cx="2142638" cy="584775"/>
          </a:xfrm>
          <a:prstGeom prst="rect">
            <a:avLst/>
          </a:prstGeom>
          <a:noFill/>
        </p:spPr>
        <p:txBody>
          <a:bodyPr wrap="none" lIns="91440" tIns="45720" rIns="91440" bIns="45720">
            <a:spAutoFit/>
          </a:bodyPr>
          <a:lstStyle/>
          <a:p>
            <a:pPr algn="ctr"/>
            <a:r>
              <a:rPr lang="en-US" sz="16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Glower</a:t>
            </a:r>
          </a:p>
          <a:p>
            <a:pPr algn="ctr"/>
            <a:r>
              <a:rPr lang="en-US" sz="16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Software Center</a:t>
            </a:r>
            <a:endParaRPr lang="en-US" sz="16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4" name="Rectangle 23"/>
          <p:cNvSpPr/>
          <p:nvPr/>
        </p:nvSpPr>
        <p:spPr>
          <a:xfrm>
            <a:off x="3682032" y="4139624"/>
            <a:ext cx="1677383" cy="954107"/>
          </a:xfrm>
          <a:prstGeom prst="rect">
            <a:avLst/>
          </a:prstGeom>
          <a:noFill/>
        </p:spPr>
        <p:txBody>
          <a:bodyPr wrap="none" lIns="91440" tIns="45720" rIns="91440" bIns="45720">
            <a:spAutoFit/>
          </a:bodyPr>
          <a:lstStyle/>
          <a:p>
            <a:pPr algn="ctr"/>
            <a:r>
              <a:rPr lang="en-US" sz="28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Glower </a:t>
            </a:r>
          </a:p>
          <a:p>
            <a:pPr algn="ctr"/>
            <a:r>
              <a:rPr lang="en-US" sz="28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Updater</a:t>
            </a:r>
            <a:endParaRPr lang="en-US" sz="28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25" name="Rectangle 24"/>
          <p:cNvSpPr/>
          <p:nvPr/>
        </p:nvSpPr>
        <p:spPr>
          <a:xfrm>
            <a:off x="5575595" y="4291456"/>
            <a:ext cx="2084289" cy="769441"/>
          </a:xfrm>
          <a:prstGeom prst="rect">
            <a:avLst/>
          </a:prstGeom>
          <a:noFill/>
        </p:spPr>
        <p:txBody>
          <a:bodyPr wrap="none" lIns="91440" tIns="45720" rIns="91440" bIns="45720">
            <a:spAutoFit/>
          </a:bodyPr>
          <a:lstStyle/>
          <a:p>
            <a:pPr algn="ctr"/>
            <a:r>
              <a:rPr lang="en-US" sz="4400"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Internet</a:t>
            </a:r>
            <a:endParaRPr lang="en-US" sz="4400" b="1" cap="none" spc="0"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26" name="Rounded Rectangle 25">
            <a:hlinkClick r:id="rId3" action="ppaction://hlinksldjump"/>
          </p:cNvPr>
          <p:cNvSpPr/>
          <p:nvPr/>
        </p:nvSpPr>
        <p:spPr>
          <a:xfrm>
            <a:off x="1219200" y="533400"/>
            <a:ext cx="6324600" cy="685800"/>
          </a:xfrm>
          <a:prstGeom prst="roundRect">
            <a:avLst/>
          </a:prstGeom>
        </p:spPr>
        <p:style>
          <a:lnRef idx="0">
            <a:schemeClr val="accent3"/>
          </a:lnRef>
          <a:fillRef idx="3">
            <a:schemeClr val="accent3"/>
          </a:fillRef>
          <a:effectRef idx="3">
            <a:schemeClr val="accent3"/>
          </a:effectRef>
          <a:fontRef idx="minor">
            <a:schemeClr val="lt1"/>
          </a:fontRef>
        </p:style>
        <p:txBody>
          <a:bodyPr rtlCol="0" anchor="ctr"/>
          <a:lstStyle/>
          <a:p>
            <a:pPr algn="ctr"/>
            <a:r>
              <a:rPr lang="en-GB" dirty="0" smtClean="0"/>
              <a:t>Glower Menu</a:t>
            </a:r>
            <a:endParaRPr lang="en-GB" dirty="0"/>
          </a:p>
        </p:txBody>
      </p:sp>
    </p:spTree>
    <p:extLst>
      <p:ext uri="{BB962C8B-B14F-4D97-AF65-F5344CB8AC3E}">
        <p14:creationId xmlns:p14="http://schemas.microsoft.com/office/powerpoint/2010/main" val="821884902"/>
      </p:ext>
    </p:extLst>
  </p:cSld>
  <p:clrMapOvr>
    <a:masterClrMapping/>
  </p:clrMapOvr>
  <p:transition spd="slow" advClick="0">
    <p:wipe dir="u"/>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4416" y="-1579"/>
            <a:ext cx="9144000" cy="685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ounded Rectangle 3"/>
          <p:cNvSpPr/>
          <p:nvPr/>
        </p:nvSpPr>
        <p:spPr>
          <a:xfrm>
            <a:off x="152400" y="5638800"/>
            <a:ext cx="8839200" cy="8382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5" name="Rounded Rectangle 4"/>
          <p:cNvSpPr/>
          <p:nvPr/>
        </p:nvSpPr>
        <p:spPr>
          <a:xfrm>
            <a:off x="152400" y="5638800"/>
            <a:ext cx="1295400" cy="8382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7" name="Rectangle 6"/>
          <p:cNvSpPr/>
          <p:nvPr/>
        </p:nvSpPr>
        <p:spPr>
          <a:xfrm>
            <a:off x="3048313" y="2438400"/>
            <a:ext cx="3047373" cy="923330"/>
          </a:xfrm>
          <a:prstGeom prst="rect">
            <a:avLst/>
          </a:prstGeom>
          <a:noFill/>
        </p:spPr>
        <p:txBody>
          <a:bodyPr wrap="none" lIns="91440" tIns="45720" rIns="91440" bIns="45720">
            <a:spAutoFit/>
          </a:bodyPr>
          <a:lstStyle/>
          <a:p>
            <a:pPr algn="ctr"/>
            <a:r>
              <a:rPr 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Goodbye</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268816812"/>
      </p:ext>
    </p:extLst>
  </p:cSld>
  <p:clrMapOvr>
    <a:masterClrMapping/>
  </p:clrMapOvr>
  <mc:AlternateContent xmlns:mc="http://schemas.openxmlformats.org/markup-compatibility/2006">
    <mc:Choice xmlns:p14="http://schemas.microsoft.com/office/powerpoint/2010/main" Requires="p14">
      <p:transition spd="slow" p14:dur="2000" advClick="0" advTm="0"/>
    </mc:Choice>
    <mc:Fallback>
      <p:transition spd="slow" advClick="0" advTm="0"/>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4416" y="-1579"/>
            <a:ext cx="9144000" cy="685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ounded Rectangle 3"/>
          <p:cNvSpPr/>
          <p:nvPr/>
        </p:nvSpPr>
        <p:spPr>
          <a:xfrm>
            <a:off x="152400" y="5638800"/>
            <a:ext cx="8839200" cy="8382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5" name="Rounded Rectangle 4"/>
          <p:cNvSpPr/>
          <p:nvPr/>
        </p:nvSpPr>
        <p:spPr>
          <a:xfrm>
            <a:off x="152400" y="5638800"/>
            <a:ext cx="2362200" cy="8382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7" name="Rectangle 6"/>
          <p:cNvSpPr/>
          <p:nvPr/>
        </p:nvSpPr>
        <p:spPr>
          <a:xfrm>
            <a:off x="3048313" y="2438400"/>
            <a:ext cx="3047373" cy="923330"/>
          </a:xfrm>
          <a:prstGeom prst="rect">
            <a:avLst/>
          </a:prstGeom>
          <a:noFill/>
        </p:spPr>
        <p:txBody>
          <a:bodyPr wrap="none" lIns="91440" tIns="45720" rIns="91440" bIns="45720">
            <a:spAutoFit/>
          </a:bodyPr>
          <a:lstStyle/>
          <a:p>
            <a:pPr algn="ctr"/>
            <a:r>
              <a:rPr 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Goodbye</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1937103433"/>
      </p:ext>
    </p:extLst>
  </p:cSld>
  <p:clrMapOvr>
    <a:masterClrMapping/>
  </p:clrMapOvr>
  <mc:AlternateContent xmlns:mc="http://schemas.openxmlformats.org/markup-compatibility/2006">
    <mc:Choice xmlns:p14="http://schemas.microsoft.com/office/powerpoint/2010/main" Requires="p14">
      <p:transition spd="slow" p14:dur="2000" advClick="0" advTm="0"/>
    </mc:Choice>
    <mc:Fallback>
      <p:transition spd="slow" advClick="0" advTm="0"/>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4416" y="-1579"/>
            <a:ext cx="9144000" cy="685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ounded Rectangle 3"/>
          <p:cNvSpPr/>
          <p:nvPr/>
        </p:nvSpPr>
        <p:spPr>
          <a:xfrm>
            <a:off x="152400" y="5638800"/>
            <a:ext cx="8839200" cy="8382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5" name="Rounded Rectangle 4"/>
          <p:cNvSpPr/>
          <p:nvPr/>
        </p:nvSpPr>
        <p:spPr>
          <a:xfrm>
            <a:off x="152400" y="5638800"/>
            <a:ext cx="4648200" cy="8382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7" name="Rectangle 6"/>
          <p:cNvSpPr/>
          <p:nvPr/>
        </p:nvSpPr>
        <p:spPr>
          <a:xfrm>
            <a:off x="3048313" y="2438400"/>
            <a:ext cx="3047373" cy="923330"/>
          </a:xfrm>
          <a:prstGeom prst="rect">
            <a:avLst/>
          </a:prstGeom>
          <a:noFill/>
        </p:spPr>
        <p:txBody>
          <a:bodyPr wrap="none" lIns="91440" tIns="45720" rIns="91440" bIns="45720">
            <a:spAutoFit/>
          </a:bodyPr>
          <a:lstStyle/>
          <a:p>
            <a:pPr algn="ctr"/>
            <a:r>
              <a:rPr 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Goodbye</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2635576105"/>
      </p:ext>
    </p:extLst>
  </p:cSld>
  <p:clrMapOvr>
    <a:masterClrMapping/>
  </p:clrMapOvr>
  <mc:AlternateContent xmlns:mc="http://schemas.openxmlformats.org/markup-compatibility/2006">
    <mc:Choice xmlns:p14="http://schemas.microsoft.com/office/powerpoint/2010/main" Requires="p14">
      <p:transition spd="slow" p14:dur="2000" advClick="0" advTm="0"/>
    </mc:Choice>
    <mc:Fallback>
      <p:transition spd="slow" advClick="0" advTm="0"/>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4416" y="-1579"/>
            <a:ext cx="9144000" cy="685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ounded Rectangle 3"/>
          <p:cNvSpPr/>
          <p:nvPr/>
        </p:nvSpPr>
        <p:spPr>
          <a:xfrm>
            <a:off x="152400" y="5638800"/>
            <a:ext cx="8839200" cy="8382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5" name="Rounded Rectangle 4"/>
          <p:cNvSpPr/>
          <p:nvPr/>
        </p:nvSpPr>
        <p:spPr>
          <a:xfrm>
            <a:off x="152400" y="5638800"/>
            <a:ext cx="5791200" cy="8382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7" name="Rectangle 6"/>
          <p:cNvSpPr/>
          <p:nvPr/>
        </p:nvSpPr>
        <p:spPr>
          <a:xfrm>
            <a:off x="3048313" y="2438400"/>
            <a:ext cx="3047373" cy="923330"/>
          </a:xfrm>
          <a:prstGeom prst="rect">
            <a:avLst/>
          </a:prstGeom>
          <a:noFill/>
        </p:spPr>
        <p:txBody>
          <a:bodyPr wrap="none" lIns="91440" tIns="45720" rIns="91440" bIns="45720">
            <a:spAutoFit/>
          </a:bodyPr>
          <a:lstStyle/>
          <a:p>
            <a:pPr algn="ctr"/>
            <a:r>
              <a:rPr 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Goodbye</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2098254031"/>
      </p:ext>
    </p:extLst>
  </p:cSld>
  <p:clrMapOvr>
    <a:masterClrMapping/>
  </p:clrMapOvr>
  <mc:AlternateContent xmlns:mc="http://schemas.openxmlformats.org/markup-compatibility/2006">
    <mc:Choice xmlns:p14="http://schemas.microsoft.com/office/powerpoint/2010/main" Requires="p14">
      <p:transition spd="slow" p14:dur="2000" advClick="0" advTm="0"/>
    </mc:Choice>
    <mc:Fallback>
      <p:transition spd="slow" advClick="0" advTm="0"/>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4416" y="-1579"/>
            <a:ext cx="9144000" cy="685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ounded Rectangle 3"/>
          <p:cNvSpPr/>
          <p:nvPr/>
        </p:nvSpPr>
        <p:spPr>
          <a:xfrm>
            <a:off x="152400" y="5638800"/>
            <a:ext cx="8839200" cy="8382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5" name="Rounded Rectangle 4"/>
          <p:cNvSpPr/>
          <p:nvPr/>
        </p:nvSpPr>
        <p:spPr>
          <a:xfrm>
            <a:off x="152400" y="5638800"/>
            <a:ext cx="7162800" cy="8382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7" name="Rectangle 6"/>
          <p:cNvSpPr/>
          <p:nvPr/>
        </p:nvSpPr>
        <p:spPr>
          <a:xfrm>
            <a:off x="3048313" y="2438400"/>
            <a:ext cx="3047373" cy="923330"/>
          </a:xfrm>
          <a:prstGeom prst="rect">
            <a:avLst/>
          </a:prstGeom>
          <a:noFill/>
        </p:spPr>
        <p:txBody>
          <a:bodyPr wrap="none" lIns="91440" tIns="45720" rIns="91440" bIns="45720">
            <a:spAutoFit/>
          </a:bodyPr>
          <a:lstStyle/>
          <a:p>
            <a:pPr algn="ctr"/>
            <a:r>
              <a:rPr 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Goodbye</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4191822278"/>
      </p:ext>
    </p:extLst>
  </p:cSld>
  <p:clrMapOvr>
    <a:masterClrMapping/>
  </p:clrMapOvr>
  <mc:AlternateContent xmlns:mc="http://schemas.openxmlformats.org/markup-compatibility/2006">
    <mc:Choice xmlns:p14="http://schemas.microsoft.com/office/powerpoint/2010/main" Requires="p14">
      <p:transition spd="slow" p14:dur="2000" advClick="0" advTm="0"/>
    </mc:Choice>
    <mc:Fallback>
      <p:transition spd="slow" advClick="0" advTm="0"/>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4416" y="-1579"/>
            <a:ext cx="9144000" cy="685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ounded Rectangle 3"/>
          <p:cNvSpPr/>
          <p:nvPr/>
        </p:nvSpPr>
        <p:spPr>
          <a:xfrm>
            <a:off x="152400" y="5638800"/>
            <a:ext cx="8839200" cy="8382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5" name="Rounded Rectangle 4"/>
          <p:cNvSpPr/>
          <p:nvPr/>
        </p:nvSpPr>
        <p:spPr>
          <a:xfrm>
            <a:off x="152400" y="5638800"/>
            <a:ext cx="8305800" cy="8382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7" name="Rectangle 6"/>
          <p:cNvSpPr/>
          <p:nvPr/>
        </p:nvSpPr>
        <p:spPr>
          <a:xfrm>
            <a:off x="3048313" y="2438400"/>
            <a:ext cx="3047373" cy="923330"/>
          </a:xfrm>
          <a:prstGeom prst="rect">
            <a:avLst/>
          </a:prstGeom>
          <a:noFill/>
        </p:spPr>
        <p:txBody>
          <a:bodyPr wrap="none" lIns="91440" tIns="45720" rIns="91440" bIns="45720">
            <a:spAutoFit/>
          </a:bodyPr>
          <a:lstStyle/>
          <a:p>
            <a:pPr algn="ctr"/>
            <a:r>
              <a:rPr 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Goodbye</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397406882"/>
      </p:ext>
    </p:extLst>
  </p:cSld>
  <p:clrMapOvr>
    <a:masterClrMapping/>
  </p:clrMapOvr>
  <mc:AlternateContent xmlns:mc="http://schemas.openxmlformats.org/markup-compatibility/2006">
    <mc:Choice xmlns:p14="http://schemas.microsoft.com/office/powerpoint/2010/main" Requires="p14">
      <p:transition spd="slow" p14:dur="2000" advClick="0" advTm="0"/>
    </mc:Choice>
    <mc:Fallback>
      <p:transition spd="slow" advClick="0" advTm="0"/>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14416" y="-1579"/>
            <a:ext cx="9144000" cy="6858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Rounded Rectangle 3"/>
          <p:cNvSpPr/>
          <p:nvPr/>
        </p:nvSpPr>
        <p:spPr>
          <a:xfrm>
            <a:off x="152400" y="5638800"/>
            <a:ext cx="8839200" cy="838200"/>
          </a:xfrm>
          <a:prstGeom prst="round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5" name="Rounded Rectangle 4"/>
          <p:cNvSpPr/>
          <p:nvPr/>
        </p:nvSpPr>
        <p:spPr>
          <a:xfrm>
            <a:off x="152400" y="5638800"/>
            <a:ext cx="8839200" cy="8382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lang="en-GB"/>
          </a:p>
        </p:txBody>
      </p:sp>
      <p:sp>
        <p:nvSpPr>
          <p:cNvPr id="7" name="Rectangle 6"/>
          <p:cNvSpPr/>
          <p:nvPr/>
        </p:nvSpPr>
        <p:spPr>
          <a:xfrm>
            <a:off x="3048313" y="2438400"/>
            <a:ext cx="3047373" cy="923330"/>
          </a:xfrm>
          <a:prstGeom prst="rect">
            <a:avLst/>
          </a:prstGeom>
          <a:noFill/>
        </p:spPr>
        <p:txBody>
          <a:bodyPr wrap="none" lIns="91440" tIns="45720" rIns="91440" bIns="45720">
            <a:spAutoFit/>
          </a:bodyPr>
          <a:lstStyle/>
          <a:p>
            <a:pPr algn="ctr"/>
            <a:r>
              <a:rPr 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Goodbye</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Tree>
    <p:extLst>
      <p:ext uri="{BB962C8B-B14F-4D97-AF65-F5344CB8AC3E}">
        <p14:creationId xmlns:p14="http://schemas.microsoft.com/office/powerpoint/2010/main" val="1155969777"/>
      </p:ext>
    </p:extLst>
  </p:cSld>
  <p:clrMapOvr>
    <a:masterClrMapping/>
  </p:clrMapOvr>
  <mc:AlternateContent xmlns:mc="http://schemas.openxmlformats.org/markup-compatibility/2006">
    <mc:Choice xmlns:p14="http://schemas.microsoft.com/office/powerpoint/2010/main" Requires="p14">
      <p:transition spd="slow" p14:dur="2000" advClick="0" advTm="0"/>
    </mc:Choice>
    <mc:Fallback>
      <p:transition spd="slow" advClick="0" advTm="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miley Face 5"/>
          <p:cNvSpPr/>
          <p:nvPr/>
        </p:nvSpPr>
        <p:spPr>
          <a:xfrm>
            <a:off x="3771899" y="1828800"/>
            <a:ext cx="1600200" cy="1524000"/>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028307" y="3200400"/>
            <a:ext cx="3087385" cy="923330"/>
          </a:xfrm>
          <a:prstGeom prst="rect">
            <a:avLst/>
          </a:prstGeom>
          <a:noFill/>
        </p:spPr>
        <p:txBody>
          <a:bodyPr wrap="none" lIns="91440" tIns="45720" rIns="91440" bIns="45720">
            <a:spAutoFit/>
          </a:bodyPr>
          <a:lstStyle/>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	lower 1</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8" name="Rectangle 7"/>
          <p:cNvSpPr/>
          <p:nvPr/>
        </p:nvSpPr>
        <p:spPr>
          <a:xfrm>
            <a:off x="3200400" y="4191000"/>
            <a:ext cx="2743200" cy="381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9" name="Rectangle 8"/>
          <p:cNvSpPr/>
          <p:nvPr/>
        </p:nvSpPr>
        <p:spPr>
          <a:xfrm>
            <a:off x="3200400" y="4191000"/>
            <a:ext cx="1066800" cy="38100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535094831"/>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miley Face 5"/>
          <p:cNvSpPr/>
          <p:nvPr/>
        </p:nvSpPr>
        <p:spPr>
          <a:xfrm>
            <a:off x="3771899" y="1828800"/>
            <a:ext cx="1600200" cy="1524000"/>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028307" y="3200400"/>
            <a:ext cx="3087385" cy="923330"/>
          </a:xfrm>
          <a:prstGeom prst="rect">
            <a:avLst/>
          </a:prstGeom>
          <a:noFill/>
        </p:spPr>
        <p:txBody>
          <a:bodyPr wrap="none" lIns="91440" tIns="45720" rIns="91440" bIns="45720">
            <a:spAutoFit/>
          </a:bodyPr>
          <a:lstStyle/>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	lower 1</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8" name="Rectangle 7"/>
          <p:cNvSpPr/>
          <p:nvPr/>
        </p:nvSpPr>
        <p:spPr>
          <a:xfrm>
            <a:off x="3200400" y="4191000"/>
            <a:ext cx="2743200" cy="381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9" name="Rectangle 8"/>
          <p:cNvSpPr/>
          <p:nvPr/>
        </p:nvSpPr>
        <p:spPr>
          <a:xfrm>
            <a:off x="3200400" y="4191000"/>
            <a:ext cx="1447800" cy="38100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015654393"/>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miley Face 5"/>
          <p:cNvSpPr/>
          <p:nvPr/>
        </p:nvSpPr>
        <p:spPr>
          <a:xfrm>
            <a:off x="3771899" y="1828800"/>
            <a:ext cx="1600200" cy="1524000"/>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028307" y="3200400"/>
            <a:ext cx="3087385" cy="923330"/>
          </a:xfrm>
          <a:prstGeom prst="rect">
            <a:avLst/>
          </a:prstGeom>
          <a:noFill/>
        </p:spPr>
        <p:txBody>
          <a:bodyPr wrap="none" lIns="91440" tIns="45720" rIns="91440" bIns="45720">
            <a:spAutoFit/>
          </a:bodyPr>
          <a:lstStyle/>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	lower 1</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8" name="Rectangle 7"/>
          <p:cNvSpPr/>
          <p:nvPr/>
        </p:nvSpPr>
        <p:spPr>
          <a:xfrm>
            <a:off x="3200400" y="4191000"/>
            <a:ext cx="2743200" cy="381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9" name="Rectangle 8"/>
          <p:cNvSpPr/>
          <p:nvPr/>
        </p:nvSpPr>
        <p:spPr>
          <a:xfrm>
            <a:off x="3200400" y="4191000"/>
            <a:ext cx="1828800" cy="38100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01812420"/>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miley Face 5"/>
          <p:cNvSpPr/>
          <p:nvPr/>
        </p:nvSpPr>
        <p:spPr>
          <a:xfrm>
            <a:off x="3771899" y="1828800"/>
            <a:ext cx="1600200" cy="1524000"/>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028307" y="3200400"/>
            <a:ext cx="3087385" cy="923330"/>
          </a:xfrm>
          <a:prstGeom prst="rect">
            <a:avLst/>
          </a:prstGeom>
          <a:noFill/>
        </p:spPr>
        <p:txBody>
          <a:bodyPr wrap="none" lIns="91440" tIns="45720" rIns="91440" bIns="45720">
            <a:spAutoFit/>
          </a:bodyPr>
          <a:lstStyle/>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	lower 1</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8" name="Rectangle 7"/>
          <p:cNvSpPr/>
          <p:nvPr/>
        </p:nvSpPr>
        <p:spPr>
          <a:xfrm>
            <a:off x="3200400" y="4191000"/>
            <a:ext cx="2743200" cy="381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9" name="Rectangle 8"/>
          <p:cNvSpPr/>
          <p:nvPr/>
        </p:nvSpPr>
        <p:spPr>
          <a:xfrm>
            <a:off x="3200400" y="4191000"/>
            <a:ext cx="2209800" cy="38100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12412317"/>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miley Face 5"/>
          <p:cNvSpPr/>
          <p:nvPr/>
        </p:nvSpPr>
        <p:spPr>
          <a:xfrm>
            <a:off x="3771899" y="1828800"/>
            <a:ext cx="1600200" cy="1524000"/>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028307" y="3200400"/>
            <a:ext cx="3087385" cy="923330"/>
          </a:xfrm>
          <a:prstGeom prst="rect">
            <a:avLst/>
          </a:prstGeom>
          <a:noFill/>
        </p:spPr>
        <p:txBody>
          <a:bodyPr wrap="none" lIns="91440" tIns="45720" rIns="91440" bIns="45720">
            <a:spAutoFit/>
          </a:bodyPr>
          <a:lstStyle/>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	lower 1</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8" name="Rectangle 7"/>
          <p:cNvSpPr/>
          <p:nvPr/>
        </p:nvSpPr>
        <p:spPr>
          <a:xfrm>
            <a:off x="3200400" y="4191000"/>
            <a:ext cx="2743200" cy="381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9" name="Rectangle 8"/>
          <p:cNvSpPr/>
          <p:nvPr/>
        </p:nvSpPr>
        <p:spPr>
          <a:xfrm>
            <a:off x="3200400" y="4191000"/>
            <a:ext cx="2514600" cy="38100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463792800"/>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gradFill>
            <a:gsLst>
              <a:gs pos="0">
                <a:srgbClr val="03D4A8"/>
              </a:gs>
              <a:gs pos="25000">
                <a:srgbClr val="21D6E0"/>
              </a:gs>
              <a:gs pos="75000">
                <a:srgbClr val="0087E6"/>
              </a:gs>
              <a:gs pos="100000">
                <a:srgbClr val="005CBF"/>
              </a:gs>
            </a:gsLst>
            <a:lin ang="54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Smiley Face 5"/>
          <p:cNvSpPr/>
          <p:nvPr/>
        </p:nvSpPr>
        <p:spPr>
          <a:xfrm>
            <a:off x="3771899" y="1828800"/>
            <a:ext cx="1600200" cy="1524000"/>
          </a:xfrm>
          <a:prstGeom prst="smileyFace">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ectangle 6"/>
          <p:cNvSpPr/>
          <p:nvPr/>
        </p:nvSpPr>
        <p:spPr>
          <a:xfrm>
            <a:off x="3028307" y="3200400"/>
            <a:ext cx="3087385" cy="923330"/>
          </a:xfrm>
          <a:prstGeom prst="rect">
            <a:avLst/>
          </a:prstGeom>
          <a:noFill/>
        </p:spPr>
        <p:txBody>
          <a:bodyPr wrap="none" lIns="91440" tIns="45720" rIns="91440" bIns="45720">
            <a:spAutoFit/>
          </a:bodyPr>
          <a:lstStyle/>
          <a:p>
            <a:pPr algn="ctr"/>
            <a:r>
              <a:rPr 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G	lower 1</a:t>
            </a:r>
            <a:endParaRPr 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8" name="Rectangle 7"/>
          <p:cNvSpPr/>
          <p:nvPr/>
        </p:nvSpPr>
        <p:spPr>
          <a:xfrm>
            <a:off x="3200400" y="4191000"/>
            <a:ext cx="2743200" cy="381000"/>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GB"/>
          </a:p>
        </p:txBody>
      </p:sp>
      <p:sp>
        <p:nvSpPr>
          <p:cNvPr id="9" name="Rectangle 8"/>
          <p:cNvSpPr/>
          <p:nvPr/>
        </p:nvSpPr>
        <p:spPr>
          <a:xfrm>
            <a:off x="3200400" y="4191000"/>
            <a:ext cx="2743200" cy="381000"/>
          </a:xfrm>
          <a:prstGeom prst="rect">
            <a:avLst/>
          </a:prstGeom>
          <a:solidFill>
            <a:srgbClr val="92D050"/>
          </a:solid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491773035"/>
      </p:ext>
    </p:extLst>
  </p:cSld>
  <p:clrMapOvr>
    <a:masterClrMapping/>
  </p:clrMapOvr>
  <mc:AlternateContent xmlns:mc="http://schemas.openxmlformats.org/markup-compatibility/2006" xmlns:p14="http://schemas.microsoft.com/office/powerpoint/2010/main">
    <mc:Choice Requires="p14">
      <p:transition spd="slow" p14:dur="2000" advClick="0" advTm="0"/>
    </mc:Choice>
    <mc:Fallback xmlns="">
      <p:transition spd="slow" advClick="0" advTm="0"/>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308</Words>
  <Application>Microsoft Office PowerPoint</Application>
  <PresentationFormat>On-screen Show (4:3)</PresentationFormat>
  <Paragraphs>233</Paragraphs>
  <Slides>39</Slides>
  <Notes>1</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Desktop Background Feature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Simon</dc:creator>
  <cp:lastModifiedBy>Simon Ward</cp:lastModifiedBy>
  <cp:revision>11</cp:revision>
  <dcterms:created xsi:type="dcterms:W3CDTF">2006-08-16T00:00:00Z</dcterms:created>
  <dcterms:modified xsi:type="dcterms:W3CDTF">2012-11-26T18:19:51Z</dcterms:modified>
</cp:coreProperties>
</file>