
<file path=[Content_Types].xml><?xml version="1.0" encoding="utf-8"?>
<Types xmlns="http://schemas.openxmlformats.org/package/2006/content-types">
  <Default Extension="bin" ContentType="application/vnd.ms-office.activeX"/>
  <Default Extension="png" ContentType="image/png"/>
  <Default Extension="jpeg" ContentType="image/jpeg"/>
  <Default Extension="wmf" ContentType="image/x-wmf"/>
  <Default Extension="emf" ContentType="image/x-emf"/>
  <Default Extension="wma" ContentType="audio/x-ms-wma"/>
  <Default Extension="rels" ContentType="application/vnd.openxmlformats-package.relationships+xml"/>
  <Default Extension="xml" ContentType="application/xml"/>
  <Default Extension="wav" ContentType="audio/wav"/>
  <Default Extension="wdp" ContentType="image/vnd.ms-photo"/>
  <Default Extension="pptx" ContentType="application/vnd.openxmlformats-officedocument.presentationml.presentation"/>
  <Default Extension="vml" ContentType="application/vnd.openxmlformats-officedocument.vmlDrawing"/>
  <Default Extension="gif" ContentType="image/gif"/>
  <Default Extension="jpg" ContentType="image/jpeg"/>
  <Default Extension="wmv" ContentType="video/x-ms-wmv"/>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activeX/activeX1.xml" ContentType="application/vnd.ms-office.activeX+xml"/>
  <Override PartName="/ppt/activeX/activeX2.xml" ContentType="application/vnd.ms-office.activeX+xml"/>
  <Override PartName="/ppt/notesSlides/notesSlide1.xml" ContentType="application/vnd.openxmlformats-officedocument.presentationml.notesSlide+xml"/>
  <Override PartName="/ppt/activeX/activeX3.xml" ContentType="application/vnd.ms-office.activeX+xml"/>
  <Override PartName="/ppt/activeX/activeX4.xml" ContentType="application/vnd.ms-office.activeX+xml"/>
  <Override PartName="/ppt/activeX/activeX5.xml" ContentType="application/vnd.ms-office.activeX+xml"/>
  <Override PartName="/ppt/activeX/activeX6.xml" ContentType="application/vnd.ms-office.activeX+xml"/>
  <Override PartName="/ppt/activeX/activeX7.xml" ContentType="application/vnd.ms-office.activeX+xml"/>
  <Override PartName="/ppt/activeX/activeX8.xml" ContentType="application/vnd.ms-office.activeX+xml"/>
  <Override PartName="/ppt/activeX/activeX9.xml" ContentType="application/vnd.ms-office.activeX+xml"/>
  <Override PartName="/ppt/activeX/activeX10.xml" ContentType="application/vnd.ms-office.activeX+xml"/>
  <Override PartName="/ppt/activeX/activeX11.xml" ContentType="application/vnd.ms-office.activeX+xml"/>
  <Override PartName="/ppt/activeX/activeX12.xml" ContentType="application/vnd.ms-office.activeX+xml"/>
  <Override PartName="/ppt/activeX/activeX13.xml" ContentType="application/vnd.ms-office.activeX+xml"/>
  <Override PartName="/ppt/activeX/activeX14.xml" ContentType="application/vnd.ms-office.activeX+xml"/>
  <Override PartName="/ppt/activeX/activeX15.xml" ContentType="application/vnd.ms-office.activeX+xml"/>
  <Override PartName="/ppt/activeX/activeX16.xml" ContentType="application/vnd.ms-office.activeX+xml"/>
  <Override PartName="/ppt/activeX/activeX17.xml" ContentType="application/vnd.ms-office.activeX+xml"/>
  <Override PartName="/ppt/activeX/activeX18.xml" ContentType="application/vnd.ms-office.activeX+xml"/>
  <Override PartName="/ppt/activeX/activeX19.xml" ContentType="application/vnd.ms-office.activeX+xml"/>
  <Override PartName="/ppt/activeX/activeX20.xml" ContentType="application/vnd.ms-office.activeX+xml"/>
  <Override PartName="/ppt/notesSlides/notesSlide2.xml" ContentType="application/vnd.openxmlformats-officedocument.presentationml.notesSlide+xml"/>
  <Override PartName="/ppt/activeX/activeX21.xml" ContentType="application/vnd.ms-office.activeX+xml"/>
  <Override PartName="/ppt/activeX/activeX22.xml" ContentType="application/vnd.ms-office.activeX+xml"/>
  <Override PartName="/ppt/notesSlides/notesSlide3.xml" ContentType="application/vnd.openxmlformats-officedocument.presentationml.notesSlide+xml"/>
  <Override PartName="/ppt/activeX/activeX23.xml" ContentType="application/vnd.ms-office.activeX+xml"/>
  <Override PartName="/ppt/activeX/activeX24.xml" ContentType="application/vnd.ms-office.activeX+xml"/>
  <Override PartName="/ppt/activeX/activeX25.xml" ContentType="application/vnd.ms-office.activeX+xml"/>
  <Override PartName="/ppt/activeX/activeX26.xml" ContentType="application/vnd.ms-office.activeX+xml"/>
  <Override PartName="/ppt/activeX/activeX27.xml" ContentType="application/vnd.ms-office.activeX+xml"/>
  <Override PartName="/ppt/activeX/activeX28.xml" ContentType="application/vnd.ms-office.activeX+xml"/>
  <Override PartName="/ppt/activeX/activeX29.xml" ContentType="application/vnd.ms-office.activeX+xml"/>
  <Override PartName="/ppt/activeX/activeX30.xml" ContentType="application/vnd.ms-office.activeX+xml"/>
  <Override PartName="/ppt/activeX/activeX31.xml" ContentType="application/vnd.ms-office.activeX+xml"/>
  <Override PartName="/ppt/activeX/activeX32.xml" ContentType="application/vnd.ms-office.activeX+xml"/>
  <Override PartName="/ppt/activeX/activeX33.xml" ContentType="application/vnd.ms-office.activeX+xml"/>
  <Override PartName="/ppt/activeX/activeX34.xml" ContentType="application/vnd.ms-office.activeX+xml"/>
  <Override PartName="/ppt/activeX/activeX35.xml" ContentType="application/vnd.ms-office.activeX+xml"/>
  <Override PartName="/ppt/activeX/activeX36.xml" ContentType="application/vnd.ms-office.activeX+xml"/>
  <Override PartName="/ppt/activeX/activeX37.xml" ContentType="application/vnd.ms-office.activeX+xml"/>
  <Override PartName="/ppt/activeX/activeX38.xml" ContentType="application/vnd.ms-office.activeX+xml"/>
  <Override PartName="/ppt/activeX/activeX39.xml" ContentType="application/vnd.ms-office.activeX+xml"/>
  <Override PartName="/ppt/activeX/activeX40.xml" ContentType="application/vnd.ms-office.activeX+xml"/>
  <Override PartName="/ppt/activeX/activeX41.xml" ContentType="application/vnd.ms-office.activeX+xml"/>
  <Override PartName="/ppt/activeX/activeX42.xml" ContentType="application/vnd.ms-office.activeX+xml"/>
  <Override PartName="/ppt/activeX/activeX43.xml" ContentType="application/vnd.ms-office.activeX+xml"/>
  <Override PartName="/ppt/activeX/activeX44.xml" ContentType="application/vnd.ms-office.activeX+xml"/>
  <Override PartName="/ppt/activeX/activeX45.xml" ContentType="application/vnd.ms-office.activeX+xml"/>
  <Override PartName="/ppt/activeX/activeX46.xml" ContentType="application/vnd.ms-office.activeX+xml"/>
  <Override PartName="/ppt/activeX/activeX47.xml" ContentType="application/vnd.ms-office.activeX+xml"/>
  <Override PartName="/ppt/activeX/activeX48.xml" ContentType="application/vnd.ms-office.activeX+xml"/>
  <Override PartName="/ppt/activeX/activeX49.xml" ContentType="application/vnd.ms-office.activeX+xml"/>
  <Override PartName="/ppt/activeX/activeX50.xml" ContentType="application/vnd.ms-office.activeX+xml"/>
  <Override PartName="/ppt/activeX/activeX51.xml" ContentType="application/vnd.ms-office.activeX+xml"/>
  <Override PartName="/ppt/activeX/activeX52.xml" ContentType="application/vnd.ms-office.activeX+xml"/>
  <Override PartName="/ppt/activeX/activeX53.xml" ContentType="application/vnd.ms-office.activeX+xml"/>
  <Override PartName="/ppt/activeX/activeX54.xml" ContentType="application/vnd.ms-office.activeX+xml"/>
  <Override PartName="/ppt/activeX/activeX55.xml" ContentType="application/vnd.ms-office.activeX+xml"/>
  <Override PartName="/ppt/activeX/activeX56.xml" ContentType="application/vnd.ms-office.activeX+xml"/>
  <Override PartName="/ppt/activeX/activeX57.xml" ContentType="application/vnd.ms-office.activeX+xml"/>
  <Override PartName="/ppt/activeX/activeX58.xml" ContentType="application/vnd.ms-office.activeX+xml"/>
  <Override PartName="/ppt/activeX/activeX59.xml" ContentType="application/vnd.ms-office.activeX+xml"/>
  <Override PartName="/ppt/activeX/activeX60.xml" ContentType="application/vnd.ms-office.activeX+xml"/>
  <Override PartName="/ppt/activeX/activeX61.xml" ContentType="application/vnd.ms-office.activeX+xml"/>
  <Override PartName="/ppt/activeX/activeX62.xml" ContentType="application/vnd.ms-office.activeX+xml"/>
  <Override PartName="/ppt/activeX/activeX63.xml" ContentType="application/vnd.ms-office.activeX+xml"/>
  <Override PartName="/ppt/activeX/activeX64.xml" ContentType="application/vnd.ms-office.activeX+xml"/>
  <Override PartName="/ppt/activeX/activeX65.xml" ContentType="application/vnd.ms-office.activeX+xml"/>
  <Override PartName="/ppt/activeX/activeX66.xml" ContentType="application/vnd.ms-office.activeX+xml"/>
  <Override PartName="/ppt/activeX/activeX67.xml" ContentType="application/vnd.ms-office.activeX+xml"/>
  <Override PartName="/ppt/activeX/activeX68.xml" ContentType="application/vnd.ms-office.activeX+xml"/>
  <Override PartName="/ppt/activeX/activeX69.xml" ContentType="application/vnd.ms-office.activeX+xml"/>
  <Override PartName="/ppt/activeX/activeX70.xml" ContentType="application/vnd.ms-office.activeX+xml"/>
  <Override PartName="/ppt/activeX/activeX71.xml" ContentType="application/vnd.ms-office.activeX+xml"/>
  <Override PartName="/ppt/activeX/activeX72.xml" ContentType="application/vnd.ms-office.activeX+xml"/>
  <Override PartName="/ppt/activeX/activeX73.xml" ContentType="application/vnd.ms-office.activeX+xml"/>
  <Override PartName="/ppt/activeX/activeX74.xml" ContentType="application/vnd.ms-office.activeX+xml"/>
  <Override PartName="/ppt/activeX/activeX75.xml" ContentType="application/vnd.ms-office.activeX+xml"/>
  <Override PartName="/ppt/activeX/activeX76.xml" ContentType="application/vnd.ms-office.activeX+xml"/>
  <Override PartName="/ppt/activeX/activeX77.xml" ContentType="application/vnd.ms-office.activeX+xml"/>
  <Override PartName="/ppt/activeX/activeX78.xml" ContentType="application/vnd.ms-office.activeX+xml"/>
  <Override PartName="/ppt/activeX/activeX79.xml" ContentType="application/vnd.ms-office.activeX+xml"/>
  <Override PartName="/ppt/activeX/activeX80.xml" ContentType="application/vnd.ms-office.activeX+xml"/>
  <Override PartName="/ppt/activeX/activeX81.xml" ContentType="application/vnd.ms-office.activeX+xml"/>
  <Override PartName="/ppt/activeX/activeX82.xml" ContentType="application/vnd.ms-office.activeX+xml"/>
  <Override PartName="/ppt/activeX/activeX83.xml" ContentType="application/vnd.ms-office.activeX+xml"/>
  <Override PartName="/ppt/activeX/activeX84.xml" ContentType="application/vnd.ms-office.activeX+xml"/>
  <Override PartName="/ppt/activeX/activeX85.xml" ContentType="application/vnd.ms-office.activeX+xml"/>
  <Override PartName="/ppt/activeX/activeX86.xml" ContentType="application/vnd.ms-office.activeX+xml"/>
  <Override PartName="/ppt/activeX/activeX87.xml" ContentType="application/vnd.ms-office.activeX+xml"/>
  <Override PartName="/ppt/activeX/activeX88.xml" ContentType="application/vnd.ms-office.activeX+xml"/>
  <Override PartName="/ppt/activeX/activeX89.xml" ContentType="application/vnd.ms-office.activeX+xml"/>
  <Override PartName="/ppt/activeX/activeX90.xml" ContentType="application/vnd.ms-office.activeX+xml"/>
  <Override PartName="/ppt/activeX/activeX91.xml" ContentType="application/vnd.ms-office.activeX+xml"/>
  <Override PartName="/ppt/activeX/activeX92.xml" ContentType="application/vnd.ms-office.activeX+xml"/>
  <Override PartName="/ppt/activeX/activeX93.xml" ContentType="application/vnd.ms-office.activeX+xml"/>
  <Override PartName="/ppt/activeX/activeX94.xml" ContentType="application/vnd.ms-office.activeX+xml"/>
  <Override PartName="/ppt/activeX/activeX95.xml" ContentType="application/vnd.ms-office.activeX+xml"/>
  <Override PartName="/ppt/activeX/activeX96.xml" ContentType="application/vnd.ms-office.activeX+xml"/>
  <Override PartName="/ppt/activeX/activeX97.xml" ContentType="application/vnd.ms-office.activeX+xml"/>
  <Override PartName="/ppt/activeX/activeX98.xml" ContentType="application/vnd.ms-office.activeX+xml"/>
  <Override PartName="/ppt/activeX/activeX99.xml" ContentType="application/vnd.ms-office.activeX+xml"/>
  <Override PartName="/ppt/activeX/activeX100.xml" ContentType="application/vnd.ms-office.activeX+xml"/>
  <Override PartName="/ppt/activeX/activeX101.xml" ContentType="application/vnd.ms-office.activeX+xml"/>
  <Override PartName="/ppt/activeX/activeX102.xml" ContentType="application/vnd.ms-office.activeX+xml"/>
  <Override PartName="/ppt/activeX/activeX103.xml" ContentType="application/vnd.ms-office.activeX+xml"/>
  <Override PartName="/ppt/activeX/activeX104.xml" ContentType="application/vnd.ms-office.activeX+xml"/>
  <Override PartName="/ppt/activeX/activeX105.xml" ContentType="application/vnd.ms-office.activeX+xml"/>
  <Override PartName="/ppt/activeX/activeX106.xml" ContentType="application/vnd.ms-office.activeX+xml"/>
  <Override PartName="/ppt/notesSlides/notesSlide4.xml" ContentType="application/vnd.openxmlformats-officedocument.presentationml.notesSlide+xml"/>
  <Override PartName="/ppt/activeX/activeX107.xml" ContentType="application/vnd.ms-office.activeX+xml"/>
  <Override PartName="/ppt/activeX/activeX108.xml" ContentType="application/vnd.ms-office.activeX+xml"/>
  <Override PartName="/ppt/activeX/activeX109.xml" ContentType="application/vnd.ms-office.activeX+xml"/>
  <Override PartName="/ppt/activeX/activeX110.xml" ContentType="application/vnd.ms-office.activeX+xml"/>
  <Override PartName="/ppt/activeX/activeX111.xml" ContentType="application/vnd.ms-office.activeX+xml"/>
  <Override PartName="/ppt/activeX/activeX112.xml" ContentType="application/vnd.ms-office.activeX+xml"/>
  <Override PartName="/ppt/activeX/activeX113.xml" ContentType="application/vnd.ms-office.activeX+xml"/>
  <Override PartName="/ppt/activeX/activeX114.xml" ContentType="application/vnd.ms-office.activeX+xml"/>
  <Override PartName="/ppt/activeX/activeX115.xml" ContentType="application/vnd.ms-office.activeX+xml"/>
  <Override PartName="/ppt/activeX/activeX116.xml" ContentType="application/vnd.ms-office.activeX+xml"/>
  <Override PartName="/ppt/activeX/activeX117.xml" ContentType="application/vnd.ms-office.activeX+xml"/>
  <Override PartName="/ppt/activeX/activeX118.xml" ContentType="application/vnd.ms-office.activeX+xml"/>
  <Override PartName="/ppt/activeX/activeX119.xml" ContentType="application/vnd.ms-office.activeX+xml"/>
  <Override PartName="/ppt/activeX/activeX120.xml" ContentType="application/vnd.ms-office.activeX+xml"/>
  <Override PartName="/ppt/activeX/activeX121.xml" ContentType="application/vnd.ms-office.activeX+xml"/>
  <Override PartName="/ppt/activeX/activeX122.xml" ContentType="application/vnd.ms-office.activeX+xml"/>
  <Override PartName="/ppt/activeX/activeX123.xml" ContentType="application/vnd.ms-office.activeX+xml"/>
  <Override PartName="/ppt/activeX/activeX124.xml" ContentType="application/vnd.ms-office.activeX+xml"/>
  <Override PartName="/ppt/activeX/activeX125.xml" ContentType="application/vnd.ms-office.activeX+xml"/>
  <Override PartName="/ppt/activeX/activeX126.xml" ContentType="application/vnd.ms-office.activeX+xml"/>
  <Override PartName="/ppt/activeX/activeX127.xml" ContentType="application/vnd.ms-office.activeX+xml"/>
  <Override PartName="/ppt/activeX/activeX128.xml" ContentType="application/vnd.ms-office.activeX+xml"/>
  <Override PartName="/ppt/notesSlides/notesSlide5.xml" ContentType="application/vnd.openxmlformats-officedocument.presentationml.notesSlide+xml"/>
  <Override PartName="/ppt/notesSlides/notesSlide6.xml" ContentType="application/vnd.openxmlformats-officedocument.presentationml.notesSlide+xml"/>
  <Override PartName="/ppt/activeX/activeX129.xml" ContentType="application/vnd.ms-office.activeX+xml"/>
  <Override PartName="/ppt/activeX/activeX130.xml" ContentType="application/vnd.ms-office.activeX+xml"/>
  <Override PartName="/ppt/activeX/activeX131.xml" ContentType="application/vnd.ms-office.activeX+xml"/>
  <Override PartName="/ppt/activeX/activeX132.xml" ContentType="application/vnd.ms-office.activeX+xml"/>
  <Override PartName="/ppt/activeX/activeX133.xml" ContentType="application/vnd.ms-office.activeX+xml"/>
  <Override PartName="/ppt/activeX/activeX134.xml" ContentType="application/vnd.ms-office.activeX+xml"/>
  <Override PartName="/ppt/notesSlides/notesSlide7.xml" ContentType="application/vnd.openxmlformats-officedocument.presentationml.notesSlide+xml"/>
  <Override PartName="/ppt/activeX/activeX135.xml" ContentType="application/vnd.ms-office.activeX+xml"/>
  <Override PartName="/ppt/notesSlides/notesSlide8.xml" ContentType="application/vnd.openxmlformats-officedocument.presentationml.notesSlide+xml"/>
  <Override PartName="/ppt/activeX/activeX136.xml" ContentType="application/vnd.ms-office.activeX+xml"/>
  <Override PartName="/ppt/notesSlides/notesSlide9.xml" ContentType="application/vnd.openxmlformats-officedocument.presentationml.notesSlide+xml"/>
  <Override PartName="/ppt/activeX/activeX137.xml" ContentType="application/vnd.ms-office.activeX+xml"/>
  <Override PartName="/ppt/activeX/activeX138.xml" ContentType="application/vnd.ms-office.activeX+xml"/>
  <Override PartName="/ppt/activeX/activeX139.xml" ContentType="application/vnd.ms-office.activeX+xml"/>
  <Override PartName="/ppt/activeX/activeX140.xml" ContentType="application/vnd.ms-office.activeX+xml"/>
  <Override PartName="/ppt/activeX/activeX141.xml" ContentType="application/vnd.ms-office.activeX+xml"/>
  <Override PartName="/ppt/activeX/activeX142.xml" ContentType="application/vnd.ms-office.activeX+xml"/>
  <Override PartName="/ppt/notesSlides/notesSlide10.xml" ContentType="application/vnd.openxmlformats-officedocument.presentationml.notesSlide+xml"/>
  <Override PartName="/ppt/activeX/activeX143.xml" ContentType="application/vnd.ms-office.activeX+xml"/>
  <Override PartName="/ppt/activeX/activeX144.xml" ContentType="application/vnd.ms-office.activeX+xml"/>
  <Override PartName="/ppt/activeX/activeX145.xml" ContentType="application/vnd.ms-office.activeX+xml"/>
  <Override PartName="/ppt/activeX/activeX146.xml" ContentType="application/vnd.ms-office.activeX+xml"/>
  <Override PartName="/ppt/activeX/activeX147.xml" ContentType="application/vnd.ms-office.activeX+xml"/>
  <Override PartName="/ppt/activeX/activeX148.xml" ContentType="application/vnd.ms-office.activeX+xml"/>
  <Override PartName="/ppt/activeX/activeX149.xml" ContentType="application/vnd.ms-office.activeX+xml"/>
  <Override PartName="/ppt/activeX/activeX150.xml" ContentType="application/vnd.ms-office.activeX+xml"/>
  <Override PartName="/ppt/activeX/activeX151.xml" ContentType="application/vnd.ms-office.activeX+xml"/>
  <Override PartName="/ppt/activeX/activeX152.xml" ContentType="application/vnd.ms-office.activeX+xml"/>
  <Override PartName="/ppt/activeX/activeX153.xml" ContentType="application/vnd.ms-office.activeX+xml"/>
  <Override PartName="/ppt/activeX/activeX154.xml" ContentType="application/vnd.ms-office.activeX+xml"/>
  <Override PartName="/ppt/activeX/activeX155.xml" ContentType="application/vnd.ms-office.activeX+xml"/>
  <Override PartName="/ppt/activeX/activeX156.xml" ContentType="application/vnd.ms-office.activeX+xml"/>
  <Override PartName="/ppt/activeX/activeX157.xml" ContentType="application/vnd.ms-office.activeX+xml"/>
  <Override PartName="/ppt/activeX/activeX158.xml" ContentType="application/vnd.ms-office.activeX+xml"/>
  <Override PartName="/ppt/activeX/activeX159.xml" ContentType="application/vnd.ms-office.activeX+xml"/>
  <Override PartName="/ppt/activeX/activeX160.xml" ContentType="application/vnd.ms-office.activeX+xml"/>
  <Override PartName="/ppt/activeX/activeX161.xml" ContentType="application/vnd.ms-office.activeX+xml"/>
  <Override PartName="/ppt/activeX/activeX162.xml" ContentType="application/vnd.ms-office.activeX+xml"/>
  <Override PartName="/ppt/activeX/activeX163.xml" ContentType="application/vnd.ms-office.activeX+xml"/>
  <Override PartName="/ppt/activeX/activeX164.xml" ContentType="application/vnd.ms-office.activeX+xml"/>
  <Override PartName="/ppt/activeX/activeX165.xml" ContentType="application/vnd.ms-office.activeX+xml"/>
  <Override PartName="/ppt/activeX/activeX166.xml" ContentType="application/vnd.ms-office.activeX+xml"/>
  <Override PartName="/ppt/activeX/activeX167.xml" ContentType="application/vnd.ms-office.activeX+xml"/>
  <Override PartName="/ppt/activeX/activeX168.xml" ContentType="application/vnd.ms-office.activeX+xml"/>
  <Override PartName="/ppt/activeX/activeX169.xml" ContentType="application/vnd.ms-office.activeX+xml"/>
  <Override PartName="/ppt/activeX/activeX170.xml" ContentType="application/vnd.ms-office.activeX+xml"/>
  <Override PartName="/ppt/activeX/activeX171.xml" ContentType="application/vnd.ms-office.activeX+xml"/>
  <Override PartName="/ppt/activeX/activeX172.xml" ContentType="application/vnd.ms-office.activeX+xml"/>
  <Override PartName="/ppt/activeX/activeX173.xml" ContentType="application/vnd.ms-office.activeX+xml"/>
  <Override PartName="/ppt/activeX/activeX174.xml" ContentType="application/vnd.ms-office.activeX+xml"/>
  <Override PartName="/ppt/activeX/activeX175.xml" ContentType="application/vnd.ms-office.activeX+xml"/>
  <Override PartName="/ppt/activeX/activeX176.xml" ContentType="application/vnd.ms-office.activeX+xml"/>
  <Override PartName="/ppt/activeX/activeX177.xml" ContentType="application/vnd.ms-office.activeX+xml"/>
  <Override PartName="/ppt/activeX/activeX178.xml" ContentType="application/vnd.ms-office.activeX+xml"/>
  <Override PartName="/ppt/activeX/activeX179.xml" ContentType="application/vnd.ms-office.activeX+xml"/>
  <Override PartName="/ppt/activeX/activeX180.xml" ContentType="application/vnd.ms-office.activeX+xml"/>
  <Override PartName="/ppt/activeX/activeX181.xml" ContentType="application/vnd.ms-office.activeX+xml"/>
  <Override PartName="/ppt/activeX/activeX182.xml" ContentType="application/vnd.ms-office.activeX+xml"/>
  <Override PartName="/ppt/activeX/activeX183.xml" ContentType="application/vnd.ms-office.activeX+xml"/>
  <Override PartName="/ppt/activeX/activeX184.xml" ContentType="application/vnd.ms-office.activeX+xml"/>
  <Override PartName="/ppt/activeX/activeX185.xml" ContentType="application/vnd.ms-office.activeX+xml"/>
  <Override PartName="/ppt/vbaProject.bin" ContentType="application/vnd.ms-office.vbaProject"/>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125"/>
  </p:notesMasterIdLst>
  <p:sldIdLst>
    <p:sldId id="325" r:id="rId4"/>
    <p:sldId id="257" r:id="rId5"/>
    <p:sldId id="258" r:id="rId6"/>
    <p:sldId id="259" r:id="rId7"/>
    <p:sldId id="260" r:id="rId8"/>
    <p:sldId id="261" r:id="rId9"/>
    <p:sldId id="262" r:id="rId10"/>
    <p:sldId id="263" r:id="rId11"/>
    <p:sldId id="29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80" r:id="rId26"/>
    <p:sldId id="279" r:id="rId27"/>
    <p:sldId id="281" r:id="rId28"/>
    <p:sldId id="285" r:id="rId29"/>
    <p:sldId id="286" r:id="rId30"/>
    <p:sldId id="287" r:id="rId31"/>
    <p:sldId id="288" r:id="rId32"/>
    <p:sldId id="289" r:id="rId33"/>
    <p:sldId id="290" r:id="rId34"/>
    <p:sldId id="291" r:id="rId35"/>
    <p:sldId id="292" r:id="rId36"/>
    <p:sldId id="293" r:id="rId37"/>
    <p:sldId id="282" r:id="rId38"/>
    <p:sldId id="295" r:id="rId39"/>
    <p:sldId id="297" r:id="rId40"/>
    <p:sldId id="298" r:id="rId41"/>
    <p:sldId id="299" r:id="rId42"/>
    <p:sldId id="300" r:id="rId43"/>
    <p:sldId id="301" r:id="rId44"/>
    <p:sldId id="302" r:id="rId45"/>
    <p:sldId id="303" r:id="rId46"/>
    <p:sldId id="304" r:id="rId47"/>
    <p:sldId id="305" r:id="rId48"/>
    <p:sldId id="306" r:id="rId49"/>
    <p:sldId id="307" r:id="rId50"/>
    <p:sldId id="308" r:id="rId51"/>
    <p:sldId id="310" r:id="rId52"/>
    <p:sldId id="311" r:id="rId53"/>
    <p:sldId id="309" r:id="rId54"/>
    <p:sldId id="312" r:id="rId55"/>
    <p:sldId id="313" r:id="rId56"/>
    <p:sldId id="314" r:id="rId57"/>
    <p:sldId id="315" r:id="rId58"/>
    <p:sldId id="296" r:id="rId59"/>
    <p:sldId id="326" r:id="rId60"/>
    <p:sldId id="327" r:id="rId61"/>
    <p:sldId id="316" r:id="rId62"/>
    <p:sldId id="317" r:id="rId63"/>
    <p:sldId id="318" r:id="rId64"/>
    <p:sldId id="319" r:id="rId65"/>
    <p:sldId id="320" r:id="rId66"/>
    <p:sldId id="321" r:id="rId67"/>
    <p:sldId id="322" r:id="rId68"/>
    <p:sldId id="323" r:id="rId69"/>
    <p:sldId id="324" r:id="rId70"/>
    <p:sldId id="329" r:id="rId71"/>
    <p:sldId id="330" r:id="rId72"/>
    <p:sldId id="331" r:id="rId73"/>
    <p:sldId id="332" r:id="rId74"/>
    <p:sldId id="333" r:id="rId75"/>
    <p:sldId id="334" r:id="rId76"/>
    <p:sldId id="335" r:id="rId77"/>
    <p:sldId id="336" r:id="rId78"/>
    <p:sldId id="337" r:id="rId79"/>
    <p:sldId id="338" r:id="rId80"/>
    <p:sldId id="339" r:id="rId81"/>
    <p:sldId id="340" r:id="rId82"/>
    <p:sldId id="341" r:id="rId83"/>
    <p:sldId id="342" r:id="rId84"/>
    <p:sldId id="343" r:id="rId85"/>
    <p:sldId id="344" r:id="rId86"/>
    <p:sldId id="345" r:id="rId87"/>
    <p:sldId id="346" r:id="rId88"/>
    <p:sldId id="347" r:id="rId89"/>
    <p:sldId id="348" r:id="rId90"/>
    <p:sldId id="349" r:id="rId91"/>
    <p:sldId id="350" r:id="rId92"/>
    <p:sldId id="351" r:id="rId93"/>
    <p:sldId id="352" r:id="rId94"/>
    <p:sldId id="353" r:id="rId95"/>
    <p:sldId id="354" r:id="rId96"/>
    <p:sldId id="355" r:id="rId97"/>
    <p:sldId id="356" r:id="rId98"/>
    <p:sldId id="357" r:id="rId99"/>
    <p:sldId id="358" r:id="rId100"/>
    <p:sldId id="359" r:id="rId101"/>
    <p:sldId id="360" r:id="rId102"/>
    <p:sldId id="361" r:id="rId103"/>
    <p:sldId id="362" r:id="rId104"/>
    <p:sldId id="363" r:id="rId105"/>
    <p:sldId id="364" r:id="rId106"/>
    <p:sldId id="365" r:id="rId107"/>
    <p:sldId id="366" r:id="rId108"/>
    <p:sldId id="367" r:id="rId109"/>
    <p:sldId id="368" r:id="rId110"/>
    <p:sldId id="369" r:id="rId111"/>
    <p:sldId id="370" r:id="rId112"/>
    <p:sldId id="371" r:id="rId113"/>
    <p:sldId id="372" r:id="rId114"/>
    <p:sldId id="373" r:id="rId115"/>
    <p:sldId id="374" r:id="rId116"/>
    <p:sldId id="375" r:id="rId117"/>
    <p:sldId id="376" r:id="rId118"/>
    <p:sldId id="377" r:id="rId119"/>
    <p:sldId id="378" r:id="rId120"/>
    <p:sldId id="379" r:id="rId121"/>
    <p:sldId id="380" r:id="rId122"/>
    <p:sldId id="381" r:id="rId123"/>
    <p:sldId id="382" r:id="rId124"/>
  </p:sldIdLst>
  <p:sldSz cx="9144000" cy="5143500" type="screen16x9"/>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tart Up &amp; Log In" id="{DB44D937-8B6D-4699-9BC2-EFBFDF4901C0}">
          <p14:sldIdLst>
            <p14:sldId id="325"/>
            <p14:sldId id="257"/>
            <p14:sldId id="258"/>
            <p14:sldId id="259"/>
            <p14:sldId id="260"/>
            <p14:sldId id="261"/>
            <p14:sldId id="262"/>
            <p14:sldId id="263"/>
            <p14:sldId id="294"/>
            <p14:sldId id="265"/>
          </p14:sldIdLst>
        </p14:section>
        <p14:section name="Home &amp; Apps" id="{75B32B14-4EB7-4F66-AEF9-8AF924EF8608}">
          <p14:sldIdLst>
            <p14:sldId id="266"/>
            <p14:sldId id="267"/>
            <p14:sldId id="268"/>
          </p14:sldIdLst>
        </p14:section>
        <p14:section name="Touchdown" id="{67877886-A79E-4498-88E2-B0058AFBCAC2}">
          <p14:sldIdLst>
            <p14:sldId id="269"/>
            <p14:sldId id="270"/>
            <p14:sldId id="271"/>
            <p14:sldId id="272"/>
            <p14:sldId id="273"/>
            <p14:sldId id="274"/>
            <p14:sldId id="275"/>
          </p14:sldIdLst>
        </p14:section>
        <p14:section name="MindMemo" id="{84E0C1A3-CA72-45A5-858F-998DF5B50B5D}">
          <p14:sldIdLst>
            <p14:sldId id="276"/>
            <p14:sldId id="277"/>
            <p14:sldId id="280"/>
            <p14:sldId id="279"/>
          </p14:sldIdLst>
        </p14:section>
        <p14:section name="Photopia" id="{341F6652-85BC-4F44-B5A4-1B9E803FF921}">
          <p14:sldIdLst>
            <p14:sldId id="281"/>
            <p14:sldId id="285"/>
            <p14:sldId id="286"/>
            <p14:sldId id="287"/>
            <p14:sldId id="288"/>
            <p14:sldId id="289"/>
            <p14:sldId id="290"/>
            <p14:sldId id="291"/>
            <p14:sldId id="292"/>
            <p14:sldId id="293"/>
          </p14:sldIdLst>
        </p14:section>
        <p14:section name="MindMemo cont." id="{13A64292-1F2E-4444-91DA-666CFE264962}">
          <p14:sldIdLst>
            <p14:sldId id="282"/>
            <p14:sldId id="295"/>
          </p14:sldIdLst>
        </p14:section>
        <p14:section name="Games Metro" id="{DA5FEA47-7A24-4AF5-82DF-ACFC26A8EECE}">
          <p14:sldIdLst>
            <p14:sldId id="297"/>
            <p14:sldId id="298"/>
            <p14:sldId id="299"/>
            <p14:sldId id="300"/>
            <p14:sldId id="301"/>
            <p14:sldId id="302"/>
            <p14:sldId id="303"/>
            <p14:sldId id="304"/>
            <p14:sldId id="305"/>
            <p14:sldId id="306"/>
            <p14:sldId id="307"/>
            <p14:sldId id="308"/>
            <p14:sldId id="310"/>
            <p14:sldId id="311"/>
            <p14:sldId id="309"/>
            <p14:sldId id="312"/>
            <p14:sldId id="313"/>
            <p14:sldId id="314"/>
            <p14:sldId id="315"/>
          </p14:sldIdLst>
        </p14:section>
        <p14:section name="Misc." id="{F2875CEA-E483-47B2-A3EA-981263AB11DC}">
          <p14:sldIdLst>
            <p14:sldId id="296"/>
            <p14:sldId id="326"/>
            <p14:sldId id="327"/>
          </p14:sldIdLst>
        </p14:section>
        <p14:section name="Muze" id="{237D1437-9A69-4C22-99AA-473EC5B6BEE2}">
          <p14:sldIdLst>
            <p14:sldId id="316"/>
            <p14:sldId id="317"/>
            <p14:sldId id="318"/>
            <p14:sldId id="319"/>
            <p14:sldId id="320"/>
            <p14:sldId id="321"/>
            <p14:sldId id="322"/>
            <p14:sldId id="323"/>
            <p14:sldId id="324"/>
          </p14:sldIdLst>
        </p14:section>
        <p14:section name="Everwatch" id="{79DCFBA1-D5A2-4780-BC15-6234EBA4F9EC}">
          <p14:sldIdLst>
            <p14:sldId id="329"/>
            <p14:sldId id="330"/>
            <p14:sldId id="331"/>
            <p14:sldId id="332"/>
            <p14:sldId id="333"/>
            <p14:sldId id="334"/>
            <p14:sldId id="335"/>
            <p14:sldId id="336"/>
            <p14:sldId id="337"/>
            <p14:sldId id="338"/>
            <p14:sldId id="339"/>
          </p14:sldIdLst>
        </p14:section>
        <p14:section name="Quest" id="{0A9404B2-D992-4AED-ACE2-BD4600584181}">
          <p14:sldIdLst>
            <p14:sldId id="340"/>
            <p14:sldId id="341"/>
            <p14:sldId id="342"/>
            <p14:sldId id="343"/>
            <p14:sldId id="344"/>
            <p14:sldId id="345"/>
            <p14:sldId id="346"/>
            <p14:sldId id="347"/>
            <p14:sldId id="348"/>
            <p14:sldId id="349"/>
          </p14:sldIdLst>
        </p14:section>
        <p14:section name="Settings" id="{370F5176-A22C-49F3-909A-72791CC57C17}">
          <p14:sldIdLst>
            <p14:sldId id="350"/>
            <p14:sldId id="351"/>
            <p14:sldId id="352"/>
            <p14:sldId id="353"/>
            <p14:sldId id="354"/>
            <p14:sldId id="355"/>
          </p14:sldIdLst>
        </p14:section>
        <p14:section name="Help" id="{C8BEB91D-B109-4029-92E5-8968D660D760}">
          <p14:sldIdLst>
            <p14:sldId id="356"/>
            <p14:sldId id="357"/>
            <p14:sldId id="358"/>
            <p14:sldId id="359"/>
            <p14:sldId id="360"/>
            <p14:sldId id="361"/>
            <p14:sldId id="362"/>
            <p14:sldId id="363"/>
            <p14:sldId id="364"/>
            <p14:sldId id="365"/>
            <p14:sldId id="366"/>
            <p14:sldId id="367"/>
            <p14:sldId id="368"/>
            <p14:sldId id="369"/>
            <p14:sldId id="370"/>
            <p14:sldId id="371"/>
            <p14:sldId id="372"/>
          </p14:sldIdLst>
        </p14:section>
        <p14:section name="Search" id="{A40DEBC6-6C64-4179-BE6F-8C3A47F850F0}">
          <p14:sldIdLst>
            <p14:sldId id="373"/>
            <p14:sldId id="374"/>
            <p14:sldId id="375"/>
            <p14:sldId id="376"/>
            <p14:sldId id="377"/>
            <p14:sldId id="378"/>
            <p14:sldId id="379"/>
            <p14:sldId id="380"/>
            <p14:sldId id="381"/>
          </p14:sldIdLst>
        </p14:section>
        <p14:section name="Shut Down" id="{8207D326-85CF-48B1-A842-6C61FD56DBA9}">
          <p14:sldIdLst>
            <p14:sldId id="382"/>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kiosk/>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C51700"/>
    <a:srgbClr val="84C751"/>
    <a:srgbClr val="B5DD96"/>
    <a:srgbClr val="377E16"/>
    <a:srgbClr val="3179F1"/>
    <a:srgbClr val="D60000"/>
    <a:srgbClr val="AEAEAE"/>
    <a:srgbClr val="00D25F"/>
    <a:srgbClr val="0076D6"/>
    <a:srgbClr val="2655A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015" autoAdjust="0"/>
    <p:restoredTop sz="99825" autoAdjust="0"/>
  </p:normalViewPr>
  <p:slideViewPr>
    <p:cSldViewPr snapToGrid="0" showGuides="1">
      <p:cViewPr varScale="1">
        <p:scale>
          <a:sx n="100" d="100"/>
          <a:sy n="100" d="100"/>
        </p:scale>
        <p:origin x="-612" y="-90"/>
      </p:cViewPr>
      <p:guideLst>
        <p:guide orient="horz" pos="1642"/>
        <p:guide pos="2880"/>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117" Type="http://schemas.openxmlformats.org/officeDocument/2006/relationships/slide" Target="slides/slide114.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slide" Target="slides/slide60.xml"/><Relationship Id="rId68" Type="http://schemas.openxmlformats.org/officeDocument/2006/relationships/slide" Target="slides/slide65.xml"/><Relationship Id="rId84" Type="http://schemas.openxmlformats.org/officeDocument/2006/relationships/slide" Target="slides/slide81.xml"/><Relationship Id="rId89" Type="http://schemas.openxmlformats.org/officeDocument/2006/relationships/slide" Target="slides/slide86.xml"/><Relationship Id="rId112" Type="http://schemas.openxmlformats.org/officeDocument/2006/relationships/slide" Target="slides/slide109.xml"/><Relationship Id="rId16" Type="http://schemas.openxmlformats.org/officeDocument/2006/relationships/slide" Target="slides/slide13.xml"/><Relationship Id="rId107" Type="http://schemas.openxmlformats.org/officeDocument/2006/relationships/slide" Target="slides/slide104.xml"/><Relationship Id="rId11" Type="http://schemas.openxmlformats.org/officeDocument/2006/relationships/slide" Target="slides/slide8.xml"/><Relationship Id="rId32" Type="http://schemas.openxmlformats.org/officeDocument/2006/relationships/slide" Target="slides/slide29.xml"/><Relationship Id="rId37" Type="http://schemas.openxmlformats.org/officeDocument/2006/relationships/slide" Target="slides/slide34.xml"/><Relationship Id="rId53" Type="http://schemas.openxmlformats.org/officeDocument/2006/relationships/slide" Target="slides/slide50.xml"/><Relationship Id="rId58" Type="http://schemas.openxmlformats.org/officeDocument/2006/relationships/slide" Target="slides/slide55.xml"/><Relationship Id="rId74" Type="http://schemas.openxmlformats.org/officeDocument/2006/relationships/slide" Target="slides/slide71.xml"/><Relationship Id="rId79" Type="http://schemas.openxmlformats.org/officeDocument/2006/relationships/slide" Target="slides/slide76.xml"/><Relationship Id="rId102" Type="http://schemas.openxmlformats.org/officeDocument/2006/relationships/slide" Target="slides/slide99.xml"/><Relationship Id="rId123" Type="http://schemas.openxmlformats.org/officeDocument/2006/relationships/slide" Target="slides/slide120.xml"/><Relationship Id="rId128" Type="http://schemas.openxmlformats.org/officeDocument/2006/relationships/theme" Target="theme/theme1.xml"/><Relationship Id="rId5" Type="http://schemas.openxmlformats.org/officeDocument/2006/relationships/slide" Target="slides/slide2.xml"/><Relationship Id="rId90" Type="http://schemas.openxmlformats.org/officeDocument/2006/relationships/slide" Target="slides/slide87.xml"/><Relationship Id="rId95" Type="http://schemas.openxmlformats.org/officeDocument/2006/relationships/slide" Target="slides/slide92.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77" Type="http://schemas.openxmlformats.org/officeDocument/2006/relationships/slide" Target="slides/slide74.xml"/><Relationship Id="rId100" Type="http://schemas.openxmlformats.org/officeDocument/2006/relationships/slide" Target="slides/slide97.xml"/><Relationship Id="rId105" Type="http://schemas.openxmlformats.org/officeDocument/2006/relationships/slide" Target="slides/slide102.xml"/><Relationship Id="rId113" Type="http://schemas.openxmlformats.org/officeDocument/2006/relationships/slide" Target="slides/slide110.xml"/><Relationship Id="rId118" Type="http://schemas.openxmlformats.org/officeDocument/2006/relationships/slide" Target="slides/slide115.xml"/><Relationship Id="rId126"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80" Type="http://schemas.openxmlformats.org/officeDocument/2006/relationships/slide" Target="slides/slide77.xml"/><Relationship Id="rId85" Type="http://schemas.openxmlformats.org/officeDocument/2006/relationships/slide" Target="slides/slide82.xml"/><Relationship Id="rId93" Type="http://schemas.openxmlformats.org/officeDocument/2006/relationships/slide" Target="slides/slide90.xml"/><Relationship Id="rId98" Type="http://schemas.openxmlformats.org/officeDocument/2006/relationships/slide" Target="slides/slide95.xml"/><Relationship Id="rId121" Type="http://schemas.openxmlformats.org/officeDocument/2006/relationships/slide" Target="slides/slide11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103" Type="http://schemas.openxmlformats.org/officeDocument/2006/relationships/slide" Target="slides/slide100.xml"/><Relationship Id="rId108" Type="http://schemas.openxmlformats.org/officeDocument/2006/relationships/slide" Target="slides/slide105.xml"/><Relationship Id="rId116" Type="http://schemas.openxmlformats.org/officeDocument/2006/relationships/slide" Target="slides/slide113.xml"/><Relationship Id="rId124" Type="http://schemas.openxmlformats.org/officeDocument/2006/relationships/slide" Target="slides/slide121.xml"/><Relationship Id="rId129" Type="http://schemas.openxmlformats.org/officeDocument/2006/relationships/tableStyles" Target="tableStyles.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slide" Target="slides/slide72.xml"/><Relationship Id="rId83" Type="http://schemas.openxmlformats.org/officeDocument/2006/relationships/slide" Target="slides/slide80.xml"/><Relationship Id="rId88" Type="http://schemas.openxmlformats.org/officeDocument/2006/relationships/slide" Target="slides/slide85.xml"/><Relationship Id="rId91" Type="http://schemas.openxmlformats.org/officeDocument/2006/relationships/slide" Target="slides/slide88.xml"/><Relationship Id="rId96" Type="http://schemas.openxmlformats.org/officeDocument/2006/relationships/slide" Target="slides/slide93.xml"/><Relationship Id="rId111" Type="http://schemas.openxmlformats.org/officeDocument/2006/relationships/slide" Target="slides/slide108.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6" Type="http://schemas.openxmlformats.org/officeDocument/2006/relationships/slide" Target="slides/slide103.xml"/><Relationship Id="rId114" Type="http://schemas.openxmlformats.org/officeDocument/2006/relationships/slide" Target="slides/slide111.xml"/><Relationship Id="rId119" Type="http://schemas.openxmlformats.org/officeDocument/2006/relationships/slide" Target="slides/slide116.xml"/><Relationship Id="rId127" Type="http://schemas.openxmlformats.org/officeDocument/2006/relationships/viewProps" Target="viewProps.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slide" Target="slides/slide78.xml"/><Relationship Id="rId86" Type="http://schemas.openxmlformats.org/officeDocument/2006/relationships/slide" Target="slides/slide83.xml"/><Relationship Id="rId94" Type="http://schemas.openxmlformats.org/officeDocument/2006/relationships/slide" Target="slides/slide91.xml"/><Relationship Id="rId99" Type="http://schemas.openxmlformats.org/officeDocument/2006/relationships/slide" Target="slides/slide96.xml"/><Relationship Id="rId101" Type="http://schemas.openxmlformats.org/officeDocument/2006/relationships/slide" Target="slides/slide98.xml"/><Relationship Id="rId122" Type="http://schemas.openxmlformats.org/officeDocument/2006/relationships/slide" Target="slides/slide119.xml"/><Relationship Id="rId130" Type="http://schemas.microsoft.com/office/2006/relationships/vbaProject" Target="vbaProject.bin"/><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109" Type="http://schemas.openxmlformats.org/officeDocument/2006/relationships/slide" Target="slides/slide106.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 Id="rId76" Type="http://schemas.openxmlformats.org/officeDocument/2006/relationships/slide" Target="slides/slide73.xml"/><Relationship Id="rId97" Type="http://schemas.openxmlformats.org/officeDocument/2006/relationships/slide" Target="slides/slide94.xml"/><Relationship Id="rId104" Type="http://schemas.openxmlformats.org/officeDocument/2006/relationships/slide" Target="slides/slide101.xml"/><Relationship Id="rId120" Type="http://schemas.openxmlformats.org/officeDocument/2006/relationships/slide" Target="slides/slide117.xml"/><Relationship Id="rId125" Type="http://schemas.openxmlformats.org/officeDocument/2006/relationships/notesMaster" Target="notesMasters/notesMaster1.xml"/><Relationship Id="rId7" Type="http://schemas.openxmlformats.org/officeDocument/2006/relationships/slide" Target="slides/slide4.xml"/><Relationship Id="rId71" Type="http://schemas.openxmlformats.org/officeDocument/2006/relationships/slide" Target="slides/slide68.xml"/><Relationship Id="rId92" Type="http://schemas.openxmlformats.org/officeDocument/2006/relationships/slide" Target="slides/slide89.xml"/><Relationship Id="rId2" Type="http://schemas.openxmlformats.org/officeDocument/2006/relationships/slideMaster" Target="slideMasters/slideMaster2.xml"/><Relationship Id="rId29" Type="http://schemas.openxmlformats.org/officeDocument/2006/relationships/slide" Target="slides/slide26.xml"/><Relationship Id="rId24" Type="http://schemas.openxmlformats.org/officeDocument/2006/relationships/slide" Target="slides/slide21.xml"/><Relationship Id="rId40" Type="http://schemas.openxmlformats.org/officeDocument/2006/relationships/slide" Target="slides/slide37.xml"/><Relationship Id="rId45" Type="http://schemas.openxmlformats.org/officeDocument/2006/relationships/slide" Target="slides/slide42.xml"/><Relationship Id="rId66" Type="http://schemas.openxmlformats.org/officeDocument/2006/relationships/slide" Target="slides/slide63.xml"/><Relationship Id="rId87" Type="http://schemas.openxmlformats.org/officeDocument/2006/relationships/slide" Target="slides/slide84.xml"/><Relationship Id="rId110" Type="http://schemas.openxmlformats.org/officeDocument/2006/relationships/slide" Target="slides/slide107.xml"/><Relationship Id="rId115" Type="http://schemas.openxmlformats.org/officeDocument/2006/relationships/slide" Target="slides/slide112.xml"/><Relationship Id="rId61" Type="http://schemas.openxmlformats.org/officeDocument/2006/relationships/slide" Target="slides/slide58.xml"/><Relationship Id="rId82" Type="http://schemas.openxmlformats.org/officeDocument/2006/relationships/slide" Target="slides/slide79.xml"/></Relationships>
</file>

<file path=ppt/activeX/_rels/activeX1.xml.rels><?xml version="1.0" encoding="UTF-8" standalone="yes"?>
<Relationships xmlns="http://schemas.openxmlformats.org/package/2006/relationships"><Relationship Id="rId1" Type="http://schemas.microsoft.com/office/2006/relationships/activeXControlBinary" Target="activeX1.bin"/></Relationships>
</file>

<file path=ppt/activeX/_rels/activeX2.xml.rels><?xml version="1.0" encoding="UTF-8" standalone="yes"?>
<Relationships xmlns="http://schemas.openxmlformats.org/package/2006/relationships"><Relationship Id="rId1" Type="http://schemas.microsoft.com/office/2006/relationships/activeXControlBinary" Target="activeX2.bin"/></Relationships>
</file>

<file path=ppt/activeX/_rels/activeX3.xml.rels><?xml version="1.0" encoding="UTF-8" standalone="yes"?>
<Relationships xmlns="http://schemas.openxmlformats.org/package/2006/relationships"><Relationship Id="rId1" Type="http://schemas.microsoft.com/office/2006/relationships/activeXControlBinary" Target="activeX3.bin"/></Relationships>
</file>

<file path=ppt/activeX/_rels/activeX4.xml.rels><?xml version="1.0" encoding="UTF-8" standalone="yes"?>
<Relationships xmlns="http://schemas.openxmlformats.org/package/2006/relationships"><Relationship Id="rId1" Type="http://schemas.microsoft.com/office/2006/relationships/activeXControlBinary" Target="activeX4.bin"/></Relationships>
</file>

<file path=ppt/activeX/_rels/activeX5.xml.rels><?xml version="1.0" encoding="UTF-8" standalone="yes"?>
<Relationships xmlns="http://schemas.openxmlformats.org/package/2006/relationships"><Relationship Id="rId1" Type="http://schemas.microsoft.com/office/2006/relationships/activeXControlBinary" Target="activeX5.bin"/></Relationships>
</file>

<file path=ppt/activeX/_rels/activeX6.xml.rels><?xml version="1.0" encoding="UTF-8" standalone="yes"?>
<Relationships xmlns="http://schemas.openxmlformats.org/package/2006/relationships"><Relationship Id="rId1" Type="http://schemas.microsoft.com/office/2006/relationships/activeXControlBinary" Target="activeX6.bin"/></Relationships>
</file>

<file path=ppt/activeX/_rels/activeX7.xml.rels><?xml version="1.0" encoding="UTF-8" standalone="yes"?>
<Relationships xmlns="http://schemas.openxmlformats.org/package/2006/relationships"><Relationship Id="rId1" Type="http://schemas.microsoft.com/office/2006/relationships/activeXControlBinary" Target="activeX7.bin"/></Relationships>
</file>

<file path=ppt/activeX/_rels/activeX8.xml.rels><?xml version="1.0" encoding="UTF-8" standalone="yes"?>
<Relationships xmlns="http://schemas.openxmlformats.org/package/2006/relationships"><Relationship Id="rId1" Type="http://schemas.microsoft.com/office/2006/relationships/activeXControlBinary" Target="activeX8.bin"/></Relationships>
</file>

<file path=ppt/activeX/_rels/activeX9.xml.rels><?xml version="1.0" encoding="UTF-8" standalone="yes"?>
<Relationships xmlns="http://schemas.openxmlformats.org/package/2006/relationships"><Relationship Id="rId1" Type="http://schemas.microsoft.com/office/2006/relationships/activeXControlBinary" Target="activeX9.bin"/></Relationships>
</file>

<file path=ppt/activeX/_rels/activeX10.xml.rels><?xml version="1.0" encoding="UTF-8" standalone="yes"?>
<Relationships xmlns="http://schemas.openxmlformats.org/package/2006/relationships"><Relationship Id="rId1" Type="http://schemas.microsoft.com/office/2006/relationships/activeXControlBinary" Target="activeX10.bin"/></Relationships>
</file>

<file path=ppt/activeX/_rels/activeX11.xml.rels><?xml version="1.0" encoding="UTF-8" standalone="yes"?>
<Relationships xmlns="http://schemas.openxmlformats.org/package/2006/relationships"><Relationship Id="rId1" Type="http://schemas.microsoft.com/office/2006/relationships/activeXControlBinary" Target="activeX11.bin"/></Relationships>
</file>

<file path=ppt/activeX/_rels/activeX12.xml.rels><?xml version="1.0" encoding="UTF-8" standalone="yes"?>
<Relationships xmlns="http://schemas.openxmlformats.org/package/2006/relationships"><Relationship Id="rId1" Type="http://schemas.microsoft.com/office/2006/relationships/activeXControlBinary" Target="activeX12.bin"/></Relationships>
</file>

<file path=ppt/activeX/_rels/activeX13.xml.rels><?xml version="1.0" encoding="UTF-8" standalone="yes"?>
<Relationships xmlns="http://schemas.openxmlformats.org/package/2006/relationships"><Relationship Id="rId1" Type="http://schemas.microsoft.com/office/2006/relationships/activeXControlBinary" Target="activeX13.bin"/></Relationships>
</file>

<file path=ppt/activeX/_rels/activeX14.xml.rels><?xml version="1.0" encoding="UTF-8" standalone="yes"?>
<Relationships xmlns="http://schemas.openxmlformats.org/package/2006/relationships"><Relationship Id="rId1" Type="http://schemas.microsoft.com/office/2006/relationships/activeXControlBinary" Target="activeX14.bin"/></Relationships>
</file>

<file path=ppt/activeX/_rels/activeX15.xml.rels><?xml version="1.0" encoding="UTF-8" standalone="yes"?>
<Relationships xmlns="http://schemas.openxmlformats.org/package/2006/relationships"><Relationship Id="rId1" Type="http://schemas.microsoft.com/office/2006/relationships/activeXControlBinary" Target="activeX15.bin"/></Relationships>
</file>

<file path=ppt/activeX/_rels/activeX16.xml.rels><?xml version="1.0" encoding="UTF-8" standalone="yes"?>
<Relationships xmlns="http://schemas.openxmlformats.org/package/2006/relationships"><Relationship Id="rId1" Type="http://schemas.microsoft.com/office/2006/relationships/activeXControlBinary" Target="activeX16.bin"/></Relationships>
</file>

<file path=ppt/activeX/_rels/activeX17.xml.rels><?xml version="1.0" encoding="UTF-8" standalone="yes"?>
<Relationships xmlns="http://schemas.openxmlformats.org/package/2006/relationships"><Relationship Id="rId1" Type="http://schemas.microsoft.com/office/2006/relationships/activeXControlBinary" Target="activeX17.bin"/></Relationships>
</file>

<file path=ppt/activeX/_rels/activeX18.xml.rels><?xml version="1.0" encoding="UTF-8" standalone="yes"?>
<Relationships xmlns="http://schemas.openxmlformats.org/package/2006/relationships"><Relationship Id="rId1" Type="http://schemas.microsoft.com/office/2006/relationships/activeXControlBinary" Target="activeX18.bin"/></Relationships>
</file>

<file path=ppt/activeX/_rels/activeX19.xml.rels><?xml version="1.0" encoding="UTF-8" standalone="yes"?>
<Relationships xmlns="http://schemas.openxmlformats.org/package/2006/relationships"><Relationship Id="rId1" Type="http://schemas.microsoft.com/office/2006/relationships/activeXControlBinary" Target="activeX19.bin"/></Relationships>
</file>

<file path=ppt/activeX/_rels/activeX20.xml.rels><?xml version="1.0" encoding="UTF-8" standalone="yes"?>
<Relationships xmlns="http://schemas.openxmlformats.org/package/2006/relationships"><Relationship Id="rId1" Type="http://schemas.microsoft.com/office/2006/relationships/activeXControlBinary" Target="activeX20.bin"/></Relationships>
</file>

<file path=ppt/activeX/_rels/activeX21.xml.rels><?xml version="1.0" encoding="UTF-8" standalone="yes"?>
<Relationships xmlns="http://schemas.openxmlformats.org/package/2006/relationships"><Relationship Id="rId1" Type="http://schemas.microsoft.com/office/2006/relationships/activeXControlBinary" Target="activeX21.bin"/></Relationships>
</file>

<file path=ppt/activeX/_rels/activeX22.xml.rels><?xml version="1.0" encoding="UTF-8" standalone="yes"?>
<Relationships xmlns="http://schemas.openxmlformats.org/package/2006/relationships"><Relationship Id="rId1" Type="http://schemas.microsoft.com/office/2006/relationships/activeXControlBinary" Target="activeX22.bin"/></Relationships>
</file>

<file path=ppt/activeX/_rels/activeX23.xml.rels><?xml version="1.0" encoding="UTF-8" standalone="yes"?>
<Relationships xmlns="http://schemas.openxmlformats.org/package/2006/relationships"><Relationship Id="rId1" Type="http://schemas.microsoft.com/office/2006/relationships/activeXControlBinary" Target="activeX23.bin"/></Relationships>
</file>

<file path=ppt/activeX/_rels/activeX24.xml.rels><?xml version="1.0" encoding="UTF-8" standalone="yes"?>
<Relationships xmlns="http://schemas.openxmlformats.org/package/2006/relationships"><Relationship Id="rId1" Type="http://schemas.microsoft.com/office/2006/relationships/activeXControlBinary" Target="activeX24.bin"/></Relationships>
</file>

<file path=ppt/activeX/_rels/activeX25.xml.rels><?xml version="1.0" encoding="UTF-8" standalone="yes"?>
<Relationships xmlns="http://schemas.openxmlformats.org/package/2006/relationships"><Relationship Id="rId1" Type="http://schemas.microsoft.com/office/2006/relationships/activeXControlBinary" Target="activeX25.bin"/></Relationships>
</file>

<file path=ppt/activeX/_rels/activeX26.xml.rels><?xml version="1.0" encoding="UTF-8" standalone="yes"?>
<Relationships xmlns="http://schemas.openxmlformats.org/package/2006/relationships"><Relationship Id="rId1" Type="http://schemas.microsoft.com/office/2006/relationships/activeXControlBinary" Target="activeX26.bin"/></Relationships>
</file>

<file path=ppt/activeX/_rels/activeX27.xml.rels><?xml version="1.0" encoding="UTF-8" standalone="yes"?>
<Relationships xmlns="http://schemas.openxmlformats.org/package/2006/relationships"><Relationship Id="rId1" Type="http://schemas.microsoft.com/office/2006/relationships/activeXControlBinary" Target="activeX27.bin"/></Relationships>
</file>

<file path=ppt/activeX/_rels/activeX28.xml.rels><?xml version="1.0" encoding="UTF-8" standalone="yes"?>
<Relationships xmlns="http://schemas.openxmlformats.org/package/2006/relationships"><Relationship Id="rId1" Type="http://schemas.microsoft.com/office/2006/relationships/activeXControlBinary" Target="activeX28.bin"/></Relationships>
</file>

<file path=ppt/activeX/_rels/activeX29.xml.rels><?xml version="1.0" encoding="UTF-8" standalone="yes"?>
<Relationships xmlns="http://schemas.openxmlformats.org/package/2006/relationships"><Relationship Id="rId1" Type="http://schemas.microsoft.com/office/2006/relationships/activeXControlBinary" Target="activeX29.bin"/></Relationships>
</file>

<file path=ppt/activeX/_rels/activeX30.xml.rels><?xml version="1.0" encoding="UTF-8" standalone="yes"?>
<Relationships xmlns="http://schemas.openxmlformats.org/package/2006/relationships"><Relationship Id="rId1" Type="http://schemas.microsoft.com/office/2006/relationships/activeXControlBinary" Target="activeX30.bin"/></Relationships>
</file>

<file path=ppt/activeX/_rels/activeX31.xml.rels><?xml version="1.0" encoding="UTF-8" standalone="yes"?>
<Relationships xmlns="http://schemas.openxmlformats.org/package/2006/relationships"><Relationship Id="rId1" Type="http://schemas.microsoft.com/office/2006/relationships/activeXControlBinary" Target="activeX31.bin"/></Relationships>
</file>

<file path=ppt/activeX/_rels/activeX32.xml.rels><?xml version="1.0" encoding="UTF-8" standalone="yes"?>
<Relationships xmlns="http://schemas.openxmlformats.org/package/2006/relationships"><Relationship Id="rId1" Type="http://schemas.microsoft.com/office/2006/relationships/activeXControlBinary" Target="activeX32.bin"/></Relationships>
</file>

<file path=ppt/activeX/_rels/activeX34.xml.rels><?xml version="1.0" encoding="UTF-8" standalone="yes"?>
<Relationships xmlns="http://schemas.openxmlformats.org/package/2006/relationships"><Relationship Id="rId1" Type="http://schemas.microsoft.com/office/2006/relationships/activeXControlBinary" Target="activeX33.bin"/></Relationships>
</file>

<file path=ppt/activeX/_rels/activeX35.xml.rels><?xml version="1.0" encoding="UTF-8" standalone="yes"?>
<Relationships xmlns="http://schemas.openxmlformats.org/package/2006/relationships"><Relationship Id="rId1" Type="http://schemas.microsoft.com/office/2006/relationships/activeXControlBinary" Target="activeX34.bin"/></Relationships>
</file>

<file path=ppt/activeX/_rels/activeX36.xml.rels><?xml version="1.0" encoding="UTF-8" standalone="yes"?>
<Relationships xmlns="http://schemas.openxmlformats.org/package/2006/relationships"><Relationship Id="rId1" Type="http://schemas.microsoft.com/office/2006/relationships/activeXControlBinary" Target="activeX35.bin"/></Relationships>
</file>

<file path=ppt/activeX/_rels/activeX37.xml.rels><?xml version="1.0" encoding="UTF-8" standalone="yes"?>
<Relationships xmlns="http://schemas.openxmlformats.org/package/2006/relationships"><Relationship Id="rId1" Type="http://schemas.microsoft.com/office/2006/relationships/activeXControlBinary" Target="activeX36.bin"/></Relationships>
</file>

<file path=ppt/activeX/_rels/activeX38.xml.rels><?xml version="1.0" encoding="UTF-8" standalone="yes"?>
<Relationships xmlns="http://schemas.openxmlformats.org/package/2006/relationships"><Relationship Id="rId1" Type="http://schemas.microsoft.com/office/2006/relationships/activeXControlBinary" Target="activeX37.bin"/></Relationships>
</file>

<file path=ppt/activeX/_rels/activeX39.xml.rels><?xml version="1.0" encoding="UTF-8" standalone="yes"?>
<Relationships xmlns="http://schemas.openxmlformats.org/package/2006/relationships"><Relationship Id="rId1" Type="http://schemas.microsoft.com/office/2006/relationships/activeXControlBinary" Target="activeX38.bin"/></Relationships>
</file>

<file path=ppt/activeX/_rels/activeX40.xml.rels><?xml version="1.0" encoding="UTF-8" standalone="yes"?>
<Relationships xmlns="http://schemas.openxmlformats.org/package/2006/relationships"><Relationship Id="rId1" Type="http://schemas.microsoft.com/office/2006/relationships/activeXControlBinary" Target="activeX39.bin"/></Relationships>
</file>

<file path=ppt/activeX/_rels/activeX42.xml.rels><?xml version="1.0" encoding="UTF-8" standalone="yes"?>
<Relationships xmlns="http://schemas.openxmlformats.org/package/2006/relationships"><Relationship Id="rId1" Type="http://schemas.microsoft.com/office/2006/relationships/activeXControlBinary" Target="activeX40.bin"/></Relationships>
</file>

<file path=ppt/activeX/_rels/activeX43.xml.rels><?xml version="1.0" encoding="UTF-8" standalone="yes"?>
<Relationships xmlns="http://schemas.openxmlformats.org/package/2006/relationships"><Relationship Id="rId1" Type="http://schemas.microsoft.com/office/2006/relationships/activeXControlBinary" Target="activeX41.bin"/></Relationships>
</file>

<file path=ppt/activeX/_rels/activeX44.xml.rels><?xml version="1.0" encoding="UTF-8" standalone="yes"?>
<Relationships xmlns="http://schemas.openxmlformats.org/package/2006/relationships"><Relationship Id="rId1" Type="http://schemas.microsoft.com/office/2006/relationships/activeXControlBinary" Target="activeX42.bin"/></Relationships>
</file>

<file path=ppt/activeX/_rels/activeX45.xml.rels><?xml version="1.0" encoding="UTF-8" standalone="yes"?>
<Relationships xmlns="http://schemas.openxmlformats.org/package/2006/relationships"><Relationship Id="rId1" Type="http://schemas.microsoft.com/office/2006/relationships/activeXControlBinary" Target="activeX43.bin"/></Relationships>
</file>

<file path=ppt/activeX/_rels/activeX46.xml.rels><?xml version="1.0" encoding="UTF-8" standalone="yes"?>
<Relationships xmlns="http://schemas.openxmlformats.org/package/2006/relationships"><Relationship Id="rId1" Type="http://schemas.microsoft.com/office/2006/relationships/activeXControlBinary" Target="activeX44.bin"/></Relationships>
</file>

<file path=ppt/activeX/_rels/activeX47.xml.rels><?xml version="1.0" encoding="UTF-8" standalone="yes"?>
<Relationships xmlns="http://schemas.openxmlformats.org/package/2006/relationships"><Relationship Id="rId1" Type="http://schemas.microsoft.com/office/2006/relationships/activeXControlBinary" Target="activeX45.bin"/></Relationships>
</file>

<file path=ppt/activeX/_rels/activeX48.xml.rels><?xml version="1.0" encoding="UTF-8" standalone="yes"?>
<Relationships xmlns="http://schemas.openxmlformats.org/package/2006/relationships"><Relationship Id="rId1" Type="http://schemas.microsoft.com/office/2006/relationships/activeXControlBinary" Target="activeX46.bin"/></Relationships>
</file>

<file path=ppt/activeX/_rels/activeX50.xml.rels><?xml version="1.0" encoding="UTF-8" standalone="yes"?>
<Relationships xmlns="http://schemas.openxmlformats.org/package/2006/relationships"><Relationship Id="rId1" Type="http://schemas.microsoft.com/office/2006/relationships/activeXControlBinary" Target="activeX47.bin"/></Relationships>
</file>

<file path=ppt/activeX/_rels/activeX51.xml.rels><?xml version="1.0" encoding="UTF-8" standalone="yes"?>
<Relationships xmlns="http://schemas.openxmlformats.org/package/2006/relationships"><Relationship Id="rId1" Type="http://schemas.microsoft.com/office/2006/relationships/activeXControlBinary" Target="activeX48.bin"/></Relationships>
</file>

<file path=ppt/activeX/_rels/activeX52.xml.rels><?xml version="1.0" encoding="UTF-8" standalone="yes"?>
<Relationships xmlns="http://schemas.openxmlformats.org/package/2006/relationships"><Relationship Id="rId1" Type="http://schemas.microsoft.com/office/2006/relationships/activeXControlBinary" Target="activeX49.bin"/></Relationships>
</file>

<file path=ppt/activeX/_rels/activeX53.xml.rels><?xml version="1.0" encoding="UTF-8" standalone="yes"?>
<Relationships xmlns="http://schemas.openxmlformats.org/package/2006/relationships"><Relationship Id="rId1" Type="http://schemas.microsoft.com/office/2006/relationships/activeXControlBinary" Target="activeX50.bin"/></Relationships>
</file>

<file path=ppt/activeX/_rels/activeX54.xml.rels><?xml version="1.0" encoding="UTF-8" standalone="yes"?>
<Relationships xmlns="http://schemas.openxmlformats.org/package/2006/relationships"><Relationship Id="rId1" Type="http://schemas.microsoft.com/office/2006/relationships/activeXControlBinary" Target="activeX51.bin"/></Relationships>
</file>

<file path=ppt/activeX/_rels/activeX55.xml.rels><?xml version="1.0" encoding="UTF-8" standalone="yes"?>
<Relationships xmlns="http://schemas.openxmlformats.org/package/2006/relationships"><Relationship Id="rId1" Type="http://schemas.microsoft.com/office/2006/relationships/activeXControlBinary" Target="activeX52.bin"/></Relationships>
</file>

<file path=ppt/activeX/_rels/activeX56.xml.rels><?xml version="1.0" encoding="UTF-8" standalone="yes"?>
<Relationships xmlns="http://schemas.openxmlformats.org/package/2006/relationships"><Relationship Id="rId1" Type="http://schemas.microsoft.com/office/2006/relationships/activeXControlBinary" Target="activeX53.bin"/></Relationships>
</file>

<file path=ppt/activeX/_rels/activeX57.xml.rels><?xml version="1.0" encoding="UTF-8" standalone="yes"?>
<Relationships xmlns="http://schemas.openxmlformats.org/package/2006/relationships"><Relationship Id="rId1" Type="http://schemas.microsoft.com/office/2006/relationships/activeXControlBinary" Target="activeX54.bin"/></Relationships>
</file>

<file path=ppt/activeX/_rels/activeX59.xml.rels><?xml version="1.0" encoding="UTF-8" standalone="yes"?>
<Relationships xmlns="http://schemas.openxmlformats.org/package/2006/relationships"><Relationship Id="rId1" Type="http://schemas.microsoft.com/office/2006/relationships/activeXControlBinary" Target="activeX55.bin"/></Relationships>
</file>

<file path=ppt/activeX/_rels/activeX60.xml.rels><?xml version="1.0" encoding="UTF-8" standalone="yes"?>
<Relationships xmlns="http://schemas.openxmlformats.org/package/2006/relationships"><Relationship Id="rId1" Type="http://schemas.microsoft.com/office/2006/relationships/activeXControlBinary" Target="activeX56.bin"/></Relationships>
</file>

<file path=ppt/activeX/_rels/activeX61.xml.rels><?xml version="1.0" encoding="UTF-8" standalone="yes"?>
<Relationships xmlns="http://schemas.openxmlformats.org/package/2006/relationships"><Relationship Id="rId1" Type="http://schemas.microsoft.com/office/2006/relationships/activeXControlBinary" Target="activeX57.bin"/></Relationships>
</file>

<file path=ppt/activeX/_rels/activeX62.xml.rels><?xml version="1.0" encoding="UTF-8" standalone="yes"?>
<Relationships xmlns="http://schemas.openxmlformats.org/package/2006/relationships"><Relationship Id="rId1" Type="http://schemas.microsoft.com/office/2006/relationships/activeXControlBinary" Target="activeX58.bin"/></Relationships>
</file>

<file path=ppt/activeX/_rels/activeX63.xml.rels><?xml version="1.0" encoding="UTF-8" standalone="yes"?>
<Relationships xmlns="http://schemas.openxmlformats.org/package/2006/relationships"><Relationship Id="rId1" Type="http://schemas.microsoft.com/office/2006/relationships/activeXControlBinary" Target="activeX59.bin"/></Relationships>
</file>

<file path=ppt/activeX/_rels/activeX64.xml.rels><?xml version="1.0" encoding="UTF-8" standalone="yes"?>
<Relationships xmlns="http://schemas.openxmlformats.org/package/2006/relationships"><Relationship Id="rId1" Type="http://schemas.microsoft.com/office/2006/relationships/activeXControlBinary" Target="activeX60.bin"/></Relationships>
</file>

<file path=ppt/activeX/_rels/activeX65.xml.rels><?xml version="1.0" encoding="UTF-8" standalone="yes"?>
<Relationships xmlns="http://schemas.openxmlformats.org/package/2006/relationships"><Relationship Id="rId1" Type="http://schemas.microsoft.com/office/2006/relationships/activeXControlBinary" Target="activeX61.bin"/></Relationships>
</file>

<file path=ppt/activeX/_rels/activeX66.xml.rels><?xml version="1.0" encoding="UTF-8" standalone="yes"?>
<Relationships xmlns="http://schemas.openxmlformats.org/package/2006/relationships"><Relationship Id="rId1" Type="http://schemas.microsoft.com/office/2006/relationships/activeXControlBinary" Target="activeX62.bin"/></Relationships>
</file>

<file path=ppt/activeX/_rels/activeX68.xml.rels><?xml version="1.0" encoding="UTF-8" standalone="yes"?>
<Relationships xmlns="http://schemas.openxmlformats.org/package/2006/relationships"><Relationship Id="rId1" Type="http://schemas.microsoft.com/office/2006/relationships/activeXControlBinary" Target="activeX63.bin"/></Relationships>
</file>

<file path=ppt/activeX/_rels/activeX69.xml.rels><?xml version="1.0" encoding="UTF-8" standalone="yes"?>
<Relationships xmlns="http://schemas.openxmlformats.org/package/2006/relationships"><Relationship Id="rId1" Type="http://schemas.microsoft.com/office/2006/relationships/activeXControlBinary" Target="activeX64.bin"/></Relationships>
</file>

<file path=ppt/activeX/_rels/activeX70.xml.rels><?xml version="1.0" encoding="UTF-8" standalone="yes"?>
<Relationships xmlns="http://schemas.openxmlformats.org/package/2006/relationships"><Relationship Id="rId1" Type="http://schemas.microsoft.com/office/2006/relationships/activeXControlBinary" Target="activeX65.bin"/></Relationships>
</file>

<file path=ppt/activeX/_rels/activeX71.xml.rels><?xml version="1.0" encoding="UTF-8" standalone="yes"?>
<Relationships xmlns="http://schemas.openxmlformats.org/package/2006/relationships"><Relationship Id="rId1" Type="http://schemas.microsoft.com/office/2006/relationships/activeXControlBinary" Target="activeX66.bin"/></Relationships>
</file>

<file path=ppt/activeX/_rels/activeX72.xml.rels><?xml version="1.0" encoding="UTF-8" standalone="yes"?>
<Relationships xmlns="http://schemas.openxmlformats.org/package/2006/relationships"><Relationship Id="rId1" Type="http://schemas.microsoft.com/office/2006/relationships/activeXControlBinary" Target="activeX67.bin"/></Relationships>
</file>

<file path=ppt/activeX/_rels/activeX73.xml.rels><?xml version="1.0" encoding="UTF-8" standalone="yes"?>
<Relationships xmlns="http://schemas.openxmlformats.org/package/2006/relationships"><Relationship Id="rId1" Type="http://schemas.microsoft.com/office/2006/relationships/activeXControlBinary" Target="activeX68.bin"/></Relationships>
</file>

<file path=ppt/activeX/_rels/activeX74.xml.rels><?xml version="1.0" encoding="UTF-8" standalone="yes"?>
<Relationships xmlns="http://schemas.openxmlformats.org/package/2006/relationships"><Relationship Id="rId1" Type="http://schemas.microsoft.com/office/2006/relationships/activeXControlBinary" Target="activeX69.bin"/></Relationships>
</file>

<file path=ppt/activeX/_rels/activeX75.xml.rels><?xml version="1.0" encoding="UTF-8" standalone="yes"?>
<Relationships xmlns="http://schemas.openxmlformats.org/package/2006/relationships"><Relationship Id="rId1" Type="http://schemas.microsoft.com/office/2006/relationships/activeXControlBinary" Target="activeX70.bin"/></Relationships>
</file>

<file path=ppt/activeX/_rels/activeX77.xml.rels><?xml version="1.0" encoding="UTF-8" standalone="yes"?>
<Relationships xmlns="http://schemas.openxmlformats.org/package/2006/relationships"><Relationship Id="rId1" Type="http://schemas.microsoft.com/office/2006/relationships/activeXControlBinary" Target="activeX71.bin"/></Relationships>
</file>

<file path=ppt/activeX/_rels/activeX78.xml.rels><?xml version="1.0" encoding="UTF-8" standalone="yes"?>
<Relationships xmlns="http://schemas.openxmlformats.org/package/2006/relationships"><Relationship Id="rId1" Type="http://schemas.microsoft.com/office/2006/relationships/activeXControlBinary" Target="activeX72.bin"/></Relationships>
</file>

<file path=ppt/activeX/_rels/activeX79.xml.rels><?xml version="1.0" encoding="UTF-8" standalone="yes"?>
<Relationships xmlns="http://schemas.openxmlformats.org/package/2006/relationships"><Relationship Id="rId1" Type="http://schemas.microsoft.com/office/2006/relationships/activeXControlBinary" Target="activeX73.bin"/></Relationships>
</file>

<file path=ppt/activeX/_rels/activeX80.xml.rels><?xml version="1.0" encoding="UTF-8" standalone="yes"?>
<Relationships xmlns="http://schemas.openxmlformats.org/package/2006/relationships"><Relationship Id="rId1" Type="http://schemas.microsoft.com/office/2006/relationships/activeXControlBinary" Target="activeX74.bin"/></Relationships>
</file>

<file path=ppt/activeX/_rels/activeX81.xml.rels><?xml version="1.0" encoding="UTF-8" standalone="yes"?>
<Relationships xmlns="http://schemas.openxmlformats.org/package/2006/relationships"><Relationship Id="rId1" Type="http://schemas.microsoft.com/office/2006/relationships/activeXControlBinary" Target="activeX75.bin"/></Relationships>
</file>

<file path=ppt/activeX/_rels/activeX82.xml.rels><?xml version="1.0" encoding="UTF-8" standalone="yes"?>
<Relationships xmlns="http://schemas.openxmlformats.org/package/2006/relationships"><Relationship Id="rId1" Type="http://schemas.microsoft.com/office/2006/relationships/activeXControlBinary" Target="activeX76.bin"/></Relationships>
</file>

<file path=ppt/activeX/_rels/activeX83.xml.rels><?xml version="1.0" encoding="UTF-8" standalone="yes"?>
<Relationships xmlns="http://schemas.openxmlformats.org/package/2006/relationships"><Relationship Id="rId1" Type="http://schemas.microsoft.com/office/2006/relationships/activeXControlBinary" Target="activeX77.bin"/></Relationships>
</file>

<file path=ppt/activeX/_rels/activeX84.xml.rels><?xml version="1.0" encoding="UTF-8" standalone="yes"?>
<Relationships xmlns="http://schemas.openxmlformats.org/package/2006/relationships"><Relationship Id="rId1" Type="http://schemas.microsoft.com/office/2006/relationships/activeXControlBinary" Target="activeX78.bin"/></Relationships>
</file>

<file path=ppt/activeX/_rels/activeX85.xml.rels><?xml version="1.0" encoding="UTF-8" standalone="yes"?>
<Relationships xmlns="http://schemas.openxmlformats.org/package/2006/relationships"><Relationship Id="rId1" Type="http://schemas.microsoft.com/office/2006/relationships/activeXControlBinary" Target="activeX79.bin"/></Relationships>
</file>

<file path=ppt/activeX/_rels/activeX86.xml.rels><?xml version="1.0" encoding="UTF-8" standalone="yes"?>
<Relationships xmlns="http://schemas.openxmlformats.org/package/2006/relationships"><Relationship Id="rId1" Type="http://schemas.microsoft.com/office/2006/relationships/activeXControlBinary" Target="activeX80.bin"/></Relationships>
</file>

<file path=ppt/activeX/_rels/activeX87.xml.rels><?xml version="1.0" encoding="UTF-8" standalone="yes"?>
<Relationships xmlns="http://schemas.openxmlformats.org/package/2006/relationships"><Relationship Id="rId1" Type="http://schemas.microsoft.com/office/2006/relationships/activeXControlBinary" Target="activeX81.bin"/></Relationships>
</file>

<file path=ppt/activeX/_rels/activeX88.xml.rels><?xml version="1.0" encoding="UTF-8" standalone="yes"?>
<Relationships xmlns="http://schemas.openxmlformats.org/package/2006/relationships"><Relationship Id="rId1" Type="http://schemas.microsoft.com/office/2006/relationships/activeXControlBinary" Target="activeX82.bin"/></Relationships>
</file>

<file path=ppt/activeX/_rels/activeX89.xml.rels><?xml version="1.0" encoding="UTF-8" standalone="yes"?>
<Relationships xmlns="http://schemas.openxmlformats.org/package/2006/relationships"><Relationship Id="rId1" Type="http://schemas.microsoft.com/office/2006/relationships/activeXControlBinary" Target="activeX83.bin"/></Relationships>
</file>

<file path=ppt/activeX/_rels/activeX90.xml.rels><?xml version="1.0" encoding="UTF-8" standalone="yes"?>
<Relationships xmlns="http://schemas.openxmlformats.org/package/2006/relationships"><Relationship Id="rId1" Type="http://schemas.microsoft.com/office/2006/relationships/activeXControlBinary" Target="activeX84.bin"/></Relationships>
</file>

<file path=ppt/activeX/_rels/activeX91.xml.rels><?xml version="1.0" encoding="UTF-8" standalone="yes"?>
<Relationships xmlns="http://schemas.openxmlformats.org/package/2006/relationships"><Relationship Id="rId1" Type="http://schemas.microsoft.com/office/2006/relationships/activeXControlBinary" Target="activeX85.bin"/></Relationships>
</file>

<file path=ppt/activeX/_rels/activeX92.xml.rels><?xml version="1.0" encoding="UTF-8" standalone="yes"?>
<Relationships xmlns="http://schemas.openxmlformats.org/package/2006/relationships"><Relationship Id="rId1" Type="http://schemas.microsoft.com/office/2006/relationships/activeXControlBinary" Target="activeX86.bin"/></Relationships>
</file>

<file path=ppt/activeX/_rels/activeX93.xml.rels><?xml version="1.0" encoding="UTF-8" standalone="yes"?>
<Relationships xmlns="http://schemas.openxmlformats.org/package/2006/relationships"><Relationship Id="rId1" Type="http://schemas.microsoft.com/office/2006/relationships/activeXControlBinary" Target="activeX87.bin"/></Relationships>
</file>

<file path=ppt/activeX/_rels/activeX94.xml.rels><?xml version="1.0" encoding="UTF-8" standalone="yes"?>
<Relationships xmlns="http://schemas.openxmlformats.org/package/2006/relationships"><Relationship Id="rId1" Type="http://schemas.microsoft.com/office/2006/relationships/activeXControlBinary" Target="activeX88.bin"/></Relationships>
</file>

<file path=ppt/activeX/_rels/activeX95.xml.rels><?xml version="1.0" encoding="UTF-8" standalone="yes"?>
<Relationships xmlns="http://schemas.openxmlformats.org/package/2006/relationships"><Relationship Id="rId1" Type="http://schemas.microsoft.com/office/2006/relationships/activeXControlBinary" Target="activeX89.bin"/></Relationships>
</file>

<file path=ppt/activeX/_rels/activeX96.xml.rels><?xml version="1.0" encoding="UTF-8" standalone="yes"?>
<Relationships xmlns="http://schemas.openxmlformats.org/package/2006/relationships"><Relationship Id="rId1" Type="http://schemas.microsoft.com/office/2006/relationships/activeXControlBinary" Target="activeX90.bin"/></Relationships>
</file>

<file path=ppt/activeX/_rels/activeX97.xml.rels><?xml version="1.0" encoding="UTF-8" standalone="yes"?>
<Relationships xmlns="http://schemas.openxmlformats.org/package/2006/relationships"><Relationship Id="rId1" Type="http://schemas.microsoft.com/office/2006/relationships/activeXControlBinary" Target="activeX91.bin"/></Relationships>
</file>

<file path=ppt/activeX/_rels/activeX98.xml.rels><?xml version="1.0" encoding="UTF-8" standalone="yes"?>
<Relationships xmlns="http://schemas.openxmlformats.org/package/2006/relationships"><Relationship Id="rId1" Type="http://schemas.microsoft.com/office/2006/relationships/activeXControlBinary" Target="activeX92.bin"/></Relationships>
</file>

<file path=ppt/activeX/_rels/activeX99.xml.rels><?xml version="1.0" encoding="UTF-8" standalone="yes"?>
<Relationships xmlns="http://schemas.openxmlformats.org/package/2006/relationships"><Relationship Id="rId1" Type="http://schemas.microsoft.com/office/2006/relationships/activeXControlBinary" Target="activeX93.bin"/></Relationships>
</file>

<file path=ppt/activeX/_rels/activeX100.xml.rels><?xml version="1.0" encoding="UTF-8" standalone="yes"?>
<Relationships xmlns="http://schemas.openxmlformats.org/package/2006/relationships"><Relationship Id="rId1" Type="http://schemas.microsoft.com/office/2006/relationships/activeXControlBinary" Target="activeX94.bin"/></Relationships>
</file>

<file path=ppt/activeX/_rels/activeX101.xml.rels><?xml version="1.0" encoding="UTF-8" standalone="yes"?>
<Relationships xmlns="http://schemas.openxmlformats.org/package/2006/relationships"><Relationship Id="rId1" Type="http://schemas.microsoft.com/office/2006/relationships/activeXControlBinary" Target="activeX95.bin"/></Relationships>
</file>

<file path=ppt/activeX/_rels/activeX102.xml.rels><?xml version="1.0" encoding="UTF-8" standalone="yes"?>
<Relationships xmlns="http://schemas.openxmlformats.org/package/2006/relationships"><Relationship Id="rId1" Type="http://schemas.microsoft.com/office/2006/relationships/activeXControlBinary" Target="activeX96.bin"/></Relationships>
</file>

<file path=ppt/activeX/_rels/activeX103.xml.rels><?xml version="1.0" encoding="UTF-8" standalone="yes"?>
<Relationships xmlns="http://schemas.openxmlformats.org/package/2006/relationships"><Relationship Id="rId1" Type="http://schemas.microsoft.com/office/2006/relationships/activeXControlBinary" Target="activeX97.bin"/></Relationships>
</file>

<file path=ppt/activeX/_rels/activeX104.xml.rels><?xml version="1.0" encoding="UTF-8" standalone="yes"?>
<Relationships xmlns="http://schemas.openxmlformats.org/package/2006/relationships"><Relationship Id="rId1" Type="http://schemas.microsoft.com/office/2006/relationships/activeXControlBinary" Target="activeX98.bin"/></Relationships>
</file>

<file path=ppt/activeX/_rels/activeX105.xml.rels><?xml version="1.0" encoding="UTF-8" standalone="yes"?>
<Relationships xmlns="http://schemas.openxmlformats.org/package/2006/relationships"><Relationship Id="rId1" Type="http://schemas.microsoft.com/office/2006/relationships/activeXControlBinary" Target="activeX99.bin"/></Relationships>
</file>

<file path=ppt/activeX/_rels/activeX106.xml.rels><?xml version="1.0" encoding="UTF-8" standalone="yes"?>
<Relationships xmlns="http://schemas.openxmlformats.org/package/2006/relationships"><Relationship Id="rId1" Type="http://schemas.microsoft.com/office/2006/relationships/activeXControlBinary" Target="activeX100.bin"/></Relationships>
</file>

<file path=ppt/activeX/_rels/activeX107.xml.rels><?xml version="1.0" encoding="UTF-8" standalone="yes"?>
<Relationships xmlns="http://schemas.openxmlformats.org/package/2006/relationships"><Relationship Id="rId1" Type="http://schemas.microsoft.com/office/2006/relationships/activeXControlBinary" Target="activeX101.bin"/></Relationships>
</file>

<file path=ppt/activeX/_rels/activeX108.xml.rels><?xml version="1.0" encoding="UTF-8" standalone="yes"?>
<Relationships xmlns="http://schemas.openxmlformats.org/package/2006/relationships"><Relationship Id="rId1" Type="http://schemas.microsoft.com/office/2006/relationships/activeXControlBinary" Target="activeX102.bin"/></Relationships>
</file>

<file path=ppt/activeX/_rels/activeX109.xml.rels><?xml version="1.0" encoding="UTF-8" standalone="yes"?>
<Relationships xmlns="http://schemas.openxmlformats.org/package/2006/relationships"><Relationship Id="rId1" Type="http://schemas.microsoft.com/office/2006/relationships/activeXControlBinary" Target="activeX103.bin"/></Relationships>
</file>

<file path=ppt/activeX/_rels/activeX110.xml.rels><?xml version="1.0" encoding="UTF-8" standalone="yes"?>
<Relationships xmlns="http://schemas.openxmlformats.org/package/2006/relationships"><Relationship Id="rId1" Type="http://schemas.microsoft.com/office/2006/relationships/activeXControlBinary" Target="activeX104.bin"/></Relationships>
</file>

<file path=ppt/activeX/_rels/activeX111.xml.rels><?xml version="1.0" encoding="UTF-8" standalone="yes"?>
<Relationships xmlns="http://schemas.openxmlformats.org/package/2006/relationships"><Relationship Id="rId1" Type="http://schemas.microsoft.com/office/2006/relationships/activeXControlBinary" Target="activeX105.bin"/></Relationships>
</file>

<file path=ppt/activeX/_rels/activeX112.xml.rels><?xml version="1.0" encoding="UTF-8" standalone="yes"?>
<Relationships xmlns="http://schemas.openxmlformats.org/package/2006/relationships"><Relationship Id="rId1" Type="http://schemas.microsoft.com/office/2006/relationships/activeXControlBinary" Target="activeX106.bin"/></Relationships>
</file>

<file path=ppt/activeX/_rels/activeX113.xml.rels><?xml version="1.0" encoding="UTF-8" standalone="yes"?>
<Relationships xmlns="http://schemas.openxmlformats.org/package/2006/relationships"><Relationship Id="rId1" Type="http://schemas.microsoft.com/office/2006/relationships/activeXControlBinary" Target="activeX107.bin"/></Relationships>
</file>

<file path=ppt/activeX/_rels/activeX114.xml.rels><?xml version="1.0" encoding="UTF-8" standalone="yes"?>
<Relationships xmlns="http://schemas.openxmlformats.org/package/2006/relationships"><Relationship Id="rId1" Type="http://schemas.microsoft.com/office/2006/relationships/activeXControlBinary" Target="activeX108.bin"/></Relationships>
</file>

<file path=ppt/activeX/_rels/activeX115.xml.rels><?xml version="1.0" encoding="UTF-8" standalone="yes"?>
<Relationships xmlns="http://schemas.openxmlformats.org/package/2006/relationships"><Relationship Id="rId1" Type="http://schemas.microsoft.com/office/2006/relationships/activeXControlBinary" Target="activeX109.bin"/></Relationships>
</file>

<file path=ppt/activeX/_rels/activeX116.xml.rels><?xml version="1.0" encoding="UTF-8" standalone="yes"?>
<Relationships xmlns="http://schemas.openxmlformats.org/package/2006/relationships"><Relationship Id="rId1" Type="http://schemas.microsoft.com/office/2006/relationships/activeXControlBinary" Target="activeX110.bin"/></Relationships>
</file>

<file path=ppt/activeX/_rels/activeX117.xml.rels><?xml version="1.0" encoding="UTF-8" standalone="yes"?>
<Relationships xmlns="http://schemas.openxmlformats.org/package/2006/relationships"><Relationship Id="rId1" Type="http://schemas.microsoft.com/office/2006/relationships/activeXControlBinary" Target="activeX111.bin"/></Relationships>
</file>

<file path=ppt/activeX/_rels/activeX118.xml.rels><?xml version="1.0" encoding="UTF-8" standalone="yes"?>
<Relationships xmlns="http://schemas.openxmlformats.org/package/2006/relationships"><Relationship Id="rId1" Type="http://schemas.microsoft.com/office/2006/relationships/activeXControlBinary" Target="activeX112.bin"/></Relationships>
</file>

<file path=ppt/activeX/_rels/activeX119.xml.rels><?xml version="1.0" encoding="UTF-8" standalone="yes"?>
<Relationships xmlns="http://schemas.openxmlformats.org/package/2006/relationships"><Relationship Id="rId1" Type="http://schemas.microsoft.com/office/2006/relationships/activeXControlBinary" Target="activeX113.bin"/></Relationships>
</file>

<file path=ppt/activeX/_rels/activeX120.xml.rels><?xml version="1.0" encoding="UTF-8" standalone="yes"?>
<Relationships xmlns="http://schemas.openxmlformats.org/package/2006/relationships"><Relationship Id="rId1" Type="http://schemas.microsoft.com/office/2006/relationships/activeXControlBinary" Target="activeX114.bin"/></Relationships>
</file>

<file path=ppt/activeX/_rels/activeX121.xml.rels><?xml version="1.0" encoding="UTF-8" standalone="yes"?>
<Relationships xmlns="http://schemas.openxmlformats.org/package/2006/relationships"><Relationship Id="rId1" Type="http://schemas.microsoft.com/office/2006/relationships/activeXControlBinary" Target="activeX115.bin"/></Relationships>
</file>

<file path=ppt/activeX/_rels/activeX122.xml.rels><?xml version="1.0" encoding="UTF-8" standalone="yes"?>
<Relationships xmlns="http://schemas.openxmlformats.org/package/2006/relationships"><Relationship Id="rId1" Type="http://schemas.microsoft.com/office/2006/relationships/activeXControlBinary" Target="activeX116.bin"/></Relationships>
</file>

<file path=ppt/activeX/_rels/activeX123.xml.rels><?xml version="1.0" encoding="UTF-8" standalone="yes"?>
<Relationships xmlns="http://schemas.openxmlformats.org/package/2006/relationships"><Relationship Id="rId1" Type="http://schemas.microsoft.com/office/2006/relationships/activeXControlBinary" Target="activeX117.bin"/></Relationships>
</file>

<file path=ppt/activeX/_rels/activeX124.xml.rels><?xml version="1.0" encoding="UTF-8" standalone="yes"?>
<Relationships xmlns="http://schemas.openxmlformats.org/package/2006/relationships"><Relationship Id="rId1" Type="http://schemas.microsoft.com/office/2006/relationships/activeXControlBinary" Target="activeX118.bin"/></Relationships>
</file>

<file path=ppt/activeX/_rels/activeX125.xml.rels><?xml version="1.0" encoding="UTF-8" standalone="yes"?>
<Relationships xmlns="http://schemas.openxmlformats.org/package/2006/relationships"><Relationship Id="rId1" Type="http://schemas.microsoft.com/office/2006/relationships/activeXControlBinary" Target="activeX119.bin"/></Relationships>
</file>

<file path=ppt/activeX/_rels/activeX126.xml.rels><?xml version="1.0" encoding="UTF-8" standalone="yes"?>
<Relationships xmlns="http://schemas.openxmlformats.org/package/2006/relationships"><Relationship Id="rId1" Type="http://schemas.microsoft.com/office/2006/relationships/activeXControlBinary" Target="activeX120.bin"/></Relationships>
</file>

<file path=ppt/activeX/_rels/activeX127.xml.rels><?xml version="1.0" encoding="UTF-8" standalone="yes"?>
<Relationships xmlns="http://schemas.openxmlformats.org/package/2006/relationships"><Relationship Id="rId1" Type="http://schemas.microsoft.com/office/2006/relationships/activeXControlBinary" Target="activeX121.bin"/></Relationships>
</file>

<file path=ppt/activeX/_rels/activeX128.xml.rels><?xml version="1.0" encoding="UTF-8" standalone="yes"?>
<Relationships xmlns="http://schemas.openxmlformats.org/package/2006/relationships"><Relationship Id="rId1" Type="http://schemas.microsoft.com/office/2006/relationships/activeXControlBinary" Target="activeX122.bin"/></Relationships>
</file>

<file path=ppt/activeX/_rels/activeX130.xml.rels><?xml version="1.0" encoding="UTF-8" standalone="yes"?>
<Relationships xmlns="http://schemas.openxmlformats.org/package/2006/relationships"><Relationship Id="rId1" Type="http://schemas.microsoft.com/office/2006/relationships/activeXControlBinary" Target="activeX123.bin"/></Relationships>
</file>

<file path=ppt/activeX/_rels/activeX131.xml.rels><?xml version="1.0" encoding="UTF-8" standalone="yes"?>
<Relationships xmlns="http://schemas.openxmlformats.org/package/2006/relationships"><Relationship Id="rId1" Type="http://schemas.microsoft.com/office/2006/relationships/activeXControlBinary" Target="activeX124.bin"/></Relationships>
</file>

<file path=ppt/activeX/_rels/activeX132.xml.rels><?xml version="1.0" encoding="UTF-8" standalone="yes"?>
<Relationships xmlns="http://schemas.openxmlformats.org/package/2006/relationships"><Relationship Id="rId1" Type="http://schemas.microsoft.com/office/2006/relationships/activeXControlBinary" Target="activeX125.bin"/></Relationships>
</file>

<file path=ppt/activeX/_rels/activeX133.xml.rels><?xml version="1.0" encoding="UTF-8" standalone="yes"?>
<Relationships xmlns="http://schemas.openxmlformats.org/package/2006/relationships"><Relationship Id="rId1" Type="http://schemas.microsoft.com/office/2006/relationships/activeXControlBinary" Target="activeX126.bin"/></Relationships>
</file>

<file path=ppt/activeX/_rels/activeX134.xml.rels><?xml version="1.0" encoding="UTF-8" standalone="yes"?>
<Relationships xmlns="http://schemas.openxmlformats.org/package/2006/relationships"><Relationship Id="rId1" Type="http://schemas.microsoft.com/office/2006/relationships/activeXControlBinary" Target="activeX127.bin"/></Relationships>
</file>

<file path=ppt/activeX/_rels/activeX135.xml.rels><?xml version="1.0" encoding="UTF-8" standalone="yes"?>
<Relationships xmlns="http://schemas.openxmlformats.org/package/2006/relationships"><Relationship Id="rId1" Type="http://schemas.microsoft.com/office/2006/relationships/activeXControlBinary" Target="activeX128.bin"/></Relationships>
</file>

<file path=ppt/activeX/_rels/activeX136.xml.rels><?xml version="1.0" encoding="UTF-8" standalone="yes"?>
<Relationships xmlns="http://schemas.openxmlformats.org/package/2006/relationships"><Relationship Id="rId1" Type="http://schemas.microsoft.com/office/2006/relationships/activeXControlBinary" Target="activeX129.bin"/></Relationships>
</file>

<file path=ppt/activeX/_rels/activeX137.xml.rels><?xml version="1.0" encoding="UTF-8" standalone="yes"?>
<Relationships xmlns="http://schemas.openxmlformats.org/package/2006/relationships"><Relationship Id="rId1" Type="http://schemas.microsoft.com/office/2006/relationships/activeXControlBinary" Target="activeX130.bin"/></Relationships>
</file>

<file path=ppt/activeX/_rels/activeX138.xml.rels><?xml version="1.0" encoding="UTF-8" standalone="yes"?>
<Relationships xmlns="http://schemas.openxmlformats.org/package/2006/relationships"><Relationship Id="rId1" Type="http://schemas.microsoft.com/office/2006/relationships/activeXControlBinary" Target="activeX131.bin"/></Relationships>
</file>

<file path=ppt/activeX/_rels/activeX140.xml.rels><?xml version="1.0" encoding="UTF-8" standalone="yes"?>
<Relationships xmlns="http://schemas.openxmlformats.org/package/2006/relationships"><Relationship Id="rId1" Type="http://schemas.microsoft.com/office/2006/relationships/activeXControlBinary" Target="activeX132.bin"/></Relationships>
</file>

<file path=ppt/activeX/_rels/activeX141.xml.rels><?xml version="1.0" encoding="UTF-8" standalone="yes"?>
<Relationships xmlns="http://schemas.openxmlformats.org/package/2006/relationships"><Relationship Id="rId1" Type="http://schemas.microsoft.com/office/2006/relationships/activeXControlBinary" Target="activeX133.bin"/></Relationships>
</file>

<file path=ppt/activeX/_rels/activeX142.xml.rels><?xml version="1.0" encoding="UTF-8" standalone="yes"?>
<Relationships xmlns="http://schemas.openxmlformats.org/package/2006/relationships"><Relationship Id="rId1" Type="http://schemas.microsoft.com/office/2006/relationships/activeXControlBinary" Target="activeX134.bin"/></Relationships>
</file>

<file path=ppt/activeX/_rels/activeX143.xml.rels><?xml version="1.0" encoding="UTF-8" standalone="yes"?>
<Relationships xmlns="http://schemas.openxmlformats.org/package/2006/relationships"><Relationship Id="rId1" Type="http://schemas.microsoft.com/office/2006/relationships/activeXControlBinary" Target="activeX135.bin"/></Relationships>
</file>

<file path=ppt/activeX/_rels/activeX145.xml.rels><?xml version="1.0" encoding="UTF-8" standalone="yes"?>
<Relationships xmlns="http://schemas.openxmlformats.org/package/2006/relationships"><Relationship Id="rId1" Type="http://schemas.microsoft.com/office/2006/relationships/activeXControlBinary" Target="activeX136.bin"/></Relationships>
</file>

<file path=ppt/activeX/_rels/activeX146.xml.rels><?xml version="1.0" encoding="UTF-8" standalone="yes"?>
<Relationships xmlns="http://schemas.openxmlformats.org/package/2006/relationships"><Relationship Id="rId1" Type="http://schemas.microsoft.com/office/2006/relationships/activeXControlBinary" Target="activeX137.bin"/></Relationships>
</file>

<file path=ppt/activeX/_rels/activeX147.xml.rels><?xml version="1.0" encoding="UTF-8" standalone="yes"?>
<Relationships xmlns="http://schemas.openxmlformats.org/package/2006/relationships"><Relationship Id="rId1" Type="http://schemas.microsoft.com/office/2006/relationships/activeXControlBinary" Target="activeX138.bin"/></Relationships>
</file>

<file path=ppt/activeX/_rels/activeX148.xml.rels><?xml version="1.0" encoding="UTF-8" standalone="yes"?>
<Relationships xmlns="http://schemas.openxmlformats.org/package/2006/relationships"><Relationship Id="rId1" Type="http://schemas.microsoft.com/office/2006/relationships/activeXControlBinary" Target="activeX139.bin"/></Relationships>
</file>

<file path=ppt/activeX/_rels/activeX149.xml.rels><?xml version="1.0" encoding="UTF-8" standalone="yes"?>
<Relationships xmlns="http://schemas.openxmlformats.org/package/2006/relationships"><Relationship Id="rId1" Type="http://schemas.microsoft.com/office/2006/relationships/activeXControlBinary" Target="activeX140.bin"/></Relationships>
</file>

<file path=ppt/activeX/_rels/activeX150.xml.rels><?xml version="1.0" encoding="UTF-8" standalone="yes"?>
<Relationships xmlns="http://schemas.openxmlformats.org/package/2006/relationships"><Relationship Id="rId1" Type="http://schemas.microsoft.com/office/2006/relationships/activeXControlBinary" Target="activeX141.bin"/></Relationships>
</file>

<file path=ppt/activeX/_rels/activeX151.xml.rels><?xml version="1.0" encoding="UTF-8" standalone="yes"?>
<Relationships xmlns="http://schemas.openxmlformats.org/package/2006/relationships"><Relationship Id="rId1" Type="http://schemas.microsoft.com/office/2006/relationships/activeXControlBinary" Target="activeX142.bin"/></Relationships>
</file>

<file path=ppt/activeX/_rels/activeX158.xml.rels><?xml version="1.0" encoding="UTF-8" standalone="yes"?>
<Relationships xmlns="http://schemas.openxmlformats.org/package/2006/relationships"><Relationship Id="rId1" Type="http://schemas.microsoft.com/office/2006/relationships/activeXControlBinary" Target="activeX143.bin"/></Relationships>
</file>

<file path=ppt/activeX/_rels/activeX159.xml.rels><?xml version="1.0" encoding="UTF-8" standalone="yes"?>
<Relationships xmlns="http://schemas.openxmlformats.org/package/2006/relationships"><Relationship Id="rId1" Type="http://schemas.microsoft.com/office/2006/relationships/activeXControlBinary" Target="activeX144.bin"/></Relationships>
</file>

<file path=ppt/activeX/_rels/activeX160.xml.rels><?xml version="1.0" encoding="UTF-8" standalone="yes"?>
<Relationships xmlns="http://schemas.openxmlformats.org/package/2006/relationships"><Relationship Id="rId1" Type="http://schemas.microsoft.com/office/2006/relationships/activeXControlBinary" Target="activeX145.bin"/></Relationships>
</file>

<file path=ppt/activeX/_rels/activeX161.xml.rels><?xml version="1.0" encoding="UTF-8" standalone="yes"?>
<Relationships xmlns="http://schemas.openxmlformats.org/package/2006/relationships"><Relationship Id="rId1" Type="http://schemas.microsoft.com/office/2006/relationships/activeXControlBinary" Target="activeX146.bin"/></Relationships>
</file>

<file path=ppt/activeX/_rels/activeX162.xml.rels><?xml version="1.0" encoding="UTF-8" standalone="yes"?>
<Relationships xmlns="http://schemas.openxmlformats.org/package/2006/relationships"><Relationship Id="rId1" Type="http://schemas.microsoft.com/office/2006/relationships/activeXControlBinary" Target="activeX147.bin"/></Relationships>
</file>

<file path=ppt/activeX/_rels/activeX163.xml.rels><?xml version="1.0" encoding="UTF-8" standalone="yes"?>
<Relationships xmlns="http://schemas.openxmlformats.org/package/2006/relationships"><Relationship Id="rId1" Type="http://schemas.microsoft.com/office/2006/relationships/activeXControlBinary" Target="activeX148.bin"/></Relationships>
</file>

<file path=ppt/activeX/_rels/activeX164.xml.rels><?xml version="1.0" encoding="UTF-8" standalone="yes"?>
<Relationships xmlns="http://schemas.openxmlformats.org/package/2006/relationships"><Relationship Id="rId1" Type="http://schemas.microsoft.com/office/2006/relationships/activeXControlBinary" Target="activeX149.bin"/></Relationships>
</file>

<file path=ppt/activeX/_rels/activeX165.xml.rels><?xml version="1.0" encoding="UTF-8" standalone="yes"?>
<Relationships xmlns="http://schemas.openxmlformats.org/package/2006/relationships"><Relationship Id="rId1" Type="http://schemas.microsoft.com/office/2006/relationships/activeXControlBinary" Target="activeX150.bin"/></Relationships>
</file>

<file path=ppt/activeX/_rels/activeX166.xml.rels><?xml version="1.0" encoding="UTF-8" standalone="yes"?>
<Relationships xmlns="http://schemas.openxmlformats.org/package/2006/relationships"><Relationship Id="rId1" Type="http://schemas.microsoft.com/office/2006/relationships/activeXControlBinary" Target="activeX151.bin"/></Relationships>
</file>

<file path=ppt/activeX/_rels/activeX167.xml.rels><?xml version="1.0" encoding="UTF-8" standalone="yes"?>
<Relationships xmlns="http://schemas.openxmlformats.org/package/2006/relationships"><Relationship Id="rId1" Type="http://schemas.microsoft.com/office/2006/relationships/activeXControlBinary" Target="activeX152.bin"/></Relationships>
</file>

<file path=ppt/activeX/_rels/activeX168.xml.rels><?xml version="1.0" encoding="UTF-8" standalone="yes"?>
<Relationships xmlns="http://schemas.openxmlformats.org/package/2006/relationships"><Relationship Id="rId1" Type="http://schemas.microsoft.com/office/2006/relationships/activeXControlBinary" Target="activeX153.bin"/></Relationships>
</file>

<file path=ppt/activeX/_rels/activeX169.xml.rels><?xml version="1.0" encoding="UTF-8" standalone="yes"?>
<Relationships xmlns="http://schemas.openxmlformats.org/package/2006/relationships"><Relationship Id="rId1" Type="http://schemas.microsoft.com/office/2006/relationships/activeXControlBinary" Target="activeX154.bin"/></Relationships>
</file>

<file path=ppt/activeX/_rels/activeX170.xml.rels><?xml version="1.0" encoding="UTF-8" standalone="yes"?>
<Relationships xmlns="http://schemas.openxmlformats.org/package/2006/relationships"><Relationship Id="rId1" Type="http://schemas.microsoft.com/office/2006/relationships/activeXControlBinary" Target="activeX155.bin"/></Relationships>
</file>

<file path=ppt/activeX/_rels/activeX171.xml.rels><?xml version="1.0" encoding="UTF-8" standalone="yes"?>
<Relationships xmlns="http://schemas.openxmlformats.org/package/2006/relationships"><Relationship Id="rId1" Type="http://schemas.microsoft.com/office/2006/relationships/activeXControlBinary" Target="activeX156.bin"/></Relationships>
</file>

<file path=ppt/activeX/_rels/activeX172.xml.rels><?xml version="1.0" encoding="UTF-8" standalone="yes"?>
<Relationships xmlns="http://schemas.openxmlformats.org/package/2006/relationships"><Relationship Id="rId1" Type="http://schemas.microsoft.com/office/2006/relationships/activeXControlBinary" Target="activeX157.bin"/></Relationships>
</file>

<file path=ppt/activeX/_rels/activeX173.xml.rels><?xml version="1.0" encoding="UTF-8" standalone="yes"?>
<Relationships xmlns="http://schemas.openxmlformats.org/package/2006/relationships"><Relationship Id="rId1" Type="http://schemas.microsoft.com/office/2006/relationships/activeXControlBinary" Target="activeX158.bin"/></Relationships>
</file>

<file path=ppt/activeX/_rels/activeX174.xml.rels><?xml version="1.0" encoding="UTF-8" standalone="yes"?>
<Relationships xmlns="http://schemas.openxmlformats.org/package/2006/relationships"><Relationship Id="rId1" Type="http://schemas.microsoft.com/office/2006/relationships/activeXControlBinary" Target="activeX159.bin"/></Relationships>
</file>

<file path=ppt/activeX/_rels/activeX175.xml.rels><?xml version="1.0" encoding="UTF-8" standalone="yes"?>
<Relationships xmlns="http://schemas.openxmlformats.org/package/2006/relationships"><Relationship Id="rId1" Type="http://schemas.microsoft.com/office/2006/relationships/activeXControlBinary" Target="activeX160.bin"/></Relationships>
</file>

<file path=ppt/activeX/_rels/activeX176.xml.rels><?xml version="1.0" encoding="UTF-8" standalone="yes"?>
<Relationships xmlns="http://schemas.openxmlformats.org/package/2006/relationships"><Relationship Id="rId1" Type="http://schemas.microsoft.com/office/2006/relationships/activeXControlBinary" Target="activeX161.bin"/></Relationships>
</file>

<file path=ppt/activeX/_rels/activeX177.xml.rels><?xml version="1.0" encoding="UTF-8" standalone="yes"?>
<Relationships xmlns="http://schemas.openxmlformats.org/package/2006/relationships"><Relationship Id="rId1" Type="http://schemas.microsoft.com/office/2006/relationships/activeXControlBinary" Target="activeX162.bin"/></Relationships>
</file>

<file path=ppt/activeX/_rels/activeX179.xml.rels><?xml version="1.0" encoding="UTF-8" standalone="yes"?>
<Relationships xmlns="http://schemas.openxmlformats.org/package/2006/relationships"><Relationship Id="rId1" Type="http://schemas.microsoft.com/office/2006/relationships/activeXControlBinary" Target="activeX163.bin"/></Relationships>
</file>

<file path=ppt/activeX/_rels/activeX181.xml.rels><?xml version="1.0" encoding="UTF-8" standalone="yes"?>
<Relationships xmlns="http://schemas.openxmlformats.org/package/2006/relationships"><Relationship Id="rId1" Type="http://schemas.microsoft.com/office/2006/relationships/activeXControlBinary" Target="activeX164.bin"/></Relationships>
</file>

<file path=ppt/activeX/_rels/activeX183.xml.rels><?xml version="1.0" encoding="UTF-8" standalone="yes"?>
<Relationships xmlns="http://schemas.openxmlformats.org/package/2006/relationships"><Relationship Id="rId1" Type="http://schemas.microsoft.com/office/2006/relationships/activeXControlBinary" Target="activeX165.bin"/></Relationships>
</file>

<file path=ppt/activeX/_rels/activeX185.xml.rels><?xml version="1.0" encoding="UTF-8" standalone="yes"?>
<Relationships xmlns="http://schemas.openxmlformats.org/package/2006/relationships"><Relationship Id="rId1" Type="http://schemas.microsoft.com/office/2006/relationships/activeXControlBinary" Target="activeX166.bin"/></Relationships>
</file>

<file path=ppt/activeX/activeX1.xml><?xml version="1.0" encoding="utf-8"?>
<ax:ocx xmlns:ax="http://schemas.microsoft.com/office/2006/activeX" xmlns:r="http://schemas.openxmlformats.org/officeDocument/2006/relationships" ax:classid="{D7053240-CE69-11CD-A777-00DD01143C57}" ax:persistence="persistStorage" r:id="rId1"/>
</file>

<file path=ppt/activeX/activeX2.xml><?xml version="1.0" encoding="utf-8"?>
<ax:ocx xmlns:ax="http://schemas.microsoft.com/office/2006/activeX" xmlns:r="http://schemas.openxmlformats.org/officeDocument/2006/relationships" ax:classid="{D7053240-CE69-11CD-A777-00DD01143C57}" ax:persistence="persistStorage" r:id="rId1"/>
</file>

<file path=ppt/activeX/activeX3.xml><?xml version="1.0" encoding="utf-8"?>
<ax:ocx xmlns:ax="http://schemas.microsoft.com/office/2006/activeX" xmlns:r="http://schemas.openxmlformats.org/officeDocument/2006/relationships" ax:classid="{8BD21D10-EC42-11CE-9E0D-00AA006002F3}" ax:persistence="persistStorage" r:id="rId1"/>
</file>

<file path=ppt/activeX/activeX4.xml><?xml version="1.0" encoding="utf-8"?>
<ax:ocx xmlns:ax="http://schemas.microsoft.com/office/2006/activeX" xmlns:r="http://schemas.openxmlformats.org/officeDocument/2006/relationships" ax:classid="{8BD21D10-EC42-11CE-9E0D-00AA006002F3}" ax:persistence="persistStorage" r:id="rId1"/>
</file>

<file path=ppt/activeX/activeX5.xml><?xml version="1.0" encoding="utf-8"?>
<ax:ocx xmlns:ax="http://schemas.microsoft.com/office/2006/activeX" xmlns:r="http://schemas.openxmlformats.org/officeDocument/2006/relationships" ax:classid="{8BD21D10-EC42-11CE-9E0D-00AA006002F3}" ax:persistence="persistStorage" r:id="rId1"/>
</file>

<file path=ppt/activeX/activeX6.xml><?xml version="1.0" encoding="utf-8"?>
<ax:ocx xmlns:ax="http://schemas.microsoft.com/office/2006/activeX" xmlns:r="http://schemas.openxmlformats.org/officeDocument/2006/relationships" ax:classid="{978C9E23-D4B0-11CE-BF2D-00AA003F40D0}" ax:persistence="persistStorage" r:id="rId1"/>
</file>

<file path=ppt/activeX/activeX7.xml><?xml version="1.0" encoding="utf-8"?>
<ax:ocx xmlns:ax="http://schemas.microsoft.com/office/2006/activeX" xmlns:r="http://schemas.openxmlformats.org/officeDocument/2006/relationships" ax:classid="{4C599241-6926-101B-9992-00000B65C6F9}" ax:persistence="persistStorage" r:id="rId1"/>
</file>

<file path=ppt/activeX/activeX8.xml><?xml version="1.0" encoding="utf-8"?>
<ax:ocx xmlns:ax="http://schemas.microsoft.com/office/2006/activeX" xmlns:r="http://schemas.openxmlformats.org/officeDocument/2006/relationships" ax:classid="{4C599241-6926-101B-9992-00000B65C6F9}" ax:persistence="persistStorage" r:id="rId1"/>
</file>

<file path=ppt/activeX/activeX9.xml><?xml version="1.0" encoding="utf-8"?>
<ax:ocx xmlns:ax="http://schemas.microsoft.com/office/2006/activeX" xmlns:r="http://schemas.openxmlformats.org/officeDocument/2006/relationships" ax:classid="{4C599241-6926-101B-9992-00000B65C6F9}" ax:persistence="persistStorage" r:id="rId1"/>
</file>

<file path=ppt/activeX/activeX10.xml><?xml version="1.0" encoding="utf-8"?>
<ax:ocx xmlns:ax="http://schemas.microsoft.com/office/2006/activeX" xmlns:r="http://schemas.openxmlformats.org/officeDocument/2006/relationships" ax:classid="{4C599241-6926-101B-9992-00000B65C6F9}" ax:persistence="persistStorage" r:id="rId1"/>
</file>

<file path=ppt/activeX/activeX11.xml><?xml version="1.0" encoding="utf-8"?>
<ax:ocx xmlns:ax="http://schemas.microsoft.com/office/2006/activeX" xmlns:r="http://schemas.openxmlformats.org/officeDocument/2006/relationships" ax:classid="{4C599241-6926-101B-9992-00000B65C6F9}" ax:persistence="persistStorage" r:id="rId1"/>
</file>

<file path=ppt/activeX/activeX12.xml><?xml version="1.0" encoding="utf-8"?>
<ax:ocx xmlns:ax="http://schemas.microsoft.com/office/2006/activeX" xmlns:r="http://schemas.openxmlformats.org/officeDocument/2006/relationships" ax:classid="{4C599241-6926-101B-9992-00000B65C6F9}" ax:persistence="persistStorage" r:id="rId1"/>
</file>

<file path=ppt/activeX/activeX13.xml><?xml version="1.0" encoding="utf-8"?>
<ax:ocx xmlns:ax="http://schemas.microsoft.com/office/2006/activeX" xmlns:r="http://schemas.openxmlformats.org/officeDocument/2006/relationships" ax:classid="{4C599241-6926-101B-9992-00000B65C6F9}" ax:persistence="persistStorage" r:id="rId1"/>
</file>

<file path=ppt/activeX/activeX14.xml><?xml version="1.0" encoding="utf-8"?>
<ax:ocx xmlns:ax="http://schemas.microsoft.com/office/2006/activeX" xmlns:r="http://schemas.openxmlformats.org/officeDocument/2006/relationships" ax:classid="{4C599241-6926-101B-9992-00000B65C6F9}" ax:persistence="persistStorage" r:id="rId1"/>
</file>

<file path=ppt/activeX/activeX15.xml><?xml version="1.0" encoding="utf-8"?>
<ax:ocx xmlns:ax="http://schemas.microsoft.com/office/2006/activeX" xmlns:r="http://schemas.openxmlformats.org/officeDocument/2006/relationships" ax:classid="{4C599241-6926-101B-9992-00000B65C6F9}" ax:persistence="persistStorage" r:id="rId1"/>
</file>

<file path=ppt/activeX/activeX16.xml><?xml version="1.0" encoding="utf-8"?>
<ax:ocx xmlns:ax="http://schemas.microsoft.com/office/2006/activeX" xmlns:r="http://schemas.openxmlformats.org/officeDocument/2006/relationships" ax:classid="{978C9E23-D4B0-11CE-BF2D-00AA003F40D0}" ax:persistence="persistStorage" r:id="rId1"/>
</file>

<file path=ppt/activeX/activeX17.xml><?xml version="1.0" encoding="utf-8"?>
<ax:ocx xmlns:ax="http://schemas.microsoft.com/office/2006/activeX" xmlns:r="http://schemas.openxmlformats.org/officeDocument/2006/relationships" ax:classid="{8BD21D10-EC42-11CE-9E0D-00AA006002F3}" ax:persistence="persistStorage" r:id="rId1"/>
</file>

<file path=ppt/activeX/activeX18.xml><?xml version="1.0" encoding="utf-8"?>
<ax:ocx xmlns:ax="http://schemas.microsoft.com/office/2006/activeX" xmlns:r="http://schemas.openxmlformats.org/officeDocument/2006/relationships" ax:classid="{978C9E23-D4B0-11CE-BF2D-00AA003F40D0}" ax:persistence="persistStorage" r:id="rId1"/>
</file>

<file path=ppt/activeX/activeX19.xml><?xml version="1.0" encoding="utf-8"?>
<ax:ocx xmlns:ax="http://schemas.microsoft.com/office/2006/activeX" xmlns:r="http://schemas.openxmlformats.org/officeDocument/2006/relationships" ax:classid="{978C9E23-D4B0-11CE-BF2D-00AA003F40D0}" ax:persistence="persistStorage" r:id="rId1"/>
</file>

<file path=ppt/activeX/activeX20.xml><?xml version="1.0" encoding="utf-8"?>
<ax:ocx xmlns:ax="http://schemas.microsoft.com/office/2006/activeX" xmlns:r="http://schemas.openxmlformats.org/officeDocument/2006/relationships" ax:classid="{978C9E23-D4B0-11CE-BF2D-00AA003F40D0}" ax:persistence="persistStorage" r:id="rId1"/>
</file>

<file path=ppt/activeX/activeX21.xml><?xml version="1.0" encoding="utf-8"?>
<ax:ocx xmlns:ax="http://schemas.microsoft.com/office/2006/activeX" xmlns:r="http://schemas.openxmlformats.org/officeDocument/2006/relationships" ax:classid="{8BD21D10-EC42-11CE-9E0D-00AA006002F3}" ax:persistence="persistStorage" r:id="rId1"/>
</file>

<file path=ppt/activeX/activeX22.xml><?xml version="1.0" encoding="utf-8"?>
<ax:ocx xmlns:ax="http://schemas.microsoft.com/office/2006/activeX" xmlns:r="http://schemas.openxmlformats.org/officeDocument/2006/relationships" ax:classid="{D7053240-CE69-11CD-A777-00DD01143C57}" ax:persistence="persistStorage" r:id="rId1"/>
</file>

<file path=ppt/activeX/activeX23.xml><?xml version="1.0" encoding="utf-8"?>
<ax:ocx xmlns:ax="http://schemas.microsoft.com/office/2006/activeX" xmlns:r="http://schemas.openxmlformats.org/officeDocument/2006/relationships" ax:classid="{D7053240-CE69-11CD-A777-00DD01143C57}" ax:persistence="persistStorage" r:id="rId1"/>
</file>

<file path=ppt/activeX/activeX24.xml><?xml version="1.0" encoding="utf-8"?>
<ax:ocx xmlns:ax="http://schemas.microsoft.com/office/2006/activeX" xmlns:r="http://schemas.openxmlformats.org/officeDocument/2006/relationships" ax:classid="{D7053240-CE69-11CD-A777-00DD01143C57}" ax:persistence="persistStorage" r:id="rId1"/>
</file>

<file path=ppt/activeX/activeX25.xml><?xml version="1.0" encoding="utf-8"?>
<ax:ocx xmlns:ax="http://schemas.microsoft.com/office/2006/activeX" xmlns:r="http://schemas.openxmlformats.org/officeDocument/2006/relationships" ax:classid="{8BD21D10-EC42-11CE-9E0D-00AA006002F3}" ax:persistence="persistStorage" r:id="rId1"/>
</file>

<file path=ppt/activeX/activeX26.xml><?xml version="1.0" encoding="utf-8"?>
<ax:ocx xmlns:ax="http://schemas.microsoft.com/office/2006/activeX" xmlns:r="http://schemas.openxmlformats.org/officeDocument/2006/relationships" ax:classid="{8BD21D10-EC42-11CE-9E0D-00AA006002F3}" ax:persistence="persistStorage" r:id="rId1"/>
</file>

<file path=ppt/activeX/activeX27.xml><?xml version="1.0" encoding="utf-8"?>
<ax:ocx xmlns:ax="http://schemas.microsoft.com/office/2006/activeX" xmlns:r="http://schemas.openxmlformats.org/officeDocument/2006/relationships" ax:classid="{8BD21D10-EC42-11CE-9E0D-00AA006002F3}" ax:persistence="persistStorage" r:id="rId1"/>
</file>

<file path=ppt/activeX/activeX28.xml><?xml version="1.0" encoding="utf-8"?>
<ax:ocx xmlns:ax="http://schemas.microsoft.com/office/2006/activeX" xmlns:r="http://schemas.openxmlformats.org/officeDocument/2006/relationships" ax:classid="{8BD21D10-EC42-11CE-9E0D-00AA006002F3}" ax:persistence="persistStorage" r:id="rId1"/>
</file>

<file path=ppt/activeX/activeX29.xml><?xml version="1.0" encoding="utf-8"?>
<ax:ocx xmlns:ax="http://schemas.microsoft.com/office/2006/activeX" xmlns:r="http://schemas.openxmlformats.org/officeDocument/2006/relationships" ax:classid="{8BD21D10-EC42-11CE-9E0D-00AA006002F3}" ax:persistence="persistStorage" r:id="rId1"/>
</file>

<file path=ppt/activeX/activeX30.xml><?xml version="1.0" encoding="utf-8"?>
<ax:ocx xmlns:ax="http://schemas.microsoft.com/office/2006/activeX" xmlns:r="http://schemas.openxmlformats.org/officeDocument/2006/relationships" ax:classid="{8BD21D10-EC42-11CE-9E0D-00AA006002F3}" ax:persistence="persistStorage" r:id="rId1"/>
</file>

<file path=ppt/activeX/activeX31.xml><?xml version="1.0" encoding="utf-8"?>
<ax:ocx xmlns:ax="http://schemas.microsoft.com/office/2006/activeX" xmlns:r="http://schemas.openxmlformats.org/officeDocument/2006/relationships" ax:classid="{8BD21D10-EC42-11CE-9E0D-00AA006002F3}" ax:persistence="persistStorage" r:id="rId1"/>
</file>

<file path=ppt/activeX/activeX32.xml><?xml version="1.0" encoding="utf-8"?>
<ax:ocx xmlns:ax="http://schemas.microsoft.com/office/2006/activeX" xmlns:r="http://schemas.openxmlformats.org/officeDocument/2006/relationships" ax:classid="{978C9E23-D4B0-11CE-BF2D-00AA003F40D0}" ax:persistence="persistStorage" r:id="rId1"/>
</file>

<file path=ppt/activeX/activeX33.xml><?xml version="1.0" encoding="utf-8"?>
<ax:ocx xmlns:ax="http://schemas.microsoft.com/office/2006/activeX" xmlns:r="http://schemas.openxmlformats.org/officeDocument/2006/relationships" ax:classid="{8856F961-340A-11D0-A96B-00C04FD705A2}" ax:persistence="persistPropertyBag">
  <ax:ocxPr ax:name="ExtentX" ax:value="25400"/>
  <ax:ocxPr ax:name="ExtentY" ax:value="11377"/>
  <ax:ocxPr ax:name="ViewMode" ax:value="0"/>
  <ax:ocxPr ax:name="Offline" ax:value="0"/>
  <ax:ocxPr ax:name="Silent" ax:value="1"/>
  <ax:ocxPr ax:name="RegisterAsBrowser" ax:value="0"/>
  <ax:ocxPr ax:name="RegisterAsDropTarget" ax:value="1"/>
  <ax:ocxPr ax:name="AutoArrange" ax:value="0"/>
  <ax:ocxPr ax:name="NoClientEdge" ax:value="0"/>
  <ax:ocxPr ax:name="AlignLeft" ax:value="0"/>
  <ax:ocxPr ax:name="NoWebView" ax:value="0"/>
  <ax:ocxPr ax:name="HideFileNames" ax:value="0"/>
  <ax:ocxPr ax:name="SingleClick" ax:value="0"/>
  <ax:ocxPr ax:name="SingleSelection" ax:value="0"/>
  <ax:ocxPr ax:name="NoFolders" ax:value="0"/>
  <ax:ocxPr ax:name="Transparent" ax:value="0"/>
  <ax:ocxPr ax:name="ViewID" ax:value="{0057D0E0-3573-11CF-AE69-08002B2E1262}"/>
  <ax:ocxPr ax:name="Location" ax:value="http:///"/>
</ax:ocx>
</file>

<file path=ppt/activeX/activeX34.xml><?xml version="1.0" encoding="utf-8"?>
<ax:ocx xmlns:ax="http://schemas.microsoft.com/office/2006/activeX" xmlns:r="http://schemas.openxmlformats.org/officeDocument/2006/relationships" ax:classid="{8BD21D10-EC42-11CE-9E0D-00AA006002F3}" ax:persistence="persistStorage" r:id="rId1"/>
</file>

<file path=ppt/activeX/activeX35.xml><?xml version="1.0" encoding="utf-8"?>
<ax:ocx xmlns:ax="http://schemas.microsoft.com/office/2006/activeX" xmlns:r="http://schemas.openxmlformats.org/officeDocument/2006/relationships" ax:classid="{8BD21D10-EC42-11CE-9E0D-00AA006002F3}" ax:persistence="persistStorage" r:id="rId1"/>
</file>

<file path=ppt/activeX/activeX36.xml><?xml version="1.0" encoding="utf-8"?>
<ax:ocx xmlns:ax="http://schemas.microsoft.com/office/2006/activeX" xmlns:r="http://schemas.openxmlformats.org/officeDocument/2006/relationships" ax:classid="{978C9E23-D4B0-11CE-BF2D-00AA003F40D0}" ax:persistence="persistStorage" r:id="rId1"/>
</file>

<file path=ppt/activeX/activeX37.xml><?xml version="1.0" encoding="utf-8"?>
<ax:ocx xmlns:ax="http://schemas.microsoft.com/office/2006/activeX" xmlns:r="http://schemas.openxmlformats.org/officeDocument/2006/relationships" ax:classid="{4C599241-6926-101B-9992-00000B65C6F9}" ax:persistence="persistStorage" r:id="rId1"/>
</file>

<file path=ppt/activeX/activeX38.xml><?xml version="1.0" encoding="utf-8"?>
<ax:ocx xmlns:ax="http://schemas.microsoft.com/office/2006/activeX" xmlns:r="http://schemas.openxmlformats.org/officeDocument/2006/relationships" ax:classid="{4C599241-6926-101B-9992-00000B65C6F9}" ax:persistence="persistStorage" r:id="rId1"/>
</file>

<file path=ppt/activeX/activeX39.xml><?xml version="1.0" encoding="utf-8"?>
<ax:ocx xmlns:ax="http://schemas.microsoft.com/office/2006/activeX" xmlns:r="http://schemas.openxmlformats.org/officeDocument/2006/relationships" ax:classid="{978C9E23-D4B0-11CE-BF2D-00AA003F40D0}" ax:persistence="persistStorage" r:id="rId1"/>
</file>

<file path=ppt/activeX/activeX40.xml><?xml version="1.0" encoding="utf-8"?>
<ax:ocx xmlns:ax="http://schemas.microsoft.com/office/2006/activeX" xmlns:r="http://schemas.openxmlformats.org/officeDocument/2006/relationships" ax:classid="{978C9E23-D4B0-11CE-BF2D-00AA003F40D0}" ax:persistence="persistStorage" r:id="rId1"/>
</file>

<file path=ppt/activeX/activeX41.xml><?xml version="1.0" encoding="utf-8"?>
<ax:ocx xmlns:ax="http://schemas.microsoft.com/office/2006/activeX" xmlns:r="http://schemas.openxmlformats.org/officeDocument/2006/relationships" ax:classid="{8856F961-340A-11D0-A96B-00C04FD705A2}" ax:persistence="persistPropertyBag">
  <ax:ocxPr ax:name="ExtentX" ax:value="25400"/>
  <ax:ocxPr ax:name="ExtentY" ax:value="11377"/>
  <ax:ocxPr ax:name="ViewMode" ax:value="0"/>
  <ax:ocxPr ax:name="Offline" ax:value="0"/>
  <ax:ocxPr ax:name="Silent" ax:value="1"/>
  <ax:ocxPr ax:name="RegisterAsBrowser" ax:value="0"/>
  <ax:ocxPr ax:name="RegisterAsDropTarget" ax:value="1"/>
  <ax:ocxPr ax:name="AutoArrange" ax:value="0"/>
  <ax:ocxPr ax:name="NoClientEdge" ax:value="0"/>
  <ax:ocxPr ax:name="AlignLeft" ax:value="0"/>
  <ax:ocxPr ax:name="NoWebView" ax:value="0"/>
  <ax:ocxPr ax:name="HideFileNames" ax:value="0"/>
  <ax:ocxPr ax:name="SingleClick" ax:value="0"/>
  <ax:ocxPr ax:name="SingleSelection" ax:value="0"/>
  <ax:ocxPr ax:name="NoFolders" ax:value="0"/>
  <ax:ocxPr ax:name="Transparent" ax:value="0"/>
  <ax:ocxPr ax:name="ViewID" ax:value="{0057D0E0-3573-11CF-AE69-08002B2E1262}"/>
  <ax:ocxPr ax:name="Location" ax:value="http:///"/>
</ax:ocx>
</file>

<file path=ppt/activeX/activeX42.xml><?xml version="1.0" encoding="utf-8"?>
<ax:ocx xmlns:ax="http://schemas.microsoft.com/office/2006/activeX" xmlns:r="http://schemas.openxmlformats.org/officeDocument/2006/relationships" ax:classid="{8BD21D10-EC42-11CE-9E0D-00AA006002F3}" ax:persistence="persistStorage" r:id="rId1"/>
</file>

<file path=ppt/activeX/activeX43.xml><?xml version="1.0" encoding="utf-8"?>
<ax:ocx xmlns:ax="http://schemas.microsoft.com/office/2006/activeX" xmlns:r="http://schemas.openxmlformats.org/officeDocument/2006/relationships" ax:classid="{978C9E23-D4B0-11CE-BF2D-00AA003F40D0}" ax:persistence="persistStorage" r:id="rId1"/>
</file>

<file path=ppt/activeX/activeX44.xml><?xml version="1.0" encoding="utf-8"?>
<ax:ocx xmlns:ax="http://schemas.microsoft.com/office/2006/activeX" xmlns:r="http://schemas.openxmlformats.org/officeDocument/2006/relationships" ax:classid="{978C9E23-D4B0-11CE-BF2D-00AA003F40D0}" ax:persistence="persistStorage" r:id="rId1"/>
</file>

<file path=ppt/activeX/activeX45.xml><?xml version="1.0" encoding="utf-8"?>
<ax:ocx xmlns:ax="http://schemas.microsoft.com/office/2006/activeX" xmlns:r="http://schemas.openxmlformats.org/officeDocument/2006/relationships" ax:classid="{4C599241-6926-101B-9992-00000B65C6F9}" ax:persistence="persistStorage" r:id="rId1"/>
</file>

<file path=ppt/activeX/activeX46.xml><?xml version="1.0" encoding="utf-8"?>
<ax:ocx xmlns:ax="http://schemas.microsoft.com/office/2006/activeX" xmlns:r="http://schemas.openxmlformats.org/officeDocument/2006/relationships" ax:classid="{4C599241-6926-101B-9992-00000B65C6F9}" ax:persistence="persistStorage" r:id="rId1"/>
</file>

<file path=ppt/activeX/activeX47.xml><?xml version="1.0" encoding="utf-8"?>
<ax:ocx xmlns:ax="http://schemas.microsoft.com/office/2006/activeX" xmlns:r="http://schemas.openxmlformats.org/officeDocument/2006/relationships" ax:classid="{978C9E23-D4B0-11CE-BF2D-00AA003F40D0}" ax:persistence="persistStorage" r:id="rId1"/>
</file>

<file path=ppt/activeX/activeX48.xml><?xml version="1.0" encoding="utf-8"?>
<ax:ocx xmlns:ax="http://schemas.microsoft.com/office/2006/activeX" xmlns:r="http://schemas.openxmlformats.org/officeDocument/2006/relationships" ax:classid="{978C9E23-D4B0-11CE-BF2D-00AA003F40D0}" ax:persistence="persistStorage" r:id="rId1"/>
</file>

<file path=ppt/activeX/activeX49.xml><?xml version="1.0" encoding="utf-8"?>
<ax:ocx xmlns:ax="http://schemas.microsoft.com/office/2006/activeX" xmlns:r="http://schemas.openxmlformats.org/officeDocument/2006/relationships" ax:classid="{8856F961-340A-11D0-A96B-00C04FD705A2}" ax:persistence="persistPropertyBag">
  <ax:ocxPr ax:name="ExtentX" ax:value="25400"/>
  <ax:ocxPr ax:name="ExtentY" ax:value="11377"/>
  <ax:ocxPr ax:name="ViewMode" ax:value="0"/>
  <ax:ocxPr ax:name="Offline" ax:value="0"/>
  <ax:ocxPr ax:name="Silent" ax:value="1"/>
  <ax:ocxPr ax:name="RegisterAsBrowser" ax:value="0"/>
  <ax:ocxPr ax:name="RegisterAsDropTarget" ax:value="1"/>
  <ax:ocxPr ax:name="AutoArrange" ax:value="0"/>
  <ax:ocxPr ax:name="NoClientEdge" ax:value="0"/>
  <ax:ocxPr ax:name="AlignLeft" ax:value="0"/>
  <ax:ocxPr ax:name="NoWebView" ax:value="0"/>
  <ax:ocxPr ax:name="HideFileNames" ax:value="0"/>
  <ax:ocxPr ax:name="SingleClick" ax:value="0"/>
  <ax:ocxPr ax:name="SingleSelection" ax:value="0"/>
  <ax:ocxPr ax:name="NoFolders" ax:value="0"/>
  <ax:ocxPr ax:name="Transparent" ax:value="0"/>
  <ax:ocxPr ax:name="ViewID" ax:value="{0057D0E0-3573-11CF-AE69-08002B2E1262}"/>
  <ax:ocxPr ax:name="Location" ax:value="http:///"/>
</ax:ocx>
</file>

<file path=ppt/activeX/activeX50.xml><?xml version="1.0" encoding="utf-8"?>
<ax:ocx xmlns:ax="http://schemas.microsoft.com/office/2006/activeX" xmlns:r="http://schemas.openxmlformats.org/officeDocument/2006/relationships" ax:classid="{8BD21D10-EC42-11CE-9E0D-00AA006002F3}" ax:persistence="persistStorage" r:id="rId1"/>
</file>

<file path=ppt/activeX/activeX51.xml><?xml version="1.0" encoding="utf-8"?>
<ax:ocx xmlns:ax="http://schemas.microsoft.com/office/2006/activeX" xmlns:r="http://schemas.openxmlformats.org/officeDocument/2006/relationships" ax:classid="{978C9E23-D4B0-11CE-BF2D-00AA003F40D0}" ax:persistence="persistStorage" r:id="rId1"/>
</file>

<file path=ppt/activeX/activeX52.xml><?xml version="1.0" encoding="utf-8"?>
<ax:ocx xmlns:ax="http://schemas.microsoft.com/office/2006/activeX" xmlns:r="http://schemas.openxmlformats.org/officeDocument/2006/relationships" ax:classid="{978C9E23-D4B0-11CE-BF2D-00AA003F40D0}" ax:persistence="persistStorage" r:id="rId1"/>
</file>

<file path=ppt/activeX/activeX53.xml><?xml version="1.0" encoding="utf-8"?>
<ax:ocx xmlns:ax="http://schemas.microsoft.com/office/2006/activeX" xmlns:r="http://schemas.openxmlformats.org/officeDocument/2006/relationships" ax:classid="{4C599241-6926-101B-9992-00000B65C6F9}" ax:persistence="persistStorage" r:id="rId1"/>
</file>

<file path=ppt/activeX/activeX54.xml><?xml version="1.0" encoding="utf-8"?>
<ax:ocx xmlns:ax="http://schemas.microsoft.com/office/2006/activeX" xmlns:r="http://schemas.openxmlformats.org/officeDocument/2006/relationships" ax:classid="{4C599241-6926-101B-9992-00000B65C6F9}" ax:persistence="persistStorage" r:id="rId1"/>
</file>

<file path=ppt/activeX/activeX55.xml><?xml version="1.0" encoding="utf-8"?>
<ax:ocx xmlns:ax="http://schemas.microsoft.com/office/2006/activeX" xmlns:r="http://schemas.openxmlformats.org/officeDocument/2006/relationships" ax:classid="{978C9E23-D4B0-11CE-BF2D-00AA003F40D0}" ax:persistence="persistStorage" r:id="rId1"/>
</file>

<file path=ppt/activeX/activeX56.xml><?xml version="1.0" encoding="utf-8"?>
<ax:ocx xmlns:ax="http://schemas.microsoft.com/office/2006/activeX" xmlns:r="http://schemas.openxmlformats.org/officeDocument/2006/relationships" ax:classid="{978C9E23-D4B0-11CE-BF2D-00AA003F40D0}" ax:persistence="persistStorage" r:id="rId1"/>
</file>

<file path=ppt/activeX/activeX57.xml><?xml version="1.0" encoding="utf-8"?>
<ax:ocx xmlns:ax="http://schemas.microsoft.com/office/2006/activeX" xmlns:r="http://schemas.openxmlformats.org/officeDocument/2006/relationships" ax:classid="{978C9E23-D4B0-11CE-BF2D-00AA003F40D0}" ax:persistence="persistStorage" r:id="rId1"/>
</file>

<file path=ppt/activeX/activeX58.xml><?xml version="1.0" encoding="utf-8"?>
<ax:ocx xmlns:ax="http://schemas.microsoft.com/office/2006/activeX" xmlns:r="http://schemas.openxmlformats.org/officeDocument/2006/relationships" ax:classid="{8856F961-340A-11D0-A96B-00C04FD705A2}" ax:persistence="persistPropertyBag">
  <ax:ocxPr ax:name="ExtentX" ax:value="25400"/>
  <ax:ocxPr ax:name="ExtentY" ax:value="11377"/>
  <ax:ocxPr ax:name="ViewMode" ax:value="0"/>
  <ax:ocxPr ax:name="Offline" ax:value="0"/>
  <ax:ocxPr ax:name="Silent" ax:value="1"/>
  <ax:ocxPr ax:name="RegisterAsBrowser" ax:value="0"/>
  <ax:ocxPr ax:name="RegisterAsDropTarget" ax:value="0"/>
  <ax:ocxPr ax:name="AutoArrange" ax:value="0"/>
  <ax:ocxPr ax:name="NoClientEdge" ax:value="0"/>
  <ax:ocxPr ax:name="AlignLeft" ax:value="0"/>
  <ax:ocxPr ax:name="NoWebView" ax:value="0"/>
  <ax:ocxPr ax:name="HideFileNames" ax:value="0"/>
  <ax:ocxPr ax:name="SingleClick" ax:value="0"/>
  <ax:ocxPr ax:name="SingleSelection" ax:value="0"/>
  <ax:ocxPr ax:name="NoFolders" ax:value="0"/>
  <ax:ocxPr ax:name="Transparent" ax:value="0"/>
  <ax:ocxPr ax:name="ViewID" ax:value="{0057D0E0-3573-11CF-AE69-08002B2E1262}"/>
  <ax:ocxPr ax:name="Location" ax:value="http:///"/>
</ax:ocx>
</file>

<file path=ppt/activeX/activeX59.xml><?xml version="1.0" encoding="utf-8"?>
<ax:ocx xmlns:ax="http://schemas.microsoft.com/office/2006/activeX" xmlns:r="http://schemas.openxmlformats.org/officeDocument/2006/relationships" ax:classid="{8BD21D10-EC42-11CE-9E0D-00AA006002F3}" ax:persistence="persistStorage" r:id="rId1"/>
</file>

<file path=ppt/activeX/activeX60.xml><?xml version="1.0" encoding="utf-8"?>
<ax:ocx xmlns:ax="http://schemas.microsoft.com/office/2006/activeX" xmlns:r="http://schemas.openxmlformats.org/officeDocument/2006/relationships" ax:classid="{978C9E23-D4B0-11CE-BF2D-00AA003F40D0}" ax:persistence="persistStorage" r:id="rId1"/>
</file>

<file path=ppt/activeX/activeX61.xml><?xml version="1.0" encoding="utf-8"?>
<ax:ocx xmlns:ax="http://schemas.microsoft.com/office/2006/activeX" xmlns:r="http://schemas.openxmlformats.org/officeDocument/2006/relationships" ax:classid="{978C9E23-D4B0-11CE-BF2D-00AA003F40D0}" ax:persistence="persistStorage" r:id="rId1"/>
</file>

<file path=ppt/activeX/activeX62.xml><?xml version="1.0" encoding="utf-8"?>
<ax:ocx xmlns:ax="http://schemas.microsoft.com/office/2006/activeX" xmlns:r="http://schemas.openxmlformats.org/officeDocument/2006/relationships" ax:classid="{978C9E23-D4B0-11CE-BF2D-00AA003F40D0}" ax:persistence="persistStorage" r:id="rId1"/>
</file>

<file path=ppt/activeX/activeX63.xml><?xml version="1.0" encoding="utf-8"?>
<ax:ocx xmlns:ax="http://schemas.microsoft.com/office/2006/activeX" xmlns:r="http://schemas.openxmlformats.org/officeDocument/2006/relationships" ax:classid="{4C599241-6926-101B-9992-00000B65C6F9}" ax:persistence="persistStorage" r:id="rId1"/>
</file>

<file path=ppt/activeX/activeX64.xml><?xml version="1.0" encoding="utf-8"?>
<ax:ocx xmlns:ax="http://schemas.microsoft.com/office/2006/activeX" xmlns:r="http://schemas.openxmlformats.org/officeDocument/2006/relationships" ax:classid="{978C9E23-D4B0-11CE-BF2D-00AA003F40D0}" ax:persistence="persistStorage" r:id="rId1"/>
</file>

<file path=ppt/activeX/activeX65.xml><?xml version="1.0" encoding="utf-8"?>
<ax:ocx xmlns:ax="http://schemas.microsoft.com/office/2006/activeX" xmlns:r="http://schemas.openxmlformats.org/officeDocument/2006/relationships" ax:classid="{978C9E23-D4B0-11CE-BF2D-00AA003F40D0}" ax:persistence="persistStorage" r:id="rId1"/>
</file>

<file path=ppt/activeX/activeX66.xml><?xml version="1.0" encoding="utf-8"?>
<ax:ocx xmlns:ax="http://schemas.microsoft.com/office/2006/activeX" xmlns:r="http://schemas.openxmlformats.org/officeDocument/2006/relationships" ax:classid="{978C9E23-D4B0-11CE-BF2D-00AA003F40D0}" ax:persistence="persistStorage" r:id="rId1"/>
</file>

<file path=ppt/activeX/activeX67.xml><?xml version="1.0" encoding="utf-8"?>
<ax:ocx xmlns:ax="http://schemas.microsoft.com/office/2006/activeX" xmlns:r="http://schemas.openxmlformats.org/officeDocument/2006/relationships" ax:classid="{8856F961-340A-11D0-A96B-00C04FD705A2}" ax:persistence="persistPropertyBag">
  <ax:ocxPr ax:name="ExtentX" ax:value="25400"/>
  <ax:ocxPr ax:name="ExtentY" ax:value="11377"/>
  <ax:ocxPr ax:name="ViewMode" ax:value="0"/>
  <ax:ocxPr ax:name="Offline" ax:value="0"/>
  <ax:ocxPr ax:name="Silent" ax:value="1"/>
  <ax:ocxPr ax:name="RegisterAsBrowser" ax:value="0"/>
  <ax:ocxPr ax:name="RegisterAsDropTarget" ax:value="0"/>
  <ax:ocxPr ax:name="AutoArrange" ax:value="0"/>
  <ax:ocxPr ax:name="NoClientEdge" ax:value="0"/>
  <ax:ocxPr ax:name="AlignLeft" ax:value="0"/>
  <ax:ocxPr ax:name="NoWebView" ax:value="0"/>
  <ax:ocxPr ax:name="HideFileNames" ax:value="0"/>
  <ax:ocxPr ax:name="SingleClick" ax:value="0"/>
  <ax:ocxPr ax:name="SingleSelection" ax:value="0"/>
  <ax:ocxPr ax:name="NoFolders" ax:value="0"/>
  <ax:ocxPr ax:name="Transparent" ax:value="0"/>
  <ax:ocxPr ax:name="ViewID" ax:value="{0057D0E0-3573-11CF-AE69-08002B2E1262}"/>
  <ax:ocxPr ax:name="Location" ax:value="http:///"/>
</ax:ocx>
</file>

<file path=ppt/activeX/activeX68.xml><?xml version="1.0" encoding="utf-8"?>
<ax:ocx xmlns:ax="http://schemas.microsoft.com/office/2006/activeX" xmlns:r="http://schemas.openxmlformats.org/officeDocument/2006/relationships" ax:classid="{8BD21D10-EC42-11CE-9E0D-00AA006002F3}" ax:persistence="persistStorage" r:id="rId1"/>
</file>

<file path=ppt/activeX/activeX69.xml><?xml version="1.0" encoding="utf-8"?>
<ax:ocx xmlns:ax="http://schemas.microsoft.com/office/2006/activeX" xmlns:r="http://schemas.openxmlformats.org/officeDocument/2006/relationships" ax:classid="{978C9E23-D4B0-11CE-BF2D-00AA003F40D0}" ax:persistence="persistStorage" r:id="rId1"/>
</file>

<file path=ppt/activeX/activeX70.xml><?xml version="1.0" encoding="utf-8"?>
<ax:ocx xmlns:ax="http://schemas.microsoft.com/office/2006/activeX" xmlns:r="http://schemas.openxmlformats.org/officeDocument/2006/relationships" ax:classid="{978C9E23-D4B0-11CE-BF2D-00AA003F40D0}" ax:persistence="persistStorage" r:id="rId1"/>
</file>

<file path=ppt/activeX/activeX71.xml><?xml version="1.0" encoding="utf-8"?>
<ax:ocx xmlns:ax="http://schemas.microsoft.com/office/2006/activeX" xmlns:r="http://schemas.openxmlformats.org/officeDocument/2006/relationships" ax:classid="{978C9E23-D4B0-11CE-BF2D-00AA003F40D0}" ax:persistence="persistStorage" r:id="rId1"/>
</file>

<file path=ppt/activeX/activeX72.xml><?xml version="1.0" encoding="utf-8"?>
<ax:ocx xmlns:ax="http://schemas.microsoft.com/office/2006/activeX" xmlns:r="http://schemas.openxmlformats.org/officeDocument/2006/relationships" ax:classid="{4C599241-6926-101B-9992-00000B65C6F9}" ax:persistence="persistStorage" r:id="rId1"/>
</file>

<file path=ppt/activeX/activeX73.xml><?xml version="1.0" encoding="utf-8"?>
<ax:ocx xmlns:ax="http://schemas.microsoft.com/office/2006/activeX" xmlns:r="http://schemas.openxmlformats.org/officeDocument/2006/relationships" ax:classid="{978C9E23-D4B0-11CE-BF2D-00AA003F40D0}" ax:persistence="persistStorage" r:id="rId1"/>
</file>

<file path=ppt/activeX/activeX74.xml><?xml version="1.0" encoding="utf-8"?>
<ax:ocx xmlns:ax="http://schemas.microsoft.com/office/2006/activeX" xmlns:r="http://schemas.openxmlformats.org/officeDocument/2006/relationships" ax:classid="{978C9E23-D4B0-11CE-BF2D-00AA003F40D0}" ax:persistence="persistStorage" r:id="rId1"/>
</file>

<file path=ppt/activeX/activeX75.xml><?xml version="1.0" encoding="utf-8"?>
<ax:ocx xmlns:ax="http://schemas.microsoft.com/office/2006/activeX" xmlns:r="http://schemas.openxmlformats.org/officeDocument/2006/relationships" ax:classid="{978C9E23-D4B0-11CE-BF2D-00AA003F40D0}" ax:persistence="persistStorage" r:id="rId1"/>
</file>

<file path=ppt/activeX/activeX76.xml><?xml version="1.0" encoding="utf-8"?>
<ax:ocx xmlns:ax="http://schemas.microsoft.com/office/2006/activeX" xmlns:r="http://schemas.openxmlformats.org/officeDocument/2006/relationships" ax:classid="{8856F961-340A-11D0-A96B-00C04FD705A2}" ax:persistence="persistPropertyBag">
  <ax:ocxPr ax:name="ExtentX" ax:value="25400"/>
  <ax:ocxPr ax:name="ExtentY" ax:value="11377"/>
  <ax:ocxPr ax:name="ViewMode" ax:value="0"/>
  <ax:ocxPr ax:name="Offline" ax:value="0"/>
  <ax:ocxPr ax:name="Silent" ax:value="1"/>
  <ax:ocxPr ax:name="RegisterAsBrowser" ax:value="0"/>
  <ax:ocxPr ax:name="RegisterAsDropTarget" ax:value="1"/>
  <ax:ocxPr ax:name="AutoArrange" ax:value="0"/>
  <ax:ocxPr ax:name="NoClientEdge" ax:value="0"/>
  <ax:ocxPr ax:name="AlignLeft" ax:value="0"/>
  <ax:ocxPr ax:name="NoWebView" ax:value="0"/>
  <ax:ocxPr ax:name="HideFileNames" ax:value="0"/>
  <ax:ocxPr ax:name="SingleClick" ax:value="0"/>
  <ax:ocxPr ax:name="SingleSelection" ax:value="0"/>
  <ax:ocxPr ax:name="NoFolders" ax:value="0"/>
  <ax:ocxPr ax:name="Transparent" ax:value="0"/>
  <ax:ocxPr ax:name="ViewID" ax:value="{0057D0E0-3573-11CF-AE69-08002B2E1262}"/>
  <ax:ocxPr ax:name="Location" ax:value="http:///"/>
</ax:ocx>
</file>

<file path=ppt/activeX/activeX77.xml><?xml version="1.0" encoding="utf-8"?>
<ax:ocx xmlns:ax="http://schemas.microsoft.com/office/2006/activeX" xmlns:r="http://schemas.openxmlformats.org/officeDocument/2006/relationships" ax:classid="{8BD21D10-EC42-11CE-9E0D-00AA006002F3}" ax:persistence="persistStorage" r:id="rId1"/>
</file>

<file path=ppt/activeX/activeX78.xml><?xml version="1.0" encoding="utf-8"?>
<ax:ocx xmlns:ax="http://schemas.microsoft.com/office/2006/activeX" xmlns:r="http://schemas.openxmlformats.org/officeDocument/2006/relationships" ax:classid="{978C9E23-D4B0-11CE-BF2D-00AA003F40D0}" ax:persistence="persistStorage" r:id="rId1"/>
</file>

<file path=ppt/activeX/activeX79.xml><?xml version="1.0" encoding="utf-8"?>
<ax:ocx xmlns:ax="http://schemas.microsoft.com/office/2006/activeX" xmlns:r="http://schemas.openxmlformats.org/officeDocument/2006/relationships" ax:classid="{978C9E23-D4B0-11CE-BF2D-00AA003F40D0}" ax:persistence="persistStorage" r:id="rId1"/>
</file>

<file path=ppt/activeX/activeX80.xml><?xml version="1.0" encoding="utf-8"?>
<ax:ocx xmlns:ax="http://schemas.microsoft.com/office/2006/activeX" xmlns:r="http://schemas.openxmlformats.org/officeDocument/2006/relationships" ax:classid="{978C9E23-D4B0-11CE-BF2D-00AA003F40D0}" ax:persistence="persistStorage" r:id="rId1"/>
</file>

<file path=ppt/activeX/activeX81.xml><?xml version="1.0" encoding="utf-8"?>
<ax:ocx xmlns:ax="http://schemas.microsoft.com/office/2006/activeX" xmlns:r="http://schemas.openxmlformats.org/officeDocument/2006/relationships" ax:classid="{4C599241-6926-101B-9992-00000B65C6F9}" ax:persistence="persistStorage" r:id="rId1"/>
</file>

<file path=ppt/activeX/activeX82.xml><?xml version="1.0" encoding="utf-8"?>
<ax:ocx xmlns:ax="http://schemas.microsoft.com/office/2006/activeX" xmlns:r="http://schemas.openxmlformats.org/officeDocument/2006/relationships" ax:classid="{8BD21D20-EC42-11CE-9E0D-00AA006002F3}" ax:persistence="persistStorage" r:id="rId1"/>
</file>

<file path=ppt/activeX/activeX83.xml><?xml version="1.0" encoding="utf-8"?>
<ax:ocx xmlns:ax="http://schemas.microsoft.com/office/2006/activeX" xmlns:r="http://schemas.openxmlformats.org/officeDocument/2006/relationships" ax:classid="{8BD21D10-EC42-11CE-9E0D-00AA006002F3}" ax:persistence="persistStorage" r:id="rId1"/>
</file>

<file path=ppt/activeX/activeX84.xml><?xml version="1.0" encoding="utf-8"?>
<ax:ocx xmlns:ax="http://schemas.microsoft.com/office/2006/activeX" xmlns:r="http://schemas.openxmlformats.org/officeDocument/2006/relationships" ax:classid="{8BD21D10-EC42-11CE-9E0D-00AA006002F3}" ax:persistence="persistStorage" r:id="rId1"/>
</file>

<file path=ppt/activeX/activeX85.xml><?xml version="1.0" encoding="utf-8"?>
<ax:ocx xmlns:ax="http://schemas.microsoft.com/office/2006/activeX" xmlns:r="http://schemas.openxmlformats.org/officeDocument/2006/relationships" ax:classid="{8BD21D10-EC42-11CE-9E0D-00AA006002F3}" ax:persistence="persistStorage" r:id="rId1"/>
</file>

<file path=ppt/activeX/activeX86.xml><?xml version="1.0" encoding="utf-8"?>
<ax:ocx xmlns:ax="http://schemas.microsoft.com/office/2006/activeX" xmlns:r="http://schemas.openxmlformats.org/officeDocument/2006/relationships" ax:classid="{978C9E23-D4B0-11CE-BF2D-00AA003F40D0}" ax:persistence="persistStorage" r:id="rId1"/>
</file>

<file path=ppt/activeX/activeX87.xml><?xml version="1.0" encoding="utf-8"?>
<ax:ocx xmlns:ax="http://schemas.microsoft.com/office/2006/activeX" xmlns:r="http://schemas.openxmlformats.org/officeDocument/2006/relationships" ax:classid="{978C9E23-D4B0-11CE-BF2D-00AA003F40D0}" ax:persistence="persistStorage" r:id="rId1"/>
</file>

<file path=ppt/activeX/activeX88.xml><?xml version="1.0" encoding="utf-8"?>
<ax:ocx xmlns:ax="http://schemas.microsoft.com/office/2006/activeX" xmlns:r="http://schemas.openxmlformats.org/officeDocument/2006/relationships" ax:classid="{978C9E23-D4B0-11CE-BF2D-00AA003F40D0}" ax:persistence="persistStorage" r:id="rId1"/>
</file>

<file path=ppt/activeX/activeX89.xml><?xml version="1.0" encoding="utf-8"?>
<ax:ocx xmlns:ax="http://schemas.microsoft.com/office/2006/activeX" xmlns:r="http://schemas.openxmlformats.org/officeDocument/2006/relationships" ax:classid="{978C9E23-D4B0-11CE-BF2D-00AA003F40D0}" ax:persistence="persistStorage" r:id="rId1"/>
</file>

<file path=ppt/activeX/activeX90.xml><?xml version="1.0" encoding="utf-8"?>
<ax:ocx xmlns:ax="http://schemas.microsoft.com/office/2006/activeX" xmlns:r="http://schemas.openxmlformats.org/officeDocument/2006/relationships" ax:classid="{978C9E23-D4B0-11CE-BF2D-00AA003F40D0}" ax:persistence="persistStorage" r:id="rId1"/>
</file>

<file path=ppt/activeX/activeX91.xml><?xml version="1.0" encoding="utf-8"?>
<ax:ocx xmlns:ax="http://schemas.microsoft.com/office/2006/activeX" xmlns:r="http://schemas.openxmlformats.org/officeDocument/2006/relationships" ax:classid="{978C9E23-D4B0-11CE-BF2D-00AA003F40D0}" ax:persistence="persistStorage" r:id="rId1"/>
</file>

<file path=ppt/activeX/activeX92.xml><?xml version="1.0" encoding="utf-8"?>
<ax:ocx xmlns:ax="http://schemas.microsoft.com/office/2006/activeX" xmlns:r="http://schemas.openxmlformats.org/officeDocument/2006/relationships" ax:classid="{978C9E23-D4B0-11CE-BF2D-00AA003F40D0}" ax:persistence="persistStorage" r:id="rId1"/>
</file>

<file path=ppt/activeX/activeX93.xml><?xml version="1.0" encoding="utf-8"?>
<ax:ocx xmlns:ax="http://schemas.microsoft.com/office/2006/activeX" xmlns:r="http://schemas.openxmlformats.org/officeDocument/2006/relationships" ax:classid="{978C9E23-D4B0-11CE-BF2D-00AA003F40D0}" ax:persistence="persistStorage" r:id="rId1"/>
</file>

<file path=ppt/activeX/activeX94.xml><?xml version="1.0" encoding="utf-8"?>
<ax:ocx xmlns:ax="http://schemas.microsoft.com/office/2006/activeX" xmlns:r="http://schemas.openxmlformats.org/officeDocument/2006/relationships" ax:classid="{978C9E23-D4B0-11CE-BF2D-00AA003F40D0}" ax:persistence="persistStorage" r:id="rId1"/>
</file>

<file path=ppt/activeX/activeX95.xml><?xml version="1.0" encoding="utf-8"?>
<ax:ocx xmlns:ax="http://schemas.microsoft.com/office/2006/activeX" xmlns:r="http://schemas.openxmlformats.org/officeDocument/2006/relationships" ax:classid="{978C9E23-D4B0-11CE-BF2D-00AA003F40D0}" ax:persistence="persistStorage" r:id="rId1"/>
</file>

<file path=ppt/activeX/activeX96.xml><?xml version="1.0" encoding="utf-8"?>
<ax:ocx xmlns:ax="http://schemas.microsoft.com/office/2006/activeX" xmlns:r="http://schemas.openxmlformats.org/officeDocument/2006/relationships" ax:classid="{978C9E23-D4B0-11CE-BF2D-00AA003F40D0}" ax:persistence="persistStorage" r:id="rId1"/>
</file>

<file path=ppt/activeX/activeX97.xml><?xml version="1.0" encoding="utf-8"?>
<ax:ocx xmlns:ax="http://schemas.microsoft.com/office/2006/activeX" xmlns:r="http://schemas.openxmlformats.org/officeDocument/2006/relationships" ax:classid="{978C9E23-D4B0-11CE-BF2D-00AA003F40D0}" ax:persistence="persistStorage" r:id="rId1"/>
</file>

<file path=ppt/activeX/activeX98.xml><?xml version="1.0" encoding="utf-8"?>
<ax:ocx xmlns:ax="http://schemas.microsoft.com/office/2006/activeX" xmlns:r="http://schemas.openxmlformats.org/officeDocument/2006/relationships" ax:classid="{978C9E23-D4B0-11CE-BF2D-00AA003F40D0}" ax:persistence="persistStorage" r:id="rId1"/>
</file>

<file path=ppt/activeX/activeX99.xml><?xml version="1.0" encoding="utf-8"?>
<ax:ocx xmlns:ax="http://schemas.microsoft.com/office/2006/activeX" xmlns:r="http://schemas.openxmlformats.org/officeDocument/2006/relationships" ax:classid="{978C9E23-D4B0-11CE-BF2D-00AA003F40D0}" ax:persistence="persistStorage" r:id="rId1"/>
</file>

<file path=ppt/activeX/activeX100.xml><?xml version="1.0" encoding="utf-8"?>
<ax:ocx xmlns:ax="http://schemas.microsoft.com/office/2006/activeX" xmlns:r="http://schemas.openxmlformats.org/officeDocument/2006/relationships" ax:classid="{978C9E23-D4B0-11CE-BF2D-00AA003F40D0}" ax:persistence="persistStorage" r:id="rId1"/>
</file>

<file path=ppt/activeX/activeX101.xml><?xml version="1.0" encoding="utf-8"?>
<ax:ocx xmlns:ax="http://schemas.microsoft.com/office/2006/activeX" xmlns:r="http://schemas.openxmlformats.org/officeDocument/2006/relationships" ax:classid="{978C9E23-D4B0-11CE-BF2D-00AA003F40D0}" ax:persistence="persistStorage" r:id="rId1"/>
</file>

<file path=ppt/activeX/activeX102.xml><?xml version="1.0" encoding="utf-8"?>
<ax:ocx xmlns:ax="http://schemas.microsoft.com/office/2006/activeX" xmlns:r="http://schemas.openxmlformats.org/officeDocument/2006/relationships" ax:classid="{978C9E23-D4B0-11CE-BF2D-00AA003F40D0}" ax:persistence="persistStorage" r:id="rId1"/>
</file>

<file path=ppt/activeX/activeX103.xml><?xml version="1.0" encoding="utf-8"?>
<ax:ocx xmlns:ax="http://schemas.microsoft.com/office/2006/activeX" xmlns:r="http://schemas.openxmlformats.org/officeDocument/2006/relationships" ax:classid="{978C9E23-D4B0-11CE-BF2D-00AA003F40D0}" ax:persistence="persistStorage" r:id="rId1"/>
</file>

<file path=ppt/activeX/activeX104.xml><?xml version="1.0" encoding="utf-8"?>
<ax:ocx xmlns:ax="http://schemas.microsoft.com/office/2006/activeX" xmlns:r="http://schemas.openxmlformats.org/officeDocument/2006/relationships" ax:classid="{978C9E23-D4B0-11CE-BF2D-00AA003F40D0}" ax:persistence="persistStorage" r:id="rId1"/>
</file>

<file path=ppt/activeX/activeX105.xml><?xml version="1.0" encoding="utf-8"?>
<ax:ocx xmlns:ax="http://schemas.microsoft.com/office/2006/activeX" xmlns:r="http://schemas.openxmlformats.org/officeDocument/2006/relationships" ax:classid="{978C9E23-D4B0-11CE-BF2D-00AA003F40D0}" ax:persistence="persistStorage" r:id="rId1"/>
</file>

<file path=ppt/activeX/activeX106.xml><?xml version="1.0" encoding="utf-8"?>
<ax:ocx xmlns:ax="http://schemas.microsoft.com/office/2006/activeX" xmlns:r="http://schemas.openxmlformats.org/officeDocument/2006/relationships" ax:classid="{978C9E23-D4B0-11CE-BF2D-00AA003F40D0}" ax:persistence="persistStorage" r:id="rId1"/>
</file>

<file path=ppt/activeX/activeX107.xml><?xml version="1.0" encoding="utf-8"?>
<ax:ocx xmlns:ax="http://schemas.microsoft.com/office/2006/activeX" xmlns:r="http://schemas.openxmlformats.org/officeDocument/2006/relationships" ax:classid="{8BD21D10-EC42-11CE-9E0D-00AA006002F3}" ax:persistence="persistStorage" r:id="rId1"/>
</file>

<file path=ppt/activeX/activeX108.xml><?xml version="1.0" encoding="utf-8"?>
<ax:ocx xmlns:ax="http://schemas.microsoft.com/office/2006/activeX" xmlns:r="http://schemas.openxmlformats.org/officeDocument/2006/relationships" ax:classid="{978C9E23-D4B0-11CE-BF2D-00AA003F40D0}" ax:persistence="persistStorage" r:id="rId1"/>
</file>

<file path=ppt/activeX/activeX109.xml><?xml version="1.0" encoding="utf-8"?>
<ax:ocx xmlns:ax="http://schemas.microsoft.com/office/2006/activeX" xmlns:r="http://schemas.openxmlformats.org/officeDocument/2006/relationships" ax:classid="{978C9E23-D4B0-11CE-BF2D-00AA003F40D0}" ax:persistence="persistStorage" r:id="rId1"/>
</file>

<file path=ppt/activeX/activeX110.xml><?xml version="1.0" encoding="utf-8"?>
<ax:ocx xmlns:ax="http://schemas.microsoft.com/office/2006/activeX" xmlns:r="http://schemas.openxmlformats.org/officeDocument/2006/relationships" ax:classid="{978C9E23-D4B0-11CE-BF2D-00AA003F40D0}" ax:persistence="persistStorage" r:id="rId1"/>
</file>

<file path=ppt/activeX/activeX111.xml><?xml version="1.0" encoding="utf-8"?>
<ax:ocx xmlns:ax="http://schemas.microsoft.com/office/2006/activeX" xmlns:r="http://schemas.openxmlformats.org/officeDocument/2006/relationships" ax:classid="{978C9E23-D4B0-11CE-BF2D-00AA003F40D0}" ax:persistence="persistStorage" r:id="rId1"/>
</file>

<file path=ppt/activeX/activeX112.xml><?xml version="1.0" encoding="utf-8"?>
<ax:ocx xmlns:ax="http://schemas.microsoft.com/office/2006/activeX" xmlns:r="http://schemas.openxmlformats.org/officeDocument/2006/relationships" ax:classid="{978C9E23-D4B0-11CE-BF2D-00AA003F40D0}" ax:persistence="persistStorage" r:id="rId1"/>
</file>

<file path=ppt/activeX/activeX113.xml><?xml version="1.0" encoding="utf-8"?>
<ax:ocx xmlns:ax="http://schemas.microsoft.com/office/2006/activeX" xmlns:r="http://schemas.openxmlformats.org/officeDocument/2006/relationships" ax:classid="{978C9E23-D4B0-11CE-BF2D-00AA003F40D0}" ax:persistence="persistStorage" r:id="rId1"/>
</file>

<file path=ppt/activeX/activeX114.xml><?xml version="1.0" encoding="utf-8"?>
<ax:ocx xmlns:ax="http://schemas.microsoft.com/office/2006/activeX" xmlns:r="http://schemas.openxmlformats.org/officeDocument/2006/relationships" ax:classid="{978C9E23-D4B0-11CE-BF2D-00AA003F40D0}" ax:persistence="persistStorage" r:id="rId1"/>
</file>

<file path=ppt/activeX/activeX115.xml><?xml version="1.0" encoding="utf-8"?>
<ax:ocx xmlns:ax="http://schemas.microsoft.com/office/2006/activeX" xmlns:r="http://schemas.openxmlformats.org/officeDocument/2006/relationships" ax:classid="{978C9E23-D4B0-11CE-BF2D-00AA003F40D0}" ax:persistence="persistStorage" r:id="rId1"/>
</file>

<file path=ppt/activeX/activeX116.xml><?xml version="1.0" encoding="utf-8"?>
<ax:ocx xmlns:ax="http://schemas.microsoft.com/office/2006/activeX" xmlns:r="http://schemas.openxmlformats.org/officeDocument/2006/relationships" ax:classid="{978C9E23-D4B0-11CE-BF2D-00AA003F40D0}" ax:persistence="persistStorage" r:id="rId1"/>
</file>

<file path=ppt/activeX/activeX117.xml><?xml version="1.0" encoding="utf-8"?>
<ax:ocx xmlns:ax="http://schemas.microsoft.com/office/2006/activeX" xmlns:r="http://schemas.openxmlformats.org/officeDocument/2006/relationships" ax:classid="{978C9E23-D4B0-11CE-BF2D-00AA003F40D0}" ax:persistence="persistStorage" r:id="rId1"/>
</file>

<file path=ppt/activeX/activeX118.xml><?xml version="1.0" encoding="utf-8"?>
<ax:ocx xmlns:ax="http://schemas.microsoft.com/office/2006/activeX" xmlns:r="http://schemas.openxmlformats.org/officeDocument/2006/relationships" ax:classid="{978C9E23-D4B0-11CE-BF2D-00AA003F40D0}" ax:persistence="persistStorage" r:id="rId1"/>
</file>

<file path=ppt/activeX/activeX119.xml><?xml version="1.0" encoding="utf-8"?>
<ax:ocx xmlns:ax="http://schemas.microsoft.com/office/2006/activeX" xmlns:r="http://schemas.openxmlformats.org/officeDocument/2006/relationships" ax:classid="{978C9E23-D4B0-11CE-BF2D-00AA003F40D0}" ax:persistence="persistStorage" r:id="rId1"/>
</file>

<file path=ppt/activeX/activeX120.xml><?xml version="1.0" encoding="utf-8"?>
<ax:ocx xmlns:ax="http://schemas.microsoft.com/office/2006/activeX" xmlns:r="http://schemas.openxmlformats.org/officeDocument/2006/relationships" ax:classid="{978C9E23-D4B0-11CE-BF2D-00AA003F40D0}" ax:persistence="persistStorage" r:id="rId1"/>
</file>

<file path=ppt/activeX/activeX121.xml><?xml version="1.0" encoding="utf-8"?>
<ax:ocx xmlns:ax="http://schemas.microsoft.com/office/2006/activeX" xmlns:r="http://schemas.openxmlformats.org/officeDocument/2006/relationships" ax:classid="{978C9E23-D4B0-11CE-BF2D-00AA003F40D0}" ax:persistence="persistStorage" r:id="rId1"/>
</file>

<file path=ppt/activeX/activeX122.xml><?xml version="1.0" encoding="utf-8"?>
<ax:ocx xmlns:ax="http://schemas.microsoft.com/office/2006/activeX" xmlns:r="http://schemas.openxmlformats.org/officeDocument/2006/relationships" ax:classid="{978C9E23-D4B0-11CE-BF2D-00AA003F40D0}" ax:persistence="persistStorage" r:id="rId1"/>
</file>

<file path=ppt/activeX/activeX123.xml><?xml version="1.0" encoding="utf-8"?>
<ax:ocx xmlns:ax="http://schemas.microsoft.com/office/2006/activeX" xmlns:r="http://schemas.openxmlformats.org/officeDocument/2006/relationships" ax:classid="{978C9E23-D4B0-11CE-BF2D-00AA003F40D0}" ax:persistence="persistStorage" r:id="rId1"/>
</file>

<file path=ppt/activeX/activeX124.xml><?xml version="1.0" encoding="utf-8"?>
<ax:ocx xmlns:ax="http://schemas.microsoft.com/office/2006/activeX" xmlns:r="http://schemas.openxmlformats.org/officeDocument/2006/relationships" ax:classid="{978C9E23-D4B0-11CE-BF2D-00AA003F40D0}" ax:persistence="persistStorage" r:id="rId1"/>
</file>

<file path=ppt/activeX/activeX125.xml><?xml version="1.0" encoding="utf-8"?>
<ax:ocx xmlns:ax="http://schemas.microsoft.com/office/2006/activeX" xmlns:r="http://schemas.openxmlformats.org/officeDocument/2006/relationships" ax:classid="{978C9E23-D4B0-11CE-BF2D-00AA003F40D0}" ax:persistence="persistStorage" r:id="rId1"/>
</file>

<file path=ppt/activeX/activeX126.xml><?xml version="1.0" encoding="utf-8"?>
<ax:ocx xmlns:ax="http://schemas.microsoft.com/office/2006/activeX" xmlns:r="http://schemas.openxmlformats.org/officeDocument/2006/relationships" ax:classid="{978C9E23-D4B0-11CE-BF2D-00AA003F40D0}" ax:persistence="persistStorage" r:id="rId1"/>
</file>

<file path=ppt/activeX/activeX127.xml><?xml version="1.0" encoding="utf-8"?>
<ax:ocx xmlns:ax="http://schemas.microsoft.com/office/2006/activeX" xmlns:r="http://schemas.openxmlformats.org/officeDocument/2006/relationships" ax:classid="{978C9E23-D4B0-11CE-BF2D-00AA003F40D0}" ax:persistence="persistStorage" r:id="rId1"/>
</file>

<file path=ppt/activeX/activeX128.xml><?xml version="1.0" encoding="utf-8"?>
<ax:ocx xmlns:ax="http://schemas.microsoft.com/office/2006/activeX" xmlns:r="http://schemas.openxmlformats.org/officeDocument/2006/relationships" ax:classid="{978C9E23-D4B0-11CE-BF2D-00AA003F40D0}" ax:persistence="persistStorage" r:id="rId1"/>
</file>

<file path=ppt/activeX/activeX129.xml><?xml version="1.0" encoding="utf-8"?>
<ax:ocx xmlns:ax="http://schemas.microsoft.com/office/2006/activeX" xmlns:r="http://schemas.openxmlformats.org/officeDocument/2006/relationships" ax:classid="{8856F961-340A-11D0-A96B-00C04FD705A2}" ax:persistence="persistPropertyBag">
  <ax:ocxPr ax:name="ExtentX" ax:value="11090"/>
  <ax:ocxPr ax:name="ExtentY" ax:value="11778"/>
  <ax:ocxPr ax:name="ViewMode" ax:value="0"/>
  <ax:ocxPr ax:name="Offline" ax:value="0"/>
  <ax:ocxPr ax:name="Silent" ax:value="0"/>
  <ax:ocxPr ax:name="RegisterAsBrowser" ax:value="0"/>
  <ax:ocxPr ax:name="RegisterAsDropTarget" ax:value="0"/>
  <ax:ocxPr ax:name="AutoArrange" ax:value="0"/>
  <ax:ocxPr ax:name="NoClientEdge" ax:value="0"/>
  <ax:ocxPr ax:name="AlignLeft" ax:value="0"/>
  <ax:ocxPr ax:name="NoWebView" ax:value="0"/>
  <ax:ocxPr ax:name="HideFileNames" ax:value="0"/>
  <ax:ocxPr ax:name="SingleClick" ax:value="0"/>
  <ax:ocxPr ax:name="SingleSelection" ax:value="0"/>
  <ax:ocxPr ax:name="NoFolders" ax:value="0"/>
  <ax:ocxPr ax:name="Transparent" ax:value="0"/>
  <ax:ocxPr ax:name="ViewID" ax:value="{0057D0E0-3573-11CF-AE69-08002B2E1262}"/>
  <ax:ocxPr ax:name="Location" ax:value="http:///"/>
</ax:ocx>
</file>

<file path=ppt/activeX/activeX130.xml><?xml version="1.0" encoding="utf-8"?>
<ax:ocx xmlns:ax="http://schemas.microsoft.com/office/2006/activeX" xmlns:r="http://schemas.openxmlformats.org/officeDocument/2006/relationships" ax:classid="{978C9E23-D4B0-11CE-BF2D-00AA003F40D0}" ax:persistence="persistStorage" r:id="rId1"/>
</file>

<file path=ppt/activeX/activeX131.xml><?xml version="1.0" encoding="utf-8"?>
<ax:ocx xmlns:ax="http://schemas.microsoft.com/office/2006/activeX" xmlns:r="http://schemas.openxmlformats.org/officeDocument/2006/relationships" ax:classid="{8BD21D10-EC42-11CE-9E0D-00AA006002F3}" ax:persistence="persistStorage" r:id="rId1"/>
</file>

<file path=ppt/activeX/activeX132.xml><?xml version="1.0" encoding="utf-8"?>
<ax:ocx xmlns:ax="http://schemas.microsoft.com/office/2006/activeX" xmlns:r="http://schemas.openxmlformats.org/officeDocument/2006/relationships" ax:classid="{8BD21D10-EC42-11CE-9E0D-00AA006002F3}" ax:persistence="persistStorage" r:id="rId1"/>
</file>

<file path=ppt/activeX/activeX133.xml><?xml version="1.0" encoding="utf-8"?>
<ax:ocx xmlns:ax="http://schemas.microsoft.com/office/2006/activeX" xmlns:r="http://schemas.openxmlformats.org/officeDocument/2006/relationships" ax:classid="{978C9E23-D4B0-11CE-BF2D-00AA003F40D0}" ax:persistence="persistStorage" r:id="rId1"/>
</file>

<file path=ppt/activeX/activeX134.xml><?xml version="1.0" encoding="utf-8"?>
<ax:ocx xmlns:ax="http://schemas.microsoft.com/office/2006/activeX" xmlns:r="http://schemas.openxmlformats.org/officeDocument/2006/relationships" ax:classid="{978C9E23-D4B0-11CE-BF2D-00AA003F40D0}" ax:persistence="persistStorage" r:id="rId1"/>
</file>

<file path=ppt/activeX/activeX135.xml><?xml version="1.0" encoding="utf-8"?>
<ax:ocx xmlns:ax="http://schemas.microsoft.com/office/2006/activeX" xmlns:r="http://schemas.openxmlformats.org/officeDocument/2006/relationships" ax:classid="{978C9E23-D4B0-11CE-BF2D-00AA003F40D0}" ax:persistence="persistStorage" r:id="rId1"/>
</file>

<file path=ppt/activeX/activeX136.xml><?xml version="1.0" encoding="utf-8"?>
<ax:ocx xmlns:ax="http://schemas.microsoft.com/office/2006/activeX" xmlns:r="http://schemas.openxmlformats.org/officeDocument/2006/relationships" ax:classid="{978C9E23-D4B0-11CE-BF2D-00AA003F40D0}" ax:persistence="persistStorage" r:id="rId1"/>
</file>

<file path=ppt/activeX/activeX137.xml><?xml version="1.0" encoding="utf-8"?>
<ax:ocx xmlns:ax="http://schemas.microsoft.com/office/2006/activeX" xmlns:r="http://schemas.openxmlformats.org/officeDocument/2006/relationships" ax:classid="{D27CDB6E-AE6D-11CF-96B8-444553540000}" ax:persistence="persistStorage" r:id="rId1"/>
</file>

<file path=ppt/activeX/activeX138.xml><?xml version="1.0" encoding="utf-8"?>
<ax:ocx xmlns:ax="http://schemas.microsoft.com/office/2006/activeX" xmlns:r="http://schemas.openxmlformats.org/officeDocument/2006/relationships" ax:classid="{D27CDB6E-AE6D-11CF-96B8-444553540000}" ax:persistence="persistStorage" r:id="rId1"/>
</file>

<file path=ppt/activeX/activeX139.xml><?xml version="1.0" encoding="utf-8"?>
<ax:ocx xmlns:ax="http://schemas.microsoft.com/office/2006/activeX" xmlns:r="http://schemas.openxmlformats.org/officeDocument/2006/relationships" ax:classid="{8856F961-340A-11D0-A96B-00C04FD705A2}" ax:persistence="persistPropertyBag">
  <ax:ocxPr ax:name="ExtentX" ax:value="17105"/>
  <ax:ocxPr ax:name="ExtentY" ax:value="12876"/>
  <ax:ocxPr ax:name="ViewMode" ax:value="0"/>
  <ax:ocxPr ax:name="Offline" ax:value="0"/>
  <ax:ocxPr ax:name="Silent" ax:value="0"/>
  <ax:ocxPr ax:name="RegisterAsBrowser" ax:value="0"/>
  <ax:ocxPr ax:name="RegisterAsDropTarget" ax:value="0"/>
  <ax:ocxPr ax:name="AutoArrange" ax:value="0"/>
  <ax:ocxPr ax:name="NoClientEdge" ax:value="0"/>
  <ax:ocxPr ax:name="AlignLeft" ax:value="0"/>
  <ax:ocxPr ax:name="NoWebView" ax:value="0"/>
  <ax:ocxPr ax:name="HideFileNames" ax:value="0"/>
  <ax:ocxPr ax:name="SingleClick" ax:value="0"/>
  <ax:ocxPr ax:name="SingleSelection" ax:value="0"/>
  <ax:ocxPr ax:name="NoFolders" ax:value="0"/>
  <ax:ocxPr ax:name="Transparent" ax:value="0"/>
  <ax:ocxPr ax:name="ViewID" ax:value="{0057D0E0-3573-11CF-AE69-08002B2E1262}"/>
  <ax:ocxPr ax:name="Location" ax:value="http:///"/>
</ax:ocx>
</file>

<file path=ppt/activeX/activeX140.xml><?xml version="1.0" encoding="utf-8"?>
<ax:ocx xmlns:ax="http://schemas.microsoft.com/office/2006/activeX" xmlns:r="http://schemas.openxmlformats.org/officeDocument/2006/relationships" ax:classid="{978C9E23-D4B0-11CE-BF2D-00AA003F40D0}" ax:persistence="persistStorage" r:id="rId1"/>
</file>

<file path=ppt/activeX/activeX141.xml><?xml version="1.0" encoding="utf-8"?>
<ax:ocx xmlns:ax="http://schemas.microsoft.com/office/2006/activeX" xmlns:r="http://schemas.openxmlformats.org/officeDocument/2006/relationships" ax:classid="{D27CDB6E-AE6D-11CF-96B8-444553540000}" ax:persistence="persistStorage" r:id="rId1"/>
</file>

<file path=ppt/activeX/activeX142.xml><?xml version="1.0" encoding="utf-8"?>
<ax:ocx xmlns:ax="http://schemas.microsoft.com/office/2006/activeX" xmlns:r="http://schemas.openxmlformats.org/officeDocument/2006/relationships" ax:classid="{D27CDB6E-AE6D-11CF-96B8-444553540000}" ax:persistence="persistStorage" r:id="rId1"/>
</file>

<file path=ppt/activeX/activeX143.xml><?xml version="1.0" encoding="utf-8"?>
<ax:ocx xmlns:ax="http://schemas.microsoft.com/office/2006/activeX" xmlns:r="http://schemas.openxmlformats.org/officeDocument/2006/relationships" ax:classid="{D27CDB6E-AE6D-11CF-96B8-444553540000}" ax:persistence="persistStorage" r:id="rId1"/>
</file>

<file path=ppt/activeX/activeX144.xml><?xml version="1.0" encoding="utf-8"?>
<ax:ocx xmlns:ax="http://schemas.microsoft.com/office/2006/activeX" xmlns:r="http://schemas.openxmlformats.org/officeDocument/2006/relationships" ax:classid="{8856F961-340A-11D0-A96B-00C04FD705A2}" ax:persistence="persistPropertyBag">
  <ax:ocxPr ax:name="ExtentX" ax:value="21370"/>
  <ax:ocxPr ax:name="ExtentY" ax:value="12885"/>
  <ax:ocxPr ax:name="ViewMode" ax:value="0"/>
  <ax:ocxPr ax:name="Offline" ax:value="0"/>
  <ax:ocxPr ax:name="Silent" ax:value="0"/>
  <ax:ocxPr ax:name="RegisterAsBrowser" ax:value="0"/>
  <ax:ocxPr ax:name="RegisterAsDropTarget" ax:value="0"/>
  <ax:ocxPr ax:name="AutoArrange" ax:value="0"/>
  <ax:ocxPr ax:name="NoClientEdge" ax:value="0"/>
  <ax:ocxPr ax:name="AlignLeft" ax:value="0"/>
  <ax:ocxPr ax:name="NoWebView" ax:value="0"/>
  <ax:ocxPr ax:name="HideFileNames" ax:value="0"/>
  <ax:ocxPr ax:name="SingleClick" ax:value="0"/>
  <ax:ocxPr ax:name="SingleSelection" ax:value="0"/>
  <ax:ocxPr ax:name="NoFolders" ax:value="0"/>
  <ax:ocxPr ax:name="Transparent" ax:value="0"/>
  <ax:ocxPr ax:name="ViewID" ax:value="{0057D0E0-3573-11CF-AE69-08002B2E1262}"/>
  <ax:ocxPr ax:name="Location" ax:value="http:///"/>
</ax:ocx>
</file>

<file path=ppt/activeX/activeX145.xml><?xml version="1.0" encoding="utf-8"?>
<ax:ocx xmlns:ax="http://schemas.microsoft.com/office/2006/activeX" xmlns:r="http://schemas.openxmlformats.org/officeDocument/2006/relationships" ax:classid="{978C9E23-D4B0-11CE-BF2D-00AA003F40D0}" ax:persistence="persistStorage" r:id="rId1"/>
</file>

<file path=ppt/activeX/activeX146.xml><?xml version="1.0" encoding="utf-8"?>
<ax:ocx xmlns:ax="http://schemas.microsoft.com/office/2006/activeX" xmlns:r="http://schemas.openxmlformats.org/officeDocument/2006/relationships" ax:classid="{D27CDB6E-AE6D-11CF-96B8-444553540000}" ax:persistence="persistStorage" r:id="rId1"/>
</file>

<file path=ppt/activeX/activeX147.xml><?xml version="1.0" encoding="utf-8"?>
<ax:ocx xmlns:ax="http://schemas.microsoft.com/office/2006/activeX" xmlns:r="http://schemas.openxmlformats.org/officeDocument/2006/relationships" ax:classid="{D27CDB6E-AE6D-11CF-96B8-444553540000}" ax:persistence="persistStorage" r:id="rId1"/>
</file>

<file path=ppt/activeX/activeX148.xml><?xml version="1.0" encoding="utf-8"?>
<ax:ocx xmlns:ax="http://schemas.microsoft.com/office/2006/activeX" xmlns:r="http://schemas.openxmlformats.org/officeDocument/2006/relationships" ax:classid="{D27CDB6E-AE6D-11CF-96B8-444553540000}" ax:persistence="persistStorage" r:id="rId1"/>
</file>

<file path=ppt/activeX/activeX149.xml><?xml version="1.0" encoding="utf-8"?>
<ax:ocx xmlns:ax="http://schemas.microsoft.com/office/2006/activeX" xmlns:r="http://schemas.openxmlformats.org/officeDocument/2006/relationships" ax:classid="{D27CDB6E-AE6D-11CF-96B8-444553540000}" ax:persistence="persistStorage" r:id="rId1"/>
</file>

<file path=ppt/activeX/activeX150.xml><?xml version="1.0" encoding="utf-8"?>
<ax:ocx xmlns:ax="http://schemas.microsoft.com/office/2006/activeX" xmlns:r="http://schemas.openxmlformats.org/officeDocument/2006/relationships" ax:classid="{D27CDB6E-AE6D-11CF-96B8-444553540000}" ax:persistence="persistStorage" r:id="rId1"/>
</file>

<file path=ppt/activeX/activeX151.xml><?xml version="1.0" encoding="utf-8"?>
<ax:ocx xmlns:ax="http://schemas.microsoft.com/office/2006/activeX" xmlns:r="http://schemas.openxmlformats.org/officeDocument/2006/relationships" ax:classid="{D7053240-CE69-11CD-A777-00DD01143C57}" ax:persistence="persistStorage" r:id="rId1"/>
</file>

<file path=ppt/activeX/activeX152.xml><?xml version="1.0" encoding="utf-8"?>
<ax:ocx xmlns:ax="http://schemas.microsoft.com/office/2006/activeX" xmlns:r="http://schemas.openxmlformats.org/officeDocument/2006/relationships" ax:classid="{8856F961-340A-11D0-A96B-00C04FD705A2}" ax:persistence="persistPropertyBag">
  <ax:ocxPr ax:name="ExtentX" ax:value="20263"/>
  <ax:ocxPr ax:name="ExtentY" ax:value="11748"/>
  <ax:ocxPr ax:name="ViewMode" ax:value="0"/>
  <ax:ocxPr ax:name="Offline" ax:value="0"/>
  <ax:ocxPr ax:name="Silent" ax:value="0"/>
  <ax:ocxPr ax:name="RegisterAsBrowser" ax:value="0"/>
  <ax:ocxPr ax:name="RegisterAsDropTarget" ax:value="0"/>
  <ax:ocxPr ax:name="AutoArrange" ax:value="0"/>
  <ax:ocxPr ax:name="NoClientEdge" ax:value="0"/>
  <ax:ocxPr ax:name="AlignLeft" ax:value="0"/>
  <ax:ocxPr ax:name="NoWebView" ax:value="0"/>
  <ax:ocxPr ax:name="HideFileNames" ax:value="0"/>
  <ax:ocxPr ax:name="SingleClick" ax:value="0"/>
  <ax:ocxPr ax:name="SingleSelection" ax:value="0"/>
  <ax:ocxPr ax:name="NoFolders" ax:value="0"/>
  <ax:ocxPr ax:name="Transparent" ax:value="0"/>
  <ax:ocxPr ax:name="ViewID" ax:value="{0057D0E0-3573-11CF-AE69-08002B2E1262}"/>
  <ax:ocxPr ax:name="Location" ax:value="http:///"/>
</ax:ocx>
</file>

<file path=ppt/activeX/activeX153.xml><?xml version="1.0" encoding="utf-8"?>
<ax:ocx xmlns:ax="http://schemas.microsoft.com/office/2006/activeX" xmlns:r="http://schemas.openxmlformats.org/officeDocument/2006/relationships" ax:classid="{8856F961-340A-11D0-A96B-00C04FD705A2}" ax:persistence="persistPropertyBag">
  <ax:ocxPr ax:name="ExtentX" ax:value="20289"/>
  <ax:ocxPr ax:name="ExtentY" ax:value="11748"/>
  <ax:ocxPr ax:name="ViewMode" ax:value="0"/>
  <ax:ocxPr ax:name="Offline" ax:value="0"/>
  <ax:ocxPr ax:name="Silent" ax:value="0"/>
  <ax:ocxPr ax:name="RegisterAsBrowser" ax:value="0"/>
  <ax:ocxPr ax:name="RegisterAsDropTarget" ax:value="0"/>
  <ax:ocxPr ax:name="AutoArrange" ax:value="0"/>
  <ax:ocxPr ax:name="NoClientEdge" ax:value="0"/>
  <ax:ocxPr ax:name="AlignLeft" ax:value="0"/>
  <ax:ocxPr ax:name="NoWebView" ax:value="0"/>
  <ax:ocxPr ax:name="HideFileNames" ax:value="0"/>
  <ax:ocxPr ax:name="SingleClick" ax:value="0"/>
  <ax:ocxPr ax:name="SingleSelection" ax:value="0"/>
  <ax:ocxPr ax:name="NoFolders" ax:value="0"/>
  <ax:ocxPr ax:name="Transparent" ax:value="0"/>
  <ax:ocxPr ax:name="ViewID" ax:value="{0057D0E0-3573-11CF-AE69-08002B2E1262}"/>
  <ax:ocxPr ax:name="Location" ax:value="http:///"/>
</ax:ocx>
</file>

<file path=ppt/activeX/activeX154.xml><?xml version="1.0" encoding="utf-8"?>
<ax:ocx xmlns:ax="http://schemas.microsoft.com/office/2006/activeX" xmlns:r="http://schemas.openxmlformats.org/officeDocument/2006/relationships" ax:classid="{8856F961-340A-11D0-A96B-00C04FD705A2}" ax:persistence="persistPropertyBag">
  <ax:ocxPr ax:name="ExtentX" ax:value="20289"/>
  <ax:ocxPr ax:name="ExtentY" ax:value="11748"/>
  <ax:ocxPr ax:name="ViewMode" ax:value="0"/>
  <ax:ocxPr ax:name="Offline" ax:value="0"/>
  <ax:ocxPr ax:name="Silent" ax:value="0"/>
  <ax:ocxPr ax:name="RegisterAsBrowser" ax:value="0"/>
  <ax:ocxPr ax:name="RegisterAsDropTarget" ax:value="0"/>
  <ax:ocxPr ax:name="AutoArrange" ax:value="0"/>
  <ax:ocxPr ax:name="NoClientEdge" ax:value="0"/>
  <ax:ocxPr ax:name="AlignLeft" ax:value="0"/>
  <ax:ocxPr ax:name="NoWebView" ax:value="0"/>
  <ax:ocxPr ax:name="HideFileNames" ax:value="0"/>
  <ax:ocxPr ax:name="SingleClick" ax:value="0"/>
  <ax:ocxPr ax:name="SingleSelection" ax:value="0"/>
  <ax:ocxPr ax:name="NoFolders" ax:value="0"/>
  <ax:ocxPr ax:name="Transparent" ax:value="0"/>
  <ax:ocxPr ax:name="ViewID" ax:value="{0057D0E0-3573-11CF-AE69-08002B2E1262}"/>
  <ax:ocxPr ax:name="Location" ax:value="http:///"/>
</ax:ocx>
</file>

<file path=ppt/activeX/activeX155.xml><?xml version="1.0" encoding="utf-8"?>
<ax:ocx xmlns:ax="http://schemas.microsoft.com/office/2006/activeX" xmlns:r="http://schemas.openxmlformats.org/officeDocument/2006/relationships" ax:classid="{8856F961-340A-11D0-A96B-00C04FD705A2}" ax:persistence="persistPropertyBag">
  <ax:ocxPr ax:name="ExtentX" ax:value="20289"/>
  <ax:ocxPr ax:name="ExtentY" ax:value="11748"/>
  <ax:ocxPr ax:name="ViewMode" ax:value="0"/>
  <ax:ocxPr ax:name="Offline" ax:value="0"/>
  <ax:ocxPr ax:name="Silent" ax:value="0"/>
  <ax:ocxPr ax:name="RegisterAsBrowser" ax:value="0"/>
  <ax:ocxPr ax:name="RegisterAsDropTarget" ax:value="0"/>
  <ax:ocxPr ax:name="AutoArrange" ax:value="0"/>
  <ax:ocxPr ax:name="NoClientEdge" ax:value="0"/>
  <ax:ocxPr ax:name="AlignLeft" ax:value="0"/>
  <ax:ocxPr ax:name="NoWebView" ax:value="0"/>
  <ax:ocxPr ax:name="HideFileNames" ax:value="0"/>
  <ax:ocxPr ax:name="SingleClick" ax:value="0"/>
  <ax:ocxPr ax:name="SingleSelection" ax:value="0"/>
  <ax:ocxPr ax:name="NoFolders" ax:value="0"/>
  <ax:ocxPr ax:name="Transparent" ax:value="0"/>
  <ax:ocxPr ax:name="ViewID" ax:value="{0057D0E0-3573-11CF-AE69-08002B2E1262}"/>
  <ax:ocxPr ax:name="Location" ax:value="https://vimeo.com/"/>
</ax:ocx>
</file>

<file path=ppt/activeX/activeX156.xml><?xml version="1.0" encoding="utf-8"?>
<ax:ocx xmlns:ax="http://schemas.microsoft.com/office/2006/activeX" xmlns:r="http://schemas.openxmlformats.org/officeDocument/2006/relationships" ax:classid="{8856F961-340A-11D0-A96B-00C04FD705A2}" ax:persistence="persistPropertyBag">
  <ax:ocxPr ax:name="ExtentX" ax:value="20316"/>
  <ax:ocxPr ax:name="ExtentY" ax:value="11655"/>
  <ax:ocxPr ax:name="ViewMode" ax:value="0"/>
  <ax:ocxPr ax:name="Offline" ax:value="0"/>
  <ax:ocxPr ax:name="Silent" ax:value="0"/>
  <ax:ocxPr ax:name="RegisterAsBrowser" ax:value="0"/>
  <ax:ocxPr ax:name="RegisterAsDropTarget" ax:value="0"/>
  <ax:ocxPr ax:name="AutoArrange" ax:value="0"/>
  <ax:ocxPr ax:name="NoClientEdge" ax:value="0"/>
  <ax:ocxPr ax:name="AlignLeft" ax:value="0"/>
  <ax:ocxPr ax:name="NoWebView" ax:value="0"/>
  <ax:ocxPr ax:name="HideFileNames" ax:value="0"/>
  <ax:ocxPr ax:name="SingleClick" ax:value="0"/>
  <ax:ocxPr ax:name="SingleSelection" ax:value="0"/>
  <ax:ocxPr ax:name="NoFolders" ax:value="0"/>
  <ax:ocxPr ax:name="Transparent" ax:value="0"/>
  <ax:ocxPr ax:name="ViewID" ax:value="{0057D0E0-3573-11CF-AE69-08002B2E1262}"/>
  <ax:ocxPr ax:name="Location" ax:value="http:///"/>
</ax:ocx>
</file>

<file path=ppt/activeX/activeX157.xml><?xml version="1.0" encoding="utf-8"?>
<ax:ocx xmlns:ax="http://schemas.microsoft.com/office/2006/activeX" xmlns:r="http://schemas.openxmlformats.org/officeDocument/2006/relationships" ax:classid="{8856F961-340A-11D0-A96B-00C04FD705A2}" ax:persistence="persistPropertyBag">
  <ax:ocxPr ax:name="ExtentX" ax:value="20316"/>
  <ax:ocxPr ax:name="ExtentY" ax:value="11655"/>
  <ax:ocxPr ax:name="ViewMode" ax:value="0"/>
  <ax:ocxPr ax:name="Offline" ax:value="0"/>
  <ax:ocxPr ax:name="Silent" ax:value="0"/>
  <ax:ocxPr ax:name="RegisterAsBrowser" ax:value="0"/>
  <ax:ocxPr ax:name="RegisterAsDropTarget" ax:value="0"/>
  <ax:ocxPr ax:name="AutoArrange" ax:value="0"/>
  <ax:ocxPr ax:name="NoClientEdge" ax:value="0"/>
  <ax:ocxPr ax:name="AlignLeft" ax:value="0"/>
  <ax:ocxPr ax:name="NoWebView" ax:value="0"/>
  <ax:ocxPr ax:name="HideFileNames" ax:value="0"/>
  <ax:ocxPr ax:name="SingleClick" ax:value="0"/>
  <ax:ocxPr ax:name="SingleSelection" ax:value="0"/>
  <ax:ocxPr ax:name="NoFolders" ax:value="0"/>
  <ax:ocxPr ax:name="Transparent" ax:value="0"/>
  <ax:ocxPr ax:name="ViewID" ax:value="{0057D0E0-3573-11CF-AE69-08002B2E1262}"/>
  <ax:ocxPr ax:name="Location" ax:value="http:///"/>
</ax:ocx>
</file>

<file path=ppt/activeX/activeX158.xml><?xml version="1.0" encoding="utf-8"?>
<ax:ocx xmlns:ax="http://schemas.microsoft.com/office/2006/activeX" xmlns:r="http://schemas.openxmlformats.org/officeDocument/2006/relationships" ax:classid="{8BD21D10-EC42-11CE-9E0D-00AA006002F3}" ax:persistence="persistStorage" r:id="rId1"/>
</file>

<file path=ppt/activeX/activeX159.xml><?xml version="1.0" encoding="utf-8"?>
<ax:ocx xmlns:ax="http://schemas.microsoft.com/office/2006/activeX" xmlns:r="http://schemas.openxmlformats.org/officeDocument/2006/relationships" ax:classid="{8BD21D10-EC42-11CE-9E0D-00AA006002F3}" ax:persistence="persistStorage" r:id="rId1"/>
</file>

<file path=ppt/activeX/activeX160.xml><?xml version="1.0" encoding="utf-8"?>
<ax:ocx xmlns:ax="http://schemas.microsoft.com/office/2006/activeX" xmlns:r="http://schemas.openxmlformats.org/officeDocument/2006/relationships" ax:classid="{8BD21D10-EC42-11CE-9E0D-00AA006002F3}" ax:persistence="persistStorage" r:id="rId1"/>
</file>

<file path=ppt/activeX/activeX161.xml><?xml version="1.0" encoding="utf-8"?>
<ax:ocx xmlns:ax="http://schemas.microsoft.com/office/2006/activeX" xmlns:r="http://schemas.openxmlformats.org/officeDocument/2006/relationships" ax:classid="{978C9E23-D4B0-11CE-BF2D-00AA003F40D0}" ax:persistence="persistStorage" r:id="rId1"/>
</file>

<file path=ppt/activeX/activeX162.xml><?xml version="1.0" encoding="utf-8"?>
<ax:ocx xmlns:ax="http://schemas.microsoft.com/office/2006/activeX" xmlns:r="http://schemas.openxmlformats.org/officeDocument/2006/relationships" ax:classid="{8BD21D10-EC42-11CE-9E0D-00AA006002F3}" ax:persistence="persistStorage" r:id="rId1"/>
</file>

<file path=ppt/activeX/activeX163.xml><?xml version="1.0" encoding="utf-8"?>
<ax:ocx xmlns:ax="http://schemas.microsoft.com/office/2006/activeX" xmlns:r="http://schemas.openxmlformats.org/officeDocument/2006/relationships" ax:classid="{8BD21D10-EC42-11CE-9E0D-00AA006002F3}" ax:persistence="persistStorage" r:id="rId1"/>
</file>

<file path=ppt/activeX/activeX164.xml><?xml version="1.0" encoding="utf-8"?>
<ax:ocx xmlns:ax="http://schemas.microsoft.com/office/2006/activeX" xmlns:r="http://schemas.openxmlformats.org/officeDocument/2006/relationships" ax:classid="{4C599241-6926-101B-9992-00000B65C6F9}" ax:persistence="persistStorage" r:id="rId1"/>
</file>

<file path=ppt/activeX/activeX165.xml><?xml version="1.0" encoding="utf-8"?>
<ax:ocx xmlns:ax="http://schemas.microsoft.com/office/2006/activeX" xmlns:r="http://schemas.openxmlformats.org/officeDocument/2006/relationships" ax:classid="{4C599241-6926-101B-9992-00000B65C6F9}" ax:persistence="persistStorage" r:id="rId1"/>
</file>

<file path=ppt/activeX/activeX166.xml><?xml version="1.0" encoding="utf-8"?>
<ax:ocx xmlns:ax="http://schemas.microsoft.com/office/2006/activeX" xmlns:r="http://schemas.openxmlformats.org/officeDocument/2006/relationships" ax:classid="{4C599241-6926-101B-9992-00000B65C6F9}" ax:persistence="persistStorage" r:id="rId1"/>
</file>

<file path=ppt/activeX/activeX167.xml><?xml version="1.0" encoding="utf-8"?>
<ax:ocx xmlns:ax="http://schemas.microsoft.com/office/2006/activeX" xmlns:r="http://schemas.openxmlformats.org/officeDocument/2006/relationships" ax:classid="{4C599241-6926-101B-9992-00000B65C6F9}" ax:persistence="persistStorage" r:id="rId1"/>
</file>

<file path=ppt/activeX/activeX168.xml><?xml version="1.0" encoding="utf-8"?>
<ax:ocx xmlns:ax="http://schemas.microsoft.com/office/2006/activeX" xmlns:r="http://schemas.openxmlformats.org/officeDocument/2006/relationships" ax:classid="{4C599241-6926-101B-9992-00000B65C6F9}" ax:persistence="persistStorage" r:id="rId1"/>
</file>

<file path=ppt/activeX/activeX169.xml><?xml version="1.0" encoding="utf-8"?>
<ax:ocx xmlns:ax="http://schemas.microsoft.com/office/2006/activeX" xmlns:r="http://schemas.openxmlformats.org/officeDocument/2006/relationships" ax:classid="{4C599241-6926-101B-9992-00000B65C6F9}" ax:persistence="persistStorage" r:id="rId1"/>
</file>

<file path=ppt/activeX/activeX170.xml><?xml version="1.0" encoding="utf-8"?>
<ax:ocx xmlns:ax="http://schemas.microsoft.com/office/2006/activeX" xmlns:r="http://schemas.openxmlformats.org/officeDocument/2006/relationships" ax:classid="{4C599241-6926-101B-9992-00000B65C6F9}" ax:persistence="persistStorage" r:id="rId1"/>
</file>

<file path=ppt/activeX/activeX171.xml><?xml version="1.0" encoding="utf-8"?>
<ax:ocx xmlns:ax="http://schemas.microsoft.com/office/2006/activeX" xmlns:r="http://schemas.openxmlformats.org/officeDocument/2006/relationships" ax:classid="{4C599241-6926-101B-9992-00000B65C6F9}" ax:persistence="persistStorage" r:id="rId1"/>
</file>

<file path=ppt/activeX/activeX172.xml><?xml version="1.0" encoding="utf-8"?>
<ax:ocx xmlns:ax="http://schemas.microsoft.com/office/2006/activeX" xmlns:r="http://schemas.openxmlformats.org/officeDocument/2006/relationships" ax:classid="{4C599241-6926-101B-9992-00000B65C6F9}" ax:persistence="persistStorage" r:id="rId1"/>
</file>

<file path=ppt/activeX/activeX173.xml><?xml version="1.0" encoding="utf-8"?>
<ax:ocx xmlns:ax="http://schemas.microsoft.com/office/2006/activeX" xmlns:r="http://schemas.openxmlformats.org/officeDocument/2006/relationships" ax:classid="{8BD21D10-EC42-11CE-9E0D-00AA006002F3}" ax:persistence="persistStorage" r:id="rId1"/>
</file>

<file path=ppt/activeX/activeX174.xml><?xml version="1.0" encoding="utf-8"?>
<ax:ocx xmlns:ax="http://schemas.microsoft.com/office/2006/activeX" xmlns:r="http://schemas.openxmlformats.org/officeDocument/2006/relationships" ax:classid="{8BD21D10-EC42-11CE-9E0D-00AA006002F3}" ax:persistence="persistStorage" r:id="rId1"/>
</file>

<file path=ppt/activeX/activeX175.xml><?xml version="1.0" encoding="utf-8"?>
<ax:ocx xmlns:ax="http://schemas.microsoft.com/office/2006/activeX" xmlns:r="http://schemas.openxmlformats.org/officeDocument/2006/relationships" ax:classid="{8BD21D10-EC42-11CE-9E0D-00AA006002F3}" ax:persistence="persistStorage" r:id="rId1"/>
</file>

<file path=ppt/activeX/activeX176.xml><?xml version="1.0" encoding="utf-8"?>
<ax:ocx xmlns:ax="http://schemas.microsoft.com/office/2006/activeX" xmlns:r="http://schemas.openxmlformats.org/officeDocument/2006/relationships" ax:classid="{8BD21D10-EC42-11CE-9E0D-00AA006002F3}" ax:persistence="persistStorage" r:id="rId1"/>
</file>

<file path=ppt/activeX/activeX177.xml><?xml version="1.0" encoding="utf-8"?>
<ax:ocx xmlns:ax="http://schemas.microsoft.com/office/2006/activeX" xmlns:r="http://schemas.openxmlformats.org/officeDocument/2006/relationships" ax:classid="{8BD21D10-EC42-11CE-9E0D-00AA006002F3}" ax:persistence="persistStorage" r:id="rId1"/>
</file>

<file path=ppt/activeX/activeX178.xml><?xml version="1.0" encoding="utf-8"?>
<ax:ocx xmlns:ax="http://schemas.microsoft.com/office/2006/activeX" xmlns:r="http://schemas.openxmlformats.org/officeDocument/2006/relationships" ax:classid="{8856F961-340A-11D0-A96B-00C04FD705A2}" ax:persistence="persistPropertyBag">
  <ax:ocxPr ax:name="ExtentX" ax:value="12409"/>
  <ax:ocxPr ax:name="ExtentY" ax:value="9525"/>
  <ax:ocxPr ax:name="ViewMode" ax:value="0"/>
  <ax:ocxPr ax:name="Offline" ax:value="0"/>
  <ax:ocxPr ax:name="Silent" ax:value="1"/>
  <ax:ocxPr ax:name="RegisterAsBrowser" ax:value="0"/>
  <ax:ocxPr ax:name="RegisterAsDropTarget" ax:value="1"/>
  <ax:ocxPr ax:name="AutoArrange" ax:value="0"/>
  <ax:ocxPr ax:name="NoClientEdge" ax:value="0"/>
  <ax:ocxPr ax:name="AlignLeft" ax:value="0"/>
  <ax:ocxPr ax:name="NoWebView" ax:value="0"/>
  <ax:ocxPr ax:name="HideFileNames" ax:value="0"/>
  <ax:ocxPr ax:name="SingleClick" ax:value="0"/>
  <ax:ocxPr ax:name="SingleSelection" ax:value="0"/>
  <ax:ocxPr ax:name="NoFolders" ax:value="0"/>
  <ax:ocxPr ax:name="Transparent" ax:value="0"/>
  <ax:ocxPr ax:name="ViewID" ax:value="{0057D0E0-3573-11CF-AE69-08002B2E1262}"/>
  <ax:ocxPr ax:name="Location" ax:value="http:///"/>
</ax:ocx>
</file>

<file path=ppt/activeX/activeX179.xml><?xml version="1.0" encoding="utf-8"?>
<ax:ocx xmlns:ax="http://schemas.microsoft.com/office/2006/activeX" xmlns:r="http://schemas.openxmlformats.org/officeDocument/2006/relationships" ax:classid="{978C9E23-D4B0-11CE-BF2D-00AA003F40D0}" ax:persistence="persistStorage" r:id="rId1"/>
</file>

<file path=ppt/activeX/activeX180.xml><?xml version="1.0" encoding="utf-8"?>
<ax:ocx xmlns:ax="http://schemas.microsoft.com/office/2006/activeX" xmlns:r="http://schemas.openxmlformats.org/officeDocument/2006/relationships" ax:classid="{8856F961-340A-11D0-A96B-00C04FD705A2}" ax:persistence="persistPropertyBag">
  <ax:ocxPr ax:name="ExtentX" ax:value="12409"/>
  <ax:ocxPr ax:name="ExtentY" ax:value="9525"/>
  <ax:ocxPr ax:name="ViewMode" ax:value="0"/>
  <ax:ocxPr ax:name="Offline" ax:value="0"/>
  <ax:ocxPr ax:name="Silent" ax:value="1"/>
  <ax:ocxPr ax:name="RegisterAsBrowser" ax:value="0"/>
  <ax:ocxPr ax:name="RegisterAsDropTarget" ax:value="1"/>
  <ax:ocxPr ax:name="AutoArrange" ax:value="0"/>
  <ax:ocxPr ax:name="NoClientEdge" ax:value="0"/>
  <ax:ocxPr ax:name="AlignLeft" ax:value="0"/>
  <ax:ocxPr ax:name="NoWebView" ax:value="0"/>
  <ax:ocxPr ax:name="HideFileNames" ax:value="0"/>
  <ax:ocxPr ax:name="SingleClick" ax:value="0"/>
  <ax:ocxPr ax:name="SingleSelection" ax:value="0"/>
  <ax:ocxPr ax:name="NoFolders" ax:value="0"/>
  <ax:ocxPr ax:name="Transparent" ax:value="0"/>
  <ax:ocxPr ax:name="ViewID" ax:value="{0057D0E0-3573-11CF-AE69-08002B2E1262}"/>
  <ax:ocxPr ax:name="Location" ax:value="http:///"/>
</ax:ocx>
</file>

<file path=ppt/activeX/activeX181.xml><?xml version="1.0" encoding="utf-8"?>
<ax:ocx xmlns:ax="http://schemas.microsoft.com/office/2006/activeX" xmlns:r="http://schemas.openxmlformats.org/officeDocument/2006/relationships" ax:classid="{978C9E23-D4B0-11CE-BF2D-00AA003F40D0}" ax:persistence="persistStorage" r:id="rId1"/>
</file>

<file path=ppt/activeX/activeX182.xml><?xml version="1.0" encoding="utf-8"?>
<ax:ocx xmlns:ax="http://schemas.microsoft.com/office/2006/activeX" xmlns:r="http://schemas.openxmlformats.org/officeDocument/2006/relationships" ax:classid="{8856F961-340A-11D0-A96B-00C04FD705A2}" ax:persistence="persistPropertyBag">
  <ax:ocxPr ax:name="ExtentX" ax:value="12409"/>
  <ax:ocxPr ax:name="ExtentY" ax:value="9525"/>
  <ax:ocxPr ax:name="ViewMode" ax:value="0"/>
  <ax:ocxPr ax:name="Offline" ax:value="0"/>
  <ax:ocxPr ax:name="Silent" ax:value="1"/>
  <ax:ocxPr ax:name="RegisterAsBrowser" ax:value="0"/>
  <ax:ocxPr ax:name="RegisterAsDropTarget" ax:value="1"/>
  <ax:ocxPr ax:name="AutoArrange" ax:value="0"/>
  <ax:ocxPr ax:name="NoClientEdge" ax:value="0"/>
  <ax:ocxPr ax:name="AlignLeft" ax:value="0"/>
  <ax:ocxPr ax:name="NoWebView" ax:value="0"/>
  <ax:ocxPr ax:name="HideFileNames" ax:value="0"/>
  <ax:ocxPr ax:name="SingleClick" ax:value="0"/>
  <ax:ocxPr ax:name="SingleSelection" ax:value="0"/>
  <ax:ocxPr ax:name="NoFolders" ax:value="0"/>
  <ax:ocxPr ax:name="Transparent" ax:value="0"/>
  <ax:ocxPr ax:name="ViewID" ax:value="{0057D0E0-3573-11CF-AE69-08002B2E1262}"/>
  <ax:ocxPr ax:name="Location" ax:value="http:///"/>
</ax:ocx>
</file>

<file path=ppt/activeX/activeX183.xml><?xml version="1.0" encoding="utf-8"?>
<ax:ocx xmlns:ax="http://schemas.microsoft.com/office/2006/activeX" xmlns:r="http://schemas.openxmlformats.org/officeDocument/2006/relationships" ax:classid="{978C9E23-D4B0-11CE-BF2D-00AA003F40D0}" ax:persistence="persistStorage" r:id="rId1"/>
</file>

<file path=ppt/activeX/activeX184.xml><?xml version="1.0" encoding="utf-8"?>
<ax:ocx xmlns:ax="http://schemas.microsoft.com/office/2006/activeX" xmlns:r="http://schemas.openxmlformats.org/officeDocument/2006/relationships" ax:classid="{8856F961-340A-11D0-A96B-00C04FD705A2}" ax:persistence="persistPropertyBag">
  <ax:ocxPr ax:name="ExtentX" ax:value="12409"/>
  <ax:ocxPr ax:name="ExtentY" ax:value="9525"/>
  <ax:ocxPr ax:name="ViewMode" ax:value="0"/>
  <ax:ocxPr ax:name="Offline" ax:value="0"/>
  <ax:ocxPr ax:name="Silent" ax:value="1"/>
  <ax:ocxPr ax:name="RegisterAsBrowser" ax:value="0"/>
  <ax:ocxPr ax:name="RegisterAsDropTarget" ax:value="1"/>
  <ax:ocxPr ax:name="AutoArrange" ax:value="0"/>
  <ax:ocxPr ax:name="NoClientEdge" ax:value="0"/>
  <ax:ocxPr ax:name="AlignLeft" ax:value="0"/>
  <ax:ocxPr ax:name="NoWebView" ax:value="0"/>
  <ax:ocxPr ax:name="HideFileNames" ax:value="0"/>
  <ax:ocxPr ax:name="SingleClick" ax:value="0"/>
  <ax:ocxPr ax:name="SingleSelection" ax:value="0"/>
  <ax:ocxPr ax:name="NoFolders" ax:value="0"/>
  <ax:ocxPr ax:name="Transparent" ax:value="0"/>
  <ax:ocxPr ax:name="ViewID" ax:value="{0057D0E0-3573-11CF-AE69-08002B2E1262}"/>
  <ax:ocxPr ax:name="Location" ax:value="http:///"/>
</ax:ocx>
</file>

<file path=ppt/activeX/activeX185.xml><?xml version="1.0" encoding="utf-8"?>
<ax:ocx xmlns:ax="http://schemas.microsoft.com/office/2006/activeX" xmlns:r="http://schemas.openxmlformats.org/officeDocument/2006/relationships" ax:classid="{978C9E23-D4B0-11CE-BF2D-00AA003F40D0}" ax:persistence="persistStorage" r:id="rId1"/>
</file>

<file path=ppt/drawings/_rels/vmlDrawing1.vml.rels><?xml version="1.0" encoding="UTF-8" standalone="yes"?>
<Relationships xmlns="http://schemas.openxmlformats.org/package/2006/relationships"><Relationship Id="rId1" Type="http://schemas.openxmlformats.org/officeDocument/2006/relationships/image" Target="../media/image2.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8.w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13.wmf"/><Relationship Id="rId1" Type="http://schemas.openxmlformats.org/officeDocument/2006/relationships/image" Target="../media/image12.wmf"/></Relationships>
</file>

<file path=ppt/drawings/_rels/vmlDrawing4.vml.rels><?xml version="1.0" encoding="UTF-8" standalone="yes"?>
<Relationships xmlns="http://schemas.openxmlformats.org/package/2006/relationships"><Relationship Id="rId8" Type="http://schemas.openxmlformats.org/officeDocument/2006/relationships/image" Target="../media/image23.wmf"/><Relationship Id="rId3" Type="http://schemas.openxmlformats.org/officeDocument/2006/relationships/image" Target="../media/image18.wmf"/><Relationship Id="rId7" Type="http://schemas.openxmlformats.org/officeDocument/2006/relationships/image" Target="../media/image22.wmf"/><Relationship Id="rId2" Type="http://schemas.openxmlformats.org/officeDocument/2006/relationships/image" Target="../media/image17.wmf"/><Relationship Id="rId1" Type="http://schemas.openxmlformats.org/officeDocument/2006/relationships/image" Target="../media/image16.wmf"/><Relationship Id="rId6" Type="http://schemas.openxmlformats.org/officeDocument/2006/relationships/image" Target="../media/image21.wmf"/><Relationship Id="rId5" Type="http://schemas.openxmlformats.org/officeDocument/2006/relationships/image" Target="../media/image20.wmf"/><Relationship Id="rId4" Type="http://schemas.openxmlformats.org/officeDocument/2006/relationships/image" Target="../media/image19.w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42.wmf"/><Relationship Id="rId2" Type="http://schemas.openxmlformats.org/officeDocument/2006/relationships/image" Target="../media/image41.wmf"/><Relationship Id="rId1" Type="http://schemas.openxmlformats.org/officeDocument/2006/relationships/image" Target="../media/image40.wmf"/><Relationship Id="rId6" Type="http://schemas.openxmlformats.org/officeDocument/2006/relationships/image" Target="../media/image45.wmf"/><Relationship Id="rId5" Type="http://schemas.openxmlformats.org/officeDocument/2006/relationships/image" Target="../media/image44.wmf"/><Relationship Id="rId4" Type="http://schemas.openxmlformats.org/officeDocument/2006/relationships/image" Target="../media/image43.wmf"/></Relationships>
</file>

<file path=ppt/drawings/_rels/vmlDrawing6.vml.rels><?xml version="1.0" encoding="UTF-8" standalone="yes"?>
<Relationships xmlns="http://schemas.openxmlformats.org/package/2006/relationships"><Relationship Id="rId2" Type="http://schemas.openxmlformats.org/officeDocument/2006/relationships/image" Target="../media/image53.wmf"/><Relationship Id="rId1" Type="http://schemas.openxmlformats.org/officeDocument/2006/relationships/image" Target="../media/image52.wmf"/></Relationships>
</file>

<file path=ppt/drawings/_rels/vmlDrawing7.vml.rels><?xml version="1.0" encoding="UTF-8" standalone="yes"?>
<Relationships xmlns="http://schemas.openxmlformats.org/package/2006/relationships"><Relationship Id="rId3" Type="http://schemas.openxmlformats.org/officeDocument/2006/relationships/image" Target="../media/image65.wmf"/><Relationship Id="rId2" Type="http://schemas.openxmlformats.org/officeDocument/2006/relationships/image" Target="../media/image64.wmf"/><Relationship Id="rId1" Type="http://schemas.openxmlformats.org/officeDocument/2006/relationships/image" Target="../media/image63.wmf"/></Relationships>
</file>

<file path=ppt/drawings/_rels/vmlDrawing8.vml.rels><?xml version="1.0" encoding="UTF-8" standalone="yes"?>
<Relationships xmlns="http://schemas.openxmlformats.org/package/2006/relationships"><Relationship Id="rId3" Type="http://schemas.openxmlformats.org/officeDocument/2006/relationships/image" Target="../media/image74.wmf"/><Relationship Id="rId7" Type="http://schemas.openxmlformats.org/officeDocument/2006/relationships/image" Target="../media/image78.wmf"/><Relationship Id="rId2" Type="http://schemas.openxmlformats.org/officeDocument/2006/relationships/image" Target="../media/image73.wmf"/><Relationship Id="rId1" Type="http://schemas.openxmlformats.org/officeDocument/2006/relationships/image" Target="../media/image72.wmf"/><Relationship Id="rId6" Type="http://schemas.openxmlformats.org/officeDocument/2006/relationships/image" Target="../media/image77.wmf"/><Relationship Id="rId5" Type="http://schemas.openxmlformats.org/officeDocument/2006/relationships/image" Target="../media/image76.wmf"/><Relationship Id="rId4" Type="http://schemas.openxmlformats.org/officeDocument/2006/relationships/image" Target="../media/image75.wmf"/></Relationships>
</file>

<file path=ppt/drawings/_rels/vmlDrawing9.vml.rels><?xml version="1.0" encoding="UTF-8" standalone="yes"?>
<Relationships xmlns="http://schemas.openxmlformats.org/package/2006/relationships"><Relationship Id="rId8" Type="http://schemas.openxmlformats.org/officeDocument/2006/relationships/image" Target="../media/image78.wmf"/><Relationship Id="rId3" Type="http://schemas.openxmlformats.org/officeDocument/2006/relationships/image" Target="../media/image73.wmf"/><Relationship Id="rId7" Type="http://schemas.openxmlformats.org/officeDocument/2006/relationships/image" Target="../media/image77.wmf"/><Relationship Id="rId2" Type="http://schemas.openxmlformats.org/officeDocument/2006/relationships/image" Target="../media/image88.wmf"/><Relationship Id="rId1" Type="http://schemas.openxmlformats.org/officeDocument/2006/relationships/image" Target="../media/image72.wmf"/><Relationship Id="rId6" Type="http://schemas.openxmlformats.org/officeDocument/2006/relationships/image" Target="../media/image90.wmf"/><Relationship Id="rId5" Type="http://schemas.openxmlformats.org/officeDocument/2006/relationships/image" Target="../media/image89.wmf"/><Relationship Id="rId4" Type="http://schemas.openxmlformats.org/officeDocument/2006/relationships/image" Target="../media/image74.wmf"/></Relationships>
</file>

<file path=ppt/drawings/_rels/vmlDrawing10.vml.rels><?xml version="1.0" encoding="UTF-8" standalone="yes"?>
<Relationships xmlns="http://schemas.openxmlformats.org/package/2006/relationships"><Relationship Id="rId8" Type="http://schemas.openxmlformats.org/officeDocument/2006/relationships/image" Target="../media/image78.wmf"/><Relationship Id="rId3" Type="http://schemas.openxmlformats.org/officeDocument/2006/relationships/image" Target="../media/image73.wmf"/><Relationship Id="rId7" Type="http://schemas.openxmlformats.org/officeDocument/2006/relationships/image" Target="../media/image77.wmf"/><Relationship Id="rId2" Type="http://schemas.openxmlformats.org/officeDocument/2006/relationships/image" Target="../media/image72.wmf"/><Relationship Id="rId1" Type="http://schemas.openxmlformats.org/officeDocument/2006/relationships/image" Target="../media/image88.wmf"/><Relationship Id="rId6" Type="http://schemas.openxmlformats.org/officeDocument/2006/relationships/image" Target="../media/image95.wmf"/><Relationship Id="rId5" Type="http://schemas.openxmlformats.org/officeDocument/2006/relationships/image" Target="../media/image94.wmf"/><Relationship Id="rId4" Type="http://schemas.openxmlformats.org/officeDocument/2006/relationships/image" Target="../media/image74.wmf"/></Relationships>
</file>

<file path=ppt/drawings/_rels/vmlDrawing11.vml.rels><?xml version="1.0" encoding="UTF-8" standalone="yes"?>
<Relationships xmlns="http://schemas.openxmlformats.org/package/2006/relationships"><Relationship Id="rId8" Type="http://schemas.openxmlformats.org/officeDocument/2006/relationships/image" Target="../media/image78.wmf"/><Relationship Id="rId3" Type="http://schemas.openxmlformats.org/officeDocument/2006/relationships/image" Target="../media/image73.wmf"/><Relationship Id="rId7" Type="http://schemas.openxmlformats.org/officeDocument/2006/relationships/image" Target="../media/image100.wmf"/><Relationship Id="rId2" Type="http://schemas.openxmlformats.org/officeDocument/2006/relationships/image" Target="../media/image88.wmf"/><Relationship Id="rId1" Type="http://schemas.openxmlformats.org/officeDocument/2006/relationships/image" Target="../media/image72.wmf"/><Relationship Id="rId6" Type="http://schemas.openxmlformats.org/officeDocument/2006/relationships/image" Target="../media/image99.wmf"/><Relationship Id="rId5" Type="http://schemas.openxmlformats.org/officeDocument/2006/relationships/image" Target="../media/image98.wmf"/><Relationship Id="rId4" Type="http://schemas.openxmlformats.org/officeDocument/2006/relationships/image" Target="../media/image74.wmf"/></Relationships>
</file>

<file path=ppt/drawings/_rels/vmlDrawing12.vml.rels><?xml version="1.0" encoding="UTF-8" standalone="yes"?>
<Relationships xmlns="http://schemas.openxmlformats.org/package/2006/relationships"><Relationship Id="rId8" Type="http://schemas.openxmlformats.org/officeDocument/2006/relationships/image" Target="../media/image78.wmf"/><Relationship Id="rId3" Type="http://schemas.openxmlformats.org/officeDocument/2006/relationships/image" Target="../media/image73.wmf"/><Relationship Id="rId7" Type="http://schemas.openxmlformats.org/officeDocument/2006/relationships/image" Target="../media/image106.wmf"/><Relationship Id="rId2" Type="http://schemas.openxmlformats.org/officeDocument/2006/relationships/image" Target="../media/image72.wmf"/><Relationship Id="rId1" Type="http://schemas.openxmlformats.org/officeDocument/2006/relationships/image" Target="../media/image88.wmf"/><Relationship Id="rId6" Type="http://schemas.openxmlformats.org/officeDocument/2006/relationships/image" Target="../media/image105.wmf"/><Relationship Id="rId5" Type="http://schemas.openxmlformats.org/officeDocument/2006/relationships/image" Target="../media/image104.wmf"/><Relationship Id="rId4" Type="http://schemas.openxmlformats.org/officeDocument/2006/relationships/image" Target="../media/image74.wmf"/></Relationships>
</file>

<file path=ppt/drawings/_rels/vmlDrawing13.vml.rels><?xml version="1.0" encoding="UTF-8" standalone="yes"?>
<Relationships xmlns="http://schemas.openxmlformats.org/package/2006/relationships"><Relationship Id="rId8" Type="http://schemas.openxmlformats.org/officeDocument/2006/relationships/image" Target="../media/image78.wmf"/><Relationship Id="rId3" Type="http://schemas.openxmlformats.org/officeDocument/2006/relationships/image" Target="../media/image73.wmf"/><Relationship Id="rId7" Type="http://schemas.openxmlformats.org/officeDocument/2006/relationships/image" Target="../media/image112.wmf"/><Relationship Id="rId2" Type="http://schemas.openxmlformats.org/officeDocument/2006/relationships/image" Target="../media/image72.wmf"/><Relationship Id="rId1" Type="http://schemas.openxmlformats.org/officeDocument/2006/relationships/image" Target="../media/image88.wmf"/><Relationship Id="rId6" Type="http://schemas.openxmlformats.org/officeDocument/2006/relationships/image" Target="../media/image111.wmf"/><Relationship Id="rId5" Type="http://schemas.openxmlformats.org/officeDocument/2006/relationships/image" Target="../media/image110.wmf"/><Relationship Id="rId4" Type="http://schemas.openxmlformats.org/officeDocument/2006/relationships/image" Target="../media/image74.wmf"/></Relationships>
</file>

<file path=ppt/drawings/_rels/vmlDrawing14.vml.rels><?xml version="1.0" encoding="UTF-8" standalone="yes"?>
<Relationships xmlns="http://schemas.openxmlformats.org/package/2006/relationships"><Relationship Id="rId3" Type="http://schemas.openxmlformats.org/officeDocument/2006/relationships/image" Target="../media/image118.wmf"/><Relationship Id="rId2" Type="http://schemas.openxmlformats.org/officeDocument/2006/relationships/image" Target="../media/image117.wmf"/><Relationship Id="rId1" Type="http://schemas.openxmlformats.org/officeDocument/2006/relationships/image" Target="../media/image116.wmf"/></Relationships>
</file>

<file path=ppt/drawings/_rels/vmlDrawing15.vml.rels><?xml version="1.0" encoding="UTF-8" standalone="yes"?>
<Relationships xmlns="http://schemas.openxmlformats.org/package/2006/relationships"><Relationship Id="rId8" Type="http://schemas.openxmlformats.org/officeDocument/2006/relationships/image" Target="../media/image131.wmf"/><Relationship Id="rId13" Type="http://schemas.openxmlformats.org/officeDocument/2006/relationships/image" Target="../media/image136.wmf"/><Relationship Id="rId18" Type="http://schemas.openxmlformats.org/officeDocument/2006/relationships/image" Target="../media/image141.wmf"/><Relationship Id="rId3" Type="http://schemas.openxmlformats.org/officeDocument/2006/relationships/image" Target="../media/image126.wmf"/><Relationship Id="rId21" Type="http://schemas.openxmlformats.org/officeDocument/2006/relationships/image" Target="../media/image144.wmf"/><Relationship Id="rId7" Type="http://schemas.openxmlformats.org/officeDocument/2006/relationships/image" Target="../media/image130.wmf"/><Relationship Id="rId12" Type="http://schemas.openxmlformats.org/officeDocument/2006/relationships/image" Target="../media/image135.wmf"/><Relationship Id="rId17" Type="http://schemas.openxmlformats.org/officeDocument/2006/relationships/image" Target="../media/image140.wmf"/><Relationship Id="rId2" Type="http://schemas.openxmlformats.org/officeDocument/2006/relationships/image" Target="../media/image125.wmf"/><Relationship Id="rId16" Type="http://schemas.openxmlformats.org/officeDocument/2006/relationships/image" Target="../media/image139.wmf"/><Relationship Id="rId20" Type="http://schemas.openxmlformats.org/officeDocument/2006/relationships/image" Target="../media/image143.wmf"/><Relationship Id="rId1" Type="http://schemas.openxmlformats.org/officeDocument/2006/relationships/image" Target="../media/image124.wmf"/><Relationship Id="rId6" Type="http://schemas.openxmlformats.org/officeDocument/2006/relationships/image" Target="../media/image129.wmf"/><Relationship Id="rId11" Type="http://schemas.openxmlformats.org/officeDocument/2006/relationships/image" Target="../media/image134.wmf"/><Relationship Id="rId5" Type="http://schemas.openxmlformats.org/officeDocument/2006/relationships/image" Target="../media/image128.wmf"/><Relationship Id="rId15" Type="http://schemas.openxmlformats.org/officeDocument/2006/relationships/image" Target="../media/image138.wmf"/><Relationship Id="rId10" Type="http://schemas.openxmlformats.org/officeDocument/2006/relationships/image" Target="../media/image133.wmf"/><Relationship Id="rId19" Type="http://schemas.openxmlformats.org/officeDocument/2006/relationships/image" Target="../media/image142.wmf"/><Relationship Id="rId4" Type="http://schemas.openxmlformats.org/officeDocument/2006/relationships/image" Target="../media/image127.wmf"/><Relationship Id="rId9" Type="http://schemas.openxmlformats.org/officeDocument/2006/relationships/image" Target="../media/image132.wmf"/><Relationship Id="rId14" Type="http://schemas.openxmlformats.org/officeDocument/2006/relationships/image" Target="../media/image137.wmf"/><Relationship Id="rId22" Type="http://schemas.openxmlformats.org/officeDocument/2006/relationships/image" Target="../media/image145.wmf"/></Relationships>
</file>

<file path=ppt/drawings/_rels/vmlDrawing16.vml.rels><?xml version="1.0" encoding="UTF-8" standalone="yes"?>
<Relationships xmlns="http://schemas.openxmlformats.org/package/2006/relationships"><Relationship Id="rId8" Type="http://schemas.openxmlformats.org/officeDocument/2006/relationships/image" Target="../media/image131.wmf"/><Relationship Id="rId13" Type="http://schemas.openxmlformats.org/officeDocument/2006/relationships/image" Target="../media/image178.wmf"/><Relationship Id="rId18" Type="http://schemas.openxmlformats.org/officeDocument/2006/relationships/image" Target="../media/image181.wmf"/><Relationship Id="rId3" Type="http://schemas.openxmlformats.org/officeDocument/2006/relationships/image" Target="../media/image126.wmf"/><Relationship Id="rId21" Type="http://schemas.openxmlformats.org/officeDocument/2006/relationships/image" Target="../media/image184.wmf"/><Relationship Id="rId7" Type="http://schemas.openxmlformats.org/officeDocument/2006/relationships/image" Target="../media/image130.wmf"/><Relationship Id="rId12" Type="http://schemas.openxmlformats.org/officeDocument/2006/relationships/image" Target="../media/image177.wmf"/><Relationship Id="rId17" Type="http://schemas.openxmlformats.org/officeDocument/2006/relationships/image" Target="../media/image140.wmf"/><Relationship Id="rId2" Type="http://schemas.openxmlformats.org/officeDocument/2006/relationships/image" Target="../media/image125.wmf"/><Relationship Id="rId16" Type="http://schemas.openxmlformats.org/officeDocument/2006/relationships/image" Target="../media/image180.wmf"/><Relationship Id="rId20" Type="http://schemas.openxmlformats.org/officeDocument/2006/relationships/image" Target="../media/image183.wmf"/><Relationship Id="rId1" Type="http://schemas.openxmlformats.org/officeDocument/2006/relationships/image" Target="../media/image124.wmf"/><Relationship Id="rId6" Type="http://schemas.openxmlformats.org/officeDocument/2006/relationships/image" Target="../media/image129.wmf"/><Relationship Id="rId11" Type="http://schemas.openxmlformats.org/officeDocument/2006/relationships/image" Target="../media/image176.wmf"/><Relationship Id="rId5" Type="http://schemas.openxmlformats.org/officeDocument/2006/relationships/image" Target="../media/image128.wmf"/><Relationship Id="rId15" Type="http://schemas.openxmlformats.org/officeDocument/2006/relationships/image" Target="../media/image138.wmf"/><Relationship Id="rId10" Type="http://schemas.openxmlformats.org/officeDocument/2006/relationships/image" Target="../media/image175.wmf"/><Relationship Id="rId19" Type="http://schemas.openxmlformats.org/officeDocument/2006/relationships/image" Target="../media/image182.wmf"/><Relationship Id="rId4" Type="http://schemas.openxmlformats.org/officeDocument/2006/relationships/image" Target="../media/image127.wmf"/><Relationship Id="rId9" Type="http://schemas.openxmlformats.org/officeDocument/2006/relationships/image" Target="../media/image132.wmf"/><Relationship Id="rId14" Type="http://schemas.openxmlformats.org/officeDocument/2006/relationships/image" Target="../media/image179.wmf"/><Relationship Id="rId22" Type="http://schemas.openxmlformats.org/officeDocument/2006/relationships/image" Target="../media/image185.wmf"/></Relationships>
</file>

<file path=ppt/drawings/_rels/vmlDrawing17.vml.rels><?xml version="1.0" encoding="UTF-8" standalone="yes"?>
<Relationships xmlns="http://schemas.openxmlformats.org/package/2006/relationships"><Relationship Id="rId1" Type="http://schemas.openxmlformats.org/officeDocument/2006/relationships/image" Target="../media/image198.emf"/></Relationships>
</file>

<file path=ppt/drawings/_rels/vmlDrawing18.vml.rels><?xml version="1.0" encoding="UTF-8" standalone="yes"?>
<Relationships xmlns="http://schemas.openxmlformats.org/package/2006/relationships"><Relationship Id="rId2" Type="http://schemas.openxmlformats.org/officeDocument/2006/relationships/image" Target="../media/image251.wmf"/><Relationship Id="rId1" Type="http://schemas.openxmlformats.org/officeDocument/2006/relationships/image" Target="../media/image250.wmf"/></Relationships>
</file>

<file path=ppt/drawings/_rels/vmlDrawing19.vml.rels><?xml version="1.0" encoding="UTF-8" standalone="yes"?>
<Relationships xmlns="http://schemas.openxmlformats.org/package/2006/relationships"><Relationship Id="rId1" Type="http://schemas.openxmlformats.org/officeDocument/2006/relationships/image" Target="../media/image255.wmf"/></Relationships>
</file>

<file path=ppt/drawings/_rels/vmlDrawing20.vml.rels><?xml version="1.0" encoding="UTF-8" standalone="yes"?>
<Relationships xmlns="http://schemas.openxmlformats.org/package/2006/relationships"><Relationship Id="rId1" Type="http://schemas.openxmlformats.org/officeDocument/2006/relationships/image" Target="../media/image259.wmf"/></Relationships>
</file>

<file path=ppt/drawings/_rels/vmlDrawing21.vml.rels><?xml version="1.0" encoding="UTF-8" standalone="yes"?>
<Relationships xmlns="http://schemas.openxmlformats.org/package/2006/relationships"><Relationship Id="rId1" Type="http://schemas.openxmlformats.org/officeDocument/2006/relationships/image" Target="../media/image276.wmf"/></Relationships>
</file>

<file path=ppt/drawings/_rels/vmlDrawing22.vml.rels><?xml version="1.0" encoding="UTF-8" standalone="yes"?>
<Relationships xmlns="http://schemas.openxmlformats.org/package/2006/relationships"><Relationship Id="rId1" Type="http://schemas.openxmlformats.org/officeDocument/2006/relationships/image" Target="../media/image281.wmf"/></Relationships>
</file>

<file path=ppt/drawings/_rels/vmlDrawing23.vml.rels><?xml version="1.0" encoding="UTF-8" standalone="yes"?>
<Relationships xmlns="http://schemas.openxmlformats.org/package/2006/relationships"><Relationship Id="rId1" Type="http://schemas.openxmlformats.org/officeDocument/2006/relationships/image" Target="../media/image286.wmf"/></Relationships>
</file>

<file path=ppt/drawings/_rels/vmlDrawing24.vml.rels><?xml version="1.0" encoding="UTF-8" standalone="yes"?>
<Relationships xmlns="http://schemas.openxmlformats.org/package/2006/relationships"><Relationship Id="rId1" Type="http://schemas.openxmlformats.org/officeDocument/2006/relationships/image" Target="../media/image291.wmf"/></Relationships>
</file>

<file path=ppt/drawings/_rels/vmlDrawing25.vml.rels><?xml version="1.0" encoding="UTF-8" standalone="yes"?>
<Relationships xmlns="http://schemas.openxmlformats.org/package/2006/relationships"><Relationship Id="rId1" Type="http://schemas.openxmlformats.org/officeDocument/2006/relationships/image" Target="../media/image296.wmf"/></Relationships>
</file>

<file path=ppt/drawings/_rels/vmlDrawing26.vml.rels><?xml version="1.0" encoding="UTF-8" standalone="yes"?>
<Relationships xmlns="http://schemas.openxmlformats.org/package/2006/relationships"><Relationship Id="rId1" Type="http://schemas.openxmlformats.org/officeDocument/2006/relationships/image" Target="../media/image298.png"/></Relationships>
</file>

<file path=ppt/drawings/_rels/vmlDrawing27.vml.rels><?xml version="1.0" encoding="UTF-8" standalone="yes"?>
<Relationships xmlns="http://schemas.openxmlformats.org/package/2006/relationships"><Relationship Id="rId2" Type="http://schemas.openxmlformats.org/officeDocument/2006/relationships/image" Target="../media/image301.wmf"/><Relationship Id="rId1" Type="http://schemas.openxmlformats.org/officeDocument/2006/relationships/image" Target="../media/image300.wmf"/></Relationships>
</file>

<file path=ppt/drawings/_rels/vmlDrawing28.vml.rels><?xml version="1.0" encoding="UTF-8" standalone="yes"?>
<Relationships xmlns="http://schemas.openxmlformats.org/package/2006/relationships"><Relationship Id="rId1" Type="http://schemas.openxmlformats.org/officeDocument/2006/relationships/image" Target="../media/image304.wmf"/></Relationships>
</file>

<file path=ppt/drawings/_rels/vmlDrawing29.vml.rels><?xml version="1.0" encoding="UTF-8" standalone="yes"?>
<Relationships xmlns="http://schemas.openxmlformats.org/package/2006/relationships"><Relationship Id="rId1" Type="http://schemas.openxmlformats.org/officeDocument/2006/relationships/image" Target="../media/image306.wmf"/></Relationships>
</file>

<file path=ppt/drawings/_rels/vmlDrawing30.vml.rels><?xml version="1.0" encoding="UTF-8" standalone="yes"?>
<Relationships xmlns="http://schemas.openxmlformats.org/package/2006/relationships"><Relationship Id="rId1" Type="http://schemas.openxmlformats.org/officeDocument/2006/relationships/image" Target="../media/image308.png"/></Relationships>
</file>

<file path=ppt/drawings/_rels/vmlDrawing31.vml.rels><?xml version="1.0" encoding="UTF-8" standalone="yes"?>
<Relationships xmlns="http://schemas.openxmlformats.org/package/2006/relationships"><Relationship Id="rId2" Type="http://schemas.openxmlformats.org/officeDocument/2006/relationships/image" Target="../media/image311.wmf"/><Relationship Id="rId1" Type="http://schemas.openxmlformats.org/officeDocument/2006/relationships/image" Target="../media/image310.wmf"/></Relationships>
</file>

<file path=ppt/drawings/_rels/vmlDrawing32.vml.rels><?xml version="1.0" encoding="UTF-8" standalone="yes"?>
<Relationships xmlns="http://schemas.openxmlformats.org/package/2006/relationships"><Relationship Id="rId1" Type="http://schemas.openxmlformats.org/officeDocument/2006/relationships/image" Target="../media/image314.png"/></Relationships>
</file>

<file path=ppt/drawings/_rels/vmlDrawing33.vml.rels><?xml version="1.0" encoding="UTF-8" standalone="yes"?>
<Relationships xmlns="http://schemas.openxmlformats.org/package/2006/relationships"><Relationship Id="rId1" Type="http://schemas.openxmlformats.org/officeDocument/2006/relationships/image" Target="../media/image316.png"/></Relationships>
</file>

<file path=ppt/drawings/_rels/vmlDrawing34.vml.rels><?xml version="1.0" encoding="UTF-8" standalone="yes"?>
<Relationships xmlns="http://schemas.openxmlformats.org/package/2006/relationships"><Relationship Id="rId1" Type="http://schemas.openxmlformats.org/officeDocument/2006/relationships/image" Target="../media/image319.png"/></Relationships>
</file>

<file path=ppt/drawings/_rels/vmlDrawing35.vml.rels><?xml version="1.0" encoding="UTF-8" standalone="yes"?>
<Relationships xmlns="http://schemas.openxmlformats.org/package/2006/relationships"><Relationship Id="rId1" Type="http://schemas.openxmlformats.org/officeDocument/2006/relationships/image" Target="../media/image319.png"/></Relationships>
</file>

<file path=ppt/drawings/_rels/vmlDrawing36.vml.rels><?xml version="1.0" encoding="UTF-8" standalone="yes"?>
<Relationships xmlns="http://schemas.openxmlformats.org/package/2006/relationships"><Relationship Id="rId1" Type="http://schemas.openxmlformats.org/officeDocument/2006/relationships/image" Target="../media/image319.png"/></Relationships>
</file>

<file path=ppt/drawings/_rels/vmlDrawing37.vml.rels><?xml version="1.0" encoding="UTF-8" standalone="yes"?>
<Relationships xmlns="http://schemas.openxmlformats.org/package/2006/relationships"><Relationship Id="rId1" Type="http://schemas.openxmlformats.org/officeDocument/2006/relationships/image" Target="../media/image329.wmf"/></Relationships>
</file>

<file path=ppt/drawings/_rels/vmlDrawing38.vml.rels><?xml version="1.0" encoding="UTF-8" standalone="yes"?>
<Relationships xmlns="http://schemas.openxmlformats.org/package/2006/relationships"><Relationship Id="rId1" Type="http://schemas.openxmlformats.org/officeDocument/2006/relationships/image" Target="../media/image349.wmf"/></Relationships>
</file>

<file path=ppt/drawings/_rels/vmlDrawing39.vml.rels><?xml version="1.0" encoding="UTF-8" standalone="yes"?>
<Relationships xmlns="http://schemas.openxmlformats.org/package/2006/relationships"><Relationship Id="rId1" Type="http://schemas.openxmlformats.org/officeDocument/2006/relationships/image" Target="../media/image353.wmf"/></Relationships>
</file>

<file path=ppt/drawings/_rels/vmlDrawing40.vml.rels><?xml version="1.0" encoding="UTF-8" standalone="yes"?>
<Relationships xmlns="http://schemas.openxmlformats.org/package/2006/relationships"><Relationship Id="rId1" Type="http://schemas.openxmlformats.org/officeDocument/2006/relationships/image" Target="../media/image353.wmf"/></Relationships>
</file>

<file path=ppt/drawings/_rels/vmlDrawing41.vml.rels><?xml version="1.0" encoding="UTF-8" standalone="yes"?>
<Relationships xmlns="http://schemas.openxmlformats.org/package/2006/relationships"><Relationship Id="rId1" Type="http://schemas.openxmlformats.org/officeDocument/2006/relationships/image" Target="../media/image353.wmf"/></Relationships>
</file>

<file path=ppt/drawings/_rels/vmlDrawing42.vml.rels><?xml version="1.0" encoding="UTF-8" standalone="yes"?>
<Relationships xmlns="http://schemas.openxmlformats.org/package/2006/relationships"><Relationship Id="rId1" Type="http://schemas.openxmlformats.org/officeDocument/2006/relationships/image" Target="../media/image198.emf"/></Relationships>
</file>

<file path=ppt/drawings/_rels/vmlDrawing43.vml.rels><?xml version="1.0" encoding="UTF-8" standalone="yes"?>
<Relationships xmlns="http://schemas.openxmlformats.org/package/2006/relationships"><Relationship Id="rId1" Type="http://schemas.openxmlformats.org/officeDocument/2006/relationships/image" Target="../media/image380.wmf"/></Relationships>
</file>

<file path=ppt/drawings/_rels/vmlDrawing44.vml.rels><?xml version="1.0" encoding="UTF-8" standalone="yes"?>
<Relationships xmlns="http://schemas.openxmlformats.org/package/2006/relationships"><Relationship Id="rId1" Type="http://schemas.openxmlformats.org/officeDocument/2006/relationships/image" Target="../media/image380.wmf"/></Relationships>
</file>

<file path=ppt/drawings/_rels/vmlDrawing45.vml.rels><?xml version="1.0" encoding="UTF-8" standalone="yes"?>
<Relationships xmlns="http://schemas.openxmlformats.org/package/2006/relationships"><Relationship Id="rId2" Type="http://schemas.openxmlformats.org/officeDocument/2006/relationships/image" Target="../media/image385.wmf"/><Relationship Id="rId1" Type="http://schemas.openxmlformats.org/officeDocument/2006/relationships/image" Target="../media/image384.wmf"/></Relationships>
</file>

<file path=ppt/drawings/_rels/vmlDrawing46.vml.rels><?xml version="1.0" encoding="UTF-8" standalone="yes"?>
<Relationships xmlns="http://schemas.openxmlformats.org/package/2006/relationships"><Relationship Id="rId1" Type="http://schemas.openxmlformats.org/officeDocument/2006/relationships/image" Target="../media/image388.wmf"/></Relationships>
</file>

<file path=ppt/drawings/_rels/vmlDrawing47.vml.rels><?xml version="1.0" encoding="UTF-8" standalone="yes"?>
<Relationships xmlns="http://schemas.openxmlformats.org/package/2006/relationships"><Relationship Id="rId8" Type="http://schemas.openxmlformats.org/officeDocument/2006/relationships/image" Target="../media/image23.wmf"/><Relationship Id="rId3" Type="http://schemas.openxmlformats.org/officeDocument/2006/relationships/image" Target="../media/image18.wmf"/><Relationship Id="rId7" Type="http://schemas.openxmlformats.org/officeDocument/2006/relationships/image" Target="../media/image22.wmf"/><Relationship Id="rId2" Type="http://schemas.openxmlformats.org/officeDocument/2006/relationships/image" Target="../media/image17.wmf"/><Relationship Id="rId1" Type="http://schemas.openxmlformats.org/officeDocument/2006/relationships/image" Target="../media/image16.wmf"/><Relationship Id="rId6" Type="http://schemas.openxmlformats.org/officeDocument/2006/relationships/image" Target="../media/image21.wmf"/><Relationship Id="rId5" Type="http://schemas.openxmlformats.org/officeDocument/2006/relationships/image" Target="../media/image20.wmf"/><Relationship Id="rId4" Type="http://schemas.openxmlformats.org/officeDocument/2006/relationships/image" Target="../media/image19.wmf"/></Relationships>
</file>

<file path=ppt/drawings/_rels/vmlDrawing48.vml.rels><?xml version="1.0" encoding="UTF-8" standalone="yes"?>
<Relationships xmlns="http://schemas.openxmlformats.org/package/2006/relationships"><Relationship Id="rId1" Type="http://schemas.openxmlformats.org/officeDocument/2006/relationships/image" Target="../media/image406.wmf"/></Relationships>
</file>

<file path=ppt/drawings/_rels/vmlDrawing49.vml.rels><?xml version="1.0" encoding="UTF-8" standalone="yes"?>
<Relationships xmlns="http://schemas.openxmlformats.org/package/2006/relationships"><Relationship Id="rId1" Type="http://schemas.openxmlformats.org/officeDocument/2006/relationships/image" Target="../media/image52.wmf"/></Relationships>
</file>

<file path=ppt/drawings/_rels/vmlDrawing50.vml.rels><?xml version="1.0" encoding="UTF-8" standalone="yes"?>
<Relationships xmlns="http://schemas.openxmlformats.org/package/2006/relationships"><Relationship Id="rId1" Type="http://schemas.openxmlformats.org/officeDocument/2006/relationships/image" Target="../media/image424.wmf"/></Relationships>
</file>

<file path=ppt/drawings/_rels/vmlDrawing51.vml.rels><?xml version="1.0" encoding="UTF-8" standalone="yes"?>
<Relationships xmlns="http://schemas.openxmlformats.org/package/2006/relationships"><Relationship Id="rId1" Type="http://schemas.openxmlformats.org/officeDocument/2006/relationships/image" Target="../media/image426.wmf"/></Relationships>
</file>

<file path=ppt/drawings/_rels/vmlDrawing52.vml.rels><?xml version="1.0" encoding="UTF-8" standalone="yes"?>
<Relationships xmlns="http://schemas.openxmlformats.org/package/2006/relationships"><Relationship Id="rId1" Type="http://schemas.openxmlformats.org/officeDocument/2006/relationships/image" Target="../media/image429.wmf"/></Relationships>
</file>

<file path=ppt/drawings/_rels/vmlDrawing53.vml.rels><?xml version="1.0" encoding="UTF-8" standalone="yes"?>
<Relationships xmlns="http://schemas.openxmlformats.org/package/2006/relationships"><Relationship Id="rId1" Type="http://schemas.openxmlformats.org/officeDocument/2006/relationships/image" Target="../media/image432.wmf"/></Relationships>
</file>

<file path=ppt/drawings/_rels/vmlDrawing54.vml.rels><?xml version="1.0" encoding="UTF-8" standalone="yes"?>
<Relationships xmlns="http://schemas.openxmlformats.org/package/2006/relationships"><Relationship Id="rId2" Type="http://schemas.openxmlformats.org/officeDocument/2006/relationships/image" Target="../media/image436.wmf"/><Relationship Id="rId1" Type="http://schemas.openxmlformats.org/officeDocument/2006/relationships/image" Target="../media/image435.wmf"/></Relationships>
</file>

<file path=ppt/drawings/_rels/vmlDrawing55.vml.rels><?xml version="1.0" encoding="UTF-8" standalone="yes"?>
<Relationships xmlns="http://schemas.openxmlformats.org/package/2006/relationships"><Relationship Id="rId2" Type="http://schemas.openxmlformats.org/officeDocument/2006/relationships/image" Target="../media/image440.wmf"/><Relationship Id="rId1" Type="http://schemas.openxmlformats.org/officeDocument/2006/relationships/image" Target="../media/image435.wmf"/></Relationships>
</file>

<file path=ppt/drawings/_rels/vmlDrawing56.vml.rels><?xml version="1.0" encoding="UTF-8" standalone="yes"?>
<Relationships xmlns="http://schemas.openxmlformats.org/package/2006/relationships"><Relationship Id="rId2" Type="http://schemas.openxmlformats.org/officeDocument/2006/relationships/image" Target="../media/image443.wmf"/><Relationship Id="rId1" Type="http://schemas.openxmlformats.org/officeDocument/2006/relationships/image" Target="../media/image435.wmf"/></Relationships>
</file>

<file path=ppt/drawings/_rels/vmlDrawing57.vml.rels><?xml version="1.0" encoding="UTF-8" standalone="yes"?>
<Relationships xmlns="http://schemas.openxmlformats.org/package/2006/relationships"><Relationship Id="rId2" Type="http://schemas.openxmlformats.org/officeDocument/2006/relationships/image" Target="../media/image447.wmf"/><Relationship Id="rId1" Type="http://schemas.openxmlformats.org/officeDocument/2006/relationships/image" Target="../media/image435.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25B3238-6999-4102-B6CB-5B80FD096412}" type="datetimeFigureOut">
              <a:rPr lang="en-US" smtClean="0"/>
              <a:t>12/21/2013</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CF98CFF-D7AA-445E-9770-3C0F3C4CC262}" type="slidenum">
              <a:rPr lang="en-US" smtClean="0"/>
              <a:t>‹#›</a:t>
            </a:fld>
            <a:endParaRPr lang="en-US"/>
          </a:p>
        </p:txBody>
      </p:sp>
    </p:spTree>
    <p:extLst>
      <p:ext uri="{BB962C8B-B14F-4D97-AF65-F5344CB8AC3E}">
        <p14:creationId xmlns:p14="http://schemas.microsoft.com/office/powerpoint/2010/main" val="12861629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6AC645E-C9A7-4243-9129-3862A9474947}" type="slidenum">
              <a:rPr lang="en-US" smtClean="0"/>
              <a:t>5</a:t>
            </a:fld>
            <a:endParaRPr lang="en-US" dirty="0"/>
          </a:p>
        </p:txBody>
      </p:sp>
    </p:spTree>
    <p:extLst>
      <p:ext uri="{BB962C8B-B14F-4D97-AF65-F5344CB8AC3E}">
        <p14:creationId xmlns:p14="http://schemas.microsoft.com/office/powerpoint/2010/main" val="41384480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F98CFF-D7AA-445E-9770-3C0F3C4CC262}" type="slidenum">
              <a:rPr lang="en-US" smtClean="0"/>
              <a:t>8</a:t>
            </a:fld>
            <a:endParaRPr lang="en-US" dirty="0"/>
          </a:p>
        </p:txBody>
      </p:sp>
    </p:spTree>
    <p:extLst>
      <p:ext uri="{BB962C8B-B14F-4D97-AF65-F5344CB8AC3E}">
        <p14:creationId xmlns:p14="http://schemas.microsoft.com/office/powerpoint/2010/main" val="9425432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F98CFF-D7AA-445E-9770-3C0F3C4CC262}" type="slidenum">
              <a:rPr lang="en-US" smtClean="0"/>
              <a:t>11</a:t>
            </a:fld>
            <a:endParaRPr lang="en-US"/>
          </a:p>
        </p:txBody>
      </p:sp>
    </p:spTree>
    <p:extLst>
      <p:ext uri="{BB962C8B-B14F-4D97-AF65-F5344CB8AC3E}">
        <p14:creationId xmlns:p14="http://schemas.microsoft.com/office/powerpoint/2010/main" val="23928972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6AC645E-C9A7-4243-9129-3862A9474947}" type="slidenum">
              <a:rPr lang="en-US" smtClean="0"/>
              <a:t>22</a:t>
            </a:fld>
            <a:endParaRPr lang="en-US"/>
          </a:p>
        </p:txBody>
      </p:sp>
    </p:spTree>
    <p:extLst>
      <p:ext uri="{BB962C8B-B14F-4D97-AF65-F5344CB8AC3E}">
        <p14:creationId xmlns:p14="http://schemas.microsoft.com/office/powerpoint/2010/main" val="277757764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6AC645E-C9A7-4243-9129-3862A9474947}" type="slidenum">
              <a:rPr lang="en-US" smtClean="0"/>
              <a:t>23</a:t>
            </a:fld>
            <a:endParaRPr lang="en-US"/>
          </a:p>
        </p:txBody>
      </p:sp>
    </p:spTree>
    <p:extLst>
      <p:ext uri="{BB962C8B-B14F-4D97-AF65-F5344CB8AC3E}">
        <p14:creationId xmlns:p14="http://schemas.microsoft.com/office/powerpoint/2010/main" val="27775776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F98CFF-D7AA-445E-9770-3C0F3C4CC262}" type="slidenum">
              <a:rPr lang="en-US" smtClean="0"/>
              <a:t>24</a:t>
            </a:fld>
            <a:endParaRPr lang="en-US"/>
          </a:p>
        </p:txBody>
      </p:sp>
    </p:spTree>
    <p:extLst>
      <p:ext uri="{BB962C8B-B14F-4D97-AF65-F5344CB8AC3E}">
        <p14:creationId xmlns:p14="http://schemas.microsoft.com/office/powerpoint/2010/main" val="372623626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F98CFF-D7AA-445E-9770-3C0F3C4CC262}" type="slidenum">
              <a:rPr lang="en-US" smtClean="0"/>
              <a:t>41</a:t>
            </a:fld>
            <a:endParaRPr lang="en-US"/>
          </a:p>
        </p:txBody>
      </p:sp>
    </p:spTree>
    <p:extLst>
      <p:ext uri="{BB962C8B-B14F-4D97-AF65-F5344CB8AC3E}">
        <p14:creationId xmlns:p14="http://schemas.microsoft.com/office/powerpoint/2010/main" val="16526876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F98CFF-D7AA-445E-9770-3C0F3C4CC262}" type="slidenum">
              <a:rPr lang="en-US" smtClean="0"/>
              <a:t>42</a:t>
            </a:fld>
            <a:endParaRPr lang="en-US"/>
          </a:p>
        </p:txBody>
      </p:sp>
    </p:spTree>
    <p:extLst>
      <p:ext uri="{BB962C8B-B14F-4D97-AF65-F5344CB8AC3E}">
        <p14:creationId xmlns:p14="http://schemas.microsoft.com/office/powerpoint/2010/main" val="16526876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F98CFF-D7AA-445E-9770-3C0F3C4CC262}" type="slidenum">
              <a:rPr lang="en-US" smtClean="0"/>
              <a:t>43</a:t>
            </a:fld>
            <a:endParaRPr lang="en-US"/>
          </a:p>
        </p:txBody>
      </p:sp>
    </p:spTree>
    <p:extLst>
      <p:ext uri="{BB962C8B-B14F-4D97-AF65-F5344CB8AC3E}">
        <p14:creationId xmlns:p14="http://schemas.microsoft.com/office/powerpoint/2010/main" val="16526876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F98CFF-D7AA-445E-9770-3C0F3C4CC262}" type="slidenum">
              <a:rPr lang="en-US" smtClean="0"/>
              <a:t>48</a:t>
            </a:fld>
            <a:endParaRPr lang="en-US"/>
          </a:p>
        </p:txBody>
      </p:sp>
    </p:spTree>
    <p:extLst>
      <p:ext uri="{BB962C8B-B14F-4D97-AF65-F5344CB8AC3E}">
        <p14:creationId xmlns:p14="http://schemas.microsoft.com/office/powerpoint/2010/main" val="18049897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3DB64210-6E86-44B2-8BB0-A701FB1BC541}" type="datetimeFigureOut">
              <a:rPr lang="en-US" smtClean="0"/>
              <a:t>12/21/2013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DBE88BF-5A6F-4612-BBDA-42A9CA2158D7}" type="slidenum">
              <a:rPr lang="en-US" smtClean="0"/>
              <a:t>‹#›</a:t>
            </a:fld>
            <a:endParaRPr lang="en-US"/>
          </a:p>
        </p:txBody>
      </p:sp>
    </p:spTree>
    <p:extLst>
      <p:ext uri="{BB962C8B-B14F-4D97-AF65-F5344CB8AC3E}">
        <p14:creationId xmlns:p14="http://schemas.microsoft.com/office/powerpoint/2010/main" val="27603427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DB64210-6E86-44B2-8BB0-A701FB1BC541}" type="datetimeFigureOut">
              <a:rPr lang="en-US" smtClean="0"/>
              <a:t>12/21/2013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DBE88BF-5A6F-4612-BBDA-42A9CA2158D7}" type="slidenum">
              <a:rPr lang="en-US" smtClean="0"/>
              <a:t>‹#›</a:t>
            </a:fld>
            <a:endParaRPr lang="en-US"/>
          </a:p>
        </p:txBody>
      </p:sp>
    </p:spTree>
    <p:extLst>
      <p:ext uri="{BB962C8B-B14F-4D97-AF65-F5344CB8AC3E}">
        <p14:creationId xmlns:p14="http://schemas.microsoft.com/office/powerpoint/2010/main" val="11421156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DB64210-6E86-44B2-8BB0-A701FB1BC541}" type="datetimeFigureOut">
              <a:rPr lang="en-US" smtClean="0"/>
              <a:t>12/21/2013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DBE88BF-5A6F-4612-BBDA-42A9CA2158D7}" type="slidenum">
              <a:rPr lang="en-US" smtClean="0"/>
              <a:t>‹#›</a:t>
            </a:fld>
            <a:endParaRPr lang="en-US"/>
          </a:p>
        </p:txBody>
      </p:sp>
    </p:spTree>
    <p:extLst>
      <p:ext uri="{BB962C8B-B14F-4D97-AF65-F5344CB8AC3E}">
        <p14:creationId xmlns:p14="http://schemas.microsoft.com/office/powerpoint/2010/main" val="10794923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3DB64210-6E86-44B2-8BB0-A701FB1BC541}" type="datetimeFigureOut">
              <a:rPr lang="en-US" smtClean="0"/>
              <a:t>12/21/2013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DBE88BF-5A6F-4612-BBDA-42A9CA2158D7}" type="slidenum">
              <a:rPr lang="en-US" smtClean="0"/>
              <a:t>‹#›</a:t>
            </a:fld>
            <a:endParaRPr lang="en-US"/>
          </a:p>
        </p:txBody>
      </p:sp>
    </p:spTree>
    <p:extLst>
      <p:ext uri="{BB962C8B-B14F-4D97-AF65-F5344CB8AC3E}">
        <p14:creationId xmlns:p14="http://schemas.microsoft.com/office/powerpoint/2010/main" val="37745100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3DB64210-6E86-44B2-8BB0-A701FB1BC541}" type="datetimeFigureOut">
              <a:rPr lang="en-US" smtClean="0"/>
              <a:t>12/21/2013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DBE88BF-5A6F-4612-BBDA-42A9CA2158D7}" type="slidenum">
              <a:rPr lang="en-US" smtClean="0"/>
              <a:t>‹#›</a:t>
            </a:fld>
            <a:endParaRPr lang="en-US"/>
          </a:p>
        </p:txBody>
      </p:sp>
    </p:spTree>
    <p:extLst>
      <p:ext uri="{BB962C8B-B14F-4D97-AF65-F5344CB8AC3E}">
        <p14:creationId xmlns:p14="http://schemas.microsoft.com/office/powerpoint/2010/main" val="21898422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DB64210-6E86-44B2-8BB0-A701FB1BC541}" type="datetimeFigureOut">
              <a:rPr lang="en-US" smtClean="0"/>
              <a:t>12/21/2013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DBE88BF-5A6F-4612-BBDA-42A9CA2158D7}" type="slidenum">
              <a:rPr lang="en-US" smtClean="0"/>
              <a:t>‹#›</a:t>
            </a:fld>
            <a:endParaRPr lang="en-US"/>
          </a:p>
        </p:txBody>
      </p:sp>
    </p:spTree>
    <p:extLst>
      <p:ext uri="{BB962C8B-B14F-4D97-AF65-F5344CB8AC3E}">
        <p14:creationId xmlns:p14="http://schemas.microsoft.com/office/powerpoint/2010/main" val="15662783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DB64210-6E86-44B2-8BB0-A701FB1BC541}" type="datetimeFigureOut">
              <a:rPr lang="en-US" smtClean="0"/>
              <a:t>12/21/2013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DBE88BF-5A6F-4612-BBDA-42A9CA2158D7}" type="slidenum">
              <a:rPr lang="en-US" smtClean="0"/>
              <a:t>‹#›</a:t>
            </a:fld>
            <a:endParaRPr lang="en-US"/>
          </a:p>
        </p:txBody>
      </p:sp>
    </p:spTree>
    <p:extLst>
      <p:ext uri="{BB962C8B-B14F-4D97-AF65-F5344CB8AC3E}">
        <p14:creationId xmlns:p14="http://schemas.microsoft.com/office/powerpoint/2010/main" val="10431613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DB64210-6E86-44B2-8BB0-A701FB1BC541}" type="datetimeFigureOut">
              <a:rPr lang="en-US" smtClean="0"/>
              <a:t>12/21/2013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DBE88BF-5A6F-4612-BBDA-42A9CA2158D7}" type="slidenum">
              <a:rPr lang="en-US" smtClean="0"/>
              <a:t>‹#›</a:t>
            </a:fld>
            <a:endParaRPr lang="en-US"/>
          </a:p>
        </p:txBody>
      </p:sp>
    </p:spTree>
    <p:extLst>
      <p:ext uri="{BB962C8B-B14F-4D97-AF65-F5344CB8AC3E}">
        <p14:creationId xmlns:p14="http://schemas.microsoft.com/office/powerpoint/2010/main" val="11972978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DB64210-6E86-44B2-8BB0-A701FB1BC541}" type="datetimeFigureOut">
              <a:rPr lang="en-US" smtClean="0"/>
              <a:t>12/21/2013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DBE88BF-5A6F-4612-BBDA-42A9CA2158D7}" type="slidenum">
              <a:rPr lang="en-US" smtClean="0"/>
              <a:t>‹#›</a:t>
            </a:fld>
            <a:endParaRPr lang="en-US"/>
          </a:p>
        </p:txBody>
      </p:sp>
    </p:spTree>
    <p:extLst>
      <p:ext uri="{BB962C8B-B14F-4D97-AF65-F5344CB8AC3E}">
        <p14:creationId xmlns:p14="http://schemas.microsoft.com/office/powerpoint/2010/main" val="29841583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DB64210-6E86-44B2-8BB0-A701FB1BC541}" type="datetimeFigureOut">
              <a:rPr lang="en-US" smtClean="0"/>
              <a:t>12/21/2013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DBE88BF-5A6F-4612-BBDA-42A9CA2158D7}" type="slidenum">
              <a:rPr lang="en-US" smtClean="0"/>
              <a:t>‹#›</a:t>
            </a:fld>
            <a:endParaRPr lang="en-US"/>
          </a:p>
        </p:txBody>
      </p:sp>
    </p:spTree>
    <p:extLst>
      <p:ext uri="{BB962C8B-B14F-4D97-AF65-F5344CB8AC3E}">
        <p14:creationId xmlns:p14="http://schemas.microsoft.com/office/powerpoint/2010/main" val="16217968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79"/>
            <a:ext cx="2057400" cy="4388644"/>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05979"/>
            <a:ext cx="6019800" cy="438864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DB64210-6E86-44B2-8BB0-A701FB1BC541}" type="datetimeFigureOut">
              <a:rPr lang="en-US" smtClean="0"/>
              <a:t>12/21/2013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DBE88BF-5A6F-4612-BBDA-42A9CA2158D7}" type="slidenum">
              <a:rPr lang="en-US" smtClean="0"/>
              <a:t>‹#›</a:t>
            </a:fld>
            <a:endParaRPr lang="en-US"/>
          </a:p>
        </p:txBody>
      </p:sp>
    </p:spTree>
    <p:extLst>
      <p:ext uri="{BB962C8B-B14F-4D97-AF65-F5344CB8AC3E}">
        <p14:creationId xmlns:p14="http://schemas.microsoft.com/office/powerpoint/2010/main" val="20949700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3DB64210-6E86-44B2-8BB0-A701FB1BC541}" type="datetimeFigureOut">
              <a:rPr lang="en-US" smtClean="0">
                <a:solidFill>
                  <a:prstClr val="black">
                    <a:tint val="75000"/>
                  </a:prstClr>
                </a:solidFill>
              </a:rPr>
              <a:pPr/>
              <a:t>12/21/2013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ADBE88BF-5A6F-4612-BBDA-42A9CA2158D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6358740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DB64210-6E86-44B2-8BB0-A701FB1BC541}" type="datetimeFigureOut">
              <a:rPr lang="en-US" smtClean="0">
                <a:solidFill>
                  <a:prstClr val="black">
                    <a:tint val="75000"/>
                  </a:prstClr>
                </a:solidFill>
              </a:rPr>
              <a:pPr/>
              <a:t>12/21/2013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ADBE88BF-5A6F-4612-BBDA-42A9CA2158D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885995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DB64210-6E86-44B2-8BB0-A701FB1BC541}" type="datetimeFigureOut">
              <a:rPr lang="en-US" smtClean="0">
                <a:solidFill>
                  <a:prstClr val="black">
                    <a:tint val="75000"/>
                  </a:prstClr>
                </a:solidFill>
              </a:rPr>
              <a:pPr/>
              <a:t>12/21/2013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ADBE88BF-5A6F-4612-BBDA-42A9CA2158D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970528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3DB64210-6E86-44B2-8BB0-A701FB1BC541}" type="datetimeFigureOut">
              <a:rPr lang="en-US" smtClean="0">
                <a:solidFill>
                  <a:prstClr val="black">
                    <a:tint val="75000"/>
                  </a:prstClr>
                </a:solidFill>
              </a:rPr>
              <a:pPr/>
              <a:t>12/21/2013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ADBE88BF-5A6F-4612-BBDA-42A9CA2158D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447343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3DB64210-6E86-44B2-8BB0-A701FB1BC541}" type="datetimeFigureOut">
              <a:rPr lang="en-US" smtClean="0">
                <a:solidFill>
                  <a:prstClr val="black">
                    <a:tint val="75000"/>
                  </a:prstClr>
                </a:solidFill>
              </a:rPr>
              <a:pPr/>
              <a:t>12/21/2013</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ADBE88BF-5A6F-4612-BBDA-42A9CA2158D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0971116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DB64210-6E86-44B2-8BB0-A701FB1BC541}" type="datetimeFigureOut">
              <a:rPr lang="en-US" smtClean="0">
                <a:solidFill>
                  <a:prstClr val="black">
                    <a:tint val="75000"/>
                  </a:prstClr>
                </a:solidFill>
              </a:rPr>
              <a:pPr/>
              <a:t>12/21/2013</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ADBE88BF-5A6F-4612-BBDA-42A9CA2158D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4242873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DB64210-6E86-44B2-8BB0-A701FB1BC541}" type="datetimeFigureOut">
              <a:rPr lang="en-US" smtClean="0">
                <a:solidFill>
                  <a:prstClr val="black">
                    <a:tint val="75000"/>
                  </a:prstClr>
                </a:solidFill>
              </a:rPr>
              <a:pPr/>
              <a:t>12/21/2013</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ADBE88BF-5A6F-4612-BBDA-42A9CA2158D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18843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DB64210-6E86-44B2-8BB0-A701FB1BC541}" type="datetimeFigureOut">
              <a:rPr lang="en-US" smtClean="0">
                <a:solidFill>
                  <a:prstClr val="black">
                    <a:tint val="75000"/>
                  </a:prstClr>
                </a:solidFill>
              </a:rPr>
              <a:pPr/>
              <a:t>12/21/2013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ADBE88BF-5A6F-4612-BBDA-42A9CA2158D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3465100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DB64210-6E86-44B2-8BB0-A701FB1BC541}" type="datetimeFigureOut">
              <a:rPr lang="en-US" smtClean="0">
                <a:solidFill>
                  <a:prstClr val="black">
                    <a:tint val="75000"/>
                  </a:prstClr>
                </a:solidFill>
              </a:rPr>
              <a:pPr/>
              <a:t>12/21/2013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ADBE88BF-5A6F-4612-BBDA-42A9CA2158D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2182676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DB64210-6E86-44B2-8BB0-A701FB1BC541}" type="datetimeFigureOut">
              <a:rPr lang="en-US" smtClean="0">
                <a:solidFill>
                  <a:prstClr val="black">
                    <a:tint val="75000"/>
                  </a:prstClr>
                </a:solidFill>
              </a:rPr>
              <a:pPr/>
              <a:t>12/21/2013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ADBE88BF-5A6F-4612-BBDA-42A9CA2158D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9355866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79"/>
            <a:ext cx="2057400" cy="4388644"/>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05979"/>
            <a:ext cx="6019800" cy="438864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DB64210-6E86-44B2-8BB0-A701FB1BC541}" type="datetimeFigureOut">
              <a:rPr lang="en-US" smtClean="0">
                <a:solidFill>
                  <a:prstClr val="black">
                    <a:tint val="75000"/>
                  </a:prstClr>
                </a:solidFill>
              </a:rPr>
              <a:pPr/>
              <a:t>12/21/2013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ADBE88BF-5A6F-4612-BBDA-42A9CA2158D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3947180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3DB64210-6E86-44B2-8BB0-A701FB1BC541}" type="datetimeFigureOut">
              <a:rPr lang="en-US" smtClean="0">
                <a:solidFill>
                  <a:prstClr val="black">
                    <a:tint val="75000"/>
                  </a:prstClr>
                </a:solidFill>
              </a:rPr>
              <a:pPr/>
              <a:t>12/21/2013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ADBE88BF-5A6F-4612-BBDA-42A9CA2158D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8857672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DB64210-6E86-44B2-8BB0-A701FB1BC541}" type="datetimeFigureOut">
              <a:rPr lang="en-US" smtClean="0">
                <a:solidFill>
                  <a:prstClr val="black">
                    <a:tint val="75000"/>
                  </a:prstClr>
                </a:solidFill>
              </a:rPr>
              <a:pPr/>
              <a:t>12/21/2013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ADBE88BF-5A6F-4612-BBDA-42A9CA2158D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8882600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DB64210-6E86-44B2-8BB0-A701FB1BC541}" type="datetimeFigureOut">
              <a:rPr lang="en-US" smtClean="0">
                <a:solidFill>
                  <a:prstClr val="black">
                    <a:tint val="75000"/>
                  </a:prstClr>
                </a:solidFill>
              </a:rPr>
              <a:pPr/>
              <a:t>12/21/2013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ADBE88BF-5A6F-4612-BBDA-42A9CA2158D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4537405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3DB64210-6E86-44B2-8BB0-A701FB1BC541}" type="datetimeFigureOut">
              <a:rPr lang="en-US" smtClean="0">
                <a:solidFill>
                  <a:prstClr val="black">
                    <a:tint val="75000"/>
                  </a:prstClr>
                </a:solidFill>
              </a:rPr>
              <a:pPr/>
              <a:t>12/21/2013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ADBE88BF-5A6F-4612-BBDA-42A9CA2158D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8750905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3DB64210-6E86-44B2-8BB0-A701FB1BC541}" type="datetimeFigureOut">
              <a:rPr lang="en-US" smtClean="0">
                <a:solidFill>
                  <a:prstClr val="black">
                    <a:tint val="75000"/>
                  </a:prstClr>
                </a:solidFill>
              </a:rPr>
              <a:pPr/>
              <a:t>12/21/2013</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ADBE88BF-5A6F-4612-BBDA-42A9CA2158D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9989410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DB64210-6E86-44B2-8BB0-A701FB1BC541}" type="datetimeFigureOut">
              <a:rPr lang="en-US" smtClean="0">
                <a:solidFill>
                  <a:prstClr val="black">
                    <a:tint val="75000"/>
                  </a:prstClr>
                </a:solidFill>
              </a:rPr>
              <a:pPr/>
              <a:t>12/21/2013</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ADBE88BF-5A6F-4612-BBDA-42A9CA2158D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0072132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DB64210-6E86-44B2-8BB0-A701FB1BC541}" type="datetimeFigureOut">
              <a:rPr lang="en-US" smtClean="0">
                <a:solidFill>
                  <a:prstClr val="black">
                    <a:tint val="75000"/>
                  </a:prstClr>
                </a:solidFill>
              </a:rPr>
              <a:pPr/>
              <a:t>12/21/2013</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ADBE88BF-5A6F-4612-BBDA-42A9CA2158D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199175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DB64210-6E86-44B2-8BB0-A701FB1BC541}" type="datetimeFigureOut">
              <a:rPr lang="en-US" smtClean="0">
                <a:solidFill>
                  <a:prstClr val="black">
                    <a:tint val="75000"/>
                  </a:prstClr>
                </a:solidFill>
              </a:rPr>
              <a:pPr/>
              <a:t>12/21/2013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ADBE88BF-5A6F-4612-BBDA-42A9CA2158D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7294759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DB64210-6E86-44B2-8BB0-A701FB1BC541}" type="datetimeFigureOut">
              <a:rPr lang="en-US" smtClean="0">
                <a:solidFill>
                  <a:prstClr val="black">
                    <a:tint val="75000"/>
                  </a:prstClr>
                </a:solidFill>
              </a:rPr>
              <a:pPr/>
              <a:t>12/21/2013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ADBE88BF-5A6F-4612-BBDA-42A9CA2158D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3927119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DB64210-6E86-44B2-8BB0-A701FB1BC541}" type="datetimeFigureOut">
              <a:rPr lang="en-US" smtClean="0">
                <a:solidFill>
                  <a:prstClr val="black">
                    <a:tint val="75000"/>
                  </a:prstClr>
                </a:solidFill>
              </a:rPr>
              <a:pPr/>
              <a:t>12/21/2013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ADBE88BF-5A6F-4612-BBDA-42A9CA2158D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4305669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79"/>
            <a:ext cx="2057400" cy="4388644"/>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05979"/>
            <a:ext cx="6019800" cy="438864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DB64210-6E86-44B2-8BB0-A701FB1BC541}" type="datetimeFigureOut">
              <a:rPr lang="en-US" smtClean="0">
                <a:solidFill>
                  <a:prstClr val="black">
                    <a:tint val="75000"/>
                  </a:prstClr>
                </a:solidFill>
              </a:rPr>
              <a:pPr/>
              <a:t>12/21/2013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ADBE88BF-5A6F-4612-BBDA-42A9CA2158D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189433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3DB64210-6E86-44B2-8BB0-A701FB1BC541}" type="datetimeFigureOut">
              <a:rPr lang="en-US" smtClean="0"/>
              <a:t>12/21/2013</a:t>
            </a:fld>
            <a:endParaRPr lang="en-US"/>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ADBE88BF-5A6F-4612-BBDA-42A9CA2158D7}" type="slidenum">
              <a:rPr lang="en-US" smtClean="0"/>
              <a:t>‹#›</a:t>
            </a:fld>
            <a:endParaRPr lang="en-US"/>
          </a:p>
        </p:txBody>
      </p:sp>
    </p:spTree>
    <p:extLst>
      <p:ext uri="{BB962C8B-B14F-4D97-AF65-F5344CB8AC3E}">
        <p14:creationId xmlns:p14="http://schemas.microsoft.com/office/powerpoint/2010/main" val="55721802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3DB64210-6E86-44B2-8BB0-A701FB1BC541}" type="datetimeFigureOut">
              <a:rPr lang="en-US" smtClean="0">
                <a:solidFill>
                  <a:prstClr val="black">
                    <a:tint val="75000"/>
                  </a:prstClr>
                </a:solidFill>
              </a:rPr>
              <a:pPr/>
              <a:t>12/21/2013</a:t>
            </a:fld>
            <a:endParaRPr lang="en-US">
              <a:solidFill>
                <a:prstClr val="black">
                  <a:tint val="75000"/>
                </a:prstClr>
              </a:solidFill>
            </a:endParaRPr>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ADBE88BF-5A6F-4612-BBDA-42A9CA2158D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9362038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3DB64210-6E86-44B2-8BB0-A701FB1BC541}" type="datetimeFigureOut">
              <a:rPr lang="en-US" smtClean="0">
                <a:solidFill>
                  <a:prstClr val="black">
                    <a:tint val="75000"/>
                  </a:prstClr>
                </a:solidFill>
              </a:rPr>
              <a:pPr/>
              <a:t>12/21/2013</a:t>
            </a:fld>
            <a:endParaRPr lang="en-US">
              <a:solidFill>
                <a:prstClr val="black">
                  <a:tint val="75000"/>
                </a:prstClr>
              </a:solidFill>
            </a:endParaRPr>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ADBE88BF-5A6F-4612-BBDA-42A9CA2158D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8684235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microsoft.com/office/2007/relationships/media" Target="../media/media1.wav"/><Relationship Id="rId7" Type="http://schemas.openxmlformats.org/officeDocument/2006/relationships/image" Target="../media/image4.png"/><Relationship Id="rId2" Type="http://schemas.openxmlformats.org/officeDocument/2006/relationships/audio" Target="NULL" TargetMode="External"/><Relationship Id="rId1" Type="http://schemas.openxmlformats.org/officeDocument/2006/relationships/vmlDrawing" Target="../drawings/vmlDrawing1.vml"/><Relationship Id="rId6" Type="http://schemas.openxmlformats.org/officeDocument/2006/relationships/image" Target="../media/image3.jpg"/><Relationship Id="rId5" Type="http://schemas.openxmlformats.org/officeDocument/2006/relationships/slideLayout" Target="../slideLayouts/slideLayout1.xml"/><Relationship Id="rId10" Type="http://schemas.openxmlformats.org/officeDocument/2006/relationships/image" Target="../media/image7.wmf"/><Relationship Id="rId4" Type="http://schemas.openxmlformats.org/officeDocument/2006/relationships/control" Target="../activeX/activeX1.xml"/><Relationship Id="rId9" Type="http://schemas.openxmlformats.org/officeDocument/2006/relationships/image" Target="../media/image6.png"/></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control" Target="../activeX/activeX2.xml"/><Relationship Id="rId1" Type="http://schemas.openxmlformats.org/officeDocument/2006/relationships/vmlDrawing" Target="../drawings/vmlDrawing2.vml"/><Relationship Id="rId5" Type="http://schemas.openxmlformats.org/officeDocument/2006/relationships/image" Target="../media/image9.wmf"/><Relationship Id="rId4" Type="http://schemas.openxmlformats.org/officeDocument/2006/relationships/image" Target="../media/image3.jpg"/></Relationships>
</file>

<file path=ppt/slides/_rels/slide5.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3.jpg"/><Relationship Id="rId7"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slide" Target="slide121.xml"/><Relationship Id="rId5" Type="http://schemas.openxmlformats.org/officeDocument/2006/relationships/slide" Target="slide8.xml"/><Relationship Id="rId4" Type="http://schemas.openxmlformats.org/officeDocument/2006/relationships/slide" Target="slide6.xml"/></Relationships>
</file>

<file path=ppt/slides/_rels/slide6.xml.rels><?xml version="1.0" encoding="UTF-8" standalone="yes"?>
<Relationships xmlns="http://schemas.openxmlformats.org/package/2006/relationships"><Relationship Id="rId8" Type="http://schemas.openxmlformats.org/officeDocument/2006/relationships/slide" Target="slide5.xml"/><Relationship Id="rId3" Type="http://schemas.openxmlformats.org/officeDocument/2006/relationships/control" Target="../activeX/activeX4.xml"/><Relationship Id="rId7" Type="http://schemas.openxmlformats.org/officeDocument/2006/relationships/image" Target="../media/image3.jpg"/><Relationship Id="rId2" Type="http://schemas.openxmlformats.org/officeDocument/2006/relationships/control" Target="../activeX/activeX3.xml"/><Relationship Id="rId1" Type="http://schemas.openxmlformats.org/officeDocument/2006/relationships/vmlDrawing" Target="../drawings/vmlDrawing3.vml"/><Relationship Id="rId6" Type="http://schemas.openxmlformats.org/officeDocument/2006/relationships/slideLayout" Target="../slideLayouts/slideLayout2.xml"/><Relationship Id="rId11" Type="http://schemas.openxmlformats.org/officeDocument/2006/relationships/image" Target="../media/image15.wmf"/><Relationship Id="rId5" Type="http://schemas.openxmlformats.org/officeDocument/2006/relationships/control" Target="../activeX/activeX6.xml"/><Relationship Id="rId10" Type="http://schemas.openxmlformats.org/officeDocument/2006/relationships/image" Target="../media/image14.wmf"/><Relationship Id="rId4" Type="http://schemas.openxmlformats.org/officeDocument/2006/relationships/control" Target="../activeX/activeX5.xml"/><Relationship Id="rId9" Type="http://schemas.openxmlformats.org/officeDocument/2006/relationships/image" Target="../media/image10.png"/></Relationships>
</file>

<file path=ppt/slides/_rels/slide7.xml.rels><?xml version="1.0" encoding="UTF-8" standalone="yes"?>
<Relationships xmlns="http://schemas.openxmlformats.org/package/2006/relationships"><Relationship Id="rId8" Type="http://schemas.openxmlformats.org/officeDocument/2006/relationships/control" Target="../activeX/activeX13.xml"/><Relationship Id="rId13" Type="http://schemas.openxmlformats.org/officeDocument/2006/relationships/image" Target="../media/image25.png"/><Relationship Id="rId18" Type="http://schemas.openxmlformats.org/officeDocument/2006/relationships/image" Target="../media/image30.png"/><Relationship Id="rId26" Type="http://schemas.openxmlformats.org/officeDocument/2006/relationships/image" Target="../media/image35.wmf"/><Relationship Id="rId3" Type="http://schemas.openxmlformats.org/officeDocument/2006/relationships/control" Target="../activeX/activeX8.xml"/><Relationship Id="rId21" Type="http://schemas.openxmlformats.org/officeDocument/2006/relationships/image" Target="../media/image31.png"/><Relationship Id="rId7" Type="http://schemas.openxmlformats.org/officeDocument/2006/relationships/control" Target="../activeX/activeX12.xml"/><Relationship Id="rId12" Type="http://schemas.openxmlformats.org/officeDocument/2006/relationships/image" Target="../media/image24.png"/><Relationship Id="rId17" Type="http://schemas.openxmlformats.org/officeDocument/2006/relationships/image" Target="../media/image29.png"/><Relationship Id="rId25" Type="http://schemas.openxmlformats.org/officeDocument/2006/relationships/image" Target="../media/image34.wmf"/><Relationship Id="rId2" Type="http://schemas.openxmlformats.org/officeDocument/2006/relationships/control" Target="../activeX/activeX7.xml"/><Relationship Id="rId16" Type="http://schemas.openxmlformats.org/officeDocument/2006/relationships/image" Target="../media/image28.png"/><Relationship Id="rId20" Type="http://schemas.openxmlformats.org/officeDocument/2006/relationships/slide" Target="slide8.xml"/><Relationship Id="rId29" Type="http://schemas.openxmlformats.org/officeDocument/2006/relationships/image" Target="../media/image38.wmf"/><Relationship Id="rId1" Type="http://schemas.openxmlformats.org/officeDocument/2006/relationships/vmlDrawing" Target="../drawings/vmlDrawing4.vml"/><Relationship Id="rId6" Type="http://schemas.openxmlformats.org/officeDocument/2006/relationships/control" Target="../activeX/activeX11.xml"/><Relationship Id="rId11" Type="http://schemas.openxmlformats.org/officeDocument/2006/relationships/image" Target="../media/image3.jpg"/><Relationship Id="rId24" Type="http://schemas.openxmlformats.org/officeDocument/2006/relationships/image" Target="../media/image33.wmf"/><Relationship Id="rId5" Type="http://schemas.openxmlformats.org/officeDocument/2006/relationships/control" Target="../activeX/activeX10.xml"/><Relationship Id="rId15" Type="http://schemas.openxmlformats.org/officeDocument/2006/relationships/image" Target="../media/image27.png"/><Relationship Id="rId23" Type="http://schemas.openxmlformats.org/officeDocument/2006/relationships/image" Target="../media/image32.wmf"/><Relationship Id="rId28" Type="http://schemas.openxmlformats.org/officeDocument/2006/relationships/image" Target="../media/image37.wmf"/><Relationship Id="rId10" Type="http://schemas.openxmlformats.org/officeDocument/2006/relationships/slideLayout" Target="../slideLayouts/slideLayout2.xml"/><Relationship Id="rId19" Type="http://schemas.openxmlformats.org/officeDocument/2006/relationships/slide" Target="slide6.xml"/><Relationship Id="rId4" Type="http://schemas.openxmlformats.org/officeDocument/2006/relationships/control" Target="../activeX/activeX9.xml"/><Relationship Id="rId9" Type="http://schemas.openxmlformats.org/officeDocument/2006/relationships/control" Target="../activeX/activeX14.xml"/><Relationship Id="rId14" Type="http://schemas.openxmlformats.org/officeDocument/2006/relationships/image" Target="../media/image26.png"/><Relationship Id="rId22" Type="http://schemas.openxmlformats.org/officeDocument/2006/relationships/image" Target="../media/image10.png"/><Relationship Id="rId27" Type="http://schemas.openxmlformats.org/officeDocument/2006/relationships/image" Target="../media/image36.wmf"/><Relationship Id="rId30" Type="http://schemas.openxmlformats.org/officeDocument/2006/relationships/image" Target="../media/image39.wmf"/></Relationships>
</file>

<file path=ppt/slides/_rels/slide8.xml.rels><?xml version="1.0" encoding="UTF-8" standalone="yes"?>
<Relationships xmlns="http://schemas.openxmlformats.org/package/2006/relationships"><Relationship Id="rId8" Type="http://schemas.openxmlformats.org/officeDocument/2006/relationships/slideLayout" Target="../slideLayouts/slideLayout2.xml"/><Relationship Id="rId13" Type="http://schemas.openxmlformats.org/officeDocument/2006/relationships/image" Target="../media/image10.png"/><Relationship Id="rId18" Type="http://schemas.openxmlformats.org/officeDocument/2006/relationships/image" Target="../media/image49.wmf"/><Relationship Id="rId3" Type="http://schemas.openxmlformats.org/officeDocument/2006/relationships/control" Target="../activeX/activeX16.xml"/><Relationship Id="rId7" Type="http://schemas.openxmlformats.org/officeDocument/2006/relationships/control" Target="../activeX/activeX20.xml"/><Relationship Id="rId12" Type="http://schemas.openxmlformats.org/officeDocument/2006/relationships/slide" Target="slide6.xml"/><Relationship Id="rId17" Type="http://schemas.openxmlformats.org/officeDocument/2006/relationships/image" Target="../media/image48.wmf"/><Relationship Id="rId2" Type="http://schemas.openxmlformats.org/officeDocument/2006/relationships/control" Target="../activeX/activeX15.xml"/><Relationship Id="rId16" Type="http://schemas.openxmlformats.org/officeDocument/2006/relationships/image" Target="../media/image47.wmf"/><Relationship Id="rId20" Type="http://schemas.openxmlformats.org/officeDocument/2006/relationships/image" Target="../media/image51.wmf"/><Relationship Id="rId1" Type="http://schemas.openxmlformats.org/officeDocument/2006/relationships/vmlDrawing" Target="../drawings/vmlDrawing5.vml"/><Relationship Id="rId6" Type="http://schemas.openxmlformats.org/officeDocument/2006/relationships/control" Target="../activeX/activeX19.xml"/><Relationship Id="rId11" Type="http://schemas.openxmlformats.org/officeDocument/2006/relationships/slide" Target="slide121.xml"/><Relationship Id="rId5" Type="http://schemas.openxmlformats.org/officeDocument/2006/relationships/control" Target="../activeX/activeX18.xml"/><Relationship Id="rId15" Type="http://schemas.openxmlformats.org/officeDocument/2006/relationships/image" Target="../media/image46.wmf"/><Relationship Id="rId10" Type="http://schemas.openxmlformats.org/officeDocument/2006/relationships/image" Target="../media/image3.jpg"/><Relationship Id="rId19" Type="http://schemas.openxmlformats.org/officeDocument/2006/relationships/image" Target="../media/image50.wmf"/><Relationship Id="rId4" Type="http://schemas.openxmlformats.org/officeDocument/2006/relationships/control" Target="../activeX/activeX17.xml"/><Relationship Id="rId9" Type="http://schemas.openxmlformats.org/officeDocument/2006/relationships/notesSlide" Target="../notesSlides/notesSlide2.xml"/><Relationship Id="rId14" Type="http://schemas.openxmlformats.org/officeDocument/2006/relationships/image" Target="../media/image11.png"/></Relationships>
</file>

<file path=ppt/slides/_rels/slide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slide" Target="slide112.xml"/><Relationship Id="rId13" Type="http://schemas.openxmlformats.org/officeDocument/2006/relationships/slide" Target="slide13.xml"/><Relationship Id="rId18" Type="http://schemas.openxmlformats.org/officeDocument/2006/relationships/image" Target="../media/image58.wmf"/><Relationship Id="rId3" Type="http://schemas.openxmlformats.org/officeDocument/2006/relationships/control" Target="../activeX/activeX22.xml"/><Relationship Id="rId7" Type="http://schemas.openxmlformats.org/officeDocument/2006/relationships/slide" Target="slide12.xml"/><Relationship Id="rId12" Type="http://schemas.openxmlformats.org/officeDocument/2006/relationships/slide" Target="slide11.xml"/><Relationship Id="rId17" Type="http://schemas.openxmlformats.org/officeDocument/2006/relationships/image" Target="../media/image57.png"/><Relationship Id="rId2" Type="http://schemas.openxmlformats.org/officeDocument/2006/relationships/control" Target="../activeX/activeX21.xml"/><Relationship Id="rId16" Type="http://schemas.openxmlformats.org/officeDocument/2006/relationships/image" Target="../media/image56.png"/><Relationship Id="rId1" Type="http://schemas.openxmlformats.org/officeDocument/2006/relationships/vmlDrawing" Target="../drawings/vmlDrawing6.vml"/><Relationship Id="rId6" Type="http://schemas.openxmlformats.org/officeDocument/2006/relationships/image" Target="../media/image3.jpg"/><Relationship Id="rId11" Type="http://schemas.openxmlformats.org/officeDocument/2006/relationships/slide" Target="slide89.xml"/><Relationship Id="rId5" Type="http://schemas.openxmlformats.org/officeDocument/2006/relationships/notesSlide" Target="../notesSlides/notesSlide3.xml"/><Relationship Id="rId15" Type="http://schemas.openxmlformats.org/officeDocument/2006/relationships/image" Target="../media/image55.png"/><Relationship Id="rId10" Type="http://schemas.openxmlformats.org/officeDocument/2006/relationships/slide" Target="slide95.xml"/><Relationship Id="rId19" Type="http://schemas.openxmlformats.org/officeDocument/2006/relationships/image" Target="../media/image59.wmf"/><Relationship Id="rId4" Type="http://schemas.openxmlformats.org/officeDocument/2006/relationships/slideLayout" Target="../slideLayouts/slideLayout2.xml"/><Relationship Id="rId9" Type="http://schemas.openxmlformats.org/officeDocument/2006/relationships/slide" Target="slide94.xml"/><Relationship Id="rId14" Type="http://schemas.openxmlformats.org/officeDocument/2006/relationships/image" Target="../media/image54.png"/></Relationships>
</file>

<file path=ppt/slides/_rels/slide12.xml.rels><?xml version="1.0" encoding="UTF-8" standalone="yes"?>
<Relationships xmlns="http://schemas.openxmlformats.org/package/2006/relationships"><Relationship Id="rId8" Type="http://schemas.openxmlformats.org/officeDocument/2006/relationships/slide" Target="slide57.xml"/><Relationship Id="rId13" Type="http://schemas.openxmlformats.org/officeDocument/2006/relationships/image" Target="../media/image62.png"/><Relationship Id="rId3" Type="http://schemas.openxmlformats.org/officeDocument/2006/relationships/image" Target="../media/image54.png"/><Relationship Id="rId7" Type="http://schemas.openxmlformats.org/officeDocument/2006/relationships/slide" Target="slide11.xml"/><Relationship Id="rId12" Type="http://schemas.openxmlformats.org/officeDocument/2006/relationships/image" Target="../media/image61.png"/><Relationship Id="rId2" Type="http://schemas.openxmlformats.org/officeDocument/2006/relationships/image" Target="../media/image3.jpg"/><Relationship Id="rId1" Type="http://schemas.openxmlformats.org/officeDocument/2006/relationships/slideLayout" Target="../slideLayouts/slideLayout2.xml"/><Relationship Id="rId6" Type="http://schemas.openxmlformats.org/officeDocument/2006/relationships/image" Target="../media/image57.png"/><Relationship Id="rId11" Type="http://schemas.openxmlformats.org/officeDocument/2006/relationships/image" Target="../media/image60.png"/><Relationship Id="rId5" Type="http://schemas.openxmlformats.org/officeDocument/2006/relationships/image" Target="../media/image56.png"/><Relationship Id="rId10" Type="http://schemas.openxmlformats.org/officeDocument/2006/relationships/slide" Target="slide112.xml"/><Relationship Id="rId4" Type="http://schemas.openxmlformats.org/officeDocument/2006/relationships/image" Target="../media/image55.png"/><Relationship Id="rId9" Type="http://schemas.openxmlformats.org/officeDocument/2006/relationships/slide" Target="slide5.xml"/></Relationships>
</file>

<file path=ppt/slides/_rels/slide13.xml.rels><?xml version="1.0" encoding="UTF-8" standalone="yes"?>
<Relationships xmlns="http://schemas.openxmlformats.org/package/2006/relationships"><Relationship Id="rId8" Type="http://schemas.openxmlformats.org/officeDocument/2006/relationships/control" Target="../activeX/activeX29.xml"/><Relationship Id="rId13" Type="http://schemas.openxmlformats.org/officeDocument/2006/relationships/slide" Target="slide12.xml"/><Relationship Id="rId18" Type="http://schemas.openxmlformats.org/officeDocument/2006/relationships/slide" Target="slide59.xml"/><Relationship Id="rId26" Type="http://schemas.openxmlformats.org/officeDocument/2006/relationships/slide" Target="slide94.xml"/><Relationship Id="rId3" Type="http://schemas.openxmlformats.org/officeDocument/2006/relationships/control" Target="../activeX/activeX24.xml"/><Relationship Id="rId21" Type="http://schemas.openxmlformats.org/officeDocument/2006/relationships/slide" Target="slide79.xml"/><Relationship Id="rId34" Type="http://schemas.openxmlformats.org/officeDocument/2006/relationships/image" Target="../media/image69.wmf"/><Relationship Id="rId7" Type="http://schemas.openxmlformats.org/officeDocument/2006/relationships/control" Target="../activeX/activeX28.xml"/><Relationship Id="rId12" Type="http://schemas.openxmlformats.org/officeDocument/2006/relationships/image" Target="../media/image3.jpg"/><Relationship Id="rId17" Type="http://schemas.openxmlformats.org/officeDocument/2006/relationships/slide" Target="slide25.xml"/><Relationship Id="rId25" Type="http://schemas.microsoft.com/office/2007/relationships/hdphoto" Target="../media/hdphoto1.wdp"/><Relationship Id="rId33" Type="http://schemas.openxmlformats.org/officeDocument/2006/relationships/image" Target="../media/image57.png"/><Relationship Id="rId2" Type="http://schemas.openxmlformats.org/officeDocument/2006/relationships/control" Target="../activeX/activeX23.xml"/><Relationship Id="rId16" Type="http://schemas.openxmlformats.org/officeDocument/2006/relationships/slide" Target="slide21.xml"/><Relationship Id="rId20" Type="http://schemas.openxmlformats.org/officeDocument/2006/relationships/slide" Target="slide68.xml"/><Relationship Id="rId29" Type="http://schemas.openxmlformats.org/officeDocument/2006/relationships/slide" Target="slide11.xml"/><Relationship Id="rId1" Type="http://schemas.openxmlformats.org/officeDocument/2006/relationships/vmlDrawing" Target="../drawings/vmlDrawing7.vml"/><Relationship Id="rId6" Type="http://schemas.openxmlformats.org/officeDocument/2006/relationships/control" Target="../activeX/activeX27.xml"/><Relationship Id="rId11" Type="http://schemas.openxmlformats.org/officeDocument/2006/relationships/slideLayout" Target="../slideLayouts/slideLayout2.xml"/><Relationship Id="rId24" Type="http://schemas.openxmlformats.org/officeDocument/2006/relationships/image" Target="../media/image68.png"/><Relationship Id="rId32" Type="http://schemas.openxmlformats.org/officeDocument/2006/relationships/image" Target="../media/image56.png"/><Relationship Id="rId5" Type="http://schemas.openxmlformats.org/officeDocument/2006/relationships/control" Target="../activeX/activeX26.xml"/><Relationship Id="rId15" Type="http://schemas.openxmlformats.org/officeDocument/2006/relationships/image" Target="../media/image66.png"/><Relationship Id="rId23" Type="http://schemas.openxmlformats.org/officeDocument/2006/relationships/slide" Target="slide56.xml"/><Relationship Id="rId28" Type="http://schemas.openxmlformats.org/officeDocument/2006/relationships/slide" Target="slide89.xml"/><Relationship Id="rId36" Type="http://schemas.openxmlformats.org/officeDocument/2006/relationships/image" Target="../media/image71.wmf"/><Relationship Id="rId10" Type="http://schemas.openxmlformats.org/officeDocument/2006/relationships/control" Target="../activeX/activeX31.xml"/><Relationship Id="rId19" Type="http://schemas.openxmlformats.org/officeDocument/2006/relationships/slide" Target="slide37.xml"/><Relationship Id="rId31" Type="http://schemas.openxmlformats.org/officeDocument/2006/relationships/image" Target="../media/image55.png"/><Relationship Id="rId4" Type="http://schemas.openxmlformats.org/officeDocument/2006/relationships/control" Target="../activeX/activeX25.xml"/><Relationship Id="rId9" Type="http://schemas.openxmlformats.org/officeDocument/2006/relationships/control" Target="../activeX/activeX30.xml"/><Relationship Id="rId14" Type="http://schemas.openxmlformats.org/officeDocument/2006/relationships/slide" Target="slide112.xml"/><Relationship Id="rId22" Type="http://schemas.openxmlformats.org/officeDocument/2006/relationships/image" Target="../media/image67.png"/><Relationship Id="rId27" Type="http://schemas.openxmlformats.org/officeDocument/2006/relationships/slide" Target="slide95.xml"/><Relationship Id="rId30" Type="http://schemas.openxmlformats.org/officeDocument/2006/relationships/image" Target="../media/image54.png"/><Relationship Id="rId35" Type="http://schemas.openxmlformats.org/officeDocument/2006/relationships/image" Target="../media/image70.wmf"/></Relationships>
</file>

<file path=ppt/slides/_rels/slide14.xml.rels><?xml version="1.0" encoding="UTF-8" standalone="yes"?>
<Relationships xmlns="http://schemas.openxmlformats.org/package/2006/relationships"><Relationship Id="rId8" Type="http://schemas.openxmlformats.org/officeDocument/2006/relationships/control" Target="../activeX/activeX38.xml"/><Relationship Id="rId13" Type="http://schemas.openxmlformats.org/officeDocument/2006/relationships/image" Target="../media/image80.png"/><Relationship Id="rId18" Type="http://schemas.openxmlformats.org/officeDocument/2006/relationships/image" Target="../media/image54.png"/><Relationship Id="rId26" Type="http://schemas.openxmlformats.org/officeDocument/2006/relationships/image" Target="../media/image85.wmf"/><Relationship Id="rId3" Type="http://schemas.openxmlformats.org/officeDocument/2006/relationships/control" Target="../activeX/activeX33.xml"/><Relationship Id="rId21" Type="http://schemas.openxmlformats.org/officeDocument/2006/relationships/image" Target="../media/image57.png"/><Relationship Id="rId7" Type="http://schemas.openxmlformats.org/officeDocument/2006/relationships/control" Target="../activeX/activeX37.xml"/><Relationship Id="rId12" Type="http://schemas.openxmlformats.org/officeDocument/2006/relationships/image" Target="../media/image79.png"/><Relationship Id="rId17" Type="http://schemas.openxmlformats.org/officeDocument/2006/relationships/slide" Target="slide11.xml"/><Relationship Id="rId25" Type="http://schemas.openxmlformats.org/officeDocument/2006/relationships/image" Target="../media/image84.wmf"/><Relationship Id="rId2" Type="http://schemas.openxmlformats.org/officeDocument/2006/relationships/control" Target="../activeX/activeX32.xml"/><Relationship Id="rId16" Type="http://schemas.openxmlformats.org/officeDocument/2006/relationships/slide" Target="slide89.xml"/><Relationship Id="rId20" Type="http://schemas.openxmlformats.org/officeDocument/2006/relationships/image" Target="../media/image56.png"/><Relationship Id="rId1" Type="http://schemas.openxmlformats.org/officeDocument/2006/relationships/vmlDrawing" Target="../drawings/vmlDrawing8.vml"/><Relationship Id="rId6" Type="http://schemas.openxmlformats.org/officeDocument/2006/relationships/control" Target="../activeX/activeX36.xml"/><Relationship Id="rId11" Type="http://schemas.openxmlformats.org/officeDocument/2006/relationships/slide" Target="slide20.xml"/><Relationship Id="rId24" Type="http://schemas.openxmlformats.org/officeDocument/2006/relationships/image" Target="../media/image83.wmf"/><Relationship Id="rId5" Type="http://schemas.openxmlformats.org/officeDocument/2006/relationships/control" Target="../activeX/activeX35.xml"/><Relationship Id="rId15" Type="http://schemas.openxmlformats.org/officeDocument/2006/relationships/slide" Target="slide95.xml"/><Relationship Id="rId23" Type="http://schemas.openxmlformats.org/officeDocument/2006/relationships/image" Target="../media/image82.wmf"/><Relationship Id="rId28" Type="http://schemas.openxmlformats.org/officeDocument/2006/relationships/image" Target="../media/image87.wmf"/><Relationship Id="rId10" Type="http://schemas.openxmlformats.org/officeDocument/2006/relationships/image" Target="../media/image3.jpg"/><Relationship Id="rId19" Type="http://schemas.openxmlformats.org/officeDocument/2006/relationships/image" Target="../media/image55.png"/><Relationship Id="rId4" Type="http://schemas.openxmlformats.org/officeDocument/2006/relationships/control" Target="../activeX/activeX34.xml"/><Relationship Id="rId9" Type="http://schemas.openxmlformats.org/officeDocument/2006/relationships/slideLayout" Target="../slideLayouts/slideLayout2.xml"/><Relationship Id="rId14" Type="http://schemas.openxmlformats.org/officeDocument/2006/relationships/slide" Target="slide94.xml"/><Relationship Id="rId22" Type="http://schemas.openxmlformats.org/officeDocument/2006/relationships/image" Target="../media/image81.wmf"/><Relationship Id="rId27" Type="http://schemas.openxmlformats.org/officeDocument/2006/relationships/image" Target="../media/image86.wmf"/></Relationships>
</file>

<file path=ppt/slides/_rels/slide15.xml.rels><?xml version="1.0" encoding="UTF-8" standalone="yes"?>
<Relationships xmlns="http://schemas.openxmlformats.org/package/2006/relationships"><Relationship Id="rId8" Type="http://schemas.openxmlformats.org/officeDocument/2006/relationships/control" Target="../activeX/activeX45.xml"/><Relationship Id="rId13" Type="http://schemas.openxmlformats.org/officeDocument/2006/relationships/slide" Target="slide20.xml"/><Relationship Id="rId18" Type="http://schemas.openxmlformats.org/officeDocument/2006/relationships/slide" Target="slide11.xml"/><Relationship Id="rId26" Type="http://schemas.openxmlformats.org/officeDocument/2006/relationships/image" Target="../media/image83.wmf"/><Relationship Id="rId3" Type="http://schemas.openxmlformats.org/officeDocument/2006/relationships/control" Target="../activeX/activeX40.xml"/><Relationship Id="rId21" Type="http://schemas.openxmlformats.org/officeDocument/2006/relationships/image" Target="../media/image56.png"/><Relationship Id="rId7" Type="http://schemas.openxmlformats.org/officeDocument/2006/relationships/control" Target="../activeX/activeX44.xml"/><Relationship Id="rId12" Type="http://schemas.openxmlformats.org/officeDocument/2006/relationships/image" Target="../media/image79.png"/><Relationship Id="rId17" Type="http://schemas.openxmlformats.org/officeDocument/2006/relationships/slide" Target="slide89.xml"/><Relationship Id="rId25" Type="http://schemas.openxmlformats.org/officeDocument/2006/relationships/image" Target="../media/image82.wmf"/><Relationship Id="rId2" Type="http://schemas.openxmlformats.org/officeDocument/2006/relationships/control" Target="../activeX/activeX39.xml"/><Relationship Id="rId16" Type="http://schemas.openxmlformats.org/officeDocument/2006/relationships/slide" Target="slide95.xml"/><Relationship Id="rId20" Type="http://schemas.openxmlformats.org/officeDocument/2006/relationships/image" Target="../media/image55.png"/><Relationship Id="rId29" Type="http://schemas.openxmlformats.org/officeDocument/2006/relationships/image" Target="../media/image86.wmf"/><Relationship Id="rId1" Type="http://schemas.openxmlformats.org/officeDocument/2006/relationships/vmlDrawing" Target="../drawings/vmlDrawing9.vml"/><Relationship Id="rId6" Type="http://schemas.openxmlformats.org/officeDocument/2006/relationships/control" Target="../activeX/activeX43.xml"/><Relationship Id="rId11" Type="http://schemas.openxmlformats.org/officeDocument/2006/relationships/image" Target="../media/image3.jpg"/><Relationship Id="rId24" Type="http://schemas.openxmlformats.org/officeDocument/2006/relationships/image" Target="../media/image91.wmf"/><Relationship Id="rId5" Type="http://schemas.openxmlformats.org/officeDocument/2006/relationships/control" Target="../activeX/activeX42.xml"/><Relationship Id="rId15" Type="http://schemas.openxmlformats.org/officeDocument/2006/relationships/slide" Target="slide94.xml"/><Relationship Id="rId23" Type="http://schemas.openxmlformats.org/officeDocument/2006/relationships/image" Target="../media/image81.wmf"/><Relationship Id="rId28" Type="http://schemas.openxmlformats.org/officeDocument/2006/relationships/image" Target="../media/image93.wmf"/><Relationship Id="rId10" Type="http://schemas.openxmlformats.org/officeDocument/2006/relationships/slideLayout" Target="../slideLayouts/slideLayout2.xml"/><Relationship Id="rId19" Type="http://schemas.openxmlformats.org/officeDocument/2006/relationships/image" Target="../media/image54.png"/><Relationship Id="rId4" Type="http://schemas.openxmlformats.org/officeDocument/2006/relationships/control" Target="../activeX/activeX41.xml"/><Relationship Id="rId9" Type="http://schemas.openxmlformats.org/officeDocument/2006/relationships/control" Target="../activeX/activeX46.xml"/><Relationship Id="rId14" Type="http://schemas.openxmlformats.org/officeDocument/2006/relationships/image" Target="../media/image80.png"/><Relationship Id="rId22" Type="http://schemas.openxmlformats.org/officeDocument/2006/relationships/image" Target="../media/image57.png"/><Relationship Id="rId27" Type="http://schemas.openxmlformats.org/officeDocument/2006/relationships/image" Target="../media/image92.wmf"/><Relationship Id="rId30" Type="http://schemas.openxmlformats.org/officeDocument/2006/relationships/image" Target="../media/image87.wmf"/></Relationships>
</file>

<file path=ppt/slides/_rels/slide16.xml.rels><?xml version="1.0" encoding="UTF-8" standalone="yes"?>
<Relationships xmlns="http://schemas.openxmlformats.org/package/2006/relationships"><Relationship Id="rId8" Type="http://schemas.openxmlformats.org/officeDocument/2006/relationships/control" Target="../activeX/activeX53.xml"/><Relationship Id="rId13" Type="http://schemas.openxmlformats.org/officeDocument/2006/relationships/slide" Target="slide20.xml"/><Relationship Id="rId18" Type="http://schemas.openxmlformats.org/officeDocument/2006/relationships/slide" Target="slide11.xml"/><Relationship Id="rId26" Type="http://schemas.openxmlformats.org/officeDocument/2006/relationships/image" Target="../media/image83.wmf"/><Relationship Id="rId3" Type="http://schemas.openxmlformats.org/officeDocument/2006/relationships/control" Target="../activeX/activeX48.xml"/><Relationship Id="rId21" Type="http://schemas.openxmlformats.org/officeDocument/2006/relationships/image" Target="../media/image56.png"/><Relationship Id="rId7" Type="http://schemas.openxmlformats.org/officeDocument/2006/relationships/control" Target="../activeX/activeX52.xml"/><Relationship Id="rId12" Type="http://schemas.openxmlformats.org/officeDocument/2006/relationships/image" Target="../media/image79.png"/><Relationship Id="rId17" Type="http://schemas.openxmlformats.org/officeDocument/2006/relationships/slide" Target="slide89.xml"/><Relationship Id="rId25" Type="http://schemas.openxmlformats.org/officeDocument/2006/relationships/image" Target="../media/image82.wmf"/><Relationship Id="rId2" Type="http://schemas.openxmlformats.org/officeDocument/2006/relationships/control" Target="../activeX/activeX47.xml"/><Relationship Id="rId16" Type="http://schemas.openxmlformats.org/officeDocument/2006/relationships/slide" Target="slide95.xml"/><Relationship Id="rId20" Type="http://schemas.openxmlformats.org/officeDocument/2006/relationships/image" Target="../media/image55.png"/><Relationship Id="rId29" Type="http://schemas.openxmlformats.org/officeDocument/2006/relationships/image" Target="../media/image86.wmf"/><Relationship Id="rId1" Type="http://schemas.openxmlformats.org/officeDocument/2006/relationships/vmlDrawing" Target="../drawings/vmlDrawing10.vml"/><Relationship Id="rId6" Type="http://schemas.openxmlformats.org/officeDocument/2006/relationships/control" Target="../activeX/activeX51.xml"/><Relationship Id="rId11" Type="http://schemas.openxmlformats.org/officeDocument/2006/relationships/image" Target="../media/image3.jpg"/><Relationship Id="rId24" Type="http://schemas.openxmlformats.org/officeDocument/2006/relationships/image" Target="../media/image81.wmf"/><Relationship Id="rId5" Type="http://schemas.openxmlformats.org/officeDocument/2006/relationships/control" Target="../activeX/activeX50.xml"/><Relationship Id="rId15" Type="http://schemas.openxmlformats.org/officeDocument/2006/relationships/slide" Target="slide94.xml"/><Relationship Id="rId23" Type="http://schemas.openxmlformats.org/officeDocument/2006/relationships/image" Target="../media/image91.wmf"/><Relationship Id="rId28" Type="http://schemas.openxmlformats.org/officeDocument/2006/relationships/image" Target="../media/image97.wmf"/><Relationship Id="rId10" Type="http://schemas.openxmlformats.org/officeDocument/2006/relationships/slideLayout" Target="../slideLayouts/slideLayout2.xml"/><Relationship Id="rId19" Type="http://schemas.openxmlformats.org/officeDocument/2006/relationships/image" Target="../media/image54.png"/><Relationship Id="rId4" Type="http://schemas.openxmlformats.org/officeDocument/2006/relationships/control" Target="../activeX/activeX49.xml"/><Relationship Id="rId9" Type="http://schemas.openxmlformats.org/officeDocument/2006/relationships/control" Target="../activeX/activeX54.xml"/><Relationship Id="rId14" Type="http://schemas.openxmlformats.org/officeDocument/2006/relationships/image" Target="../media/image80.png"/><Relationship Id="rId22" Type="http://schemas.openxmlformats.org/officeDocument/2006/relationships/image" Target="../media/image57.png"/><Relationship Id="rId27" Type="http://schemas.openxmlformats.org/officeDocument/2006/relationships/image" Target="../media/image96.wmf"/><Relationship Id="rId30" Type="http://schemas.openxmlformats.org/officeDocument/2006/relationships/image" Target="../media/image87.wmf"/></Relationships>
</file>

<file path=ppt/slides/_rels/slide17.xml.rels><?xml version="1.0" encoding="UTF-8" standalone="yes"?>
<Relationships xmlns="http://schemas.openxmlformats.org/package/2006/relationships"><Relationship Id="rId8" Type="http://schemas.openxmlformats.org/officeDocument/2006/relationships/control" Target="../activeX/activeX61.xml"/><Relationship Id="rId13" Type="http://schemas.openxmlformats.org/officeDocument/2006/relationships/image" Target="../media/image79.png"/><Relationship Id="rId18" Type="http://schemas.openxmlformats.org/officeDocument/2006/relationships/slide" Target="slide89.xml"/><Relationship Id="rId26" Type="http://schemas.openxmlformats.org/officeDocument/2006/relationships/image" Target="../media/image82.wmf"/><Relationship Id="rId3" Type="http://schemas.openxmlformats.org/officeDocument/2006/relationships/control" Target="../activeX/activeX56.xml"/><Relationship Id="rId21" Type="http://schemas.openxmlformats.org/officeDocument/2006/relationships/image" Target="../media/image55.png"/><Relationship Id="rId7" Type="http://schemas.openxmlformats.org/officeDocument/2006/relationships/control" Target="../activeX/activeX60.xml"/><Relationship Id="rId12" Type="http://schemas.openxmlformats.org/officeDocument/2006/relationships/image" Target="../media/image3.jpg"/><Relationship Id="rId17" Type="http://schemas.openxmlformats.org/officeDocument/2006/relationships/slide" Target="slide95.xml"/><Relationship Id="rId25" Type="http://schemas.openxmlformats.org/officeDocument/2006/relationships/image" Target="../media/image91.wmf"/><Relationship Id="rId2" Type="http://schemas.openxmlformats.org/officeDocument/2006/relationships/control" Target="../activeX/activeX55.xml"/><Relationship Id="rId16" Type="http://schemas.openxmlformats.org/officeDocument/2006/relationships/slide" Target="slide94.xml"/><Relationship Id="rId20" Type="http://schemas.openxmlformats.org/officeDocument/2006/relationships/image" Target="../media/image54.png"/><Relationship Id="rId29" Type="http://schemas.openxmlformats.org/officeDocument/2006/relationships/image" Target="../media/image102.wmf"/><Relationship Id="rId1" Type="http://schemas.openxmlformats.org/officeDocument/2006/relationships/vmlDrawing" Target="../drawings/vmlDrawing11.vml"/><Relationship Id="rId6" Type="http://schemas.openxmlformats.org/officeDocument/2006/relationships/control" Target="../activeX/activeX59.xml"/><Relationship Id="rId11" Type="http://schemas.openxmlformats.org/officeDocument/2006/relationships/slideLayout" Target="../slideLayouts/slideLayout2.xml"/><Relationship Id="rId24" Type="http://schemas.openxmlformats.org/officeDocument/2006/relationships/image" Target="../media/image81.wmf"/><Relationship Id="rId5" Type="http://schemas.openxmlformats.org/officeDocument/2006/relationships/control" Target="../activeX/activeX58.xml"/><Relationship Id="rId15" Type="http://schemas.openxmlformats.org/officeDocument/2006/relationships/image" Target="../media/image80.png"/><Relationship Id="rId23" Type="http://schemas.openxmlformats.org/officeDocument/2006/relationships/image" Target="../media/image57.png"/><Relationship Id="rId28" Type="http://schemas.openxmlformats.org/officeDocument/2006/relationships/image" Target="../media/image101.wmf"/><Relationship Id="rId10" Type="http://schemas.openxmlformats.org/officeDocument/2006/relationships/control" Target="../activeX/activeX63.xml"/><Relationship Id="rId19" Type="http://schemas.openxmlformats.org/officeDocument/2006/relationships/slide" Target="slide11.xml"/><Relationship Id="rId31" Type="http://schemas.openxmlformats.org/officeDocument/2006/relationships/image" Target="../media/image87.wmf"/><Relationship Id="rId4" Type="http://schemas.openxmlformats.org/officeDocument/2006/relationships/control" Target="../activeX/activeX57.xml"/><Relationship Id="rId9" Type="http://schemas.openxmlformats.org/officeDocument/2006/relationships/control" Target="../activeX/activeX62.xml"/><Relationship Id="rId14" Type="http://schemas.openxmlformats.org/officeDocument/2006/relationships/slide" Target="slide20.xml"/><Relationship Id="rId22" Type="http://schemas.openxmlformats.org/officeDocument/2006/relationships/image" Target="../media/image56.png"/><Relationship Id="rId27" Type="http://schemas.openxmlformats.org/officeDocument/2006/relationships/image" Target="../media/image83.wmf"/><Relationship Id="rId30" Type="http://schemas.openxmlformats.org/officeDocument/2006/relationships/image" Target="../media/image103.wmf"/></Relationships>
</file>

<file path=ppt/slides/_rels/slide18.xml.rels><?xml version="1.0" encoding="UTF-8" standalone="yes"?>
<Relationships xmlns="http://schemas.openxmlformats.org/package/2006/relationships"><Relationship Id="rId8" Type="http://schemas.openxmlformats.org/officeDocument/2006/relationships/control" Target="../activeX/activeX70.xml"/><Relationship Id="rId13" Type="http://schemas.openxmlformats.org/officeDocument/2006/relationships/image" Target="../media/image79.png"/><Relationship Id="rId18" Type="http://schemas.openxmlformats.org/officeDocument/2006/relationships/slide" Target="slide89.xml"/><Relationship Id="rId26" Type="http://schemas.openxmlformats.org/officeDocument/2006/relationships/image" Target="../media/image82.wmf"/><Relationship Id="rId3" Type="http://schemas.openxmlformats.org/officeDocument/2006/relationships/control" Target="../activeX/activeX65.xml"/><Relationship Id="rId21" Type="http://schemas.openxmlformats.org/officeDocument/2006/relationships/image" Target="../media/image55.png"/><Relationship Id="rId7" Type="http://schemas.openxmlformats.org/officeDocument/2006/relationships/control" Target="../activeX/activeX69.xml"/><Relationship Id="rId12" Type="http://schemas.openxmlformats.org/officeDocument/2006/relationships/image" Target="../media/image3.jpg"/><Relationship Id="rId17" Type="http://schemas.openxmlformats.org/officeDocument/2006/relationships/slide" Target="slide95.xml"/><Relationship Id="rId25" Type="http://schemas.openxmlformats.org/officeDocument/2006/relationships/image" Target="../media/image81.wmf"/><Relationship Id="rId2" Type="http://schemas.openxmlformats.org/officeDocument/2006/relationships/control" Target="../activeX/activeX64.xml"/><Relationship Id="rId16" Type="http://schemas.openxmlformats.org/officeDocument/2006/relationships/slide" Target="slide94.xml"/><Relationship Id="rId20" Type="http://schemas.openxmlformats.org/officeDocument/2006/relationships/image" Target="../media/image54.png"/><Relationship Id="rId29" Type="http://schemas.openxmlformats.org/officeDocument/2006/relationships/image" Target="../media/image108.wmf"/><Relationship Id="rId1" Type="http://schemas.openxmlformats.org/officeDocument/2006/relationships/vmlDrawing" Target="../drawings/vmlDrawing12.vml"/><Relationship Id="rId6" Type="http://schemas.openxmlformats.org/officeDocument/2006/relationships/control" Target="../activeX/activeX68.xml"/><Relationship Id="rId11" Type="http://schemas.openxmlformats.org/officeDocument/2006/relationships/slideLayout" Target="../slideLayouts/slideLayout2.xml"/><Relationship Id="rId24" Type="http://schemas.openxmlformats.org/officeDocument/2006/relationships/image" Target="../media/image91.wmf"/><Relationship Id="rId5" Type="http://schemas.openxmlformats.org/officeDocument/2006/relationships/control" Target="../activeX/activeX67.xml"/><Relationship Id="rId15" Type="http://schemas.openxmlformats.org/officeDocument/2006/relationships/image" Target="../media/image80.png"/><Relationship Id="rId23" Type="http://schemas.openxmlformats.org/officeDocument/2006/relationships/image" Target="../media/image57.png"/><Relationship Id="rId28" Type="http://schemas.openxmlformats.org/officeDocument/2006/relationships/image" Target="../media/image107.wmf"/><Relationship Id="rId10" Type="http://schemas.openxmlformats.org/officeDocument/2006/relationships/control" Target="../activeX/activeX72.xml"/><Relationship Id="rId19" Type="http://schemas.openxmlformats.org/officeDocument/2006/relationships/slide" Target="slide11.xml"/><Relationship Id="rId31" Type="http://schemas.openxmlformats.org/officeDocument/2006/relationships/image" Target="../media/image87.wmf"/><Relationship Id="rId4" Type="http://schemas.openxmlformats.org/officeDocument/2006/relationships/control" Target="../activeX/activeX66.xml"/><Relationship Id="rId9" Type="http://schemas.openxmlformats.org/officeDocument/2006/relationships/control" Target="../activeX/activeX71.xml"/><Relationship Id="rId14" Type="http://schemas.openxmlformats.org/officeDocument/2006/relationships/slide" Target="slide20.xml"/><Relationship Id="rId22" Type="http://schemas.openxmlformats.org/officeDocument/2006/relationships/image" Target="../media/image56.png"/><Relationship Id="rId27" Type="http://schemas.openxmlformats.org/officeDocument/2006/relationships/image" Target="../media/image83.wmf"/><Relationship Id="rId30" Type="http://schemas.openxmlformats.org/officeDocument/2006/relationships/image" Target="../media/image109.wmf"/></Relationships>
</file>

<file path=ppt/slides/_rels/slide19.xml.rels><?xml version="1.0" encoding="UTF-8" standalone="yes"?>
<Relationships xmlns="http://schemas.openxmlformats.org/package/2006/relationships"><Relationship Id="rId8" Type="http://schemas.openxmlformats.org/officeDocument/2006/relationships/control" Target="../activeX/activeX79.xml"/><Relationship Id="rId13" Type="http://schemas.openxmlformats.org/officeDocument/2006/relationships/image" Target="../media/image79.png"/><Relationship Id="rId18" Type="http://schemas.openxmlformats.org/officeDocument/2006/relationships/slide" Target="slide89.xml"/><Relationship Id="rId26" Type="http://schemas.openxmlformats.org/officeDocument/2006/relationships/image" Target="../media/image82.wmf"/><Relationship Id="rId3" Type="http://schemas.openxmlformats.org/officeDocument/2006/relationships/control" Target="../activeX/activeX74.xml"/><Relationship Id="rId21" Type="http://schemas.openxmlformats.org/officeDocument/2006/relationships/image" Target="../media/image55.png"/><Relationship Id="rId7" Type="http://schemas.openxmlformats.org/officeDocument/2006/relationships/control" Target="../activeX/activeX78.xml"/><Relationship Id="rId12" Type="http://schemas.openxmlformats.org/officeDocument/2006/relationships/image" Target="../media/image3.jpg"/><Relationship Id="rId17" Type="http://schemas.openxmlformats.org/officeDocument/2006/relationships/slide" Target="slide95.xml"/><Relationship Id="rId25" Type="http://schemas.openxmlformats.org/officeDocument/2006/relationships/image" Target="../media/image81.wmf"/><Relationship Id="rId2" Type="http://schemas.openxmlformats.org/officeDocument/2006/relationships/control" Target="../activeX/activeX73.xml"/><Relationship Id="rId16" Type="http://schemas.openxmlformats.org/officeDocument/2006/relationships/slide" Target="slide94.xml"/><Relationship Id="rId20" Type="http://schemas.openxmlformats.org/officeDocument/2006/relationships/image" Target="../media/image54.png"/><Relationship Id="rId29" Type="http://schemas.openxmlformats.org/officeDocument/2006/relationships/image" Target="../media/image114.wmf"/><Relationship Id="rId1" Type="http://schemas.openxmlformats.org/officeDocument/2006/relationships/vmlDrawing" Target="../drawings/vmlDrawing13.vml"/><Relationship Id="rId6" Type="http://schemas.openxmlformats.org/officeDocument/2006/relationships/control" Target="../activeX/activeX77.xml"/><Relationship Id="rId11" Type="http://schemas.openxmlformats.org/officeDocument/2006/relationships/slideLayout" Target="../slideLayouts/slideLayout2.xml"/><Relationship Id="rId24" Type="http://schemas.openxmlformats.org/officeDocument/2006/relationships/image" Target="../media/image91.wmf"/><Relationship Id="rId5" Type="http://schemas.openxmlformats.org/officeDocument/2006/relationships/control" Target="../activeX/activeX76.xml"/><Relationship Id="rId15" Type="http://schemas.openxmlformats.org/officeDocument/2006/relationships/image" Target="../media/image80.png"/><Relationship Id="rId23" Type="http://schemas.openxmlformats.org/officeDocument/2006/relationships/image" Target="../media/image57.png"/><Relationship Id="rId28" Type="http://schemas.openxmlformats.org/officeDocument/2006/relationships/image" Target="../media/image113.wmf"/><Relationship Id="rId10" Type="http://schemas.openxmlformats.org/officeDocument/2006/relationships/control" Target="../activeX/activeX81.xml"/><Relationship Id="rId19" Type="http://schemas.openxmlformats.org/officeDocument/2006/relationships/slide" Target="slide11.xml"/><Relationship Id="rId31" Type="http://schemas.openxmlformats.org/officeDocument/2006/relationships/image" Target="../media/image87.wmf"/><Relationship Id="rId4" Type="http://schemas.openxmlformats.org/officeDocument/2006/relationships/control" Target="../activeX/activeX75.xml"/><Relationship Id="rId9" Type="http://schemas.openxmlformats.org/officeDocument/2006/relationships/control" Target="../activeX/activeX80.xml"/><Relationship Id="rId14" Type="http://schemas.openxmlformats.org/officeDocument/2006/relationships/slide" Target="slide20.xml"/><Relationship Id="rId22" Type="http://schemas.openxmlformats.org/officeDocument/2006/relationships/image" Target="../media/image56.png"/><Relationship Id="rId27" Type="http://schemas.openxmlformats.org/officeDocument/2006/relationships/image" Target="../media/image83.wmf"/><Relationship Id="rId30" Type="http://schemas.openxmlformats.org/officeDocument/2006/relationships/image" Target="../media/image115.wmf"/></Relationships>
</file>

<file path=ppt/slides/_rels/slide20.xml.rels><?xml version="1.0" encoding="UTF-8" standalone="yes"?>
<Relationships xmlns="http://schemas.openxmlformats.org/package/2006/relationships"><Relationship Id="rId8" Type="http://schemas.openxmlformats.org/officeDocument/2006/relationships/slide" Target="slide94.xml"/><Relationship Id="rId13" Type="http://schemas.openxmlformats.org/officeDocument/2006/relationships/image" Target="../media/image55.png"/><Relationship Id="rId18" Type="http://schemas.openxmlformats.org/officeDocument/2006/relationships/image" Target="../media/image122.wmf"/><Relationship Id="rId3" Type="http://schemas.openxmlformats.org/officeDocument/2006/relationships/control" Target="../activeX/activeX83.xml"/><Relationship Id="rId7" Type="http://schemas.openxmlformats.org/officeDocument/2006/relationships/image" Target="../media/image119.png"/><Relationship Id="rId12" Type="http://schemas.openxmlformats.org/officeDocument/2006/relationships/image" Target="../media/image54.png"/><Relationship Id="rId17" Type="http://schemas.openxmlformats.org/officeDocument/2006/relationships/image" Target="../media/image121.wmf"/><Relationship Id="rId2" Type="http://schemas.openxmlformats.org/officeDocument/2006/relationships/control" Target="../activeX/activeX82.xml"/><Relationship Id="rId16" Type="http://schemas.openxmlformats.org/officeDocument/2006/relationships/image" Target="../media/image120.wmf"/><Relationship Id="rId1" Type="http://schemas.openxmlformats.org/officeDocument/2006/relationships/vmlDrawing" Target="../drawings/vmlDrawing14.vml"/><Relationship Id="rId6" Type="http://schemas.openxmlformats.org/officeDocument/2006/relationships/image" Target="../media/image3.jpg"/><Relationship Id="rId11" Type="http://schemas.openxmlformats.org/officeDocument/2006/relationships/slide" Target="slide11.xml"/><Relationship Id="rId5" Type="http://schemas.openxmlformats.org/officeDocument/2006/relationships/slideLayout" Target="../slideLayouts/slideLayout2.xml"/><Relationship Id="rId15" Type="http://schemas.openxmlformats.org/officeDocument/2006/relationships/image" Target="../media/image57.png"/><Relationship Id="rId10" Type="http://schemas.openxmlformats.org/officeDocument/2006/relationships/slide" Target="slide89.xml"/><Relationship Id="rId4" Type="http://schemas.openxmlformats.org/officeDocument/2006/relationships/control" Target="../activeX/activeX84.xml"/><Relationship Id="rId9" Type="http://schemas.openxmlformats.org/officeDocument/2006/relationships/slide" Target="slide95.xml"/><Relationship Id="rId14" Type="http://schemas.openxmlformats.org/officeDocument/2006/relationships/image" Target="../media/image56.png"/></Relationships>
</file>

<file path=ppt/slides/_rels/slide21.xml.rels><?xml version="1.0" encoding="UTF-8" standalone="yes"?>
<Relationships xmlns="http://schemas.openxmlformats.org/package/2006/relationships"><Relationship Id="rId8" Type="http://schemas.openxmlformats.org/officeDocument/2006/relationships/image" Target="../media/image54.png"/><Relationship Id="rId3" Type="http://schemas.openxmlformats.org/officeDocument/2006/relationships/image" Target="../media/image123.png"/><Relationship Id="rId7" Type="http://schemas.openxmlformats.org/officeDocument/2006/relationships/slide" Target="slide11.xml"/><Relationship Id="rId2" Type="http://schemas.openxmlformats.org/officeDocument/2006/relationships/image" Target="../media/image3.jpg"/><Relationship Id="rId1" Type="http://schemas.openxmlformats.org/officeDocument/2006/relationships/slideLayout" Target="../slideLayouts/slideLayout2.xml"/><Relationship Id="rId6" Type="http://schemas.openxmlformats.org/officeDocument/2006/relationships/slide" Target="slide89.xml"/><Relationship Id="rId11" Type="http://schemas.openxmlformats.org/officeDocument/2006/relationships/image" Target="../media/image57.png"/><Relationship Id="rId5" Type="http://schemas.openxmlformats.org/officeDocument/2006/relationships/slide" Target="slide95.xml"/><Relationship Id="rId10" Type="http://schemas.openxmlformats.org/officeDocument/2006/relationships/image" Target="../media/image56.png"/><Relationship Id="rId4" Type="http://schemas.openxmlformats.org/officeDocument/2006/relationships/slide" Target="slide94.xml"/><Relationship Id="rId9" Type="http://schemas.openxmlformats.org/officeDocument/2006/relationships/image" Target="../media/image55.png"/></Relationships>
</file>

<file path=ppt/slides/_rels/slide22.xml.rels><?xml version="1.0" encoding="UTF-8" standalone="yes"?>
<Relationships xmlns="http://schemas.openxmlformats.org/package/2006/relationships"><Relationship Id="rId13" Type="http://schemas.openxmlformats.org/officeDocument/2006/relationships/control" Target="../activeX/activeX96.xml"/><Relationship Id="rId18" Type="http://schemas.openxmlformats.org/officeDocument/2006/relationships/control" Target="../activeX/activeX101.xml"/><Relationship Id="rId26" Type="http://schemas.openxmlformats.org/officeDocument/2006/relationships/image" Target="../media/image3.jpg"/><Relationship Id="rId39" Type="http://schemas.openxmlformats.org/officeDocument/2006/relationships/image" Target="../media/image152.png"/><Relationship Id="rId21" Type="http://schemas.openxmlformats.org/officeDocument/2006/relationships/control" Target="../activeX/activeX104.xml"/><Relationship Id="rId34" Type="http://schemas.openxmlformats.org/officeDocument/2006/relationships/image" Target="../media/image149.png"/><Relationship Id="rId42" Type="http://schemas.openxmlformats.org/officeDocument/2006/relationships/slide" Target="slide89.xml"/><Relationship Id="rId47" Type="http://schemas.openxmlformats.org/officeDocument/2006/relationships/image" Target="../media/image57.png"/><Relationship Id="rId50" Type="http://schemas.openxmlformats.org/officeDocument/2006/relationships/image" Target="../media/image155.wmf"/><Relationship Id="rId55" Type="http://schemas.openxmlformats.org/officeDocument/2006/relationships/image" Target="../media/image160.wmf"/><Relationship Id="rId63" Type="http://schemas.openxmlformats.org/officeDocument/2006/relationships/image" Target="../media/image168.wmf"/><Relationship Id="rId68" Type="http://schemas.openxmlformats.org/officeDocument/2006/relationships/image" Target="../media/image173.wmf"/><Relationship Id="rId7" Type="http://schemas.openxmlformats.org/officeDocument/2006/relationships/control" Target="../activeX/activeX90.xml"/><Relationship Id="rId2" Type="http://schemas.openxmlformats.org/officeDocument/2006/relationships/control" Target="../activeX/activeX85.xml"/><Relationship Id="rId16" Type="http://schemas.openxmlformats.org/officeDocument/2006/relationships/control" Target="../activeX/activeX99.xml"/><Relationship Id="rId29" Type="http://schemas.microsoft.com/office/2007/relationships/hdphoto" Target="../media/hdphoto2.wdp"/><Relationship Id="rId1" Type="http://schemas.openxmlformats.org/officeDocument/2006/relationships/vmlDrawing" Target="../drawings/vmlDrawing15.vml"/><Relationship Id="rId6" Type="http://schemas.openxmlformats.org/officeDocument/2006/relationships/control" Target="../activeX/activeX89.xml"/><Relationship Id="rId11" Type="http://schemas.openxmlformats.org/officeDocument/2006/relationships/control" Target="../activeX/activeX94.xml"/><Relationship Id="rId24" Type="http://schemas.openxmlformats.org/officeDocument/2006/relationships/slideLayout" Target="../slideLayouts/slideLayout2.xml"/><Relationship Id="rId32" Type="http://schemas.openxmlformats.org/officeDocument/2006/relationships/image" Target="../media/image148.png"/><Relationship Id="rId37" Type="http://schemas.microsoft.com/office/2007/relationships/hdphoto" Target="../media/hdphoto6.wdp"/><Relationship Id="rId40" Type="http://schemas.openxmlformats.org/officeDocument/2006/relationships/slide" Target="slide94.xml"/><Relationship Id="rId45" Type="http://schemas.openxmlformats.org/officeDocument/2006/relationships/image" Target="../media/image55.png"/><Relationship Id="rId53" Type="http://schemas.openxmlformats.org/officeDocument/2006/relationships/image" Target="../media/image158.wmf"/><Relationship Id="rId58" Type="http://schemas.openxmlformats.org/officeDocument/2006/relationships/image" Target="../media/image163.wmf"/><Relationship Id="rId66" Type="http://schemas.openxmlformats.org/officeDocument/2006/relationships/image" Target="../media/image171.wmf"/><Relationship Id="rId5" Type="http://schemas.openxmlformats.org/officeDocument/2006/relationships/control" Target="../activeX/activeX88.xml"/><Relationship Id="rId15" Type="http://schemas.openxmlformats.org/officeDocument/2006/relationships/control" Target="../activeX/activeX98.xml"/><Relationship Id="rId23" Type="http://schemas.openxmlformats.org/officeDocument/2006/relationships/control" Target="../activeX/activeX106.xml"/><Relationship Id="rId28" Type="http://schemas.openxmlformats.org/officeDocument/2006/relationships/image" Target="../media/image146.png"/><Relationship Id="rId36" Type="http://schemas.openxmlformats.org/officeDocument/2006/relationships/image" Target="../media/image150.png"/><Relationship Id="rId49" Type="http://schemas.openxmlformats.org/officeDocument/2006/relationships/image" Target="../media/image154.wmf"/><Relationship Id="rId57" Type="http://schemas.openxmlformats.org/officeDocument/2006/relationships/image" Target="../media/image162.wmf"/><Relationship Id="rId61" Type="http://schemas.openxmlformats.org/officeDocument/2006/relationships/image" Target="../media/image166.wmf"/><Relationship Id="rId10" Type="http://schemas.openxmlformats.org/officeDocument/2006/relationships/control" Target="../activeX/activeX93.xml"/><Relationship Id="rId19" Type="http://schemas.openxmlformats.org/officeDocument/2006/relationships/control" Target="../activeX/activeX102.xml"/><Relationship Id="rId31" Type="http://schemas.microsoft.com/office/2007/relationships/hdphoto" Target="../media/hdphoto3.wdp"/><Relationship Id="rId44" Type="http://schemas.openxmlformats.org/officeDocument/2006/relationships/image" Target="../media/image54.png"/><Relationship Id="rId52" Type="http://schemas.openxmlformats.org/officeDocument/2006/relationships/image" Target="../media/image157.wmf"/><Relationship Id="rId60" Type="http://schemas.openxmlformats.org/officeDocument/2006/relationships/image" Target="../media/image165.wmf"/><Relationship Id="rId65" Type="http://schemas.openxmlformats.org/officeDocument/2006/relationships/image" Target="../media/image170.wmf"/><Relationship Id="rId4" Type="http://schemas.openxmlformats.org/officeDocument/2006/relationships/control" Target="../activeX/activeX87.xml"/><Relationship Id="rId9" Type="http://schemas.openxmlformats.org/officeDocument/2006/relationships/control" Target="../activeX/activeX92.xml"/><Relationship Id="rId14" Type="http://schemas.openxmlformats.org/officeDocument/2006/relationships/control" Target="../activeX/activeX97.xml"/><Relationship Id="rId22" Type="http://schemas.openxmlformats.org/officeDocument/2006/relationships/control" Target="../activeX/activeX105.xml"/><Relationship Id="rId27" Type="http://schemas.openxmlformats.org/officeDocument/2006/relationships/slide" Target="slide24.xml"/><Relationship Id="rId30" Type="http://schemas.openxmlformats.org/officeDocument/2006/relationships/image" Target="../media/image147.png"/><Relationship Id="rId35" Type="http://schemas.microsoft.com/office/2007/relationships/hdphoto" Target="../media/hdphoto5.wdp"/><Relationship Id="rId43" Type="http://schemas.openxmlformats.org/officeDocument/2006/relationships/slide" Target="slide11.xml"/><Relationship Id="rId48" Type="http://schemas.openxmlformats.org/officeDocument/2006/relationships/image" Target="../media/image153.wmf"/><Relationship Id="rId56" Type="http://schemas.openxmlformats.org/officeDocument/2006/relationships/image" Target="../media/image161.wmf"/><Relationship Id="rId64" Type="http://schemas.openxmlformats.org/officeDocument/2006/relationships/image" Target="../media/image169.wmf"/><Relationship Id="rId69" Type="http://schemas.openxmlformats.org/officeDocument/2006/relationships/image" Target="../media/image174.wmf"/><Relationship Id="rId8" Type="http://schemas.openxmlformats.org/officeDocument/2006/relationships/control" Target="../activeX/activeX91.xml"/><Relationship Id="rId51" Type="http://schemas.openxmlformats.org/officeDocument/2006/relationships/image" Target="../media/image156.wmf"/><Relationship Id="rId3" Type="http://schemas.openxmlformats.org/officeDocument/2006/relationships/control" Target="../activeX/activeX86.xml"/><Relationship Id="rId12" Type="http://schemas.openxmlformats.org/officeDocument/2006/relationships/control" Target="../activeX/activeX95.xml"/><Relationship Id="rId17" Type="http://schemas.openxmlformats.org/officeDocument/2006/relationships/control" Target="../activeX/activeX100.xml"/><Relationship Id="rId25" Type="http://schemas.openxmlformats.org/officeDocument/2006/relationships/notesSlide" Target="../notesSlides/notesSlide4.xml"/><Relationship Id="rId33" Type="http://schemas.microsoft.com/office/2007/relationships/hdphoto" Target="../media/hdphoto4.wdp"/><Relationship Id="rId38" Type="http://schemas.openxmlformats.org/officeDocument/2006/relationships/image" Target="../media/image151.png"/><Relationship Id="rId46" Type="http://schemas.openxmlformats.org/officeDocument/2006/relationships/image" Target="../media/image56.png"/><Relationship Id="rId59" Type="http://schemas.openxmlformats.org/officeDocument/2006/relationships/image" Target="../media/image164.wmf"/><Relationship Id="rId67" Type="http://schemas.openxmlformats.org/officeDocument/2006/relationships/image" Target="../media/image172.wmf"/><Relationship Id="rId20" Type="http://schemas.openxmlformats.org/officeDocument/2006/relationships/control" Target="../activeX/activeX103.xml"/><Relationship Id="rId41" Type="http://schemas.openxmlformats.org/officeDocument/2006/relationships/slide" Target="slide95.xml"/><Relationship Id="rId54" Type="http://schemas.openxmlformats.org/officeDocument/2006/relationships/image" Target="../media/image159.wmf"/><Relationship Id="rId62" Type="http://schemas.openxmlformats.org/officeDocument/2006/relationships/image" Target="../media/image167.wmf"/></Relationships>
</file>

<file path=ppt/slides/_rels/slide23.xml.rels><?xml version="1.0" encoding="UTF-8" standalone="yes"?>
<Relationships xmlns="http://schemas.openxmlformats.org/package/2006/relationships"><Relationship Id="rId13" Type="http://schemas.openxmlformats.org/officeDocument/2006/relationships/control" Target="../activeX/activeX118.xml"/><Relationship Id="rId18" Type="http://schemas.openxmlformats.org/officeDocument/2006/relationships/control" Target="../activeX/activeX123.xml"/><Relationship Id="rId26" Type="http://schemas.openxmlformats.org/officeDocument/2006/relationships/image" Target="../media/image3.jpg"/><Relationship Id="rId39" Type="http://schemas.openxmlformats.org/officeDocument/2006/relationships/image" Target="../media/image152.png"/><Relationship Id="rId21" Type="http://schemas.openxmlformats.org/officeDocument/2006/relationships/control" Target="../activeX/activeX126.xml"/><Relationship Id="rId34" Type="http://schemas.openxmlformats.org/officeDocument/2006/relationships/image" Target="../media/image149.png"/><Relationship Id="rId42" Type="http://schemas.openxmlformats.org/officeDocument/2006/relationships/slide" Target="slide89.xml"/><Relationship Id="rId47" Type="http://schemas.openxmlformats.org/officeDocument/2006/relationships/image" Target="../media/image57.png"/><Relationship Id="rId50" Type="http://schemas.openxmlformats.org/officeDocument/2006/relationships/image" Target="../media/image155.wmf"/><Relationship Id="rId55" Type="http://schemas.openxmlformats.org/officeDocument/2006/relationships/image" Target="../media/image160.wmf"/><Relationship Id="rId63" Type="http://schemas.openxmlformats.org/officeDocument/2006/relationships/image" Target="../media/image191.wmf"/><Relationship Id="rId68" Type="http://schemas.openxmlformats.org/officeDocument/2006/relationships/image" Target="../media/image195.wmf"/><Relationship Id="rId7" Type="http://schemas.openxmlformats.org/officeDocument/2006/relationships/control" Target="../activeX/activeX112.xml"/><Relationship Id="rId2" Type="http://schemas.openxmlformats.org/officeDocument/2006/relationships/control" Target="../activeX/activeX107.xml"/><Relationship Id="rId16" Type="http://schemas.openxmlformats.org/officeDocument/2006/relationships/control" Target="../activeX/activeX121.xml"/><Relationship Id="rId29" Type="http://schemas.microsoft.com/office/2007/relationships/hdphoto" Target="../media/hdphoto2.wdp"/><Relationship Id="rId1" Type="http://schemas.openxmlformats.org/officeDocument/2006/relationships/vmlDrawing" Target="../drawings/vmlDrawing16.vml"/><Relationship Id="rId6" Type="http://schemas.openxmlformats.org/officeDocument/2006/relationships/control" Target="../activeX/activeX111.xml"/><Relationship Id="rId11" Type="http://schemas.openxmlformats.org/officeDocument/2006/relationships/control" Target="../activeX/activeX116.xml"/><Relationship Id="rId24" Type="http://schemas.openxmlformats.org/officeDocument/2006/relationships/slideLayout" Target="../slideLayouts/slideLayout2.xml"/><Relationship Id="rId32" Type="http://schemas.openxmlformats.org/officeDocument/2006/relationships/image" Target="../media/image148.png"/><Relationship Id="rId37" Type="http://schemas.microsoft.com/office/2007/relationships/hdphoto" Target="../media/hdphoto6.wdp"/><Relationship Id="rId40" Type="http://schemas.openxmlformats.org/officeDocument/2006/relationships/slide" Target="slide94.xml"/><Relationship Id="rId45" Type="http://schemas.openxmlformats.org/officeDocument/2006/relationships/image" Target="../media/image55.png"/><Relationship Id="rId53" Type="http://schemas.openxmlformats.org/officeDocument/2006/relationships/image" Target="../media/image158.wmf"/><Relationship Id="rId58" Type="http://schemas.openxmlformats.org/officeDocument/2006/relationships/image" Target="../media/image187.wmf"/><Relationship Id="rId66" Type="http://schemas.openxmlformats.org/officeDocument/2006/relationships/image" Target="../media/image193.wmf"/><Relationship Id="rId5" Type="http://schemas.openxmlformats.org/officeDocument/2006/relationships/control" Target="../activeX/activeX110.xml"/><Relationship Id="rId15" Type="http://schemas.openxmlformats.org/officeDocument/2006/relationships/control" Target="../activeX/activeX120.xml"/><Relationship Id="rId23" Type="http://schemas.openxmlformats.org/officeDocument/2006/relationships/control" Target="../activeX/activeX128.xml"/><Relationship Id="rId28" Type="http://schemas.openxmlformats.org/officeDocument/2006/relationships/image" Target="../media/image146.png"/><Relationship Id="rId36" Type="http://schemas.openxmlformats.org/officeDocument/2006/relationships/image" Target="../media/image150.png"/><Relationship Id="rId49" Type="http://schemas.openxmlformats.org/officeDocument/2006/relationships/image" Target="../media/image154.wmf"/><Relationship Id="rId57" Type="http://schemas.openxmlformats.org/officeDocument/2006/relationships/image" Target="../media/image186.wmf"/><Relationship Id="rId61" Type="http://schemas.openxmlformats.org/officeDocument/2006/relationships/image" Target="../media/image190.wmf"/><Relationship Id="rId10" Type="http://schemas.openxmlformats.org/officeDocument/2006/relationships/control" Target="../activeX/activeX115.xml"/><Relationship Id="rId19" Type="http://schemas.openxmlformats.org/officeDocument/2006/relationships/control" Target="../activeX/activeX124.xml"/><Relationship Id="rId31" Type="http://schemas.microsoft.com/office/2007/relationships/hdphoto" Target="../media/hdphoto3.wdp"/><Relationship Id="rId44" Type="http://schemas.openxmlformats.org/officeDocument/2006/relationships/image" Target="../media/image54.png"/><Relationship Id="rId52" Type="http://schemas.openxmlformats.org/officeDocument/2006/relationships/image" Target="../media/image157.wmf"/><Relationship Id="rId60" Type="http://schemas.openxmlformats.org/officeDocument/2006/relationships/image" Target="../media/image189.wmf"/><Relationship Id="rId65" Type="http://schemas.openxmlformats.org/officeDocument/2006/relationships/image" Target="../media/image192.wmf"/><Relationship Id="rId4" Type="http://schemas.openxmlformats.org/officeDocument/2006/relationships/control" Target="../activeX/activeX109.xml"/><Relationship Id="rId9" Type="http://schemas.openxmlformats.org/officeDocument/2006/relationships/control" Target="../activeX/activeX114.xml"/><Relationship Id="rId14" Type="http://schemas.openxmlformats.org/officeDocument/2006/relationships/control" Target="../activeX/activeX119.xml"/><Relationship Id="rId22" Type="http://schemas.openxmlformats.org/officeDocument/2006/relationships/control" Target="../activeX/activeX127.xml"/><Relationship Id="rId27" Type="http://schemas.openxmlformats.org/officeDocument/2006/relationships/slide" Target="slide24.xml"/><Relationship Id="rId30" Type="http://schemas.openxmlformats.org/officeDocument/2006/relationships/image" Target="../media/image147.png"/><Relationship Id="rId35" Type="http://schemas.microsoft.com/office/2007/relationships/hdphoto" Target="../media/hdphoto5.wdp"/><Relationship Id="rId43" Type="http://schemas.openxmlformats.org/officeDocument/2006/relationships/slide" Target="slide11.xml"/><Relationship Id="rId48" Type="http://schemas.openxmlformats.org/officeDocument/2006/relationships/image" Target="../media/image153.wmf"/><Relationship Id="rId56" Type="http://schemas.openxmlformats.org/officeDocument/2006/relationships/image" Target="../media/image161.wmf"/><Relationship Id="rId64" Type="http://schemas.openxmlformats.org/officeDocument/2006/relationships/image" Target="../media/image169.wmf"/><Relationship Id="rId69" Type="http://schemas.openxmlformats.org/officeDocument/2006/relationships/image" Target="../media/image196.wmf"/><Relationship Id="rId8" Type="http://schemas.openxmlformats.org/officeDocument/2006/relationships/control" Target="../activeX/activeX113.xml"/><Relationship Id="rId51" Type="http://schemas.openxmlformats.org/officeDocument/2006/relationships/image" Target="../media/image156.wmf"/><Relationship Id="rId3" Type="http://schemas.openxmlformats.org/officeDocument/2006/relationships/control" Target="../activeX/activeX108.xml"/><Relationship Id="rId12" Type="http://schemas.openxmlformats.org/officeDocument/2006/relationships/control" Target="../activeX/activeX117.xml"/><Relationship Id="rId17" Type="http://schemas.openxmlformats.org/officeDocument/2006/relationships/control" Target="../activeX/activeX122.xml"/><Relationship Id="rId25" Type="http://schemas.openxmlformats.org/officeDocument/2006/relationships/notesSlide" Target="../notesSlides/notesSlide5.xml"/><Relationship Id="rId33" Type="http://schemas.microsoft.com/office/2007/relationships/hdphoto" Target="../media/hdphoto4.wdp"/><Relationship Id="rId38" Type="http://schemas.openxmlformats.org/officeDocument/2006/relationships/image" Target="../media/image151.png"/><Relationship Id="rId46" Type="http://schemas.openxmlformats.org/officeDocument/2006/relationships/image" Target="../media/image56.png"/><Relationship Id="rId59" Type="http://schemas.openxmlformats.org/officeDocument/2006/relationships/image" Target="../media/image188.wmf"/><Relationship Id="rId67" Type="http://schemas.openxmlformats.org/officeDocument/2006/relationships/image" Target="../media/image194.wmf"/><Relationship Id="rId20" Type="http://schemas.openxmlformats.org/officeDocument/2006/relationships/control" Target="../activeX/activeX125.xml"/><Relationship Id="rId41" Type="http://schemas.openxmlformats.org/officeDocument/2006/relationships/slide" Target="slide95.xml"/><Relationship Id="rId54" Type="http://schemas.openxmlformats.org/officeDocument/2006/relationships/image" Target="../media/image159.wmf"/><Relationship Id="rId62" Type="http://schemas.openxmlformats.org/officeDocument/2006/relationships/image" Target="../media/image167.wmf"/></Relationships>
</file>

<file path=ppt/slides/_rels/slide24.xml.rels><?xml version="1.0" encoding="UTF-8" standalone="yes"?>
<Relationships xmlns="http://schemas.openxmlformats.org/package/2006/relationships"><Relationship Id="rId8" Type="http://schemas.openxmlformats.org/officeDocument/2006/relationships/slide" Target="slide35.xml"/><Relationship Id="rId13" Type="http://schemas.openxmlformats.org/officeDocument/2006/relationships/slide" Target="slide95.xml"/><Relationship Id="rId18" Type="http://schemas.openxmlformats.org/officeDocument/2006/relationships/image" Target="../media/image56.png"/><Relationship Id="rId3" Type="http://schemas.openxmlformats.org/officeDocument/2006/relationships/image" Target="../media/image3.jpg"/><Relationship Id="rId7" Type="http://schemas.openxmlformats.org/officeDocument/2006/relationships/image" Target="../media/image123.png"/><Relationship Id="rId12" Type="http://schemas.openxmlformats.org/officeDocument/2006/relationships/slide" Target="slide94.xml"/><Relationship Id="rId17" Type="http://schemas.openxmlformats.org/officeDocument/2006/relationships/image" Target="../media/image55.png"/><Relationship Id="rId2" Type="http://schemas.openxmlformats.org/officeDocument/2006/relationships/notesSlide" Target="../notesSlides/notesSlide6.xml"/><Relationship Id="rId16" Type="http://schemas.openxmlformats.org/officeDocument/2006/relationships/image" Target="../media/image54.png"/><Relationship Id="rId1" Type="http://schemas.openxmlformats.org/officeDocument/2006/relationships/slideLayout" Target="../slideLayouts/slideLayout2.xml"/><Relationship Id="rId6" Type="http://schemas.openxmlformats.org/officeDocument/2006/relationships/slide" Target="slide13.xml"/><Relationship Id="rId11" Type="http://schemas.openxmlformats.org/officeDocument/2006/relationships/slide" Target="slide36.xml"/><Relationship Id="rId5" Type="http://schemas.openxmlformats.org/officeDocument/2006/relationships/slide" Target="slide23.xml"/><Relationship Id="rId15" Type="http://schemas.openxmlformats.org/officeDocument/2006/relationships/slide" Target="slide11.xml"/><Relationship Id="rId10" Type="http://schemas.microsoft.com/office/2007/relationships/hdphoto" Target="../media/hdphoto7.wdp"/><Relationship Id="rId19" Type="http://schemas.openxmlformats.org/officeDocument/2006/relationships/image" Target="../media/image57.png"/><Relationship Id="rId4" Type="http://schemas.openxmlformats.org/officeDocument/2006/relationships/slide" Target="slide22.xml"/><Relationship Id="rId9" Type="http://schemas.openxmlformats.org/officeDocument/2006/relationships/image" Target="../media/image197.png"/><Relationship Id="rId14" Type="http://schemas.openxmlformats.org/officeDocument/2006/relationships/slide" Target="slide89.xml"/></Relationships>
</file>

<file path=ppt/slides/_rels/slide25.xml.rels><?xml version="1.0" encoding="UTF-8" standalone="yes"?>
<Relationships xmlns="http://schemas.openxmlformats.org/package/2006/relationships"><Relationship Id="rId8" Type="http://schemas.openxmlformats.org/officeDocument/2006/relationships/image" Target="../media/image199.png"/><Relationship Id="rId13" Type="http://schemas.openxmlformats.org/officeDocument/2006/relationships/slide" Target="slide26.xml"/><Relationship Id="rId18" Type="http://schemas.openxmlformats.org/officeDocument/2006/relationships/image" Target="../media/image203.jpeg"/><Relationship Id="rId26" Type="http://schemas.openxmlformats.org/officeDocument/2006/relationships/image" Target="../media/image55.png"/><Relationship Id="rId3" Type="http://schemas.openxmlformats.org/officeDocument/2006/relationships/image" Target="../media/image3.jpg"/><Relationship Id="rId21" Type="http://schemas.openxmlformats.org/officeDocument/2006/relationships/slide" Target="slide94.xml"/><Relationship Id="rId7" Type="http://schemas.openxmlformats.org/officeDocument/2006/relationships/slide" Target="slide29.xml"/><Relationship Id="rId12" Type="http://schemas.openxmlformats.org/officeDocument/2006/relationships/slide" Target="slide32.xml"/><Relationship Id="rId17" Type="http://schemas.openxmlformats.org/officeDocument/2006/relationships/image" Target="../media/image202.jpeg"/><Relationship Id="rId25" Type="http://schemas.openxmlformats.org/officeDocument/2006/relationships/image" Target="../media/image54.png"/><Relationship Id="rId2" Type="http://schemas.openxmlformats.org/officeDocument/2006/relationships/slideLayout" Target="../slideLayouts/slideLayout2.xml"/><Relationship Id="rId16" Type="http://schemas.openxmlformats.org/officeDocument/2006/relationships/image" Target="../media/image201.jpeg"/><Relationship Id="rId20" Type="http://schemas.openxmlformats.org/officeDocument/2006/relationships/slide" Target="slide25.xml"/><Relationship Id="rId1" Type="http://schemas.openxmlformats.org/officeDocument/2006/relationships/vmlDrawing" Target="../drawings/vmlDrawing17.vml"/><Relationship Id="rId6" Type="http://schemas.openxmlformats.org/officeDocument/2006/relationships/slide" Target="slide33.xml"/><Relationship Id="rId11" Type="http://schemas.openxmlformats.org/officeDocument/2006/relationships/slide" Target="slide27.xml"/><Relationship Id="rId24" Type="http://schemas.openxmlformats.org/officeDocument/2006/relationships/slide" Target="slide11.xml"/><Relationship Id="rId5" Type="http://schemas.openxmlformats.org/officeDocument/2006/relationships/image" Target="../media/image198.emf"/><Relationship Id="rId15" Type="http://schemas.openxmlformats.org/officeDocument/2006/relationships/image" Target="../media/image200.gif"/><Relationship Id="rId23" Type="http://schemas.openxmlformats.org/officeDocument/2006/relationships/slide" Target="slide89.xml"/><Relationship Id="rId28" Type="http://schemas.openxmlformats.org/officeDocument/2006/relationships/image" Target="../media/image57.png"/><Relationship Id="rId10" Type="http://schemas.openxmlformats.org/officeDocument/2006/relationships/slide" Target="slide30.xml"/><Relationship Id="rId19" Type="http://schemas.openxmlformats.org/officeDocument/2006/relationships/image" Target="../media/image204.png"/><Relationship Id="rId4" Type="http://schemas.openxmlformats.org/officeDocument/2006/relationships/package" Target="../embeddings/Microsoft_PowerPoint_Presentation1.pptx"/><Relationship Id="rId9" Type="http://schemas.openxmlformats.org/officeDocument/2006/relationships/slide" Target="slide28.xml"/><Relationship Id="rId14" Type="http://schemas.openxmlformats.org/officeDocument/2006/relationships/slide" Target="slide31.xml"/><Relationship Id="rId22" Type="http://schemas.openxmlformats.org/officeDocument/2006/relationships/slide" Target="slide95.xml"/><Relationship Id="rId27" Type="http://schemas.openxmlformats.org/officeDocument/2006/relationships/image" Target="../media/image56.png"/></Relationships>
</file>

<file path=ppt/slides/_rels/slide26.xml.rels><?xml version="1.0" encoding="UTF-8" standalone="yes"?>
<Relationships xmlns="http://schemas.openxmlformats.org/package/2006/relationships"><Relationship Id="rId8" Type="http://schemas.openxmlformats.org/officeDocument/2006/relationships/slide" Target="slide33.xml"/><Relationship Id="rId13" Type="http://schemas.openxmlformats.org/officeDocument/2006/relationships/slide" Target="slide11.xml"/><Relationship Id="rId3" Type="http://schemas.openxmlformats.org/officeDocument/2006/relationships/image" Target="../media/image205.jpeg"/><Relationship Id="rId7" Type="http://schemas.openxmlformats.org/officeDocument/2006/relationships/slide" Target="slide25.xml"/><Relationship Id="rId12" Type="http://schemas.openxmlformats.org/officeDocument/2006/relationships/slide" Target="slide89.xml"/><Relationship Id="rId17" Type="http://schemas.openxmlformats.org/officeDocument/2006/relationships/image" Target="../media/image57.png"/><Relationship Id="rId2" Type="http://schemas.openxmlformats.org/officeDocument/2006/relationships/image" Target="../media/image3.jpg"/><Relationship Id="rId16" Type="http://schemas.openxmlformats.org/officeDocument/2006/relationships/image" Target="../media/image56.png"/><Relationship Id="rId1" Type="http://schemas.openxmlformats.org/officeDocument/2006/relationships/slideLayout" Target="../slideLayouts/slideLayout2.xml"/><Relationship Id="rId6" Type="http://schemas.openxmlformats.org/officeDocument/2006/relationships/image" Target="../media/image207.png"/><Relationship Id="rId11" Type="http://schemas.openxmlformats.org/officeDocument/2006/relationships/slide" Target="slide95.xml"/><Relationship Id="rId5" Type="http://schemas.openxmlformats.org/officeDocument/2006/relationships/image" Target="../media/image206.png"/><Relationship Id="rId15" Type="http://schemas.openxmlformats.org/officeDocument/2006/relationships/image" Target="../media/image55.png"/><Relationship Id="rId10" Type="http://schemas.openxmlformats.org/officeDocument/2006/relationships/slide" Target="slide94.xml"/><Relationship Id="rId4" Type="http://schemas.openxmlformats.org/officeDocument/2006/relationships/slide" Target="slide31.xml"/><Relationship Id="rId9" Type="http://schemas.openxmlformats.org/officeDocument/2006/relationships/image" Target="../media/image204.png"/><Relationship Id="rId14" Type="http://schemas.openxmlformats.org/officeDocument/2006/relationships/image" Target="../media/image54.png"/></Relationships>
</file>

<file path=ppt/slides/_rels/slide27.xml.rels><?xml version="1.0" encoding="UTF-8" standalone="yes"?>
<Relationships xmlns="http://schemas.openxmlformats.org/package/2006/relationships"><Relationship Id="rId8" Type="http://schemas.openxmlformats.org/officeDocument/2006/relationships/slide" Target="slide33.xml"/><Relationship Id="rId13" Type="http://schemas.openxmlformats.org/officeDocument/2006/relationships/slide" Target="slide11.xml"/><Relationship Id="rId3" Type="http://schemas.openxmlformats.org/officeDocument/2006/relationships/image" Target="../media/image208.jpeg"/><Relationship Id="rId7" Type="http://schemas.openxmlformats.org/officeDocument/2006/relationships/slide" Target="slide25.xml"/><Relationship Id="rId12" Type="http://schemas.openxmlformats.org/officeDocument/2006/relationships/slide" Target="slide89.xml"/><Relationship Id="rId17" Type="http://schemas.openxmlformats.org/officeDocument/2006/relationships/image" Target="../media/image57.png"/><Relationship Id="rId2" Type="http://schemas.openxmlformats.org/officeDocument/2006/relationships/image" Target="../media/image3.jpg"/><Relationship Id="rId16" Type="http://schemas.openxmlformats.org/officeDocument/2006/relationships/image" Target="../media/image56.png"/><Relationship Id="rId1" Type="http://schemas.openxmlformats.org/officeDocument/2006/relationships/slideLayout" Target="../slideLayouts/slideLayout2.xml"/><Relationship Id="rId6" Type="http://schemas.openxmlformats.org/officeDocument/2006/relationships/image" Target="../media/image207.png"/><Relationship Id="rId11" Type="http://schemas.openxmlformats.org/officeDocument/2006/relationships/slide" Target="slide95.xml"/><Relationship Id="rId5" Type="http://schemas.openxmlformats.org/officeDocument/2006/relationships/image" Target="../media/image206.png"/><Relationship Id="rId15" Type="http://schemas.openxmlformats.org/officeDocument/2006/relationships/image" Target="../media/image55.png"/><Relationship Id="rId10" Type="http://schemas.openxmlformats.org/officeDocument/2006/relationships/slide" Target="slide94.xml"/><Relationship Id="rId4" Type="http://schemas.openxmlformats.org/officeDocument/2006/relationships/slide" Target="slide32.xml"/><Relationship Id="rId9" Type="http://schemas.openxmlformats.org/officeDocument/2006/relationships/image" Target="../media/image204.png"/><Relationship Id="rId14" Type="http://schemas.openxmlformats.org/officeDocument/2006/relationships/image" Target="../media/image54.png"/></Relationships>
</file>

<file path=ppt/slides/_rels/slide28.xml.rels><?xml version="1.0" encoding="UTF-8" standalone="yes"?>
<Relationships xmlns="http://schemas.openxmlformats.org/package/2006/relationships"><Relationship Id="rId8" Type="http://schemas.openxmlformats.org/officeDocument/2006/relationships/slide" Target="slide33.xml"/><Relationship Id="rId13" Type="http://schemas.openxmlformats.org/officeDocument/2006/relationships/slide" Target="slide11.xml"/><Relationship Id="rId3" Type="http://schemas.openxmlformats.org/officeDocument/2006/relationships/image" Target="../media/image209.jpeg"/><Relationship Id="rId7" Type="http://schemas.openxmlformats.org/officeDocument/2006/relationships/slide" Target="slide25.xml"/><Relationship Id="rId12" Type="http://schemas.openxmlformats.org/officeDocument/2006/relationships/slide" Target="slide89.xml"/><Relationship Id="rId17" Type="http://schemas.openxmlformats.org/officeDocument/2006/relationships/image" Target="../media/image57.png"/><Relationship Id="rId2" Type="http://schemas.openxmlformats.org/officeDocument/2006/relationships/image" Target="../media/image3.jpg"/><Relationship Id="rId16" Type="http://schemas.openxmlformats.org/officeDocument/2006/relationships/image" Target="../media/image56.png"/><Relationship Id="rId1" Type="http://schemas.openxmlformats.org/officeDocument/2006/relationships/slideLayout" Target="../slideLayouts/slideLayout2.xml"/><Relationship Id="rId6" Type="http://schemas.openxmlformats.org/officeDocument/2006/relationships/image" Target="../media/image207.png"/><Relationship Id="rId11" Type="http://schemas.openxmlformats.org/officeDocument/2006/relationships/slide" Target="slide95.xml"/><Relationship Id="rId5" Type="http://schemas.openxmlformats.org/officeDocument/2006/relationships/image" Target="../media/image206.png"/><Relationship Id="rId15" Type="http://schemas.openxmlformats.org/officeDocument/2006/relationships/image" Target="../media/image55.png"/><Relationship Id="rId10" Type="http://schemas.openxmlformats.org/officeDocument/2006/relationships/slide" Target="slide94.xml"/><Relationship Id="rId4" Type="http://schemas.openxmlformats.org/officeDocument/2006/relationships/slide" Target="slide30.xml"/><Relationship Id="rId9" Type="http://schemas.openxmlformats.org/officeDocument/2006/relationships/image" Target="../media/image204.png"/><Relationship Id="rId14" Type="http://schemas.openxmlformats.org/officeDocument/2006/relationships/image" Target="../media/image54.png"/></Relationships>
</file>

<file path=ppt/slides/_rels/slide29.xml.rels><?xml version="1.0" encoding="UTF-8" standalone="yes"?>
<Relationships xmlns="http://schemas.openxmlformats.org/package/2006/relationships"><Relationship Id="rId8" Type="http://schemas.openxmlformats.org/officeDocument/2006/relationships/image" Target="../media/image200.gif"/><Relationship Id="rId13" Type="http://schemas.openxmlformats.org/officeDocument/2006/relationships/image" Target="../media/image54.png"/><Relationship Id="rId3" Type="http://schemas.openxmlformats.org/officeDocument/2006/relationships/image" Target="../media/image206.png"/><Relationship Id="rId7" Type="http://schemas.openxmlformats.org/officeDocument/2006/relationships/image" Target="../media/image204.png"/><Relationship Id="rId12" Type="http://schemas.openxmlformats.org/officeDocument/2006/relationships/slide" Target="slide11.xml"/><Relationship Id="rId2" Type="http://schemas.openxmlformats.org/officeDocument/2006/relationships/image" Target="../media/image3.jpg"/><Relationship Id="rId16" Type="http://schemas.openxmlformats.org/officeDocument/2006/relationships/image" Target="../media/image57.png"/><Relationship Id="rId1" Type="http://schemas.openxmlformats.org/officeDocument/2006/relationships/slideLayout" Target="../slideLayouts/slideLayout2.xml"/><Relationship Id="rId6" Type="http://schemas.openxmlformats.org/officeDocument/2006/relationships/slide" Target="slide33.xml"/><Relationship Id="rId11" Type="http://schemas.openxmlformats.org/officeDocument/2006/relationships/slide" Target="slide89.xml"/><Relationship Id="rId5" Type="http://schemas.openxmlformats.org/officeDocument/2006/relationships/slide" Target="slide25.xml"/><Relationship Id="rId15" Type="http://schemas.openxmlformats.org/officeDocument/2006/relationships/image" Target="../media/image56.png"/><Relationship Id="rId10" Type="http://schemas.openxmlformats.org/officeDocument/2006/relationships/slide" Target="slide95.xml"/><Relationship Id="rId4" Type="http://schemas.openxmlformats.org/officeDocument/2006/relationships/image" Target="../media/image207.png"/><Relationship Id="rId9" Type="http://schemas.openxmlformats.org/officeDocument/2006/relationships/slide" Target="slide94.xml"/><Relationship Id="rId14" Type="http://schemas.openxmlformats.org/officeDocument/2006/relationships/image" Target="../media/image55.png"/></Relationships>
</file>

<file path=ppt/slides/_rels/slide30.xml.rels><?xml version="1.0" encoding="UTF-8" standalone="yes"?>
<Relationships xmlns="http://schemas.openxmlformats.org/package/2006/relationships"><Relationship Id="rId8" Type="http://schemas.openxmlformats.org/officeDocument/2006/relationships/image" Target="../media/image212.jpg"/><Relationship Id="rId13" Type="http://schemas.openxmlformats.org/officeDocument/2006/relationships/image" Target="../media/image217.jpeg"/><Relationship Id="rId18" Type="http://schemas.openxmlformats.org/officeDocument/2006/relationships/image" Target="../media/image222.jpeg"/><Relationship Id="rId26" Type="http://schemas.openxmlformats.org/officeDocument/2006/relationships/image" Target="../media/image57.png"/><Relationship Id="rId3" Type="http://schemas.openxmlformats.org/officeDocument/2006/relationships/slide" Target="slide25.xml"/><Relationship Id="rId21" Type="http://schemas.openxmlformats.org/officeDocument/2006/relationships/slide" Target="slide89.xml"/><Relationship Id="rId7" Type="http://schemas.openxmlformats.org/officeDocument/2006/relationships/image" Target="../media/image211.jpeg"/><Relationship Id="rId12" Type="http://schemas.openxmlformats.org/officeDocument/2006/relationships/image" Target="../media/image216.jpeg"/><Relationship Id="rId17" Type="http://schemas.openxmlformats.org/officeDocument/2006/relationships/image" Target="../media/image221.jpeg"/><Relationship Id="rId25" Type="http://schemas.openxmlformats.org/officeDocument/2006/relationships/image" Target="../media/image56.png"/><Relationship Id="rId2" Type="http://schemas.openxmlformats.org/officeDocument/2006/relationships/image" Target="../media/image3.jpg"/><Relationship Id="rId16" Type="http://schemas.openxmlformats.org/officeDocument/2006/relationships/image" Target="../media/image220.jpeg"/><Relationship Id="rId20" Type="http://schemas.openxmlformats.org/officeDocument/2006/relationships/slide" Target="slide95.xml"/><Relationship Id="rId1" Type="http://schemas.openxmlformats.org/officeDocument/2006/relationships/slideLayout" Target="../slideLayouts/slideLayout2.xml"/><Relationship Id="rId6" Type="http://schemas.openxmlformats.org/officeDocument/2006/relationships/image" Target="../media/image210.jpeg"/><Relationship Id="rId11" Type="http://schemas.openxmlformats.org/officeDocument/2006/relationships/image" Target="../media/image215.jpeg"/><Relationship Id="rId24" Type="http://schemas.openxmlformats.org/officeDocument/2006/relationships/image" Target="../media/image55.png"/><Relationship Id="rId5" Type="http://schemas.openxmlformats.org/officeDocument/2006/relationships/image" Target="../media/image204.png"/><Relationship Id="rId15" Type="http://schemas.openxmlformats.org/officeDocument/2006/relationships/image" Target="../media/image219.jpeg"/><Relationship Id="rId23" Type="http://schemas.openxmlformats.org/officeDocument/2006/relationships/image" Target="../media/image54.png"/><Relationship Id="rId10" Type="http://schemas.openxmlformats.org/officeDocument/2006/relationships/image" Target="../media/image214.jpeg"/><Relationship Id="rId19" Type="http://schemas.openxmlformats.org/officeDocument/2006/relationships/slide" Target="slide94.xml"/><Relationship Id="rId4" Type="http://schemas.openxmlformats.org/officeDocument/2006/relationships/slide" Target="slide33.xml"/><Relationship Id="rId9" Type="http://schemas.openxmlformats.org/officeDocument/2006/relationships/image" Target="../media/image213.jpeg"/><Relationship Id="rId14" Type="http://schemas.openxmlformats.org/officeDocument/2006/relationships/image" Target="../media/image218.jpeg"/><Relationship Id="rId22" Type="http://schemas.openxmlformats.org/officeDocument/2006/relationships/slide" Target="slide11.xml"/></Relationships>
</file>

<file path=ppt/slides/_rels/slide31.xml.rels><?xml version="1.0" encoding="UTF-8" standalone="yes"?>
<Relationships xmlns="http://schemas.openxmlformats.org/package/2006/relationships"><Relationship Id="rId8" Type="http://schemas.openxmlformats.org/officeDocument/2006/relationships/image" Target="../media/image225.jpg"/><Relationship Id="rId13" Type="http://schemas.openxmlformats.org/officeDocument/2006/relationships/image" Target="../media/image230.jpeg"/><Relationship Id="rId18" Type="http://schemas.openxmlformats.org/officeDocument/2006/relationships/image" Target="../media/image235.jpeg"/><Relationship Id="rId26" Type="http://schemas.openxmlformats.org/officeDocument/2006/relationships/image" Target="../media/image57.png"/><Relationship Id="rId3" Type="http://schemas.openxmlformats.org/officeDocument/2006/relationships/slide" Target="slide25.xml"/><Relationship Id="rId21" Type="http://schemas.openxmlformats.org/officeDocument/2006/relationships/slide" Target="slide89.xml"/><Relationship Id="rId7" Type="http://schemas.openxmlformats.org/officeDocument/2006/relationships/image" Target="../media/image224.jpeg"/><Relationship Id="rId12" Type="http://schemas.openxmlformats.org/officeDocument/2006/relationships/image" Target="../media/image229.jpeg"/><Relationship Id="rId17" Type="http://schemas.openxmlformats.org/officeDocument/2006/relationships/image" Target="../media/image234.jpeg"/><Relationship Id="rId25" Type="http://schemas.openxmlformats.org/officeDocument/2006/relationships/image" Target="../media/image56.png"/><Relationship Id="rId2" Type="http://schemas.openxmlformats.org/officeDocument/2006/relationships/image" Target="../media/image3.jpg"/><Relationship Id="rId16" Type="http://schemas.openxmlformats.org/officeDocument/2006/relationships/image" Target="../media/image233.jpeg"/><Relationship Id="rId20" Type="http://schemas.openxmlformats.org/officeDocument/2006/relationships/slide" Target="slide95.xml"/><Relationship Id="rId1" Type="http://schemas.openxmlformats.org/officeDocument/2006/relationships/slideLayout" Target="../slideLayouts/slideLayout2.xml"/><Relationship Id="rId6" Type="http://schemas.openxmlformats.org/officeDocument/2006/relationships/image" Target="../media/image223.jpeg"/><Relationship Id="rId11" Type="http://schemas.openxmlformats.org/officeDocument/2006/relationships/image" Target="../media/image228.jpeg"/><Relationship Id="rId24" Type="http://schemas.openxmlformats.org/officeDocument/2006/relationships/image" Target="../media/image55.png"/><Relationship Id="rId5" Type="http://schemas.openxmlformats.org/officeDocument/2006/relationships/image" Target="../media/image204.png"/><Relationship Id="rId15" Type="http://schemas.openxmlformats.org/officeDocument/2006/relationships/image" Target="../media/image232.jpeg"/><Relationship Id="rId23" Type="http://schemas.openxmlformats.org/officeDocument/2006/relationships/image" Target="../media/image54.png"/><Relationship Id="rId10" Type="http://schemas.openxmlformats.org/officeDocument/2006/relationships/image" Target="../media/image227.jpeg"/><Relationship Id="rId19" Type="http://schemas.openxmlformats.org/officeDocument/2006/relationships/slide" Target="slide94.xml"/><Relationship Id="rId4" Type="http://schemas.openxmlformats.org/officeDocument/2006/relationships/slide" Target="slide33.xml"/><Relationship Id="rId9" Type="http://schemas.openxmlformats.org/officeDocument/2006/relationships/image" Target="../media/image226.jpeg"/><Relationship Id="rId14" Type="http://schemas.openxmlformats.org/officeDocument/2006/relationships/image" Target="../media/image231.jpeg"/><Relationship Id="rId22" Type="http://schemas.openxmlformats.org/officeDocument/2006/relationships/slide" Target="slide11.xml"/></Relationships>
</file>

<file path=ppt/slides/_rels/slide32.xml.rels><?xml version="1.0" encoding="UTF-8" standalone="yes"?>
<Relationships xmlns="http://schemas.openxmlformats.org/package/2006/relationships"><Relationship Id="rId8" Type="http://schemas.openxmlformats.org/officeDocument/2006/relationships/image" Target="../media/image238.jpg"/><Relationship Id="rId13" Type="http://schemas.openxmlformats.org/officeDocument/2006/relationships/image" Target="../media/image243.jpeg"/><Relationship Id="rId18" Type="http://schemas.openxmlformats.org/officeDocument/2006/relationships/image" Target="../media/image248.jpeg"/><Relationship Id="rId26" Type="http://schemas.openxmlformats.org/officeDocument/2006/relationships/image" Target="../media/image57.png"/><Relationship Id="rId3" Type="http://schemas.openxmlformats.org/officeDocument/2006/relationships/slide" Target="slide25.xml"/><Relationship Id="rId21" Type="http://schemas.openxmlformats.org/officeDocument/2006/relationships/slide" Target="slide89.xml"/><Relationship Id="rId7" Type="http://schemas.openxmlformats.org/officeDocument/2006/relationships/image" Target="../media/image237.jpeg"/><Relationship Id="rId12" Type="http://schemas.openxmlformats.org/officeDocument/2006/relationships/image" Target="../media/image242.jpeg"/><Relationship Id="rId17" Type="http://schemas.openxmlformats.org/officeDocument/2006/relationships/image" Target="../media/image247.jpeg"/><Relationship Id="rId25" Type="http://schemas.openxmlformats.org/officeDocument/2006/relationships/image" Target="../media/image56.png"/><Relationship Id="rId2" Type="http://schemas.openxmlformats.org/officeDocument/2006/relationships/image" Target="../media/image3.jpg"/><Relationship Id="rId16" Type="http://schemas.openxmlformats.org/officeDocument/2006/relationships/image" Target="../media/image246.jpeg"/><Relationship Id="rId20" Type="http://schemas.openxmlformats.org/officeDocument/2006/relationships/slide" Target="slide95.xml"/><Relationship Id="rId1" Type="http://schemas.openxmlformats.org/officeDocument/2006/relationships/slideLayout" Target="../slideLayouts/slideLayout2.xml"/><Relationship Id="rId6" Type="http://schemas.openxmlformats.org/officeDocument/2006/relationships/image" Target="../media/image236.jpeg"/><Relationship Id="rId11" Type="http://schemas.openxmlformats.org/officeDocument/2006/relationships/image" Target="../media/image241.jpeg"/><Relationship Id="rId24" Type="http://schemas.openxmlformats.org/officeDocument/2006/relationships/image" Target="../media/image55.png"/><Relationship Id="rId5" Type="http://schemas.openxmlformats.org/officeDocument/2006/relationships/image" Target="../media/image204.png"/><Relationship Id="rId15" Type="http://schemas.openxmlformats.org/officeDocument/2006/relationships/image" Target="../media/image245.jpeg"/><Relationship Id="rId23" Type="http://schemas.openxmlformats.org/officeDocument/2006/relationships/image" Target="../media/image54.png"/><Relationship Id="rId10" Type="http://schemas.openxmlformats.org/officeDocument/2006/relationships/image" Target="../media/image240.jpeg"/><Relationship Id="rId19" Type="http://schemas.openxmlformats.org/officeDocument/2006/relationships/slide" Target="slide94.xml"/><Relationship Id="rId4" Type="http://schemas.openxmlformats.org/officeDocument/2006/relationships/slide" Target="slide33.xml"/><Relationship Id="rId9" Type="http://schemas.openxmlformats.org/officeDocument/2006/relationships/image" Target="../media/image239.jpeg"/><Relationship Id="rId14" Type="http://schemas.openxmlformats.org/officeDocument/2006/relationships/image" Target="../media/image244.jpeg"/><Relationship Id="rId22" Type="http://schemas.openxmlformats.org/officeDocument/2006/relationships/slide" Target="slide11.xml"/></Relationships>
</file>

<file path=ppt/slides/_rels/slide33.xml.rels><?xml version="1.0" encoding="UTF-8" standalone="yes"?>
<Relationships xmlns="http://schemas.openxmlformats.org/package/2006/relationships"><Relationship Id="rId8" Type="http://schemas.openxmlformats.org/officeDocument/2006/relationships/slide" Target="slide95.xml"/><Relationship Id="rId13" Type="http://schemas.openxmlformats.org/officeDocument/2006/relationships/image" Target="../media/image56.png"/><Relationship Id="rId3" Type="http://schemas.openxmlformats.org/officeDocument/2006/relationships/image" Target="../media/image249.png"/><Relationship Id="rId7" Type="http://schemas.openxmlformats.org/officeDocument/2006/relationships/slide" Target="slide94.xml"/><Relationship Id="rId12" Type="http://schemas.openxmlformats.org/officeDocument/2006/relationships/image" Target="../media/image55.png"/><Relationship Id="rId2" Type="http://schemas.openxmlformats.org/officeDocument/2006/relationships/image" Target="../media/image3.jpg"/><Relationship Id="rId1" Type="http://schemas.openxmlformats.org/officeDocument/2006/relationships/slideLayout" Target="../slideLayouts/slideLayout2.xml"/><Relationship Id="rId6" Type="http://schemas.openxmlformats.org/officeDocument/2006/relationships/image" Target="../media/image204.png"/><Relationship Id="rId11" Type="http://schemas.openxmlformats.org/officeDocument/2006/relationships/image" Target="../media/image54.png"/><Relationship Id="rId5" Type="http://schemas.openxmlformats.org/officeDocument/2006/relationships/slide" Target="slide25.xml"/><Relationship Id="rId10" Type="http://schemas.openxmlformats.org/officeDocument/2006/relationships/slide" Target="slide11.xml"/><Relationship Id="rId4" Type="http://schemas.microsoft.com/office/2007/relationships/hdphoto" Target="../media/hdphoto8.wdp"/><Relationship Id="rId9" Type="http://schemas.openxmlformats.org/officeDocument/2006/relationships/slide" Target="slide89.xml"/><Relationship Id="rId14" Type="http://schemas.openxmlformats.org/officeDocument/2006/relationships/image" Target="../media/image57.png"/></Relationships>
</file>

<file path=ppt/slides/_rels/slide34.xml.rels><?xml version="1.0" encoding="UTF-8" standalone="yes"?>
<Relationships xmlns="http://schemas.openxmlformats.org/package/2006/relationships"><Relationship Id="rId8" Type="http://schemas.openxmlformats.org/officeDocument/2006/relationships/image" Target="../media/image252.png"/><Relationship Id="rId13" Type="http://schemas.openxmlformats.org/officeDocument/2006/relationships/image" Target="../media/image54.png"/><Relationship Id="rId18" Type="http://schemas.openxmlformats.org/officeDocument/2006/relationships/image" Target="../media/image254.wmf"/><Relationship Id="rId3" Type="http://schemas.openxmlformats.org/officeDocument/2006/relationships/control" Target="../activeX/activeX130.xml"/><Relationship Id="rId7" Type="http://schemas.openxmlformats.org/officeDocument/2006/relationships/image" Target="../media/image204.png"/><Relationship Id="rId12" Type="http://schemas.openxmlformats.org/officeDocument/2006/relationships/slide" Target="slide11.xml"/><Relationship Id="rId17" Type="http://schemas.openxmlformats.org/officeDocument/2006/relationships/image" Target="../media/image253.wmf"/><Relationship Id="rId2" Type="http://schemas.openxmlformats.org/officeDocument/2006/relationships/control" Target="../activeX/activeX129.xml"/><Relationship Id="rId16" Type="http://schemas.openxmlformats.org/officeDocument/2006/relationships/image" Target="../media/image57.png"/><Relationship Id="rId1" Type="http://schemas.openxmlformats.org/officeDocument/2006/relationships/vmlDrawing" Target="../drawings/vmlDrawing18.vml"/><Relationship Id="rId6" Type="http://schemas.openxmlformats.org/officeDocument/2006/relationships/slide" Target="slide25.xml"/><Relationship Id="rId11" Type="http://schemas.openxmlformats.org/officeDocument/2006/relationships/slide" Target="slide89.xml"/><Relationship Id="rId5" Type="http://schemas.openxmlformats.org/officeDocument/2006/relationships/image" Target="../media/image3.jpg"/><Relationship Id="rId15" Type="http://schemas.openxmlformats.org/officeDocument/2006/relationships/image" Target="../media/image56.png"/><Relationship Id="rId10" Type="http://schemas.openxmlformats.org/officeDocument/2006/relationships/slide" Target="slide95.xml"/><Relationship Id="rId4" Type="http://schemas.openxmlformats.org/officeDocument/2006/relationships/slideLayout" Target="../slideLayouts/slideLayout2.xml"/><Relationship Id="rId9" Type="http://schemas.openxmlformats.org/officeDocument/2006/relationships/slide" Target="slide94.xml"/><Relationship Id="rId14" Type="http://schemas.openxmlformats.org/officeDocument/2006/relationships/image" Target="../media/image55.png"/></Relationships>
</file>

<file path=ppt/slides/_rels/slide35.xml.rels><?xml version="1.0" encoding="UTF-8" standalone="yes"?>
<Relationships xmlns="http://schemas.openxmlformats.org/package/2006/relationships"><Relationship Id="rId8" Type="http://schemas.openxmlformats.org/officeDocument/2006/relationships/image" Target="../media/image256.png"/><Relationship Id="rId13" Type="http://schemas.openxmlformats.org/officeDocument/2006/relationships/slide" Target="slide24.xml"/><Relationship Id="rId18" Type="http://schemas.openxmlformats.org/officeDocument/2006/relationships/image" Target="../media/image54.png"/><Relationship Id="rId3" Type="http://schemas.openxmlformats.org/officeDocument/2006/relationships/slideLayout" Target="../slideLayouts/slideLayout2.xml"/><Relationship Id="rId21" Type="http://schemas.openxmlformats.org/officeDocument/2006/relationships/image" Target="../media/image57.png"/><Relationship Id="rId7" Type="http://schemas.openxmlformats.org/officeDocument/2006/relationships/slide" Target="slide13.xml"/><Relationship Id="rId12" Type="http://schemas.microsoft.com/office/2007/relationships/hdphoto" Target="../media/hdphoto7.wdp"/><Relationship Id="rId17" Type="http://schemas.openxmlformats.org/officeDocument/2006/relationships/slide" Target="slide11.xml"/><Relationship Id="rId2" Type="http://schemas.openxmlformats.org/officeDocument/2006/relationships/control" Target="../activeX/activeX131.xml"/><Relationship Id="rId16" Type="http://schemas.openxmlformats.org/officeDocument/2006/relationships/slide" Target="slide89.xml"/><Relationship Id="rId20" Type="http://schemas.openxmlformats.org/officeDocument/2006/relationships/image" Target="../media/image56.png"/><Relationship Id="rId1" Type="http://schemas.openxmlformats.org/officeDocument/2006/relationships/vmlDrawing" Target="../drawings/vmlDrawing19.vml"/><Relationship Id="rId6" Type="http://schemas.openxmlformats.org/officeDocument/2006/relationships/slide" Target="slide23.xml"/><Relationship Id="rId11" Type="http://schemas.openxmlformats.org/officeDocument/2006/relationships/image" Target="../media/image197.png"/><Relationship Id="rId5" Type="http://schemas.openxmlformats.org/officeDocument/2006/relationships/slide" Target="slide22.xml"/><Relationship Id="rId15" Type="http://schemas.openxmlformats.org/officeDocument/2006/relationships/slide" Target="slide95.xml"/><Relationship Id="rId10" Type="http://schemas.openxmlformats.org/officeDocument/2006/relationships/image" Target="../media/image123.png"/><Relationship Id="rId19" Type="http://schemas.openxmlformats.org/officeDocument/2006/relationships/image" Target="../media/image55.png"/><Relationship Id="rId4" Type="http://schemas.openxmlformats.org/officeDocument/2006/relationships/image" Target="../media/image3.jpg"/><Relationship Id="rId9" Type="http://schemas.openxmlformats.org/officeDocument/2006/relationships/image" Target="../media/image257.png"/><Relationship Id="rId14" Type="http://schemas.openxmlformats.org/officeDocument/2006/relationships/slide" Target="slide94.xml"/><Relationship Id="rId22" Type="http://schemas.openxmlformats.org/officeDocument/2006/relationships/image" Target="../media/image258.wmf"/></Relationships>
</file>

<file path=ppt/slides/_rels/slide36.xml.rels><?xml version="1.0" encoding="UTF-8" standalone="yes"?>
<Relationships xmlns="http://schemas.openxmlformats.org/package/2006/relationships"><Relationship Id="rId8" Type="http://schemas.openxmlformats.org/officeDocument/2006/relationships/image" Target="../media/image256.png"/><Relationship Id="rId13" Type="http://schemas.openxmlformats.org/officeDocument/2006/relationships/slide" Target="slide24.xml"/><Relationship Id="rId18" Type="http://schemas.openxmlformats.org/officeDocument/2006/relationships/image" Target="../media/image54.png"/><Relationship Id="rId3" Type="http://schemas.openxmlformats.org/officeDocument/2006/relationships/slideLayout" Target="../slideLayouts/slideLayout2.xml"/><Relationship Id="rId21" Type="http://schemas.openxmlformats.org/officeDocument/2006/relationships/image" Target="../media/image57.png"/><Relationship Id="rId7" Type="http://schemas.openxmlformats.org/officeDocument/2006/relationships/slide" Target="slide13.xml"/><Relationship Id="rId12" Type="http://schemas.microsoft.com/office/2007/relationships/hdphoto" Target="../media/hdphoto7.wdp"/><Relationship Id="rId17" Type="http://schemas.openxmlformats.org/officeDocument/2006/relationships/slide" Target="slide11.xml"/><Relationship Id="rId2" Type="http://schemas.openxmlformats.org/officeDocument/2006/relationships/control" Target="../activeX/activeX132.xml"/><Relationship Id="rId16" Type="http://schemas.openxmlformats.org/officeDocument/2006/relationships/slide" Target="slide89.xml"/><Relationship Id="rId20" Type="http://schemas.openxmlformats.org/officeDocument/2006/relationships/image" Target="../media/image56.png"/><Relationship Id="rId1" Type="http://schemas.openxmlformats.org/officeDocument/2006/relationships/vmlDrawing" Target="../drawings/vmlDrawing20.vml"/><Relationship Id="rId6" Type="http://schemas.openxmlformats.org/officeDocument/2006/relationships/slide" Target="slide23.xml"/><Relationship Id="rId11" Type="http://schemas.openxmlformats.org/officeDocument/2006/relationships/image" Target="../media/image197.png"/><Relationship Id="rId5" Type="http://schemas.openxmlformats.org/officeDocument/2006/relationships/slide" Target="slide22.xml"/><Relationship Id="rId15" Type="http://schemas.openxmlformats.org/officeDocument/2006/relationships/slide" Target="slide95.xml"/><Relationship Id="rId10" Type="http://schemas.openxmlformats.org/officeDocument/2006/relationships/image" Target="../media/image123.png"/><Relationship Id="rId19" Type="http://schemas.openxmlformats.org/officeDocument/2006/relationships/image" Target="../media/image55.png"/><Relationship Id="rId4" Type="http://schemas.openxmlformats.org/officeDocument/2006/relationships/image" Target="../media/image3.jpg"/><Relationship Id="rId9" Type="http://schemas.openxmlformats.org/officeDocument/2006/relationships/image" Target="../media/image257.png"/><Relationship Id="rId14" Type="http://schemas.openxmlformats.org/officeDocument/2006/relationships/slide" Target="slide94.xml"/><Relationship Id="rId22" Type="http://schemas.openxmlformats.org/officeDocument/2006/relationships/image" Target="../media/image260.wmf"/></Relationships>
</file>

<file path=ppt/slides/_rels/slide37.xml.rels><?xml version="1.0" encoding="UTF-8" standalone="yes"?>
<Relationships xmlns="http://schemas.openxmlformats.org/package/2006/relationships"><Relationship Id="rId8" Type="http://schemas.openxmlformats.org/officeDocument/2006/relationships/slide" Target="slide39.xml"/><Relationship Id="rId13" Type="http://schemas.openxmlformats.org/officeDocument/2006/relationships/image" Target="../media/image267.png"/><Relationship Id="rId18" Type="http://schemas.openxmlformats.org/officeDocument/2006/relationships/slide" Target="slide43.xml"/><Relationship Id="rId26" Type="http://schemas.openxmlformats.org/officeDocument/2006/relationships/image" Target="../media/image56.png"/><Relationship Id="rId3" Type="http://schemas.openxmlformats.org/officeDocument/2006/relationships/image" Target="../media/image261.png"/><Relationship Id="rId21" Type="http://schemas.openxmlformats.org/officeDocument/2006/relationships/slide" Target="slide95.xml"/><Relationship Id="rId7" Type="http://schemas.openxmlformats.org/officeDocument/2006/relationships/slide" Target="slide38.xml"/><Relationship Id="rId12" Type="http://schemas.openxmlformats.org/officeDocument/2006/relationships/slide" Target="slide40.xml"/><Relationship Id="rId17" Type="http://schemas.openxmlformats.org/officeDocument/2006/relationships/slide" Target="slide47.xml"/><Relationship Id="rId25" Type="http://schemas.openxmlformats.org/officeDocument/2006/relationships/image" Target="../media/image55.png"/><Relationship Id="rId2" Type="http://schemas.openxmlformats.org/officeDocument/2006/relationships/image" Target="../media/image3.jpg"/><Relationship Id="rId16" Type="http://schemas.openxmlformats.org/officeDocument/2006/relationships/slide" Target="slide42.xml"/><Relationship Id="rId20" Type="http://schemas.openxmlformats.org/officeDocument/2006/relationships/slide" Target="slide94.xml"/><Relationship Id="rId1" Type="http://schemas.openxmlformats.org/officeDocument/2006/relationships/slideLayout" Target="../slideLayouts/slideLayout2.xml"/><Relationship Id="rId6" Type="http://schemas.openxmlformats.org/officeDocument/2006/relationships/image" Target="../media/image264.jpeg"/><Relationship Id="rId11" Type="http://schemas.openxmlformats.org/officeDocument/2006/relationships/slide" Target="slide44.xml"/><Relationship Id="rId24" Type="http://schemas.openxmlformats.org/officeDocument/2006/relationships/image" Target="../media/image54.png"/><Relationship Id="rId5" Type="http://schemas.openxmlformats.org/officeDocument/2006/relationships/image" Target="../media/image263.png"/><Relationship Id="rId15" Type="http://schemas.openxmlformats.org/officeDocument/2006/relationships/slide" Target="slide41.xml"/><Relationship Id="rId23" Type="http://schemas.openxmlformats.org/officeDocument/2006/relationships/slide" Target="slide11.xml"/><Relationship Id="rId10" Type="http://schemas.openxmlformats.org/officeDocument/2006/relationships/image" Target="../media/image266.png"/><Relationship Id="rId19" Type="http://schemas.openxmlformats.org/officeDocument/2006/relationships/slide" Target="slide37.xml"/><Relationship Id="rId4" Type="http://schemas.openxmlformats.org/officeDocument/2006/relationships/image" Target="../media/image262.gif"/><Relationship Id="rId9" Type="http://schemas.openxmlformats.org/officeDocument/2006/relationships/image" Target="../media/image265.png"/><Relationship Id="rId14" Type="http://schemas.openxmlformats.org/officeDocument/2006/relationships/slide" Target="slide45.xml"/><Relationship Id="rId22" Type="http://schemas.openxmlformats.org/officeDocument/2006/relationships/slide" Target="slide89.xml"/><Relationship Id="rId27" Type="http://schemas.openxmlformats.org/officeDocument/2006/relationships/image" Target="../media/image57.png"/></Relationships>
</file>

<file path=ppt/slides/_rels/slide38.xml.rels><?xml version="1.0" encoding="UTF-8" standalone="yes"?>
<Relationships xmlns="http://schemas.openxmlformats.org/package/2006/relationships"><Relationship Id="rId8" Type="http://schemas.openxmlformats.org/officeDocument/2006/relationships/slide" Target="slide39.xml"/><Relationship Id="rId13" Type="http://schemas.openxmlformats.org/officeDocument/2006/relationships/slide" Target="slide49.xml"/><Relationship Id="rId18" Type="http://schemas.openxmlformats.org/officeDocument/2006/relationships/slide" Target="slide11.xml"/><Relationship Id="rId3" Type="http://schemas.openxmlformats.org/officeDocument/2006/relationships/image" Target="../media/image268.png"/><Relationship Id="rId21" Type="http://schemas.openxmlformats.org/officeDocument/2006/relationships/image" Target="../media/image56.png"/><Relationship Id="rId7" Type="http://schemas.openxmlformats.org/officeDocument/2006/relationships/slide" Target="slide37.xml"/><Relationship Id="rId12" Type="http://schemas.openxmlformats.org/officeDocument/2006/relationships/image" Target="../media/image267.png"/><Relationship Id="rId17" Type="http://schemas.openxmlformats.org/officeDocument/2006/relationships/slide" Target="slide89.xml"/><Relationship Id="rId2" Type="http://schemas.openxmlformats.org/officeDocument/2006/relationships/image" Target="../media/image3.jpg"/><Relationship Id="rId16" Type="http://schemas.openxmlformats.org/officeDocument/2006/relationships/slide" Target="slide95.xml"/><Relationship Id="rId20" Type="http://schemas.openxmlformats.org/officeDocument/2006/relationships/image" Target="../media/image55.png"/><Relationship Id="rId1" Type="http://schemas.openxmlformats.org/officeDocument/2006/relationships/slideLayout" Target="../slideLayouts/slideLayout2.xml"/><Relationship Id="rId6" Type="http://schemas.openxmlformats.org/officeDocument/2006/relationships/image" Target="../media/image271.png"/><Relationship Id="rId11" Type="http://schemas.openxmlformats.org/officeDocument/2006/relationships/slide" Target="slide48.xml"/><Relationship Id="rId5" Type="http://schemas.openxmlformats.org/officeDocument/2006/relationships/image" Target="../media/image270.png"/><Relationship Id="rId15" Type="http://schemas.openxmlformats.org/officeDocument/2006/relationships/slide" Target="slide94.xml"/><Relationship Id="rId10" Type="http://schemas.openxmlformats.org/officeDocument/2006/relationships/image" Target="../media/image266.png"/><Relationship Id="rId19" Type="http://schemas.openxmlformats.org/officeDocument/2006/relationships/image" Target="../media/image54.png"/><Relationship Id="rId4" Type="http://schemas.openxmlformats.org/officeDocument/2006/relationships/image" Target="../media/image269.png"/><Relationship Id="rId9" Type="http://schemas.openxmlformats.org/officeDocument/2006/relationships/image" Target="../media/image265.png"/><Relationship Id="rId14" Type="http://schemas.openxmlformats.org/officeDocument/2006/relationships/slide" Target="slide51.xml"/><Relationship Id="rId22" Type="http://schemas.openxmlformats.org/officeDocument/2006/relationships/image" Target="../media/image57.png"/></Relationships>
</file>

<file path=ppt/slides/_rels/slide39.xml.rels><?xml version="1.0" encoding="UTF-8" standalone="yes"?>
<Relationships xmlns="http://schemas.openxmlformats.org/package/2006/relationships"><Relationship Id="rId8" Type="http://schemas.openxmlformats.org/officeDocument/2006/relationships/slide" Target="slide38.xml"/><Relationship Id="rId13" Type="http://schemas.openxmlformats.org/officeDocument/2006/relationships/slide" Target="slide53.xml"/><Relationship Id="rId18" Type="http://schemas.openxmlformats.org/officeDocument/2006/relationships/slide" Target="slide89.xml"/><Relationship Id="rId3" Type="http://schemas.openxmlformats.org/officeDocument/2006/relationships/image" Target="../media/image272.png"/><Relationship Id="rId21" Type="http://schemas.openxmlformats.org/officeDocument/2006/relationships/image" Target="../media/image55.png"/><Relationship Id="rId7" Type="http://schemas.openxmlformats.org/officeDocument/2006/relationships/slide" Target="slide37.xml"/><Relationship Id="rId12" Type="http://schemas.openxmlformats.org/officeDocument/2006/relationships/image" Target="../media/image267.png"/><Relationship Id="rId17" Type="http://schemas.openxmlformats.org/officeDocument/2006/relationships/slide" Target="slide95.xml"/><Relationship Id="rId2" Type="http://schemas.openxmlformats.org/officeDocument/2006/relationships/image" Target="../media/image3.jpg"/><Relationship Id="rId16" Type="http://schemas.openxmlformats.org/officeDocument/2006/relationships/slide" Target="slide94.xml"/><Relationship Id="rId20" Type="http://schemas.openxmlformats.org/officeDocument/2006/relationships/image" Target="../media/image54.png"/><Relationship Id="rId1" Type="http://schemas.openxmlformats.org/officeDocument/2006/relationships/slideLayout" Target="../slideLayouts/slideLayout2.xml"/><Relationship Id="rId6" Type="http://schemas.openxmlformats.org/officeDocument/2006/relationships/image" Target="../media/image275.jpeg"/><Relationship Id="rId11" Type="http://schemas.openxmlformats.org/officeDocument/2006/relationships/slide" Target="slide52.xml"/><Relationship Id="rId5" Type="http://schemas.openxmlformats.org/officeDocument/2006/relationships/image" Target="../media/image274.png"/><Relationship Id="rId15" Type="http://schemas.openxmlformats.org/officeDocument/2006/relationships/slide" Target="slide55.xml"/><Relationship Id="rId23" Type="http://schemas.openxmlformats.org/officeDocument/2006/relationships/image" Target="../media/image57.png"/><Relationship Id="rId10" Type="http://schemas.openxmlformats.org/officeDocument/2006/relationships/image" Target="../media/image266.png"/><Relationship Id="rId19" Type="http://schemas.openxmlformats.org/officeDocument/2006/relationships/slide" Target="slide11.xml"/><Relationship Id="rId4" Type="http://schemas.openxmlformats.org/officeDocument/2006/relationships/image" Target="../media/image273.png"/><Relationship Id="rId9" Type="http://schemas.openxmlformats.org/officeDocument/2006/relationships/image" Target="../media/image265.png"/><Relationship Id="rId14" Type="http://schemas.openxmlformats.org/officeDocument/2006/relationships/slide" Target="slide54.xml"/><Relationship Id="rId22" Type="http://schemas.openxmlformats.org/officeDocument/2006/relationships/image" Target="../media/image56.png"/></Relationships>
</file>

<file path=ppt/slides/_rels/slide40.xml.rels><?xml version="1.0" encoding="UTF-8" standalone="yes"?>
<Relationships xmlns="http://schemas.openxmlformats.org/package/2006/relationships"><Relationship Id="rId8" Type="http://schemas.openxmlformats.org/officeDocument/2006/relationships/image" Target="../media/image279.png"/><Relationship Id="rId13" Type="http://schemas.openxmlformats.org/officeDocument/2006/relationships/image" Target="../media/image266.png"/><Relationship Id="rId18" Type="http://schemas.openxmlformats.org/officeDocument/2006/relationships/image" Target="../media/image54.png"/><Relationship Id="rId3" Type="http://schemas.openxmlformats.org/officeDocument/2006/relationships/slideLayout" Target="../slideLayouts/slideLayout2.xml"/><Relationship Id="rId21" Type="http://schemas.openxmlformats.org/officeDocument/2006/relationships/image" Target="../media/image57.png"/><Relationship Id="rId7" Type="http://schemas.openxmlformats.org/officeDocument/2006/relationships/image" Target="../media/image278.png"/><Relationship Id="rId12" Type="http://schemas.openxmlformats.org/officeDocument/2006/relationships/image" Target="../media/image265.png"/><Relationship Id="rId17" Type="http://schemas.openxmlformats.org/officeDocument/2006/relationships/slide" Target="slide11.xml"/><Relationship Id="rId2" Type="http://schemas.openxmlformats.org/officeDocument/2006/relationships/control" Target="../activeX/activeX133.xml"/><Relationship Id="rId16" Type="http://schemas.openxmlformats.org/officeDocument/2006/relationships/slide" Target="slide89.xml"/><Relationship Id="rId20" Type="http://schemas.openxmlformats.org/officeDocument/2006/relationships/image" Target="../media/image56.png"/><Relationship Id="rId1" Type="http://schemas.openxmlformats.org/officeDocument/2006/relationships/vmlDrawing" Target="../drawings/vmlDrawing21.vml"/><Relationship Id="rId6" Type="http://schemas.openxmlformats.org/officeDocument/2006/relationships/image" Target="../media/image277.png"/><Relationship Id="rId11" Type="http://schemas.openxmlformats.org/officeDocument/2006/relationships/slide" Target="slide39.xml"/><Relationship Id="rId5" Type="http://schemas.openxmlformats.org/officeDocument/2006/relationships/slide" Target="slide44.xml"/><Relationship Id="rId15" Type="http://schemas.openxmlformats.org/officeDocument/2006/relationships/slide" Target="slide95.xml"/><Relationship Id="rId10" Type="http://schemas.openxmlformats.org/officeDocument/2006/relationships/slide" Target="slide38.xml"/><Relationship Id="rId19" Type="http://schemas.openxmlformats.org/officeDocument/2006/relationships/image" Target="../media/image55.png"/><Relationship Id="rId4" Type="http://schemas.openxmlformats.org/officeDocument/2006/relationships/image" Target="../media/image3.jpg"/><Relationship Id="rId9" Type="http://schemas.openxmlformats.org/officeDocument/2006/relationships/slide" Target="slide37.xml"/><Relationship Id="rId14" Type="http://schemas.openxmlformats.org/officeDocument/2006/relationships/slide" Target="slide94.xml"/><Relationship Id="rId22" Type="http://schemas.openxmlformats.org/officeDocument/2006/relationships/image" Target="../media/image280.wmf"/></Relationships>
</file>

<file path=ppt/slides/_rels/slide41.xml.rels><?xml version="1.0" encoding="UTF-8" standalone="yes"?>
<Relationships xmlns="http://schemas.openxmlformats.org/package/2006/relationships"><Relationship Id="rId8" Type="http://schemas.openxmlformats.org/officeDocument/2006/relationships/image" Target="../media/image283.jpeg"/><Relationship Id="rId13" Type="http://schemas.openxmlformats.org/officeDocument/2006/relationships/image" Target="../media/image265.png"/><Relationship Id="rId18" Type="http://schemas.openxmlformats.org/officeDocument/2006/relationships/slide" Target="slide11.xml"/><Relationship Id="rId3" Type="http://schemas.openxmlformats.org/officeDocument/2006/relationships/slideLayout" Target="../slideLayouts/slideLayout2.xml"/><Relationship Id="rId21" Type="http://schemas.openxmlformats.org/officeDocument/2006/relationships/image" Target="../media/image56.png"/><Relationship Id="rId7" Type="http://schemas.openxmlformats.org/officeDocument/2006/relationships/image" Target="../media/image282.png"/><Relationship Id="rId12" Type="http://schemas.openxmlformats.org/officeDocument/2006/relationships/slide" Target="slide39.xml"/><Relationship Id="rId17" Type="http://schemas.openxmlformats.org/officeDocument/2006/relationships/slide" Target="slide89.xml"/><Relationship Id="rId2" Type="http://schemas.openxmlformats.org/officeDocument/2006/relationships/control" Target="../activeX/activeX134.xml"/><Relationship Id="rId16" Type="http://schemas.openxmlformats.org/officeDocument/2006/relationships/slide" Target="slide95.xml"/><Relationship Id="rId20" Type="http://schemas.openxmlformats.org/officeDocument/2006/relationships/image" Target="../media/image55.png"/><Relationship Id="rId1" Type="http://schemas.openxmlformats.org/officeDocument/2006/relationships/vmlDrawing" Target="../drawings/vmlDrawing22.vml"/><Relationship Id="rId6" Type="http://schemas.openxmlformats.org/officeDocument/2006/relationships/slide" Target="slide45.xml"/><Relationship Id="rId11" Type="http://schemas.openxmlformats.org/officeDocument/2006/relationships/slide" Target="slide38.xml"/><Relationship Id="rId5" Type="http://schemas.openxmlformats.org/officeDocument/2006/relationships/image" Target="../media/image3.jpg"/><Relationship Id="rId15" Type="http://schemas.openxmlformats.org/officeDocument/2006/relationships/slide" Target="slide94.xml"/><Relationship Id="rId23" Type="http://schemas.openxmlformats.org/officeDocument/2006/relationships/image" Target="../media/image285.wmf"/><Relationship Id="rId10" Type="http://schemas.openxmlformats.org/officeDocument/2006/relationships/slide" Target="slide37.xml"/><Relationship Id="rId19" Type="http://schemas.openxmlformats.org/officeDocument/2006/relationships/image" Target="../media/image54.png"/><Relationship Id="rId4" Type="http://schemas.openxmlformats.org/officeDocument/2006/relationships/notesSlide" Target="../notesSlides/notesSlide7.xml"/><Relationship Id="rId9" Type="http://schemas.openxmlformats.org/officeDocument/2006/relationships/image" Target="../media/image284.png"/><Relationship Id="rId14" Type="http://schemas.openxmlformats.org/officeDocument/2006/relationships/image" Target="../media/image266.png"/><Relationship Id="rId22" Type="http://schemas.openxmlformats.org/officeDocument/2006/relationships/image" Target="../media/image57.png"/></Relationships>
</file>

<file path=ppt/slides/_rels/slide42.xml.rels><?xml version="1.0" encoding="UTF-8" standalone="yes"?>
<Relationships xmlns="http://schemas.openxmlformats.org/package/2006/relationships"><Relationship Id="rId8" Type="http://schemas.openxmlformats.org/officeDocument/2006/relationships/hyperlink" Target="http://www.google.com.au/url?sa=i&amp;source=images&amp;cd=&amp;cad=rja&amp;docid=YeQKh2Gufn91sM&amp;tbnid=f8pZTu8LSgeCiM:&amp;ved=0CAgQjRwwAA&amp;url=https://play.google.com/store/apps/details?id%3Dcom.popcap.pvz_row&amp;ei=b3lbUo2eMMiWiAeA9IDQBw&amp;psig=AFQjCNHFwyfOnIWHBoGcYnPMEOe8pGSwEg&amp;ust=1381812975866157" TargetMode="External"/><Relationship Id="rId13" Type="http://schemas.openxmlformats.org/officeDocument/2006/relationships/slide" Target="slide38.xml"/><Relationship Id="rId18" Type="http://schemas.openxmlformats.org/officeDocument/2006/relationships/slide" Target="slide95.xml"/><Relationship Id="rId3" Type="http://schemas.openxmlformats.org/officeDocument/2006/relationships/slideLayout" Target="../slideLayouts/slideLayout2.xml"/><Relationship Id="rId21" Type="http://schemas.openxmlformats.org/officeDocument/2006/relationships/image" Target="../media/image54.png"/><Relationship Id="rId7" Type="http://schemas.openxmlformats.org/officeDocument/2006/relationships/image" Target="../media/image287.jpeg"/><Relationship Id="rId12" Type="http://schemas.openxmlformats.org/officeDocument/2006/relationships/slide" Target="slide37.xml"/><Relationship Id="rId17" Type="http://schemas.openxmlformats.org/officeDocument/2006/relationships/slide" Target="slide94.xml"/><Relationship Id="rId25" Type="http://schemas.openxmlformats.org/officeDocument/2006/relationships/image" Target="../media/image290.wmf"/><Relationship Id="rId2" Type="http://schemas.openxmlformats.org/officeDocument/2006/relationships/control" Target="../activeX/activeX135.xml"/><Relationship Id="rId16" Type="http://schemas.openxmlformats.org/officeDocument/2006/relationships/image" Target="../media/image266.png"/><Relationship Id="rId20" Type="http://schemas.openxmlformats.org/officeDocument/2006/relationships/slide" Target="slide11.xml"/><Relationship Id="rId1" Type="http://schemas.openxmlformats.org/officeDocument/2006/relationships/vmlDrawing" Target="../drawings/vmlDrawing23.vml"/><Relationship Id="rId6" Type="http://schemas.openxmlformats.org/officeDocument/2006/relationships/hyperlink" Target="http://www.google.com.au/url?sa=i&amp;source=images&amp;cd=&amp;cad=rja&amp;docid=bdC8lhgVZgquWM&amp;tbnid=an9akAU89RzBzM:&amp;ved=0CAgQjRwwAA&amp;url=http://games.softpedia.com/progScreenshots/Plants-Vs-Zombies-Screenshot-39879.html&amp;ei=aXlbUsPQHcyhige9u4D4BQ&amp;psig=AFQjCNFIX7-NjA3LS1S7fcAZvZISLK52Zw&amp;ust=1381812969554758" TargetMode="External"/><Relationship Id="rId11" Type="http://schemas.openxmlformats.org/officeDocument/2006/relationships/image" Target="../media/image289.jpeg"/><Relationship Id="rId24" Type="http://schemas.openxmlformats.org/officeDocument/2006/relationships/image" Target="../media/image57.png"/><Relationship Id="rId5" Type="http://schemas.openxmlformats.org/officeDocument/2006/relationships/image" Target="../media/image3.jpg"/><Relationship Id="rId15" Type="http://schemas.openxmlformats.org/officeDocument/2006/relationships/image" Target="../media/image265.png"/><Relationship Id="rId23" Type="http://schemas.openxmlformats.org/officeDocument/2006/relationships/image" Target="../media/image56.png"/><Relationship Id="rId10" Type="http://schemas.openxmlformats.org/officeDocument/2006/relationships/hyperlink" Target="http://www.google.com.au/url?sa=i&amp;source=images&amp;cd=&amp;cad=rja&amp;docid=Iw08X6yBYOrSOM&amp;tbnid=sjg7XG1cjHlpQM:&amp;ved=0CAgQjRwwAA&amp;url=http://mobisolution.org/wp/plants-vs-zombies/&amp;ei=cnlbUtj2D-rPiAfu4YDADQ&amp;psig=AFQjCNGV2Z5cY-wrQysuAHBqNVMBDGrvCg&amp;ust=1381812978330326" TargetMode="External"/><Relationship Id="rId19" Type="http://schemas.openxmlformats.org/officeDocument/2006/relationships/slide" Target="slide89.xml"/><Relationship Id="rId4" Type="http://schemas.openxmlformats.org/officeDocument/2006/relationships/notesSlide" Target="../notesSlides/notesSlide8.xml"/><Relationship Id="rId9" Type="http://schemas.openxmlformats.org/officeDocument/2006/relationships/image" Target="../media/image288.png"/><Relationship Id="rId14" Type="http://schemas.openxmlformats.org/officeDocument/2006/relationships/slide" Target="slide39.xml"/><Relationship Id="rId22" Type="http://schemas.openxmlformats.org/officeDocument/2006/relationships/image" Target="../media/image55.png"/></Relationships>
</file>

<file path=ppt/slides/_rels/slide43.xml.rels><?xml version="1.0" encoding="UTF-8" standalone="yes"?>
<Relationships xmlns="http://schemas.openxmlformats.org/package/2006/relationships"><Relationship Id="rId8" Type="http://schemas.openxmlformats.org/officeDocument/2006/relationships/image" Target="../media/image292.jpeg"/><Relationship Id="rId13" Type="http://schemas.openxmlformats.org/officeDocument/2006/relationships/slide" Target="slide37.xml"/><Relationship Id="rId18" Type="http://schemas.openxmlformats.org/officeDocument/2006/relationships/slide" Target="slide94.xml"/><Relationship Id="rId26" Type="http://schemas.openxmlformats.org/officeDocument/2006/relationships/image" Target="../media/image295.wmf"/><Relationship Id="rId3" Type="http://schemas.openxmlformats.org/officeDocument/2006/relationships/slideLayout" Target="../slideLayouts/slideLayout2.xml"/><Relationship Id="rId21" Type="http://schemas.openxmlformats.org/officeDocument/2006/relationships/slide" Target="slide11.xml"/><Relationship Id="rId7" Type="http://schemas.openxmlformats.org/officeDocument/2006/relationships/hyperlink" Target="http://www.google.com.au/url?sa=i&amp;source=images&amp;cd=&amp;cad=rja&amp;docid=d6yzQfJWTtx5ZM&amp;tbnid=l2phZr7pDFZFsM:&amp;ved=0CAgQjRwwAA&amp;url=http://www.appszoom.com/android_games/casual/bloons-tower-defense-5_flogr.html&amp;ei=PHxbUqShCIL7iQfkhoDQBA&amp;psig=AFQjCNEWwRq2PzYyyV4_mlppGEc0iiNTvA&amp;ust=1381813692203638" TargetMode="External"/><Relationship Id="rId12" Type="http://schemas.openxmlformats.org/officeDocument/2006/relationships/image" Target="../media/image294.png"/><Relationship Id="rId17" Type="http://schemas.openxmlformats.org/officeDocument/2006/relationships/image" Target="../media/image266.png"/><Relationship Id="rId25" Type="http://schemas.openxmlformats.org/officeDocument/2006/relationships/image" Target="../media/image57.png"/><Relationship Id="rId2" Type="http://schemas.openxmlformats.org/officeDocument/2006/relationships/control" Target="../activeX/activeX136.xml"/><Relationship Id="rId16" Type="http://schemas.openxmlformats.org/officeDocument/2006/relationships/image" Target="../media/image265.png"/><Relationship Id="rId20" Type="http://schemas.openxmlformats.org/officeDocument/2006/relationships/slide" Target="slide89.xml"/><Relationship Id="rId1" Type="http://schemas.openxmlformats.org/officeDocument/2006/relationships/vmlDrawing" Target="../drawings/vmlDrawing24.vml"/><Relationship Id="rId6" Type="http://schemas.openxmlformats.org/officeDocument/2006/relationships/slide" Target="slide47.xml"/><Relationship Id="rId11" Type="http://schemas.openxmlformats.org/officeDocument/2006/relationships/hyperlink" Target="http://www.google.com.au/url?sa=i&amp;rct=j&amp;q=&amp;esrc=s&amp;frm=1&amp;source=images&amp;cd=&amp;cad=rja&amp;docid=mZpM0V7Fx25N4M&amp;tbnid=eOCNLU3ZrGoVfM:&amp;ved=0CAUQjRw&amp;url=http://recordsetter.com/world-record/highest-wave-reached-bloons-tower-defense-5/16030&amp;ei=PnxbUt_8FI7IkwXn9oDQDg&amp;bvm=bv.53899372,d.dGI&amp;psig=AFQjCNGHVirRBhr1OScJHRTGq7Y2JoSsgw&amp;ust=1381813681920286" TargetMode="External"/><Relationship Id="rId24" Type="http://schemas.openxmlformats.org/officeDocument/2006/relationships/image" Target="../media/image56.png"/><Relationship Id="rId5" Type="http://schemas.openxmlformats.org/officeDocument/2006/relationships/image" Target="../media/image3.jpg"/><Relationship Id="rId15" Type="http://schemas.openxmlformats.org/officeDocument/2006/relationships/slide" Target="slide39.xml"/><Relationship Id="rId23" Type="http://schemas.openxmlformats.org/officeDocument/2006/relationships/image" Target="../media/image55.png"/><Relationship Id="rId10" Type="http://schemas.openxmlformats.org/officeDocument/2006/relationships/image" Target="../media/image293.jpeg"/><Relationship Id="rId19" Type="http://schemas.openxmlformats.org/officeDocument/2006/relationships/slide" Target="slide95.xml"/><Relationship Id="rId4" Type="http://schemas.openxmlformats.org/officeDocument/2006/relationships/notesSlide" Target="../notesSlides/notesSlide9.xml"/><Relationship Id="rId9" Type="http://schemas.openxmlformats.org/officeDocument/2006/relationships/hyperlink" Target="http://www.google.com.au/url?sa=i&amp;source=images&amp;cd=&amp;cad=rja&amp;docid=lgzrKMorcbfHuM&amp;tbnid=0sPEqQ1s-xnhHM:&amp;ved=0CAgQjRwwAA&amp;url=http://www.funtowerdefensegames.com/bloons-tower-defense-5/&amp;ei=OHxbUrzXG4jvlAX2jIAw&amp;psig=AFQjCNFxuafRTvHneiEiUFyg6krTPruDxQ&amp;ust=1381813688498167" TargetMode="External"/><Relationship Id="rId14" Type="http://schemas.openxmlformats.org/officeDocument/2006/relationships/slide" Target="slide38.xml"/><Relationship Id="rId22" Type="http://schemas.openxmlformats.org/officeDocument/2006/relationships/image" Target="../media/image54.png"/></Relationships>
</file>

<file path=ppt/slides/_rels/slide44.xml.rels><?xml version="1.0" encoding="UTF-8" standalone="yes"?>
<Relationships xmlns="http://schemas.openxmlformats.org/package/2006/relationships"><Relationship Id="rId8" Type="http://schemas.openxmlformats.org/officeDocument/2006/relationships/image" Target="../media/image266.png"/><Relationship Id="rId13" Type="http://schemas.openxmlformats.org/officeDocument/2006/relationships/slide" Target="slide11.xml"/><Relationship Id="rId18" Type="http://schemas.openxmlformats.org/officeDocument/2006/relationships/image" Target="../media/image297.wmf"/><Relationship Id="rId3" Type="http://schemas.openxmlformats.org/officeDocument/2006/relationships/slideLayout" Target="../slideLayouts/slideLayout2.xml"/><Relationship Id="rId7" Type="http://schemas.openxmlformats.org/officeDocument/2006/relationships/image" Target="../media/image265.png"/><Relationship Id="rId12" Type="http://schemas.openxmlformats.org/officeDocument/2006/relationships/slide" Target="slide89.xml"/><Relationship Id="rId17" Type="http://schemas.openxmlformats.org/officeDocument/2006/relationships/image" Target="../media/image57.png"/><Relationship Id="rId2" Type="http://schemas.openxmlformats.org/officeDocument/2006/relationships/control" Target="../activeX/activeX137.xml"/><Relationship Id="rId16" Type="http://schemas.openxmlformats.org/officeDocument/2006/relationships/image" Target="../media/image56.png"/><Relationship Id="rId1" Type="http://schemas.openxmlformats.org/officeDocument/2006/relationships/vmlDrawing" Target="../drawings/vmlDrawing25.vml"/><Relationship Id="rId6" Type="http://schemas.openxmlformats.org/officeDocument/2006/relationships/slide" Target="slide39.xml"/><Relationship Id="rId11" Type="http://schemas.openxmlformats.org/officeDocument/2006/relationships/slide" Target="slide95.xml"/><Relationship Id="rId5" Type="http://schemas.openxmlformats.org/officeDocument/2006/relationships/slide" Target="slide38.xml"/><Relationship Id="rId15" Type="http://schemas.openxmlformats.org/officeDocument/2006/relationships/image" Target="../media/image55.png"/><Relationship Id="rId10" Type="http://schemas.openxmlformats.org/officeDocument/2006/relationships/slide" Target="slide94.xml"/><Relationship Id="rId4" Type="http://schemas.openxmlformats.org/officeDocument/2006/relationships/image" Target="../media/image3.jpg"/><Relationship Id="rId9" Type="http://schemas.openxmlformats.org/officeDocument/2006/relationships/slide" Target="slide37.xml"/><Relationship Id="rId14" Type="http://schemas.openxmlformats.org/officeDocument/2006/relationships/image" Target="../media/image54.png"/></Relationships>
</file>

<file path=ppt/slides/_rels/slide45.xml.rels><?xml version="1.0" encoding="UTF-8" standalone="yes"?>
<Relationships xmlns="http://schemas.openxmlformats.org/package/2006/relationships"><Relationship Id="rId8" Type="http://schemas.openxmlformats.org/officeDocument/2006/relationships/image" Target="../media/image266.png"/><Relationship Id="rId13" Type="http://schemas.openxmlformats.org/officeDocument/2006/relationships/slide" Target="slide11.xml"/><Relationship Id="rId18" Type="http://schemas.openxmlformats.org/officeDocument/2006/relationships/image" Target="../media/image299.png"/><Relationship Id="rId3" Type="http://schemas.openxmlformats.org/officeDocument/2006/relationships/slideLayout" Target="../slideLayouts/slideLayout2.xml"/><Relationship Id="rId7" Type="http://schemas.openxmlformats.org/officeDocument/2006/relationships/image" Target="../media/image265.png"/><Relationship Id="rId12" Type="http://schemas.openxmlformats.org/officeDocument/2006/relationships/slide" Target="slide89.xml"/><Relationship Id="rId17" Type="http://schemas.openxmlformats.org/officeDocument/2006/relationships/image" Target="../media/image57.png"/><Relationship Id="rId2" Type="http://schemas.openxmlformats.org/officeDocument/2006/relationships/control" Target="../activeX/activeX138.xml"/><Relationship Id="rId16" Type="http://schemas.openxmlformats.org/officeDocument/2006/relationships/image" Target="../media/image56.png"/><Relationship Id="rId1" Type="http://schemas.openxmlformats.org/officeDocument/2006/relationships/vmlDrawing" Target="../drawings/vmlDrawing26.vml"/><Relationship Id="rId6" Type="http://schemas.openxmlformats.org/officeDocument/2006/relationships/slide" Target="slide39.xml"/><Relationship Id="rId11" Type="http://schemas.openxmlformats.org/officeDocument/2006/relationships/slide" Target="slide95.xml"/><Relationship Id="rId5" Type="http://schemas.openxmlformats.org/officeDocument/2006/relationships/slide" Target="slide38.xml"/><Relationship Id="rId15" Type="http://schemas.openxmlformats.org/officeDocument/2006/relationships/image" Target="../media/image55.png"/><Relationship Id="rId10" Type="http://schemas.openxmlformats.org/officeDocument/2006/relationships/slide" Target="slide94.xml"/><Relationship Id="rId4" Type="http://schemas.openxmlformats.org/officeDocument/2006/relationships/image" Target="../media/image3.jpg"/><Relationship Id="rId9" Type="http://schemas.openxmlformats.org/officeDocument/2006/relationships/slide" Target="slide37.xml"/><Relationship Id="rId14" Type="http://schemas.openxmlformats.org/officeDocument/2006/relationships/image" Target="../media/image54.png"/></Relationships>
</file>

<file path=ppt/slides/_rels/slide46.xml.rels><?xml version="1.0" encoding="UTF-8" standalone="yes"?>
<Relationships xmlns="http://schemas.openxmlformats.org/package/2006/relationships"><Relationship Id="rId8" Type="http://schemas.openxmlformats.org/officeDocument/2006/relationships/image" Target="../media/image265.png"/><Relationship Id="rId13" Type="http://schemas.openxmlformats.org/officeDocument/2006/relationships/slide" Target="slide89.xml"/><Relationship Id="rId18" Type="http://schemas.openxmlformats.org/officeDocument/2006/relationships/image" Target="../media/image57.png"/><Relationship Id="rId3" Type="http://schemas.openxmlformats.org/officeDocument/2006/relationships/control" Target="../activeX/activeX140.xml"/><Relationship Id="rId7" Type="http://schemas.openxmlformats.org/officeDocument/2006/relationships/slide" Target="slide39.xml"/><Relationship Id="rId12" Type="http://schemas.openxmlformats.org/officeDocument/2006/relationships/slide" Target="slide95.xml"/><Relationship Id="rId17" Type="http://schemas.openxmlformats.org/officeDocument/2006/relationships/image" Target="../media/image56.png"/><Relationship Id="rId2" Type="http://schemas.openxmlformats.org/officeDocument/2006/relationships/control" Target="../activeX/activeX139.xml"/><Relationship Id="rId16" Type="http://schemas.openxmlformats.org/officeDocument/2006/relationships/image" Target="../media/image55.png"/><Relationship Id="rId20" Type="http://schemas.openxmlformats.org/officeDocument/2006/relationships/image" Target="../media/image303.wmf"/><Relationship Id="rId1" Type="http://schemas.openxmlformats.org/officeDocument/2006/relationships/vmlDrawing" Target="../drawings/vmlDrawing27.vml"/><Relationship Id="rId6" Type="http://schemas.openxmlformats.org/officeDocument/2006/relationships/slide" Target="slide38.xml"/><Relationship Id="rId11" Type="http://schemas.openxmlformats.org/officeDocument/2006/relationships/slide" Target="slide94.xml"/><Relationship Id="rId5" Type="http://schemas.openxmlformats.org/officeDocument/2006/relationships/image" Target="../media/image3.jpg"/><Relationship Id="rId15" Type="http://schemas.openxmlformats.org/officeDocument/2006/relationships/image" Target="../media/image54.png"/><Relationship Id="rId10" Type="http://schemas.openxmlformats.org/officeDocument/2006/relationships/slide" Target="slide37.xml"/><Relationship Id="rId19" Type="http://schemas.openxmlformats.org/officeDocument/2006/relationships/image" Target="../media/image302.wmf"/><Relationship Id="rId4" Type="http://schemas.openxmlformats.org/officeDocument/2006/relationships/slideLayout" Target="../slideLayouts/slideLayout2.xml"/><Relationship Id="rId9" Type="http://schemas.openxmlformats.org/officeDocument/2006/relationships/image" Target="../media/image266.png"/><Relationship Id="rId14" Type="http://schemas.openxmlformats.org/officeDocument/2006/relationships/slide" Target="slide11.xml"/></Relationships>
</file>

<file path=ppt/slides/_rels/slide47.xml.rels><?xml version="1.0" encoding="UTF-8" standalone="yes"?>
<Relationships xmlns="http://schemas.openxmlformats.org/package/2006/relationships"><Relationship Id="rId8" Type="http://schemas.openxmlformats.org/officeDocument/2006/relationships/image" Target="../media/image266.png"/><Relationship Id="rId13" Type="http://schemas.openxmlformats.org/officeDocument/2006/relationships/slide" Target="slide11.xml"/><Relationship Id="rId18" Type="http://schemas.openxmlformats.org/officeDocument/2006/relationships/image" Target="../media/image305.wmf"/><Relationship Id="rId3" Type="http://schemas.openxmlformats.org/officeDocument/2006/relationships/slideLayout" Target="../slideLayouts/slideLayout2.xml"/><Relationship Id="rId7" Type="http://schemas.openxmlformats.org/officeDocument/2006/relationships/image" Target="../media/image265.png"/><Relationship Id="rId12" Type="http://schemas.openxmlformats.org/officeDocument/2006/relationships/slide" Target="slide89.xml"/><Relationship Id="rId17" Type="http://schemas.openxmlformats.org/officeDocument/2006/relationships/image" Target="../media/image57.png"/><Relationship Id="rId2" Type="http://schemas.openxmlformats.org/officeDocument/2006/relationships/control" Target="../activeX/activeX141.xml"/><Relationship Id="rId16" Type="http://schemas.openxmlformats.org/officeDocument/2006/relationships/image" Target="../media/image56.png"/><Relationship Id="rId1" Type="http://schemas.openxmlformats.org/officeDocument/2006/relationships/vmlDrawing" Target="../drawings/vmlDrawing28.vml"/><Relationship Id="rId6" Type="http://schemas.openxmlformats.org/officeDocument/2006/relationships/slide" Target="slide39.xml"/><Relationship Id="rId11" Type="http://schemas.openxmlformats.org/officeDocument/2006/relationships/slide" Target="slide95.xml"/><Relationship Id="rId5" Type="http://schemas.openxmlformats.org/officeDocument/2006/relationships/slide" Target="slide38.xml"/><Relationship Id="rId15" Type="http://schemas.openxmlformats.org/officeDocument/2006/relationships/image" Target="../media/image55.png"/><Relationship Id="rId10" Type="http://schemas.openxmlformats.org/officeDocument/2006/relationships/slide" Target="slide94.xml"/><Relationship Id="rId4" Type="http://schemas.openxmlformats.org/officeDocument/2006/relationships/image" Target="../media/image3.jpg"/><Relationship Id="rId9" Type="http://schemas.openxmlformats.org/officeDocument/2006/relationships/slide" Target="slide37.xml"/><Relationship Id="rId14" Type="http://schemas.openxmlformats.org/officeDocument/2006/relationships/image" Target="../media/image54.png"/></Relationships>
</file>

<file path=ppt/slides/_rels/slide48.xml.rels><?xml version="1.0" encoding="UTF-8" standalone="yes"?>
<Relationships xmlns="http://schemas.openxmlformats.org/package/2006/relationships"><Relationship Id="rId8" Type="http://schemas.openxmlformats.org/officeDocument/2006/relationships/slide" Target="slide39.xml"/><Relationship Id="rId13" Type="http://schemas.openxmlformats.org/officeDocument/2006/relationships/slide" Target="slide89.xml"/><Relationship Id="rId18" Type="http://schemas.openxmlformats.org/officeDocument/2006/relationships/image" Target="../media/image57.png"/><Relationship Id="rId3" Type="http://schemas.openxmlformats.org/officeDocument/2006/relationships/slideLayout" Target="../slideLayouts/slideLayout2.xml"/><Relationship Id="rId7" Type="http://schemas.openxmlformats.org/officeDocument/2006/relationships/slide" Target="slide38.xml"/><Relationship Id="rId12" Type="http://schemas.openxmlformats.org/officeDocument/2006/relationships/slide" Target="slide95.xml"/><Relationship Id="rId17" Type="http://schemas.openxmlformats.org/officeDocument/2006/relationships/image" Target="../media/image56.png"/><Relationship Id="rId2" Type="http://schemas.openxmlformats.org/officeDocument/2006/relationships/control" Target="../activeX/activeX142.xml"/><Relationship Id="rId16" Type="http://schemas.openxmlformats.org/officeDocument/2006/relationships/image" Target="../media/image55.png"/><Relationship Id="rId1" Type="http://schemas.openxmlformats.org/officeDocument/2006/relationships/vmlDrawing" Target="../drawings/vmlDrawing29.vml"/><Relationship Id="rId6" Type="http://schemas.openxmlformats.org/officeDocument/2006/relationships/slide" Target="slide37.xml"/><Relationship Id="rId11" Type="http://schemas.openxmlformats.org/officeDocument/2006/relationships/slide" Target="slide94.xml"/><Relationship Id="rId5" Type="http://schemas.openxmlformats.org/officeDocument/2006/relationships/image" Target="../media/image3.jpg"/><Relationship Id="rId15" Type="http://schemas.openxmlformats.org/officeDocument/2006/relationships/image" Target="../media/image54.png"/><Relationship Id="rId10" Type="http://schemas.openxmlformats.org/officeDocument/2006/relationships/image" Target="../media/image266.png"/><Relationship Id="rId19" Type="http://schemas.openxmlformats.org/officeDocument/2006/relationships/image" Target="../media/image307.wmf"/><Relationship Id="rId4" Type="http://schemas.openxmlformats.org/officeDocument/2006/relationships/notesSlide" Target="../notesSlides/notesSlide10.xml"/><Relationship Id="rId9" Type="http://schemas.openxmlformats.org/officeDocument/2006/relationships/image" Target="../media/image265.png"/><Relationship Id="rId14" Type="http://schemas.openxmlformats.org/officeDocument/2006/relationships/slide" Target="slide11.xml"/></Relationships>
</file>

<file path=ppt/slides/_rels/slide49.xml.rels><?xml version="1.0" encoding="UTF-8" standalone="yes"?>
<Relationships xmlns="http://schemas.openxmlformats.org/package/2006/relationships"><Relationship Id="rId8" Type="http://schemas.openxmlformats.org/officeDocument/2006/relationships/image" Target="../media/image266.png"/><Relationship Id="rId13" Type="http://schemas.openxmlformats.org/officeDocument/2006/relationships/slide" Target="slide11.xml"/><Relationship Id="rId18" Type="http://schemas.openxmlformats.org/officeDocument/2006/relationships/image" Target="../media/image309.png"/><Relationship Id="rId3" Type="http://schemas.openxmlformats.org/officeDocument/2006/relationships/slideLayout" Target="../slideLayouts/slideLayout2.xml"/><Relationship Id="rId7" Type="http://schemas.openxmlformats.org/officeDocument/2006/relationships/image" Target="../media/image265.png"/><Relationship Id="rId12" Type="http://schemas.openxmlformats.org/officeDocument/2006/relationships/slide" Target="slide89.xml"/><Relationship Id="rId17" Type="http://schemas.openxmlformats.org/officeDocument/2006/relationships/image" Target="../media/image57.png"/><Relationship Id="rId2" Type="http://schemas.openxmlformats.org/officeDocument/2006/relationships/control" Target="../activeX/activeX143.xml"/><Relationship Id="rId16" Type="http://schemas.openxmlformats.org/officeDocument/2006/relationships/image" Target="../media/image56.png"/><Relationship Id="rId1" Type="http://schemas.openxmlformats.org/officeDocument/2006/relationships/vmlDrawing" Target="../drawings/vmlDrawing30.vml"/><Relationship Id="rId6" Type="http://schemas.openxmlformats.org/officeDocument/2006/relationships/slide" Target="slide39.xml"/><Relationship Id="rId11" Type="http://schemas.openxmlformats.org/officeDocument/2006/relationships/slide" Target="slide95.xml"/><Relationship Id="rId5" Type="http://schemas.openxmlformats.org/officeDocument/2006/relationships/slide" Target="slide38.xml"/><Relationship Id="rId15" Type="http://schemas.openxmlformats.org/officeDocument/2006/relationships/image" Target="../media/image55.png"/><Relationship Id="rId10" Type="http://schemas.openxmlformats.org/officeDocument/2006/relationships/slide" Target="slide94.xml"/><Relationship Id="rId4" Type="http://schemas.openxmlformats.org/officeDocument/2006/relationships/image" Target="../media/image3.jpg"/><Relationship Id="rId9" Type="http://schemas.openxmlformats.org/officeDocument/2006/relationships/slide" Target="slide37.xml"/><Relationship Id="rId14" Type="http://schemas.openxmlformats.org/officeDocument/2006/relationships/image" Target="../media/image54.png"/></Relationships>
</file>

<file path=ppt/slides/_rels/slide50.xml.rels><?xml version="1.0" encoding="UTF-8" standalone="yes"?>
<Relationships xmlns="http://schemas.openxmlformats.org/package/2006/relationships"><Relationship Id="rId8" Type="http://schemas.openxmlformats.org/officeDocument/2006/relationships/image" Target="../media/image265.png"/><Relationship Id="rId13" Type="http://schemas.openxmlformats.org/officeDocument/2006/relationships/slide" Target="slide89.xml"/><Relationship Id="rId18" Type="http://schemas.openxmlformats.org/officeDocument/2006/relationships/image" Target="../media/image57.png"/><Relationship Id="rId3" Type="http://schemas.openxmlformats.org/officeDocument/2006/relationships/control" Target="../activeX/activeX145.xml"/><Relationship Id="rId7" Type="http://schemas.openxmlformats.org/officeDocument/2006/relationships/slide" Target="slide39.xml"/><Relationship Id="rId12" Type="http://schemas.openxmlformats.org/officeDocument/2006/relationships/slide" Target="slide95.xml"/><Relationship Id="rId17" Type="http://schemas.openxmlformats.org/officeDocument/2006/relationships/image" Target="../media/image56.png"/><Relationship Id="rId2" Type="http://schemas.openxmlformats.org/officeDocument/2006/relationships/control" Target="../activeX/activeX144.xml"/><Relationship Id="rId16" Type="http://schemas.openxmlformats.org/officeDocument/2006/relationships/image" Target="../media/image55.png"/><Relationship Id="rId20" Type="http://schemas.openxmlformats.org/officeDocument/2006/relationships/image" Target="../media/image313.wmf"/><Relationship Id="rId1" Type="http://schemas.openxmlformats.org/officeDocument/2006/relationships/vmlDrawing" Target="../drawings/vmlDrawing31.vml"/><Relationship Id="rId6" Type="http://schemas.openxmlformats.org/officeDocument/2006/relationships/slide" Target="slide38.xml"/><Relationship Id="rId11" Type="http://schemas.openxmlformats.org/officeDocument/2006/relationships/slide" Target="slide94.xml"/><Relationship Id="rId5" Type="http://schemas.openxmlformats.org/officeDocument/2006/relationships/image" Target="../media/image3.jpg"/><Relationship Id="rId15" Type="http://schemas.openxmlformats.org/officeDocument/2006/relationships/image" Target="../media/image54.png"/><Relationship Id="rId10" Type="http://schemas.openxmlformats.org/officeDocument/2006/relationships/slide" Target="slide37.xml"/><Relationship Id="rId19" Type="http://schemas.openxmlformats.org/officeDocument/2006/relationships/image" Target="../media/image312.wmf"/><Relationship Id="rId4" Type="http://schemas.openxmlformats.org/officeDocument/2006/relationships/slideLayout" Target="../slideLayouts/slideLayout2.xml"/><Relationship Id="rId9" Type="http://schemas.openxmlformats.org/officeDocument/2006/relationships/image" Target="../media/image266.png"/><Relationship Id="rId14" Type="http://schemas.openxmlformats.org/officeDocument/2006/relationships/slide" Target="slide11.xml"/></Relationships>
</file>

<file path=ppt/slides/_rels/slide51.xml.rels><?xml version="1.0" encoding="UTF-8" standalone="yes"?>
<Relationships xmlns="http://schemas.openxmlformats.org/package/2006/relationships"><Relationship Id="rId8" Type="http://schemas.openxmlformats.org/officeDocument/2006/relationships/image" Target="../media/image266.png"/><Relationship Id="rId13" Type="http://schemas.openxmlformats.org/officeDocument/2006/relationships/slide" Target="slide11.xml"/><Relationship Id="rId18" Type="http://schemas.openxmlformats.org/officeDocument/2006/relationships/image" Target="../media/image315.png"/><Relationship Id="rId3" Type="http://schemas.openxmlformats.org/officeDocument/2006/relationships/slideLayout" Target="../slideLayouts/slideLayout2.xml"/><Relationship Id="rId7" Type="http://schemas.openxmlformats.org/officeDocument/2006/relationships/image" Target="../media/image265.png"/><Relationship Id="rId12" Type="http://schemas.openxmlformats.org/officeDocument/2006/relationships/slide" Target="slide89.xml"/><Relationship Id="rId17" Type="http://schemas.openxmlformats.org/officeDocument/2006/relationships/image" Target="../media/image57.png"/><Relationship Id="rId2" Type="http://schemas.openxmlformats.org/officeDocument/2006/relationships/control" Target="../activeX/activeX146.xml"/><Relationship Id="rId16" Type="http://schemas.openxmlformats.org/officeDocument/2006/relationships/image" Target="../media/image56.png"/><Relationship Id="rId1" Type="http://schemas.openxmlformats.org/officeDocument/2006/relationships/vmlDrawing" Target="../drawings/vmlDrawing32.vml"/><Relationship Id="rId6" Type="http://schemas.openxmlformats.org/officeDocument/2006/relationships/slide" Target="slide39.xml"/><Relationship Id="rId11" Type="http://schemas.openxmlformats.org/officeDocument/2006/relationships/slide" Target="slide95.xml"/><Relationship Id="rId5" Type="http://schemas.openxmlformats.org/officeDocument/2006/relationships/slide" Target="slide38.xml"/><Relationship Id="rId15" Type="http://schemas.openxmlformats.org/officeDocument/2006/relationships/image" Target="../media/image55.png"/><Relationship Id="rId10" Type="http://schemas.openxmlformats.org/officeDocument/2006/relationships/slide" Target="slide94.xml"/><Relationship Id="rId4" Type="http://schemas.openxmlformats.org/officeDocument/2006/relationships/image" Target="../media/image3.jpg"/><Relationship Id="rId9" Type="http://schemas.openxmlformats.org/officeDocument/2006/relationships/slide" Target="slide37.xml"/><Relationship Id="rId14" Type="http://schemas.openxmlformats.org/officeDocument/2006/relationships/image" Target="../media/image54.png"/></Relationships>
</file>

<file path=ppt/slides/_rels/slide52.xml.rels><?xml version="1.0" encoding="UTF-8" standalone="yes"?>
<Relationships xmlns="http://schemas.openxmlformats.org/package/2006/relationships"><Relationship Id="rId8" Type="http://schemas.openxmlformats.org/officeDocument/2006/relationships/image" Target="../media/image265.png"/><Relationship Id="rId13" Type="http://schemas.openxmlformats.org/officeDocument/2006/relationships/slide" Target="slide11.xml"/><Relationship Id="rId18" Type="http://schemas.openxmlformats.org/officeDocument/2006/relationships/image" Target="../media/image318.png"/><Relationship Id="rId3" Type="http://schemas.openxmlformats.org/officeDocument/2006/relationships/slideLayout" Target="../slideLayouts/slideLayout2.xml"/><Relationship Id="rId7" Type="http://schemas.openxmlformats.org/officeDocument/2006/relationships/image" Target="../media/image317.png"/><Relationship Id="rId12" Type="http://schemas.openxmlformats.org/officeDocument/2006/relationships/slide" Target="slide89.xml"/><Relationship Id="rId17" Type="http://schemas.openxmlformats.org/officeDocument/2006/relationships/image" Target="../media/image57.png"/><Relationship Id="rId2" Type="http://schemas.openxmlformats.org/officeDocument/2006/relationships/control" Target="../activeX/activeX147.xml"/><Relationship Id="rId16" Type="http://schemas.openxmlformats.org/officeDocument/2006/relationships/image" Target="../media/image56.png"/><Relationship Id="rId1" Type="http://schemas.openxmlformats.org/officeDocument/2006/relationships/vmlDrawing" Target="../drawings/vmlDrawing33.vml"/><Relationship Id="rId6" Type="http://schemas.openxmlformats.org/officeDocument/2006/relationships/slide" Target="slide39.xml"/><Relationship Id="rId11" Type="http://schemas.openxmlformats.org/officeDocument/2006/relationships/slide" Target="slide95.xml"/><Relationship Id="rId5" Type="http://schemas.openxmlformats.org/officeDocument/2006/relationships/slide" Target="slide38.xml"/><Relationship Id="rId15" Type="http://schemas.openxmlformats.org/officeDocument/2006/relationships/image" Target="../media/image55.png"/><Relationship Id="rId10" Type="http://schemas.openxmlformats.org/officeDocument/2006/relationships/slide" Target="slide94.xml"/><Relationship Id="rId4" Type="http://schemas.openxmlformats.org/officeDocument/2006/relationships/image" Target="../media/image3.jpg"/><Relationship Id="rId9" Type="http://schemas.openxmlformats.org/officeDocument/2006/relationships/slide" Target="slide37.xml"/><Relationship Id="rId14" Type="http://schemas.openxmlformats.org/officeDocument/2006/relationships/image" Target="../media/image54.png"/></Relationships>
</file>

<file path=ppt/slides/_rels/slide53.xml.rels><?xml version="1.0" encoding="UTF-8" standalone="yes"?>
<Relationships xmlns="http://schemas.openxmlformats.org/package/2006/relationships"><Relationship Id="rId8" Type="http://schemas.openxmlformats.org/officeDocument/2006/relationships/slide" Target="slide37.xml"/><Relationship Id="rId13" Type="http://schemas.openxmlformats.org/officeDocument/2006/relationships/image" Target="../media/image54.png"/><Relationship Id="rId3" Type="http://schemas.openxmlformats.org/officeDocument/2006/relationships/slideLayout" Target="../slideLayouts/slideLayout2.xml"/><Relationship Id="rId7" Type="http://schemas.openxmlformats.org/officeDocument/2006/relationships/image" Target="../media/image265.png"/><Relationship Id="rId12" Type="http://schemas.openxmlformats.org/officeDocument/2006/relationships/slide" Target="slide11.xml"/><Relationship Id="rId17" Type="http://schemas.openxmlformats.org/officeDocument/2006/relationships/image" Target="../media/image320.png"/><Relationship Id="rId2" Type="http://schemas.openxmlformats.org/officeDocument/2006/relationships/control" Target="../activeX/activeX148.xml"/><Relationship Id="rId16" Type="http://schemas.openxmlformats.org/officeDocument/2006/relationships/image" Target="../media/image57.png"/><Relationship Id="rId1" Type="http://schemas.openxmlformats.org/officeDocument/2006/relationships/vmlDrawing" Target="../drawings/vmlDrawing34.vml"/><Relationship Id="rId6" Type="http://schemas.openxmlformats.org/officeDocument/2006/relationships/image" Target="../media/image317.png"/><Relationship Id="rId11" Type="http://schemas.openxmlformats.org/officeDocument/2006/relationships/slide" Target="slide89.xml"/><Relationship Id="rId5" Type="http://schemas.openxmlformats.org/officeDocument/2006/relationships/slide" Target="slide38.xml"/><Relationship Id="rId15" Type="http://schemas.openxmlformats.org/officeDocument/2006/relationships/image" Target="../media/image56.png"/><Relationship Id="rId10" Type="http://schemas.openxmlformats.org/officeDocument/2006/relationships/slide" Target="slide95.xml"/><Relationship Id="rId4" Type="http://schemas.openxmlformats.org/officeDocument/2006/relationships/image" Target="../media/image3.jpg"/><Relationship Id="rId9" Type="http://schemas.openxmlformats.org/officeDocument/2006/relationships/slide" Target="slide94.xml"/><Relationship Id="rId14" Type="http://schemas.openxmlformats.org/officeDocument/2006/relationships/image" Target="../media/image55.png"/></Relationships>
</file>

<file path=ppt/slides/_rels/slide54.xml.rels><?xml version="1.0" encoding="UTF-8" standalone="yes"?>
<Relationships xmlns="http://schemas.openxmlformats.org/package/2006/relationships"><Relationship Id="rId8" Type="http://schemas.openxmlformats.org/officeDocument/2006/relationships/slide" Target="slide37.xml"/><Relationship Id="rId13" Type="http://schemas.openxmlformats.org/officeDocument/2006/relationships/image" Target="../media/image54.png"/><Relationship Id="rId3" Type="http://schemas.openxmlformats.org/officeDocument/2006/relationships/slideLayout" Target="../slideLayouts/slideLayout2.xml"/><Relationship Id="rId7" Type="http://schemas.openxmlformats.org/officeDocument/2006/relationships/image" Target="../media/image265.png"/><Relationship Id="rId12" Type="http://schemas.openxmlformats.org/officeDocument/2006/relationships/slide" Target="slide11.xml"/><Relationship Id="rId17" Type="http://schemas.openxmlformats.org/officeDocument/2006/relationships/image" Target="../media/image320.png"/><Relationship Id="rId2" Type="http://schemas.openxmlformats.org/officeDocument/2006/relationships/control" Target="../activeX/activeX149.xml"/><Relationship Id="rId16" Type="http://schemas.openxmlformats.org/officeDocument/2006/relationships/image" Target="../media/image57.png"/><Relationship Id="rId1" Type="http://schemas.openxmlformats.org/officeDocument/2006/relationships/vmlDrawing" Target="../drawings/vmlDrawing35.vml"/><Relationship Id="rId6" Type="http://schemas.openxmlformats.org/officeDocument/2006/relationships/image" Target="../media/image317.png"/><Relationship Id="rId11" Type="http://schemas.openxmlformats.org/officeDocument/2006/relationships/slide" Target="slide89.xml"/><Relationship Id="rId5" Type="http://schemas.openxmlformats.org/officeDocument/2006/relationships/slide" Target="slide38.xml"/><Relationship Id="rId15" Type="http://schemas.openxmlformats.org/officeDocument/2006/relationships/image" Target="../media/image56.png"/><Relationship Id="rId10" Type="http://schemas.openxmlformats.org/officeDocument/2006/relationships/slide" Target="slide95.xml"/><Relationship Id="rId4" Type="http://schemas.openxmlformats.org/officeDocument/2006/relationships/image" Target="../media/image3.jpg"/><Relationship Id="rId9" Type="http://schemas.openxmlformats.org/officeDocument/2006/relationships/slide" Target="slide94.xml"/><Relationship Id="rId14" Type="http://schemas.openxmlformats.org/officeDocument/2006/relationships/image" Target="../media/image55.png"/></Relationships>
</file>

<file path=ppt/slides/_rels/slide55.xml.rels><?xml version="1.0" encoding="UTF-8" standalone="yes"?>
<Relationships xmlns="http://schemas.openxmlformats.org/package/2006/relationships"><Relationship Id="rId8" Type="http://schemas.openxmlformats.org/officeDocument/2006/relationships/slide" Target="slide37.xml"/><Relationship Id="rId13" Type="http://schemas.openxmlformats.org/officeDocument/2006/relationships/image" Target="../media/image54.png"/><Relationship Id="rId3" Type="http://schemas.openxmlformats.org/officeDocument/2006/relationships/slideLayout" Target="../slideLayouts/slideLayout2.xml"/><Relationship Id="rId7" Type="http://schemas.openxmlformats.org/officeDocument/2006/relationships/image" Target="../media/image265.png"/><Relationship Id="rId12" Type="http://schemas.openxmlformats.org/officeDocument/2006/relationships/slide" Target="slide11.xml"/><Relationship Id="rId17" Type="http://schemas.openxmlformats.org/officeDocument/2006/relationships/image" Target="../media/image320.png"/><Relationship Id="rId2" Type="http://schemas.openxmlformats.org/officeDocument/2006/relationships/control" Target="../activeX/activeX150.xml"/><Relationship Id="rId16" Type="http://schemas.openxmlformats.org/officeDocument/2006/relationships/image" Target="../media/image57.png"/><Relationship Id="rId1" Type="http://schemas.openxmlformats.org/officeDocument/2006/relationships/vmlDrawing" Target="../drawings/vmlDrawing36.vml"/><Relationship Id="rId6" Type="http://schemas.openxmlformats.org/officeDocument/2006/relationships/image" Target="../media/image317.png"/><Relationship Id="rId11" Type="http://schemas.openxmlformats.org/officeDocument/2006/relationships/slide" Target="slide89.xml"/><Relationship Id="rId5" Type="http://schemas.openxmlformats.org/officeDocument/2006/relationships/slide" Target="slide38.xml"/><Relationship Id="rId15" Type="http://schemas.openxmlformats.org/officeDocument/2006/relationships/image" Target="../media/image56.png"/><Relationship Id="rId10" Type="http://schemas.openxmlformats.org/officeDocument/2006/relationships/slide" Target="slide95.xml"/><Relationship Id="rId4" Type="http://schemas.openxmlformats.org/officeDocument/2006/relationships/image" Target="../media/image3.jpg"/><Relationship Id="rId9" Type="http://schemas.openxmlformats.org/officeDocument/2006/relationships/slide" Target="slide94.xml"/><Relationship Id="rId14" Type="http://schemas.openxmlformats.org/officeDocument/2006/relationships/image" Target="../media/image55.png"/></Relationships>
</file>

<file path=ppt/slides/_rels/slide56.xml.rels><?xml version="1.0" encoding="UTF-8" standalone="yes"?>
<Relationships xmlns="http://schemas.openxmlformats.org/package/2006/relationships"><Relationship Id="rId8" Type="http://schemas.openxmlformats.org/officeDocument/2006/relationships/image" Target="../media/image55.png"/><Relationship Id="rId13" Type="http://schemas.openxmlformats.org/officeDocument/2006/relationships/slide" Target="slide59.xml"/><Relationship Id="rId18" Type="http://schemas.openxmlformats.org/officeDocument/2006/relationships/image" Target="../media/image322.png"/><Relationship Id="rId26" Type="http://schemas.microsoft.com/office/2007/relationships/hdphoto" Target="../media/hdphoto11.wdp"/><Relationship Id="rId3" Type="http://schemas.openxmlformats.org/officeDocument/2006/relationships/slide" Target="slide94.xml"/><Relationship Id="rId21" Type="http://schemas.microsoft.com/office/2007/relationships/hdphoto" Target="../media/hdphoto10.wdp"/><Relationship Id="rId7" Type="http://schemas.openxmlformats.org/officeDocument/2006/relationships/image" Target="../media/image54.png"/><Relationship Id="rId12" Type="http://schemas.openxmlformats.org/officeDocument/2006/relationships/slide" Target="slide25.xml"/><Relationship Id="rId17" Type="http://schemas.openxmlformats.org/officeDocument/2006/relationships/slide" Target="slide68.xml"/><Relationship Id="rId25" Type="http://schemas.openxmlformats.org/officeDocument/2006/relationships/image" Target="../media/image326.png"/><Relationship Id="rId2" Type="http://schemas.openxmlformats.org/officeDocument/2006/relationships/image" Target="../media/image3.jpg"/><Relationship Id="rId16" Type="http://schemas.openxmlformats.org/officeDocument/2006/relationships/image" Target="../media/image321.png"/><Relationship Id="rId20" Type="http://schemas.openxmlformats.org/officeDocument/2006/relationships/image" Target="../media/image323.png"/><Relationship Id="rId29" Type="http://schemas.openxmlformats.org/officeDocument/2006/relationships/slide" Target="slide13.xml"/><Relationship Id="rId1" Type="http://schemas.openxmlformats.org/officeDocument/2006/relationships/slideLayout" Target="../slideLayouts/slideLayout2.xml"/><Relationship Id="rId6" Type="http://schemas.openxmlformats.org/officeDocument/2006/relationships/slide" Target="slide11.xml"/><Relationship Id="rId11" Type="http://schemas.openxmlformats.org/officeDocument/2006/relationships/slide" Target="slide21.xml"/><Relationship Id="rId24" Type="http://schemas.openxmlformats.org/officeDocument/2006/relationships/image" Target="../media/image325.png"/><Relationship Id="rId5" Type="http://schemas.openxmlformats.org/officeDocument/2006/relationships/slide" Target="slide89.xml"/><Relationship Id="rId15" Type="http://schemas.openxmlformats.org/officeDocument/2006/relationships/slide" Target="slide79.xml"/><Relationship Id="rId23" Type="http://schemas.openxmlformats.org/officeDocument/2006/relationships/slide" Target="slide39.xml"/><Relationship Id="rId28" Type="http://schemas.openxmlformats.org/officeDocument/2006/relationships/image" Target="../media/image328.png"/><Relationship Id="rId10" Type="http://schemas.openxmlformats.org/officeDocument/2006/relationships/image" Target="../media/image57.png"/><Relationship Id="rId19" Type="http://schemas.microsoft.com/office/2007/relationships/hdphoto" Target="../media/hdphoto9.wdp"/><Relationship Id="rId4" Type="http://schemas.openxmlformats.org/officeDocument/2006/relationships/slide" Target="slide95.xml"/><Relationship Id="rId9" Type="http://schemas.openxmlformats.org/officeDocument/2006/relationships/image" Target="../media/image56.png"/><Relationship Id="rId14" Type="http://schemas.openxmlformats.org/officeDocument/2006/relationships/slide" Target="slide37.xml"/><Relationship Id="rId22" Type="http://schemas.openxmlformats.org/officeDocument/2006/relationships/image" Target="../media/image324.png"/><Relationship Id="rId27" Type="http://schemas.openxmlformats.org/officeDocument/2006/relationships/image" Target="../media/image327.png"/></Relationships>
</file>

<file path=ppt/slides/_rels/slide57.xml.rels><?xml version="1.0" encoding="UTF-8" standalone="yes"?>
<Relationships xmlns="http://schemas.openxmlformats.org/package/2006/relationships"><Relationship Id="rId3" Type="http://schemas.openxmlformats.org/officeDocument/2006/relationships/slide" Target="slide11.xml"/><Relationship Id="rId2" Type="http://schemas.openxmlformats.org/officeDocument/2006/relationships/image" Target="../media/image3.jpg"/><Relationship Id="rId1" Type="http://schemas.openxmlformats.org/officeDocument/2006/relationships/slideLayout" Target="../slideLayouts/slideLayout2.xml"/><Relationship Id="rId4" Type="http://schemas.openxmlformats.org/officeDocument/2006/relationships/slide" Target="slide121.xml"/></Relationships>
</file>

<file path=ppt/slides/_rels/slide5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8" Type="http://schemas.openxmlformats.org/officeDocument/2006/relationships/slide" Target="slide66.xml"/><Relationship Id="rId13" Type="http://schemas.openxmlformats.org/officeDocument/2006/relationships/slide" Target="slide62.xml"/><Relationship Id="rId18" Type="http://schemas.openxmlformats.org/officeDocument/2006/relationships/slide" Target="slide95.xml"/><Relationship Id="rId3" Type="http://schemas.openxmlformats.org/officeDocument/2006/relationships/slideLayout" Target="../slideLayouts/slideLayout2.xml"/><Relationship Id="rId21" Type="http://schemas.openxmlformats.org/officeDocument/2006/relationships/image" Target="../media/image54.png"/><Relationship Id="rId7" Type="http://schemas.openxmlformats.org/officeDocument/2006/relationships/image" Target="../media/image332.jpeg"/><Relationship Id="rId12" Type="http://schemas.openxmlformats.org/officeDocument/2006/relationships/slide" Target="slide61.xml"/><Relationship Id="rId17" Type="http://schemas.openxmlformats.org/officeDocument/2006/relationships/slide" Target="slide94.xml"/><Relationship Id="rId25" Type="http://schemas.openxmlformats.org/officeDocument/2006/relationships/image" Target="../media/image335.wmf"/><Relationship Id="rId2" Type="http://schemas.openxmlformats.org/officeDocument/2006/relationships/control" Target="../activeX/activeX151.xml"/><Relationship Id="rId16" Type="http://schemas.openxmlformats.org/officeDocument/2006/relationships/image" Target="../media/image334.png"/><Relationship Id="rId20" Type="http://schemas.openxmlformats.org/officeDocument/2006/relationships/slide" Target="slide11.xml"/><Relationship Id="rId1" Type="http://schemas.openxmlformats.org/officeDocument/2006/relationships/vmlDrawing" Target="../drawings/vmlDrawing37.vml"/><Relationship Id="rId6" Type="http://schemas.openxmlformats.org/officeDocument/2006/relationships/image" Target="../media/image331.jpeg"/><Relationship Id="rId11" Type="http://schemas.openxmlformats.org/officeDocument/2006/relationships/image" Target="../media/image267.png"/><Relationship Id="rId24" Type="http://schemas.openxmlformats.org/officeDocument/2006/relationships/image" Target="../media/image57.png"/><Relationship Id="rId5" Type="http://schemas.openxmlformats.org/officeDocument/2006/relationships/image" Target="../media/image330.jpeg"/><Relationship Id="rId15" Type="http://schemas.openxmlformats.org/officeDocument/2006/relationships/slide" Target="slide64.xml"/><Relationship Id="rId23" Type="http://schemas.openxmlformats.org/officeDocument/2006/relationships/image" Target="../media/image56.png"/><Relationship Id="rId10" Type="http://schemas.openxmlformats.org/officeDocument/2006/relationships/slide" Target="slide60.xml"/><Relationship Id="rId19" Type="http://schemas.openxmlformats.org/officeDocument/2006/relationships/slide" Target="slide89.xml"/><Relationship Id="rId4" Type="http://schemas.openxmlformats.org/officeDocument/2006/relationships/image" Target="../media/image3.jpg"/><Relationship Id="rId9" Type="http://schemas.openxmlformats.org/officeDocument/2006/relationships/image" Target="../media/image333.png"/><Relationship Id="rId14" Type="http://schemas.openxmlformats.org/officeDocument/2006/relationships/slide" Target="slide63.xml"/><Relationship Id="rId22" Type="http://schemas.openxmlformats.org/officeDocument/2006/relationships/image" Target="../media/image55.png"/></Relationships>
</file>

<file path=ppt/slides/_rels/slide60.xml.rels><?xml version="1.0" encoding="UTF-8" standalone="yes"?>
<Relationships xmlns="http://schemas.openxmlformats.org/package/2006/relationships"><Relationship Id="rId8" Type="http://schemas.openxmlformats.org/officeDocument/2006/relationships/image" Target="../media/image338.jpg"/><Relationship Id="rId13" Type="http://schemas.openxmlformats.org/officeDocument/2006/relationships/slide" Target="slide66.xml"/><Relationship Id="rId18" Type="http://schemas.openxmlformats.org/officeDocument/2006/relationships/slide" Target="slide11.xml"/><Relationship Id="rId3" Type="http://schemas.openxmlformats.org/officeDocument/2006/relationships/slideLayout" Target="../slideLayouts/slideLayout2.xml"/><Relationship Id="rId21" Type="http://schemas.openxmlformats.org/officeDocument/2006/relationships/image" Target="../media/image56.png"/><Relationship Id="rId7" Type="http://schemas.openxmlformats.org/officeDocument/2006/relationships/slide" Target="slide61.xml"/><Relationship Id="rId12" Type="http://schemas.openxmlformats.org/officeDocument/2006/relationships/image" Target="../media/image334.png"/><Relationship Id="rId17" Type="http://schemas.openxmlformats.org/officeDocument/2006/relationships/slide" Target="slide89.xml"/><Relationship Id="rId2" Type="http://schemas.openxmlformats.org/officeDocument/2006/relationships/audio" Target="../media/media2.wma"/><Relationship Id="rId16" Type="http://schemas.openxmlformats.org/officeDocument/2006/relationships/slide" Target="slide95.xml"/><Relationship Id="rId20" Type="http://schemas.openxmlformats.org/officeDocument/2006/relationships/image" Target="../media/image55.png"/><Relationship Id="rId1" Type="http://schemas.microsoft.com/office/2007/relationships/media" Target="../media/media2.wma"/><Relationship Id="rId6" Type="http://schemas.openxmlformats.org/officeDocument/2006/relationships/image" Target="../media/image337.jpeg"/><Relationship Id="rId11" Type="http://schemas.openxmlformats.org/officeDocument/2006/relationships/slide" Target="slide64.xml"/><Relationship Id="rId5" Type="http://schemas.openxmlformats.org/officeDocument/2006/relationships/image" Target="../media/image336.jpg"/><Relationship Id="rId15" Type="http://schemas.openxmlformats.org/officeDocument/2006/relationships/slide" Target="slide94.xml"/><Relationship Id="rId10" Type="http://schemas.openxmlformats.org/officeDocument/2006/relationships/slide" Target="slide59.xml"/><Relationship Id="rId19" Type="http://schemas.openxmlformats.org/officeDocument/2006/relationships/image" Target="../media/image54.png"/><Relationship Id="rId4" Type="http://schemas.openxmlformats.org/officeDocument/2006/relationships/image" Target="../media/image3.jpg"/><Relationship Id="rId9" Type="http://schemas.openxmlformats.org/officeDocument/2006/relationships/image" Target="../media/image339.jpeg"/><Relationship Id="rId14" Type="http://schemas.openxmlformats.org/officeDocument/2006/relationships/image" Target="../media/image333.png"/><Relationship Id="rId22" Type="http://schemas.openxmlformats.org/officeDocument/2006/relationships/image" Target="../media/image57.png"/></Relationships>
</file>

<file path=ppt/slides/_rels/slide61.xml.rels><?xml version="1.0" encoding="UTF-8" standalone="yes"?>
<Relationships xmlns="http://schemas.openxmlformats.org/package/2006/relationships"><Relationship Id="rId8" Type="http://schemas.openxmlformats.org/officeDocument/2006/relationships/slide" Target="slide62.xml"/><Relationship Id="rId13" Type="http://schemas.openxmlformats.org/officeDocument/2006/relationships/image" Target="../media/image334.png"/><Relationship Id="rId18" Type="http://schemas.openxmlformats.org/officeDocument/2006/relationships/slide" Target="slide89.xml"/><Relationship Id="rId3" Type="http://schemas.openxmlformats.org/officeDocument/2006/relationships/slideLayout" Target="../slideLayouts/slideLayout2.xml"/><Relationship Id="rId21" Type="http://schemas.openxmlformats.org/officeDocument/2006/relationships/image" Target="../media/image55.png"/><Relationship Id="rId7" Type="http://schemas.openxmlformats.org/officeDocument/2006/relationships/slide" Target="slide60.xml"/><Relationship Id="rId12" Type="http://schemas.openxmlformats.org/officeDocument/2006/relationships/slide" Target="slide64.xml"/><Relationship Id="rId17" Type="http://schemas.openxmlformats.org/officeDocument/2006/relationships/slide" Target="slide95.xml"/><Relationship Id="rId2" Type="http://schemas.openxmlformats.org/officeDocument/2006/relationships/audio" Target="../media/media3.wma"/><Relationship Id="rId16" Type="http://schemas.openxmlformats.org/officeDocument/2006/relationships/slide" Target="slide94.xml"/><Relationship Id="rId20" Type="http://schemas.openxmlformats.org/officeDocument/2006/relationships/image" Target="../media/image54.png"/><Relationship Id="rId1" Type="http://schemas.microsoft.com/office/2007/relationships/media" Target="../media/media3.wma"/><Relationship Id="rId6" Type="http://schemas.openxmlformats.org/officeDocument/2006/relationships/image" Target="../media/image341.jpeg"/><Relationship Id="rId11" Type="http://schemas.openxmlformats.org/officeDocument/2006/relationships/slide" Target="slide59.xml"/><Relationship Id="rId5" Type="http://schemas.openxmlformats.org/officeDocument/2006/relationships/image" Target="../media/image340.jpg"/><Relationship Id="rId15" Type="http://schemas.openxmlformats.org/officeDocument/2006/relationships/image" Target="../media/image333.png"/><Relationship Id="rId23" Type="http://schemas.openxmlformats.org/officeDocument/2006/relationships/image" Target="../media/image57.png"/><Relationship Id="rId10" Type="http://schemas.openxmlformats.org/officeDocument/2006/relationships/image" Target="../media/image343.jpeg"/><Relationship Id="rId19" Type="http://schemas.openxmlformats.org/officeDocument/2006/relationships/slide" Target="slide11.xml"/><Relationship Id="rId4" Type="http://schemas.openxmlformats.org/officeDocument/2006/relationships/image" Target="../media/image3.jpg"/><Relationship Id="rId9" Type="http://schemas.openxmlformats.org/officeDocument/2006/relationships/image" Target="../media/image342.jpeg"/><Relationship Id="rId14" Type="http://schemas.openxmlformats.org/officeDocument/2006/relationships/slide" Target="slide66.xml"/><Relationship Id="rId22" Type="http://schemas.openxmlformats.org/officeDocument/2006/relationships/image" Target="../media/image56.png"/></Relationships>
</file>

<file path=ppt/slides/_rels/slide62.xml.rels><?xml version="1.0" encoding="UTF-8" standalone="yes"?>
<Relationships xmlns="http://schemas.openxmlformats.org/package/2006/relationships"><Relationship Id="rId8" Type="http://schemas.openxmlformats.org/officeDocument/2006/relationships/slide" Target="slide63.xml"/><Relationship Id="rId13" Type="http://schemas.openxmlformats.org/officeDocument/2006/relationships/image" Target="../media/image334.png"/><Relationship Id="rId18" Type="http://schemas.openxmlformats.org/officeDocument/2006/relationships/slide" Target="slide89.xml"/><Relationship Id="rId3" Type="http://schemas.openxmlformats.org/officeDocument/2006/relationships/slideLayout" Target="../slideLayouts/slideLayout2.xml"/><Relationship Id="rId21" Type="http://schemas.openxmlformats.org/officeDocument/2006/relationships/image" Target="../media/image55.png"/><Relationship Id="rId7" Type="http://schemas.openxmlformats.org/officeDocument/2006/relationships/slide" Target="slide61.xml"/><Relationship Id="rId12" Type="http://schemas.openxmlformats.org/officeDocument/2006/relationships/slide" Target="slide64.xml"/><Relationship Id="rId17" Type="http://schemas.openxmlformats.org/officeDocument/2006/relationships/slide" Target="slide95.xml"/><Relationship Id="rId2" Type="http://schemas.openxmlformats.org/officeDocument/2006/relationships/audio" Target="../media/media4.wma"/><Relationship Id="rId16" Type="http://schemas.openxmlformats.org/officeDocument/2006/relationships/slide" Target="slide94.xml"/><Relationship Id="rId20" Type="http://schemas.openxmlformats.org/officeDocument/2006/relationships/image" Target="../media/image54.png"/><Relationship Id="rId1" Type="http://schemas.microsoft.com/office/2007/relationships/media" Target="../media/media4.wma"/><Relationship Id="rId6" Type="http://schemas.openxmlformats.org/officeDocument/2006/relationships/image" Target="../media/image345.jpeg"/><Relationship Id="rId11" Type="http://schemas.openxmlformats.org/officeDocument/2006/relationships/slide" Target="slide59.xml"/><Relationship Id="rId5" Type="http://schemas.openxmlformats.org/officeDocument/2006/relationships/image" Target="../media/image344.jpeg"/><Relationship Id="rId15" Type="http://schemas.openxmlformats.org/officeDocument/2006/relationships/image" Target="../media/image333.png"/><Relationship Id="rId23" Type="http://schemas.openxmlformats.org/officeDocument/2006/relationships/image" Target="../media/image57.png"/><Relationship Id="rId10" Type="http://schemas.openxmlformats.org/officeDocument/2006/relationships/image" Target="../media/image347.jpeg"/><Relationship Id="rId19" Type="http://schemas.openxmlformats.org/officeDocument/2006/relationships/slide" Target="slide11.xml"/><Relationship Id="rId4" Type="http://schemas.openxmlformats.org/officeDocument/2006/relationships/image" Target="../media/image3.jpg"/><Relationship Id="rId9" Type="http://schemas.openxmlformats.org/officeDocument/2006/relationships/image" Target="../media/image346.jpeg"/><Relationship Id="rId14" Type="http://schemas.openxmlformats.org/officeDocument/2006/relationships/slide" Target="slide66.xml"/><Relationship Id="rId22" Type="http://schemas.openxmlformats.org/officeDocument/2006/relationships/image" Target="../media/image56.png"/></Relationships>
</file>

<file path=ppt/slides/_rels/slide63.xml.rels><?xml version="1.0" encoding="UTF-8" standalone="yes"?>
<Relationships xmlns="http://schemas.openxmlformats.org/package/2006/relationships"><Relationship Id="rId8" Type="http://schemas.openxmlformats.org/officeDocument/2006/relationships/image" Target="../media/image342.jpeg"/><Relationship Id="rId13" Type="http://schemas.openxmlformats.org/officeDocument/2006/relationships/slide" Target="slide66.xml"/><Relationship Id="rId18" Type="http://schemas.openxmlformats.org/officeDocument/2006/relationships/slide" Target="slide11.xml"/><Relationship Id="rId3" Type="http://schemas.openxmlformats.org/officeDocument/2006/relationships/slideLayout" Target="../slideLayouts/slideLayout2.xml"/><Relationship Id="rId21" Type="http://schemas.openxmlformats.org/officeDocument/2006/relationships/image" Target="../media/image56.png"/><Relationship Id="rId7" Type="http://schemas.openxmlformats.org/officeDocument/2006/relationships/slide" Target="slide62.xml"/><Relationship Id="rId12" Type="http://schemas.openxmlformats.org/officeDocument/2006/relationships/image" Target="../media/image334.png"/><Relationship Id="rId17" Type="http://schemas.openxmlformats.org/officeDocument/2006/relationships/slide" Target="slide89.xml"/><Relationship Id="rId2" Type="http://schemas.openxmlformats.org/officeDocument/2006/relationships/audio" Target="../media/media5.wma"/><Relationship Id="rId16" Type="http://schemas.openxmlformats.org/officeDocument/2006/relationships/slide" Target="slide95.xml"/><Relationship Id="rId20" Type="http://schemas.openxmlformats.org/officeDocument/2006/relationships/image" Target="../media/image55.png"/><Relationship Id="rId1" Type="http://schemas.microsoft.com/office/2007/relationships/media" Target="../media/media5.wma"/><Relationship Id="rId6" Type="http://schemas.openxmlformats.org/officeDocument/2006/relationships/image" Target="../media/image341.jpeg"/><Relationship Id="rId11" Type="http://schemas.openxmlformats.org/officeDocument/2006/relationships/slide" Target="slide64.xml"/><Relationship Id="rId5" Type="http://schemas.openxmlformats.org/officeDocument/2006/relationships/image" Target="../media/image340.jpg"/><Relationship Id="rId15" Type="http://schemas.openxmlformats.org/officeDocument/2006/relationships/slide" Target="slide94.xml"/><Relationship Id="rId10" Type="http://schemas.openxmlformats.org/officeDocument/2006/relationships/slide" Target="slide59.xml"/><Relationship Id="rId19" Type="http://schemas.openxmlformats.org/officeDocument/2006/relationships/image" Target="../media/image54.png"/><Relationship Id="rId4" Type="http://schemas.openxmlformats.org/officeDocument/2006/relationships/image" Target="../media/image3.jpg"/><Relationship Id="rId9" Type="http://schemas.openxmlformats.org/officeDocument/2006/relationships/image" Target="../media/image343.jpeg"/><Relationship Id="rId14" Type="http://schemas.openxmlformats.org/officeDocument/2006/relationships/image" Target="../media/image333.png"/><Relationship Id="rId22" Type="http://schemas.openxmlformats.org/officeDocument/2006/relationships/image" Target="../media/image57.png"/></Relationships>
</file>

<file path=ppt/slides/_rels/slide64.xml.rels><?xml version="1.0" encoding="UTF-8" standalone="yes"?>
<Relationships xmlns="http://schemas.openxmlformats.org/package/2006/relationships"><Relationship Id="rId8" Type="http://schemas.openxmlformats.org/officeDocument/2006/relationships/image" Target="../media/image333.png"/><Relationship Id="rId13" Type="http://schemas.openxmlformats.org/officeDocument/2006/relationships/image" Target="../media/image54.png"/><Relationship Id="rId3" Type="http://schemas.openxmlformats.org/officeDocument/2006/relationships/image" Target="../media/image348.jpeg"/><Relationship Id="rId7" Type="http://schemas.openxmlformats.org/officeDocument/2006/relationships/slide" Target="slide66.xml"/><Relationship Id="rId12" Type="http://schemas.openxmlformats.org/officeDocument/2006/relationships/slide" Target="slide11.xml"/><Relationship Id="rId2" Type="http://schemas.openxmlformats.org/officeDocument/2006/relationships/image" Target="../media/image3.jpg"/><Relationship Id="rId16" Type="http://schemas.openxmlformats.org/officeDocument/2006/relationships/image" Target="../media/image57.png"/><Relationship Id="rId1" Type="http://schemas.openxmlformats.org/officeDocument/2006/relationships/slideLayout" Target="../slideLayouts/slideLayout2.xml"/><Relationship Id="rId6" Type="http://schemas.openxmlformats.org/officeDocument/2006/relationships/image" Target="../media/image334.png"/><Relationship Id="rId11" Type="http://schemas.openxmlformats.org/officeDocument/2006/relationships/slide" Target="slide89.xml"/><Relationship Id="rId5" Type="http://schemas.openxmlformats.org/officeDocument/2006/relationships/slide" Target="slide59.xml"/><Relationship Id="rId15" Type="http://schemas.openxmlformats.org/officeDocument/2006/relationships/image" Target="../media/image56.png"/><Relationship Id="rId10" Type="http://schemas.openxmlformats.org/officeDocument/2006/relationships/slide" Target="slide95.xml"/><Relationship Id="rId4" Type="http://schemas.microsoft.com/office/2007/relationships/hdphoto" Target="../media/hdphoto12.wdp"/><Relationship Id="rId9" Type="http://schemas.openxmlformats.org/officeDocument/2006/relationships/slide" Target="slide94.xml"/><Relationship Id="rId14" Type="http://schemas.openxmlformats.org/officeDocument/2006/relationships/image" Target="../media/image55.png"/></Relationships>
</file>

<file path=ppt/slides/_rels/slide65.xml.rels><?xml version="1.0" encoding="UTF-8" standalone="yes"?>
<Relationships xmlns="http://schemas.openxmlformats.org/package/2006/relationships"><Relationship Id="rId8" Type="http://schemas.openxmlformats.org/officeDocument/2006/relationships/image" Target="../media/image333.png"/><Relationship Id="rId13" Type="http://schemas.openxmlformats.org/officeDocument/2006/relationships/slide" Target="slide11.xml"/><Relationship Id="rId18" Type="http://schemas.openxmlformats.org/officeDocument/2006/relationships/image" Target="../media/image351.png"/><Relationship Id="rId3" Type="http://schemas.openxmlformats.org/officeDocument/2006/relationships/slideLayout" Target="../slideLayouts/slideLayout2.xml"/><Relationship Id="rId7" Type="http://schemas.openxmlformats.org/officeDocument/2006/relationships/slide" Target="slide66.xml"/><Relationship Id="rId12" Type="http://schemas.openxmlformats.org/officeDocument/2006/relationships/slide" Target="slide89.xml"/><Relationship Id="rId17" Type="http://schemas.openxmlformats.org/officeDocument/2006/relationships/image" Target="../media/image57.png"/><Relationship Id="rId2" Type="http://schemas.openxmlformats.org/officeDocument/2006/relationships/control" Target="../activeX/activeX152.xml"/><Relationship Id="rId16" Type="http://schemas.openxmlformats.org/officeDocument/2006/relationships/image" Target="../media/image56.png"/><Relationship Id="rId1" Type="http://schemas.openxmlformats.org/officeDocument/2006/relationships/vmlDrawing" Target="../drawings/vmlDrawing38.vml"/><Relationship Id="rId6" Type="http://schemas.openxmlformats.org/officeDocument/2006/relationships/slide" Target="slide59.xml"/><Relationship Id="rId11" Type="http://schemas.openxmlformats.org/officeDocument/2006/relationships/slide" Target="slide95.xml"/><Relationship Id="rId5" Type="http://schemas.openxmlformats.org/officeDocument/2006/relationships/image" Target="../media/image334.png"/><Relationship Id="rId15" Type="http://schemas.openxmlformats.org/officeDocument/2006/relationships/image" Target="../media/image55.png"/><Relationship Id="rId10" Type="http://schemas.openxmlformats.org/officeDocument/2006/relationships/slide" Target="slide94.xml"/><Relationship Id="rId19" Type="http://schemas.openxmlformats.org/officeDocument/2006/relationships/image" Target="../media/image352.wmf"/><Relationship Id="rId4" Type="http://schemas.openxmlformats.org/officeDocument/2006/relationships/image" Target="../media/image3.jpg"/><Relationship Id="rId9" Type="http://schemas.openxmlformats.org/officeDocument/2006/relationships/image" Target="../media/image350.png"/><Relationship Id="rId14" Type="http://schemas.openxmlformats.org/officeDocument/2006/relationships/image" Target="../media/image54.png"/></Relationships>
</file>

<file path=ppt/slides/_rels/slide66.xml.rels><?xml version="1.0" encoding="UTF-8" standalone="yes"?>
<Relationships xmlns="http://schemas.openxmlformats.org/package/2006/relationships"><Relationship Id="rId8" Type="http://schemas.openxmlformats.org/officeDocument/2006/relationships/image" Target="../media/image334.png"/><Relationship Id="rId13" Type="http://schemas.openxmlformats.org/officeDocument/2006/relationships/image" Target="../media/image54.png"/><Relationship Id="rId3" Type="http://schemas.openxmlformats.org/officeDocument/2006/relationships/image" Target="../media/image348.jpeg"/><Relationship Id="rId7" Type="http://schemas.openxmlformats.org/officeDocument/2006/relationships/slide" Target="slide64.xml"/><Relationship Id="rId12" Type="http://schemas.openxmlformats.org/officeDocument/2006/relationships/slide" Target="slide11.xml"/><Relationship Id="rId2" Type="http://schemas.openxmlformats.org/officeDocument/2006/relationships/image" Target="../media/image3.jpg"/><Relationship Id="rId16" Type="http://schemas.openxmlformats.org/officeDocument/2006/relationships/image" Target="../media/image57.png"/><Relationship Id="rId1" Type="http://schemas.openxmlformats.org/officeDocument/2006/relationships/slideLayout" Target="../slideLayouts/slideLayout2.xml"/><Relationship Id="rId6" Type="http://schemas.openxmlformats.org/officeDocument/2006/relationships/slide" Target="slide59.xml"/><Relationship Id="rId11" Type="http://schemas.openxmlformats.org/officeDocument/2006/relationships/slide" Target="slide89.xml"/><Relationship Id="rId5" Type="http://schemas.openxmlformats.org/officeDocument/2006/relationships/image" Target="../media/image333.png"/><Relationship Id="rId15" Type="http://schemas.openxmlformats.org/officeDocument/2006/relationships/image" Target="../media/image56.png"/><Relationship Id="rId10" Type="http://schemas.openxmlformats.org/officeDocument/2006/relationships/slide" Target="slide95.xml"/><Relationship Id="rId4" Type="http://schemas.microsoft.com/office/2007/relationships/hdphoto" Target="../media/hdphoto12.wdp"/><Relationship Id="rId9" Type="http://schemas.openxmlformats.org/officeDocument/2006/relationships/slide" Target="slide94.xml"/><Relationship Id="rId14" Type="http://schemas.openxmlformats.org/officeDocument/2006/relationships/image" Target="../media/image55.png"/></Relationships>
</file>

<file path=ppt/slides/_rels/slide67.xml.rels><?xml version="1.0" encoding="UTF-8" standalone="yes"?>
<Relationships xmlns="http://schemas.openxmlformats.org/package/2006/relationships"><Relationship Id="rId8" Type="http://schemas.openxmlformats.org/officeDocument/2006/relationships/slide" Target="slide59.xml"/><Relationship Id="rId13" Type="http://schemas.openxmlformats.org/officeDocument/2006/relationships/slide" Target="slide89.xml"/><Relationship Id="rId18" Type="http://schemas.openxmlformats.org/officeDocument/2006/relationships/image" Target="../media/image57.png"/><Relationship Id="rId3" Type="http://schemas.openxmlformats.org/officeDocument/2006/relationships/slideLayout" Target="../slideLayouts/slideLayout2.xml"/><Relationship Id="rId7" Type="http://schemas.openxmlformats.org/officeDocument/2006/relationships/image" Target="../media/image333.png"/><Relationship Id="rId12" Type="http://schemas.openxmlformats.org/officeDocument/2006/relationships/slide" Target="slide95.xml"/><Relationship Id="rId17" Type="http://schemas.openxmlformats.org/officeDocument/2006/relationships/image" Target="../media/image56.png"/><Relationship Id="rId2" Type="http://schemas.openxmlformats.org/officeDocument/2006/relationships/control" Target="../activeX/activeX153.xml"/><Relationship Id="rId16" Type="http://schemas.openxmlformats.org/officeDocument/2006/relationships/image" Target="../media/image55.png"/><Relationship Id="rId1" Type="http://schemas.openxmlformats.org/officeDocument/2006/relationships/vmlDrawing" Target="../drawings/vmlDrawing39.vml"/><Relationship Id="rId6" Type="http://schemas.openxmlformats.org/officeDocument/2006/relationships/image" Target="../media/image334.png"/><Relationship Id="rId11" Type="http://schemas.openxmlformats.org/officeDocument/2006/relationships/slide" Target="slide94.xml"/><Relationship Id="rId5" Type="http://schemas.openxmlformats.org/officeDocument/2006/relationships/slide" Target="slide64.xml"/><Relationship Id="rId15" Type="http://schemas.openxmlformats.org/officeDocument/2006/relationships/image" Target="../media/image54.png"/><Relationship Id="rId10" Type="http://schemas.microsoft.com/office/2007/relationships/hdphoto" Target="../media/hdphoto13.wdp"/><Relationship Id="rId19" Type="http://schemas.openxmlformats.org/officeDocument/2006/relationships/image" Target="../media/image355.wmf"/><Relationship Id="rId4" Type="http://schemas.openxmlformats.org/officeDocument/2006/relationships/image" Target="../media/image3.jpg"/><Relationship Id="rId9" Type="http://schemas.openxmlformats.org/officeDocument/2006/relationships/image" Target="../media/image354.png"/><Relationship Id="rId14" Type="http://schemas.openxmlformats.org/officeDocument/2006/relationships/slide" Target="slide11.xml"/></Relationships>
</file>

<file path=ppt/slides/_rels/slide68.xml.rels><?xml version="1.0" encoding="UTF-8" standalone="yes"?>
<Relationships xmlns="http://schemas.openxmlformats.org/package/2006/relationships"><Relationship Id="rId8" Type="http://schemas.openxmlformats.org/officeDocument/2006/relationships/slide" Target="slide72.xml"/><Relationship Id="rId13" Type="http://schemas.openxmlformats.org/officeDocument/2006/relationships/slide" Target="slide77.xml"/><Relationship Id="rId18" Type="http://schemas.openxmlformats.org/officeDocument/2006/relationships/image" Target="../media/image361.png"/><Relationship Id="rId26" Type="http://schemas.openxmlformats.org/officeDocument/2006/relationships/image" Target="../media/image57.png"/><Relationship Id="rId3" Type="http://schemas.openxmlformats.org/officeDocument/2006/relationships/slide" Target="slide73.xml"/><Relationship Id="rId21" Type="http://schemas.openxmlformats.org/officeDocument/2006/relationships/slide" Target="slide89.xml"/><Relationship Id="rId7" Type="http://schemas.openxmlformats.org/officeDocument/2006/relationships/slide" Target="slide71.xml"/><Relationship Id="rId12" Type="http://schemas.microsoft.com/office/2007/relationships/hdphoto" Target="../media/hdphoto14.wdp"/><Relationship Id="rId17" Type="http://schemas.openxmlformats.org/officeDocument/2006/relationships/image" Target="../media/image360.png"/><Relationship Id="rId25" Type="http://schemas.openxmlformats.org/officeDocument/2006/relationships/image" Target="../media/image56.png"/><Relationship Id="rId2" Type="http://schemas.openxmlformats.org/officeDocument/2006/relationships/image" Target="../media/image3.jpg"/><Relationship Id="rId16" Type="http://schemas.openxmlformats.org/officeDocument/2006/relationships/image" Target="../media/image359.png"/><Relationship Id="rId20" Type="http://schemas.openxmlformats.org/officeDocument/2006/relationships/slide" Target="slide95.xml"/><Relationship Id="rId1" Type="http://schemas.openxmlformats.org/officeDocument/2006/relationships/slideLayout" Target="../slideLayouts/slideLayout2.xml"/><Relationship Id="rId6" Type="http://schemas.openxmlformats.org/officeDocument/2006/relationships/slide" Target="slide74.xml"/><Relationship Id="rId11" Type="http://schemas.openxmlformats.org/officeDocument/2006/relationships/image" Target="../media/image357.png"/><Relationship Id="rId24" Type="http://schemas.openxmlformats.org/officeDocument/2006/relationships/image" Target="../media/image55.png"/><Relationship Id="rId5" Type="http://schemas.openxmlformats.org/officeDocument/2006/relationships/slide" Target="slide70.xml"/><Relationship Id="rId15" Type="http://schemas.openxmlformats.org/officeDocument/2006/relationships/slide" Target="slide68.xml"/><Relationship Id="rId23" Type="http://schemas.openxmlformats.org/officeDocument/2006/relationships/image" Target="../media/image54.png"/><Relationship Id="rId10" Type="http://schemas.openxmlformats.org/officeDocument/2006/relationships/slide" Target="slide75.xml"/><Relationship Id="rId19" Type="http://schemas.openxmlformats.org/officeDocument/2006/relationships/slide" Target="slide94.xml"/><Relationship Id="rId4" Type="http://schemas.openxmlformats.org/officeDocument/2006/relationships/image" Target="../media/image356.png"/><Relationship Id="rId9" Type="http://schemas.openxmlformats.org/officeDocument/2006/relationships/slide" Target="slide69.xml"/><Relationship Id="rId14" Type="http://schemas.openxmlformats.org/officeDocument/2006/relationships/image" Target="../media/image358.png"/><Relationship Id="rId22" Type="http://schemas.openxmlformats.org/officeDocument/2006/relationships/slide" Target="slide11.xml"/></Relationships>
</file>

<file path=ppt/slides/_rels/slide69.xml.rels><?xml version="1.0" encoding="UTF-8" standalone="yes"?>
<Relationships xmlns="http://schemas.openxmlformats.org/package/2006/relationships"><Relationship Id="rId8" Type="http://schemas.microsoft.com/office/2007/relationships/hdphoto" Target="../media/hdphoto14.wdp"/><Relationship Id="rId13" Type="http://schemas.openxmlformats.org/officeDocument/2006/relationships/slide" Target="slide95.xml"/><Relationship Id="rId18" Type="http://schemas.openxmlformats.org/officeDocument/2006/relationships/image" Target="../media/image56.png"/><Relationship Id="rId3" Type="http://schemas.openxmlformats.org/officeDocument/2006/relationships/slideLayout" Target="../slideLayouts/slideLayout2.xml"/><Relationship Id="rId7" Type="http://schemas.openxmlformats.org/officeDocument/2006/relationships/image" Target="../media/image357.png"/><Relationship Id="rId12" Type="http://schemas.openxmlformats.org/officeDocument/2006/relationships/slide" Target="slide94.xml"/><Relationship Id="rId17" Type="http://schemas.openxmlformats.org/officeDocument/2006/relationships/image" Target="../media/image55.png"/><Relationship Id="rId2" Type="http://schemas.openxmlformats.org/officeDocument/2006/relationships/video" Target="../media/media6.wmv"/><Relationship Id="rId16" Type="http://schemas.openxmlformats.org/officeDocument/2006/relationships/image" Target="../media/image54.png"/><Relationship Id="rId1" Type="http://schemas.microsoft.com/office/2007/relationships/media" Target="../media/media6.wmv"/><Relationship Id="rId6" Type="http://schemas.openxmlformats.org/officeDocument/2006/relationships/slide" Target="slide75.xml"/><Relationship Id="rId11" Type="http://schemas.openxmlformats.org/officeDocument/2006/relationships/image" Target="../media/image362.png"/><Relationship Id="rId5" Type="http://schemas.openxmlformats.org/officeDocument/2006/relationships/slide" Target="slide68.xml"/><Relationship Id="rId15" Type="http://schemas.openxmlformats.org/officeDocument/2006/relationships/slide" Target="slide11.xml"/><Relationship Id="rId10" Type="http://schemas.openxmlformats.org/officeDocument/2006/relationships/image" Target="../media/image358.png"/><Relationship Id="rId19" Type="http://schemas.openxmlformats.org/officeDocument/2006/relationships/image" Target="../media/image57.png"/><Relationship Id="rId4" Type="http://schemas.openxmlformats.org/officeDocument/2006/relationships/image" Target="../media/image3.jpg"/><Relationship Id="rId9" Type="http://schemas.openxmlformats.org/officeDocument/2006/relationships/slide" Target="slide77.xml"/><Relationship Id="rId14" Type="http://schemas.openxmlformats.org/officeDocument/2006/relationships/slide" Target="slide89.xml"/></Relationships>
</file>

<file path=ppt/slides/_rels/slide70.xml.rels><?xml version="1.0" encoding="UTF-8" standalone="yes"?>
<Relationships xmlns="http://schemas.openxmlformats.org/package/2006/relationships"><Relationship Id="rId8" Type="http://schemas.microsoft.com/office/2007/relationships/hdphoto" Target="../media/hdphoto14.wdp"/><Relationship Id="rId13" Type="http://schemas.openxmlformats.org/officeDocument/2006/relationships/slide" Target="slide95.xml"/><Relationship Id="rId18" Type="http://schemas.openxmlformats.org/officeDocument/2006/relationships/image" Target="../media/image56.png"/><Relationship Id="rId3" Type="http://schemas.openxmlformats.org/officeDocument/2006/relationships/slideLayout" Target="../slideLayouts/slideLayout2.xml"/><Relationship Id="rId7" Type="http://schemas.openxmlformats.org/officeDocument/2006/relationships/image" Target="../media/image357.png"/><Relationship Id="rId12" Type="http://schemas.openxmlformats.org/officeDocument/2006/relationships/slide" Target="slide94.xml"/><Relationship Id="rId17" Type="http://schemas.openxmlformats.org/officeDocument/2006/relationships/image" Target="../media/image55.png"/><Relationship Id="rId2" Type="http://schemas.openxmlformats.org/officeDocument/2006/relationships/video" Target="../media/media7.wmv"/><Relationship Id="rId16" Type="http://schemas.openxmlformats.org/officeDocument/2006/relationships/image" Target="../media/image54.png"/><Relationship Id="rId1" Type="http://schemas.microsoft.com/office/2007/relationships/media" Target="../media/media7.wmv"/><Relationship Id="rId6" Type="http://schemas.openxmlformats.org/officeDocument/2006/relationships/slide" Target="slide75.xml"/><Relationship Id="rId11" Type="http://schemas.openxmlformats.org/officeDocument/2006/relationships/image" Target="../media/image363.png"/><Relationship Id="rId5" Type="http://schemas.openxmlformats.org/officeDocument/2006/relationships/slide" Target="slide68.xml"/><Relationship Id="rId15" Type="http://schemas.openxmlformats.org/officeDocument/2006/relationships/slide" Target="slide11.xml"/><Relationship Id="rId10" Type="http://schemas.openxmlformats.org/officeDocument/2006/relationships/image" Target="../media/image358.png"/><Relationship Id="rId19" Type="http://schemas.openxmlformats.org/officeDocument/2006/relationships/image" Target="../media/image57.png"/><Relationship Id="rId4" Type="http://schemas.openxmlformats.org/officeDocument/2006/relationships/image" Target="../media/image3.jpg"/><Relationship Id="rId9" Type="http://schemas.openxmlformats.org/officeDocument/2006/relationships/slide" Target="slide77.xml"/><Relationship Id="rId14" Type="http://schemas.openxmlformats.org/officeDocument/2006/relationships/slide" Target="slide89.xml"/></Relationships>
</file>

<file path=ppt/slides/_rels/slide71.xml.rels><?xml version="1.0" encoding="UTF-8" standalone="yes"?>
<Relationships xmlns="http://schemas.openxmlformats.org/package/2006/relationships"><Relationship Id="rId8" Type="http://schemas.microsoft.com/office/2007/relationships/hdphoto" Target="../media/hdphoto14.wdp"/><Relationship Id="rId13" Type="http://schemas.openxmlformats.org/officeDocument/2006/relationships/slide" Target="slide95.xml"/><Relationship Id="rId18" Type="http://schemas.openxmlformats.org/officeDocument/2006/relationships/image" Target="../media/image56.png"/><Relationship Id="rId3" Type="http://schemas.openxmlformats.org/officeDocument/2006/relationships/slideLayout" Target="../slideLayouts/slideLayout2.xml"/><Relationship Id="rId7" Type="http://schemas.openxmlformats.org/officeDocument/2006/relationships/image" Target="../media/image357.png"/><Relationship Id="rId12" Type="http://schemas.openxmlformats.org/officeDocument/2006/relationships/slide" Target="slide94.xml"/><Relationship Id="rId17" Type="http://schemas.openxmlformats.org/officeDocument/2006/relationships/image" Target="../media/image55.png"/><Relationship Id="rId2" Type="http://schemas.openxmlformats.org/officeDocument/2006/relationships/video" Target="../media/media8.wmv"/><Relationship Id="rId16" Type="http://schemas.openxmlformats.org/officeDocument/2006/relationships/image" Target="../media/image54.png"/><Relationship Id="rId1" Type="http://schemas.microsoft.com/office/2007/relationships/media" Target="../media/media8.wmv"/><Relationship Id="rId6" Type="http://schemas.openxmlformats.org/officeDocument/2006/relationships/slide" Target="slide75.xml"/><Relationship Id="rId11" Type="http://schemas.openxmlformats.org/officeDocument/2006/relationships/image" Target="../media/image363.png"/><Relationship Id="rId5" Type="http://schemas.openxmlformats.org/officeDocument/2006/relationships/slide" Target="slide68.xml"/><Relationship Id="rId15" Type="http://schemas.openxmlformats.org/officeDocument/2006/relationships/slide" Target="slide11.xml"/><Relationship Id="rId10" Type="http://schemas.openxmlformats.org/officeDocument/2006/relationships/image" Target="../media/image358.png"/><Relationship Id="rId19" Type="http://schemas.openxmlformats.org/officeDocument/2006/relationships/image" Target="../media/image57.png"/><Relationship Id="rId4" Type="http://schemas.openxmlformats.org/officeDocument/2006/relationships/image" Target="../media/image3.jpg"/><Relationship Id="rId9" Type="http://schemas.openxmlformats.org/officeDocument/2006/relationships/slide" Target="slide77.xml"/><Relationship Id="rId14" Type="http://schemas.openxmlformats.org/officeDocument/2006/relationships/slide" Target="slide89.xml"/></Relationships>
</file>

<file path=ppt/slides/_rels/slide72.xml.rels><?xml version="1.0" encoding="UTF-8" standalone="yes"?>
<Relationships xmlns="http://schemas.openxmlformats.org/package/2006/relationships"><Relationship Id="rId8" Type="http://schemas.openxmlformats.org/officeDocument/2006/relationships/image" Target="../media/image357.png"/><Relationship Id="rId13" Type="http://schemas.openxmlformats.org/officeDocument/2006/relationships/slide" Target="slide95.xml"/><Relationship Id="rId18" Type="http://schemas.openxmlformats.org/officeDocument/2006/relationships/image" Target="../media/image56.png"/><Relationship Id="rId3" Type="http://schemas.openxmlformats.org/officeDocument/2006/relationships/slide" Target="slide68.xml"/><Relationship Id="rId7" Type="http://schemas.openxmlformats.org/officeDocument/2006/relationships/slide" Target="slide75.xml"/><Relationship Id="rId12" Type="http://schemas.openxmlformats.org/officeDocument/2006/relationships/slide" Target="slide94.xml"/><Relationship Id="rId17" Type="http://schemas.openxmlformats.org/officeDocument/2006/relationships/image" Target="../media/image55.png"/><Relationship Id="rId2" Type="http://schemas.openxmlformats.org/officeDocument/2006/relationships/image" Target="../media/image3.jpg"/><Relationship Id="rId16" Type="http://schemas.openxmlformats.org/officeDocument/2006/relationships/image" Target="../media/image54.png"/><Relationship Id="rId1" Type="http://schemas.openxmlformats.org/officeDocument/2006/relationships/slideLayout" Target="../slideLayouts/slideLayout2.xml"/><Relationship Id="rId6" Type="http://schemas.openxmlformats.org/officeDocument/2006/relationships/slide" Target="slide69.xml"/><Relationship Id="rId11" Type="http://schemas.openxmlformats.org/officeDocument/2006/relationships/image" Target="../media/image358.png"/><Relationship Id="rId5" Type="http://schemas.openxmlformats.org/officeDocument/2006/relationships/image" Target="../media/image364.png"/><Relationship Id="rId15" Type="http://schemas.openxmlformats.org/officeDocument/2006/relationships/slide" Target="slide11.xml"/><Relationship Id="rId10" Type="http://schemas.openxmlformats.org/officeDocument/2006/relationships/slide" Target="slide77.xml"/><Relationship Id="rId19" Type="http://schemas.openxmlformats.org/officeDocument/2006/relationships/image" Target="../media/image57.png"/><Relationship Id="rId4" Type="http://schemas.openxmlformats.org/officeDocument/2006/relationships/image" Target="../media/image207.png"/><Relationship Id="rId9" Type="http://schemas.microsoft.com/office/2007/relationships/hdphoto" Target="../media/hdphoto14.wdp"/><Relationship Id="rId14" Type="http://schemas.openxmlformats.org/officeDocument/2006/relationships/slide" Target="slide89.xml"/></Relationships>
</file>

<file path=ppt/slides/_rels/slide73.xml.rels><?xml version="1.0" encoding="UTF-8" standalone="yes"?>
<Relationships xmlns="http://schemas.openxmlformats.org/package/2006/relationships"><Relationship Id="rId8" Type="http://schemas.openxmlformats.org/officeDocument/2006/relationships/image" Target="../media/image357.png"/><Relationship Id="rId13" Type="http://schemas.openxmlformats.org/officeDocument/2006/relationships/slide" Target="slide95.xml"/><Relationship Id="rId18" Type="http://schemas.openxmlformats.org/officeDocument/2006/relationships/image" Target="../media/image56.png"/><Relationship Id="rId3" Type="http://schemas.openxmlformats.org/officeDocument/2006/relationships/slide" Target="slide68.xml"/><Relationship Id="rId7" Type="http://schemas.openxmlformats.org/officeDocument/2006/relationships/slide" Target="slide75.xml"/><Relationship Id="rId12" Type="http://schemas.openxmlformats.org/officeDocument/2006/relationships/slide" Target="slide94.xml"/><Relationship Id="rId17" Type="http://schemas.openxmlformats.org/officeDocument/2006/relationships/image" Target="../media/image55.png"/><Relationship Id="rId2" Type="http://schemas.openxmlformats.org/officeDocument/2006/relationships/image" Target="../media/image3.jpg"/><Relationship Id="rId16" Type="http://schemas.openxmlformats.org/officeDocument/2006/relationships/image" Target="../media/image54.png"/><Relationship Id="rId1" Type="http://schemas.openxmlformats.org/officeDocument/2006/relationships/slideLayout" Target="../slideLayouts/slideLayout2.xml"/><Relationship Id="rId6" Type="http://schemas.openxmlformats.org/officeDocument/2006/relationships/slide" Target="slide70.xml"/><Relationship Id="rId11" Type="http://schemas.openxmlformats.org/officeDocument/2006/relationships/image" Target="../media/image358.png"/><Relationship Id="rId5" Type="http://schemas.openxmlformats.org/officeDocument/2006/relationships/image" Target="../media/image365.png"/><Relationship Id="rId15" Type="http://schemas.openxmlformats.org/officeDocument/2006/relationships/slide" Target="slide11.xml"/><Relationship Id="rId10" Type="http://schemas.openxmlformats.org/officeDocument/2006/relationships/slide" Target="slide77.xml"/><Relationship Id="rId19" Type="http://schemas.openxmlformats.org/officeDocument/2006/relationships/image" Target="../media/image57.png"/><Relationship Id="rId4" Type="http://schemas.openxmlformats.org/officeDocument/2006/relationships/image" Target="../media/image207.png"/><Relationship Id="rId9" Type="http://schemas.microsoft.com/office/2007/relationships/hdphoto" Target="../media/hdphoto14.wdp"/><Relationship Id="rId14" Type="http://schemas.openxmlformats.org/officeDocument/2006/relationships/slide" Target="slide89.xml"/></Relationships>
</file>

<file path=ppt/slides/_rels/slide74.xml.rels><?xml version="1.0" encoding="UTF-8" standalone="yes"?>
<Relationships xmlns="http://schemas.openxmlformats.org/package/2006/relationships"><Relationship Id="rId8" Type="http://schemas.openxmlformats.org/officeDocument/2006/relationships/image" Target="../media/image357.png"/><Relationship Id="rId13" Type="http://schemas.openxmlformats.org/officeDocument/2006/relationships/slide" Target="slide95.xml"/><Relationship Id="rId18" Type="http://schemas.openxmlformats.org/officeDocument/2006/relationships/image" Target="../media/image56.png"/><Relationship Id="rId3" Type="http://schemas.openxmlformats.org/officeDocument/2006/relationships/slide" Target="slide68.xml"/><Relationship Id="rId7" Type="http://schemas.openxmlformats.org/officeDocument/2006/relationships/slide" Target="slide75.xml"/><Relationship Id="rId12" Type="http://schemas.openxmlformats.org/officeDocument/2006/relationships/slide" Target="slide94.xml"/><Relationship Id="rId17" Type="http://schemas.openxmlformats.org/officeDocument/2006/relationships/image" Target="../media/image55.png"/><Relationship Id="rId2" Type="http://schemas.openxmlformats.org/officeDocument/2006/relationships/image" Target="../media/image3.jpg"/><Relationship Id="rId16" Type="http://schemas.openxmlformats.org/officeDocument/2006/relationships/image" Target="../media/image54.png"/><Relationship Id="rId1" Type="http://schemas.openxmlformats.org/officeDocument/2006/relationships/slideLayout" Target="../slideLayouts/slideLayout2.xml"/><Relationship Id="rId6" Type="http://schemas.openxmlformats.org/officeDocument/2006/relationships/slide" Target="slide71.xml"/><Relationship Id="rId11" Type="http://schemas.openxmlformats.org/officeDocument/2006/relationships/image" Target="../media/image358.png"/><Relationship Id="rId5" Type="http://schemas.openxmlformats.org/officeDocument/2006/relationships/image" Target="../media/image366.png"/><Relationship Id="rId15" Type="http://schemas.openxmlformats.org/officeDocument/2006/relationships/slide" Target="slide11.xml"/><Relationship Id="rId10" Type="http://schemas.openxmlformats.org/officeDocument/2006/relationships/slide" Target="slide77.xml"/><Relationship Id="rId19" Type="http://schemas.openxmlformats.org/officeDocument/2006/relationships/image" Target="../media/image57.png"/><Relationship Id="rId4" Type="http://schemas.openxmlformats.org/officeDocument/2006/relationships/image" Target="../media/image207.png"/><Relationship Id="rId9" Type="http://schemas.microsoft.com/office/2007/relationships/hdphoto" Target="../media/hdphoto14.wdp"/><Relationship Id="rId14" Type="http://schemas.openxmlformats.org/officeDocument/2006/relationships/slide" Target="slide89.xml"/></Relationships>
</file>

<file path=ppt/slides/_rels/slide75.xml.rels><?xml version="1.0" encoding="UTF-8" standalone="yes"?>
<Relationships xmlns="http://schemas.openxmlformats.org/package/2006/relationships"><Relationship Id="rId8" Type="http://schemas.openxmlformats.org/officeDocument/2006/relationships/slide" Target="slide77.xml"/><Relationship Id="rId13" Type="http://schemas.openxmlformats.org/officeDocument/2006/relationships/slide" Target="slide11.xml"/><Relationship Id="rId3" Type="http://schemas.openxmlformats.org/officeDocument/2006/relationships/image" Target="../media/image249.png"/><Relationship Id="rId7" Type="http://schemas.microsoft.com/office/2007/relationships/hdphoto" Target="../media/hdphoto14.wdp"/><Relationship Id="rId12" Type="http://schemas.openxmlformats.org/officeDocument/2006/relationships/slide" Target="slide89.xml"/><Relationship Id="rId17" Type="http://schemas.openxmlformats.org/officeDocument/2006/relationships/image" Target="../media/image57.png"/><Relationship Id="rId2" Type="http://schemas.openxmlformats.org/officeDocument/2006/relationships/image" Target="../media/image3.jpg"/><Relationship Id="rId16" Type="http://schemas.openxmlformats.org/officeDocument/2006/relationships/image" Target="../media/image56.png"/><Relationship Id="rId1" Type="http://schemas.openxmlformats.org/officeDocument/2006/relationships/slideLayout" Target="../slideLayouts/slideLayout2.xml"/><Relationship Id="rId6" Type="http://schemas.openxmlformats.org/officeDocument/2006/relationships/image" Target="../media/image357.png"/><Relationship Id="rId11" Type="http://schemas.openxmlformats.org/officeDocument/2006/relationships/slide" Target="slide95.xml"/><Relationship Id="rId5" Type="http://schemas.openxmlformats.org/officeDocument/2006/relationships/slide" Target="slide68.xml"/><Relationship Id="rId15" Type="http://schemas.openxmlformats.org/officeDocument/2006/relationships/image" Target="../media/image55.png"/><Relationship Id="rId10" Type="http://schemas.openxmlformats.org/officeDocument/2006/relationships/slide" Target="slide94.xml"/><Relationship Id="rId4" Type="http://schemas.microsoft.com/office/2007/relationships/hdphoto" Target="../media/hdphoto8.wdp"/><Relationship Id="rId9" Type="http://schemas.openxmlformats.org/officeDocument/2006/relationships/image" Target="../media/image358.png"/><Relationship Id="rId14" Type="http://schemas.openxmlformats.org/officeDocument/2006/relationships/image" Target="../media/image54.png"/></Relationships>
</file>

<file path=ppt/slides/_rels/slide76.xml.rels><?xml version="1.0" encoding="UTF-8" standalone="yes"?>
<Relationships xmlns="http://schemas.openxmlformats.org/package/2006/relationships"><Relationship Id="rId8" Type="http://schemas.openxmlformats.org/officeDocument/2006/relationships/image" Target="../media/image367.png"/><Relationship Id="rId13" Type="http://schemas.openxmlformats.org/officeDocument/2006/relationships/slide" Target="slide89.xml"/><Relationship Id="rId18" Type="http://schemas.openxmlformats.org/officeDocument/2006/relationships/image" Target="../media/image57.png"/><Relationship Id="rId3" Type="http://schemas.openxmlformats.org/officeDocument/2006/relationships/slideLayout" Target="../slideLayouts/slideLayout2.xml"/><Relationship Id="rId7" Type="http://schemas.microsoft.com/office/2007/relationships/hdphoto" Target="../media/hdphoto14.wdp"/><Relationship Id="rId12" Type="http://schemas.openxmlformats.org/officeDocument/2006/relationships/slide" Target="slide95.xml"/><Relationship Id="rId17" Type="http://schemas.openxmlformats.org/officeDocument/2006/relationships/image" Target="../media/image56.png"/><Relationship Id="rId2" Type="http://schemas.openxmlformats.org/officeDocument/2006/relationships/control" Target="../activeX/activeX154.xml"/><Relationship Id="rId16" Type="http://schemas.openxmlformats.org/officeDocument/2006/relationships/image" Target="../media/image55.png"/><Relationship Id="rId1" Type="http://schemas.openxmlformats.org/officeDocument/2006/relationships/vmlDrawing" Target="../drawings/vmlDrawing40.vml"/><Relationship Id="rId6" Type="http://schemas.openxmlformats.org/officeDocument/2006/relationships/image" Target="../media/image357.png"/><Relationship Id="rId11" Type="http://schemas.openxmlformats.org/officeDocument/2006/relationships/slide" Target="slide94.xml"/><Relationship Id="rId5" Type="http://schemas.openxmlformats.org/officeDocument/2006/relationships/slide" Target="slide68.xml"/><Relationship Id="rId15" Type="http://schemas.openxmlformats.org/officeDocument/2006/relationships/image" Target="../media/image54.png"/><Relationship Id="rId10" Type="http://schemas.openxmlformats.org/officeDocument/2006/relationships/image" Target="../media/image358.png"/><Relationship Id="rId19" Type="http://schemas.openxmlformats.org/officeDocument/2006/relationships/image" Target="../media/image355.wmf"/><Relationship Id="rId4" Type="http://schemas.openxmlformats.org/officeDocument/2006/relationships/image" Target="../media/image3.jpg"/><Relationship Id="rId9" Type="http://schemas.openxmlformats.org/officeDocument/2006/relationships/slide" Target="slide77.xml"/><Relationship Id="rId14" Type="http://schemas.openxmlformats.org/officeDocument/2006/relationships/slide" Target="slide11.xml"/></Relationships>
</file>

<file path=ppt/slides/_rels/slide77.xml.rels><?xml version="1.0" encoding="UTF-8" standalone="yes"?>
<Relationships xmlns="http://schemas.openxmlformats.org/package/2006/relationships"><Relationship Id="rId8" Type="http://schemas.microsoft.com/office/2007/relationships/hdphoto" Target="../media/hdphoto14.wdp"/><Relationship Id="rId13" Type="http://schemas.openxmlformats.org/officeDocument/2006/relationships/slide" Target="slide11.xml"/><Relationship Id="rId3" Type="http://schemas.openxmlformats.org/officeDocument/2006/relationships/image" Target="../media/image249.png"/><Relationship Id="rId7" Type="http://schemas.openxmlformats.org/officeDocument/2006/relationships/image" Target="../media/image357.png"/><Relationship Id="rId12" Type="http://schemas.openxmlformats.org/officeDocument/2006/relationships/slide" Target="slide89.xml"/><Relationship Id="rId17" Type="http://schemas.openxmlformats.org/officeDocument/2006/relationships/image" Target="../media/image57.png"/><Relationship Id="rId2" Type="http://schemas.openxmlformats.org/officeDocument/2006/relationships/image" Target="../media/image3.jpg"/><Relationship Id="rId16" Type="http://schemas.openxmlformats.org/officeDocument/2006/relationships/image" Target="../media/image56.png"/><Relationship Id="rId1" Type="http://schemas.openxmlformats.org/officeDocument/2006/relationships/slideLayout" Target="../slideLayouts/slideLayout2.xml"/><Relationship Id="rId6" Type="http://schemas.openxmlformats.org/officeDocument/2006/relationships/slide" Target="slide75.xml"/><Relationship Id="rId11" Type="http://schemas.openxmlformats.org/officeDocument/2006/relationships/slide" Target="slide95.xml"/><Relationship Id="rId5" Type="http://schemas.openxmlformats.org/officeDocument/2006/relationships/slide" Target="slide68.xml"/><Relationship Id="rId15" Type="http://schemas.openxmlformats.org/officeDocument/2006/relationships/image" Target="../media/image55.png"/><Relationship Id="rId10" Type="http://schemas.openxmlformats.org/officeDocument/2006/relationships/slide" Target="slide94.xml"/><Relationship Id="rId4" Type="http://schemas.microsoft.com/office/2007/relationships/hdphoto" Target="../media/hdphoto8.wdp"/><Relationship Id="rId9" Type="http://schemas.openxmlformats.org/officeDocument/2006/relationships/image" Target="../media/image358.png"/><Relationship Id="rId14" Type="http://schemas.openxmlformats.org/officeDocument/2006/relationships/image" Target="../media/image54.png"/></Relationships>
</file>

<file path=ppt/slides/_rels/slide78.xml.rels><?xml version="1.0" encoding="UTF-8" standalone="yes"?>
<Relationships xmlns="http://schemas.openxmlformats.org/package/2006/relationships"><Relationship Id="rId8" Type="http://schemas.microsoft.com/office/2007/relationships/hdphoto" Target="../media/hdphoto14.wdp"/><Relationship Id="rId13" Type="http://schemas.openxmlformats.org/officeDocument/2006/relationships/slide" Target="slide94.xml"/><Relationship Id="rId18" Type="http://schemas.openxmlformats.org/officeDocument/2006/relationships/image" Target="../media/image55.png"/><Relationship Id="rId3" Type="http://schemas.openxmlformats.org/officeDocument/2006/relationships/slideLayout" Target="../slideLayouts/slideLayout2.xml"/><Relationship Id="rId21" Type="http://schemas.openxmlformats.org/officeDocument/2006/relationships/image" Target="../media/image355.wmf"/><Relationship Id="rId7" Type="http://schemas.openxmlformats.org/officeDocument/2006/relationships/image" Target="../media/image357.png"/><Relationship Id="rId12" Type="http://schemas.openxmlformats.org/officeDocument/2006/relationships/image" Target="../media/image370.png"/><Relationship Id="rId17" Type="http://schemas.openxmlformats.org/officeDocument/2006/relationships/image" Target="../media/image54.png"/><Relationship Id="rId2" Type="http://schemas.openxmlformats.org/officeDocument/2006/relationships/control" Target="../activeX/activeX155.xml"/><Relationship Id="rId16" Type="http://schemas.openxmlformats.org/officeDocument/2006/relationships/slide" Target="slide11.xml"/><Relationship Id="rId20" Type="http://schemas.openxmlformats.org/officeDocument/2006/relationships/image" Target="../media/image57.png"/><Relationship Id="rId1" Type="http://schemas.openxmlformats.org/officeDocument/2006/relationships/vmlDrawing" Target="../drawings/vmlDrawing41.vml"/><Relationship Id="rId6" Type="http://schemas.openxmlformats.org/officeDocument/2006/relationships/slide" Target="slide75.xml"/><Relationship Id="rId11" Type="http://schemas.openxmlformats.org/officeDocument/2006/relationships/image" Target="../media/image369.jpeg"/><Relationship Id="rId5" Type="http://schemas.openxmlformats.org/officeDocument/2006/relationships/slide" Target="slide68.xml"/><Relationship Id="rId15" Type="http://schemas.openxmlformats.org/officeDocument/2006/relationships/slide" Target="slide89.xml"/><Relationship Id="rId10" Type="http://schemas.openxmlformats.org/officeDocument/2006/relationships/image" Target="../media/image368.jpeg"/><Relationship Id="rId19" Type="http://schemas.openxmlformats.org/officeDocument/2006/relationships/image" Target="../media/image56.png"/><Relationship Id="rId4" Type="http://schemas.openxmlformats.org/officeDocument/2006/relationships/image" Target="../media/image3.jpg"/><Relationship Id="rId9" Type="http://schemas.openxmlformats.org/officeDocument/2006/relationships/image" Target="../media/image358.png"/><Relationship Id="rId14" Type="http://schemas.openxmlformats.org/officeDocument/2006/relationships/slide" Target="slide95.xml"/></Relationships>
</file>

<file path=ppt/slides/_rels/slide79.xml.rels><?xml version="1.0" encoding="UTF-8" standalone="yes"?>
<Relationships xmlns="http://schemas.openxmlformats.org/package/2006/relationships"><Relationship Id="rId8" Type="http://schemas.openxmlformats.org/officeDocument/2006/relationships/slide" Target="slide80.xml"/><Relationship Id="rId13" Type="http://schemas.openxmlformats.org/officeDocument/2006/relationships/slide" Target="slide94.xml"/><Relationship Id="rId18" Type="http://schemas.openxmlformats.org/officeDocument/2006/relationships/image" Target="../media/image55.png"/><Relationship Id="rId3" Type="http://schemas.openxmlformats.org/officeDocument/2006/relationships/slide" Target="slide84.xml"/><Relationship Id="rId7" Type="http://schemas.openxmlformats.org/officeDocument/2006/relationships/slide" Target="slide23.xml"/><Relationship Id="rId12" Type="http://schemas.openxmlformats.org/officeDocument/2006/relationships/slide" Target="slide24.xml"/><Relationship Id="rId17" Type="http://schemas.openxmlformats.org/officeDocument/2006/relationships/image" Target="../media/image54.png"/><Relationship Id="rId2" Type="http://schemas.openxmlformats.org/officeDocument/2006/relationships/image" Target="../media/image3.jpg"/><Relationship Id="rId16" Type="http://schemas.openxmlformats.org/officeDocument/2006/relationships/slide" Target="slide11.xml"/><Relationship Id="rId20" Type="http://schemas.openxmlformats.org/officeDocument/2006/relationships/image" Target="../media/image57.png"/><Relationship Id="rId1" Type="http://schemas.openxmlformats.org/officeDocument/2006/relationships/slideLayout" Target="../slideLayouts/slideLayout2.xml"/><Relationship Id="rId6" Type="http://schemas.openxmlformats.org/officeDocument/2006/relationships/slide" Target="slide22.xml"/><Relationship Id="rId11" Type="http://schemas.openxmlformats.org/officeDocument/2006/relationships/slide" Target="slide83.xml"/><Relationship Id="rId5" Type="http://schemas.openxmlformats.org/officeDocument/2006/relationships/image" Target="../media/image372.png"/><Relationship Id="rId15" Type="http://schemas.openxmlformats.org/officeDocument/2006/relationships/slide" Target="slide89.xml"/><Relationship Id="rId10" Type="http://schemas.openxmlformats.org/officeDocument/2006/relationships/slide" Target="slide82.xml"/><Relationship Id="rId19" Type="http://schemas.openxmlformats.org/officeDocument/2006/relationships/image" Target="../media/image56.png"/><Relationship Id="rId4" Type="http://schemas.openxmlformats.org/officeDocument/2006/relationships/image" Target="../media/image371.png"/><Relationship Id="rId9" Type="http://schemas.openxmlformats.org/officeDocument/2006/relationships/slide" Target="slide81.xml"/><Relationship Id="rId14" Type="http://schemas.openxmlformats.org/officeDocument/2006/relationships/slide" Target="slide95.xml"/></Relationships>
</file>

<file path=ppt/slides/_rels/slide80.xml.rels><?xml version="1.0" encoding="UTF-8" standalone="yes"?>
<Relationships xmlns="http://schemas.openxmlformats.org/package/2006/relationships"><Relationship Id="rId8" Type="http://schemas.openxmlformats.org/officeDocument/2006/relationships/slide" Target="slide28.xml"/><Relationship Id="rId13" Type="http://schemas.openxmlformats.org/officeDocument/2006/relationships/slide" Target="slide31.xml"/><Relationship Id="rId18" Type="http://schemas.openxmlformats.org/officeDocument/2006/relationships/slide" Target="slide79.xml"/><Relationship Id="rId26" Type="http://schemas.openxmlformats.org/officeDocument/2006/relationships/slide" Target="slide95.xml"/><Relationship Id="rId3" Type="http://schemas.openxmlformats.org/officeDocument/2006/relationships/image" Target="../media/image3.jpg"/><Relationship Id="rId21" Type="http://schemas.openxmlformats.org/officeDocument/2006/relationships/slide" Target="slide83.xml"/><Relationship Id="rId7" Type="http://schemas.openxmlformats.org/officeDocument/2006/relationships/image" Target="../media/image199.png"/><Relationship Id="rId12" Type="http://schemas.openxmlformats.org/officeDocument/2006/relationships/slide" Target="slide26.xml"/><Relationship Id="rId17" Type="http://schemas.openxmlformats.org/officeDocument/2006/relationships/image" Target="../media/image203.jpeg"/><Relationship Id="rId25" Type="http://schemas.openxmlformats.org/officeDocument/2006/relationships/slide" Target="slide94.xml"/><Relationship Id="rId2" Type="http://schemas.openxmlformats.org/officeDocument/2006/relationships/slideLayout" Target="../slideLayouts/slideLayout2.xml"/><Relationship Id="rId16" Type="http://schemas.openxmlformats.org/officeDocument/2006/relationships/image" Target="../media/image202.jpeg"/><Relationship Id="rId20" Type="http://schemas.openxmlformats.org/officeDocument/2006/relationships/slide" Target="slide82.xml"/><Relationship Id="rId29" Type="http://schemas.openxmlformats.org/officeDocument/2006/relationships/image" Target="../media/image54.png"/><Relationship Id="rId1" Type="http://schemas.openxmlformats.org/officeDocument/2006/relationships/vmlDrawing" Target="../drawings/vmlDrawing42.vml"/><Relationship Id="rId6" Type="http://schemas.openxmlformats.org/officeDocument/2006/relationships/slide" Target="slide29.xml"/><Relationship Id="rId11" Type="http://schemas.openxmlformats.org/officeDocument/2006/relationships/slide" Target="slide32.xml"/><Relationship Id="rId24" Type="http://schemas.openxmlformats.org/officeDocument/2006/relationships/image" Target="../media/image371.png"/><Relationship Id="rId32" Type="http://schemas.openxmlformats.org/officeDocument/2006/relationships/image" Target="../media/image57.png"/><Relationship Id="rId5" Type="http://schemas.openxmlformats.org/officeDocument/2006/relationships/image" Target="../media/image198.emf"/><Relationship Id="rId15" Type="http://schemas.openxmlformats.org/officeDocument/2006/relationships/image" Target="../media/image201.jpeg"/><Relationship Id="rId23" Type="http://schemas.openxmlformats.org/officeDocument/2006/relationships/slide" Target="slide84.xml"/><Relationship Id="rId28" Type="http://schemas.openxmlformats.org/officeDocument/2006/relationships/slide" Target="slide11.xml"/><Relationship Id="rId10" Type="http://schemas.openxmlformats.org/officeDocument/2006/relationships/slide" Target="slide27.xml"/><Relationship Id="rId19" Type="http://schemas.openxmlformats.org/officeDocument/2006/relationships/slide" Target="slide81.xml"/><Relationship Id="rId31" Type="http://schemas.openxmlformats.org/officeDocument/2006/relationships/image" Target="../media/image56.png"/><Relationship Id="rId4" Type="http://schemas.openxmlformats.org/officeDocument/2006/relationships/package" Target="../embeddings/Microsoft_PowerPoint_Presentation2.pptx"/><Relationship Id="rId9" Type="http://schemas.openxmlformats.org/officeDocument/2006/relationships/slide" Target="slide30.xml"/><Relationship Id="rId14" Type="http://schemas.openxmlformats.org/officeDocument/2006/relationships/image" Target="../media/image200.gif"/><Relationship Id="rId22" Type="http://schemas.openxmlformats.org/officeDocument/2006/relationships/slide" Target="slide25.xml"/><Relationship Id="rId27" Type="http://schemas.openxmlformats.org/officeDocument/2006/relationships/slide" Target="slide89.xml"/><Relationship Id="rId30" Type="http://schemas.openxmlformats.org/officeDocument/2006/relationships/image" Target="../media/image55.png"/></Relationships>
</file>

<file path=ppt/slides/_rels/slide81.xml.rels><?xml version="1.0" encoding="UTF-8" standalone="yes"?>
<Relationships xmlns="http://schemas.openxmlformats.org/package/2006/relationships"><Relationship Id="rId8" Type="http://schemas.openxmlformats.org/officeDocument/2006/relationships/slide" Target="slide72.xml"/><Relationship Id="rId13" Type="http://schemas.openxmlformats.org/officeDocument/2006/relationships/slide" Target="slide79.xml"/><Relationship Id="rId18" Type="http://schemas.openxmlformats.org/officeDocument/2006/relationships/slide" Target="slide84.xml"/><Relationship Id="rId26" Type="http://schemas.openxmlformats.org/officeDocument/2006/relationships/image" Target="../media/image56.png"/><Relationship Id="rId3" Type="http://schemas.openxmlformats.org/officeDocument/2006/relationships/slide" Target="slide73.xml"/><Relationship Id="rId21" Type="http://schemas.openxmlformats.org/officeDocument/2006/relationships/slide" Target="slide95.xml"/><Relationship Id="rId7" Type="http://schemas.openxmlformats.org/officeDocument/2006/relationships/slide" Target="slide71.xml"/><Relationship Id="rId12" Type="http://schemas.openxmlformats.org/officeDocument/2006/relationships/image" Target="../media/image361.png"/><Relationship Id="rId17" Type="http://schemas.openxmlformats.org/officeDocument/2006/relationships/slide" Target="slide68.xml"/><Relationship Id="rId25" Type="http://schemas.openxmlformats.org/officeDocument/2006/relationships/image" Target="../media/image55.png"/><Relationship Id="rId2" Type="http://schemas.openxmlformats.org/officeDocument/2006/relationships/image" Target="../media/image3.jpg"/><Relationship Id="rId16" Type="http://schemas.openxmlformats.org/officeDocument/2006/relationships/slide" Target="slide83.xml"/><Relationship Id="rId20" Type="http://schemas.openxmlformats.org/officeDocument/2006/relationships/slide" Target="slide94.xml"/><Relationship Id="rId1" Type="http://schemas.openxmlformats.org/officeDocument/2006/relationships/slideLayout" Target="../slideLayouts/slideLayout2.xml"/><Relationship Id="rId6" Type="http://schemas.openxmlformats.org/officeDocument/2006/relationships/slide" Target="slide74.xml"/><Relationship Id="rId11" Type="http://schemas.openxmlformats.org/officeDocument/2006/relationships/image" Target="../media/image360.png"/><Relationship Id="rId24" Type="http://schemas.openxmlformats.org/officeDocument/2006/relationships/image" Target="../media/image54.png"/><Relationship Id="rId5" Type="http://schemas.openxmlformats.org/officeDocument/2006/relationships/slide" Target="slide70.xml"/><Relationship Id="rId15" Type="http://schemas.openxmlformats.org/officeDocument/2006/relationships/slide" Target="slide82.xml"/><Relationship Id="rId23" Type="http://schemas.openxmlformats.org/officeDocument/2006/relationships/slide" Target="slide11.xml"/><Relationship Id="rId10" Type="http://schemas.openxmlformats.org/officeDocument/2006/relationships/image" Target="../media/image359.png"/><Relationship Id="rId19" Type="http://schemas.openxmlformats.org/officeDocument/2006/relationships/image" Target="../media/image371.png"/><Relationship Id="rId4" Type="http://schemas.openxmlformats.org/officeDocument/2006/relationships/image" Target="../media/image356.png"/><Relationship Id="rId9" Type="http://schemas.openxmlformats.org/officeDocument/2006/relationships/slide" Target="slide69.xml"/><Relationship Id="rId14" Type="http://schemas.openxmlformats.org/officeDocument/2006/relationships/slide" Target="slide80.xml"/><Relationship Id="rId22" Type="http://schemas.openxmlformats.org/officeDocument/2006/relationships/slide" Target="slide89.xml"/><Relationship Id="rId27" Type="http://schemas.openxmlformats.org/officeDocument/2006/relationships/image" Target="../media/image57.png"/></Relationships>
</file>

<file path=ppt/slides/_rels/slide82.xml.rels><?xml version="1.0" encoding="UTF-8" standalone="yes"?>
<Relationships xmlns="http://schemas.openxmlformats.org/package/2006/relationships"><Relationship Id="rId8" Type="http://schemas.openxmlformats.org/officeDocument/2006/relationships/image" Target="../media/image373.jpeg"/><Relationship Id="rId13" Type="http://schemas.openxmlformats.org/officeDocument/2006/relationships/slide" Target="slide81.xml"/><Relationship Id="rId18" Type="http://schemas.openxmlformats.org/officeDocument/2006/relationships/image" Target="../media/image371.png"/><Relationship Id="rId26" Type="http://schemas.openxmlformats.org/officeDocument/2006/relationships/image" Target="../media/image57.png"/><Relationship Id="rId3" Type="http://schemas.openxmlformats.org/officeDocument/2006/relationships/slide" Target="slide60.xml"/><Relationship Id="rId21" Type="http://schemas.openxmlformats.org/officeDocument/2006/relationships/slide" Target="slide89.xml"/><Relationship Id="rId7" Type="http://schemas.openxmlformats.org/officeDocument/2006/relationships/slide" Target="slide63.xml"/><Relationship Id="rId12" Type="http://schemas.openxmlformats.org/officeDocument/2006/relationships/slide" Target="slide80.xml"/><Relationship Id="rId17" Type="http://schemas.openxmlformats.org/officeDocument/2006/relationships/slide" Target="slide84.xml"/><Relationship Id="rId25" Type="http://schemas.openxmlformats.org/officeDocument/2006/relationships/image" Target="../media/image56.png"/><Relationship Id="rId2" Type="http://schemas.openxmlformats.org/officeDocument/2006/relationships/image" Target="../media/image3.jpg"/><Relationship Id="rId16" Type="http://schemas.openxmlformats.org/officeDocument/2006/relationships/slide" Target="slide59.xml"/><Relationship Id="rId20" Type="http://schemas.openxmlformats.org/officeDocument/2006/relationships/slide" Target="slide95.xml"/><Relationship Id="rId1" Type="http://schemas.openxmlformats.org/officeDocument/2006/relationships/slideLayout" Target="../slideLayouts/slideLayout2.xml"/><Relationship Id="rId6" Type="http://schemas.openxmlformats.org/officeDocument/2006/relationships/slide" Target="slide62.xml"/><Relationship Id="rId11" Type="http://schemas.openxmlformats.org/officeDocument/2006/relationships/slide" Target="slide79.xml"/><Relationship Id="rId24" Type="http://schemas.openxmlformats.org/officeDocument/2006/relationships/image" Target="../media/image55.png"/><Relationship Id="rId5" Type="http://schemas.openxmlformats.org/officeDocument/2006/relationships/slide" Target="slide61.xml"/><Relationship Id="rId15" Type="http://schemas.openxmlformats.org/officeDocument/2006/relationships/image" Target="../media/image376.png"/><Relationship Id="rId23" Type="http://schemas.openxmlformats.org/officeDocument/2006/relationships/image" Target="../media/image54.png"/><Relationship Id="rId10" Type="http://schemas.openxmlformats.org/officeDocument/2006/relationships/image" Target="../media/image375.jpeg"/><Relationship Id="rId19" Type="http://schemas.openxmlformats.org/officeDocument/2006/relationships/slide" Target="slide94.xml"/><Relationship Id="rId4" Type="http://schemas.openxmlformats.org/officeDocument/2006/relationships/image" Target="../media/image267.png"/><Relationship Id="rId9" Type="http://schemas.openxmlformats.org/officeDocument/2006/relationships/image" Target="../media/image374.jpeg"/><Relationship Id="rId14" Type="http://schemas.openxmlformats.org/officeDocument/2006/relationships/slide" Target="slide83.xml"/><Relationship Id="rId22" Type="http://schemas.openxmlformats.org/officeDocument/2006/relationships/slide" Target="slide11.xml"/></Relationships>
</file>

<file path=ppt/slides/_rels/slide83.xml.rels><?xml version="1.0" encoding="UTF-8" standalone="yes"?>
<Relationships xmlns="http://schemas.openxmlformats.org/package/2006/relationships"><Relationship Id="rId8" Type="http://schemas.openxmlformats.org/officeDocument/2006/relationships/image" Target="../media/image262.gif"/><Relationship Id="rId13" Type="http://schemas.openxmlformats.org/officeDocument/2006/relationships/image" Target="../media/image267.png"/><Relationship Id="rId18" Type="http://schemas.openxmlformats.org/officeDocument/2006/relationships/slide" Target="slide43.xml"/><Relationship Id="rId26" Type="http://schemas.openxmlformats.org/officeDocument/2006/relationships/image" Target="../media/image54.png"/><Relationship Id="rId3" Type="http://schemas.openxmlformats.org/officeDocument/2006/relationships/slide" Target="slide79.xml"/><Relationship Id="rId21" Type="http://schemas.openxmlformats.org/officeDocument/2006/relationships/image" Target="../media/image371.png"/><Relationship Id="rId7" Type="http://schemas.openxmlformats.org/officeDocument/2006/relationships/image" Target="../media/image261.png"/><Relationship Id="rId12" Type="http://schemas.openxmlformats.org/officeDocument/2006/relationships/slide" Target="slide40.xml"/><Relationship Id="rId17" Type="http://schemas.openxmlformats.org/officeDocument/2006/relationships/slide" Target="slide47.xml"/><Relationship Id="rId25" Type="http://schemas.openxmlformats.org/officeDocument/2006/relationships/slide" Target="slide11.xml"/><Relationship Id="rId2" Type="http://schemas.openxmlformats.org/officeDocument/2006/relationships/image" Target="../media/image3.jpg"/><Relationship Id="rId16" Type="http://schemas.openxmlformats.org/officeDocument/2006/relationships/slide" Target="slide42.xml"/><Relationship Id="rId20" Type="http://schemas.openxmlformats.org/officeDocument/2006/relationships/slide" Target="slide84.xml"/><Relationship Id="rId29" Type="http://schemas.openxmlformats.org/officeDocument/2006/relationships/image" Target="../media/image57.png"/><Relationship Id="rId1" Type="http://schemas.openxmlformats.org/officeDocument/2006/relationships/slideLayout" Target="../slideLayouts/slideLayout2.xml"/><Relationship Id="rId6" Type="http://schemas.openxmlformats.org/officeDocument/2006/relationships/slide" Target="slide82.xml"/><Relationship Id="rId11" Type="http://schemas.openxmlformats.org/officeDocument/2006/relationships/slide" Target="slide44.xml"/><Relationship Id="rId24" Type="http://schemas.openxmlformats.org/officeDocument/2006/relationships/slide" Target="slide89.xml"/><Relationship Id="rId5" Type="http://schemas.openxmlformats.org/officeDocument/2006/relationships/slide" Target="slide81.xml"/><Relationship Id="rId15" Type="http://schemas.openxmlformats.org/officeDocument/2006/relationships/slide" Target="slide41.xml"/><Relationship Id="rId23" Type="http://schemas.openxmlformats.org/officeDocument/2006/relationships/slide" Target="slide95.xml"/><Relationship Id="rId28" Type="http://schemas.openxmlformats.org/officeDocument/2006/relationships/image" Target="../media/image56.png"/><Relationship Id="rId10" Type="http://schemas.openxmlformats.org/officeDocument/2006/relationships/image" Target="../media/image264.jpeg"/><Relationship Id="rId19" Type="http://schemas.openxmlformats.org/officeDocument/2006/relationships/slide" Target="slide37.xml"/><Relationship Id="rId4" Type="http://schemas.openxmlformats.org/officeDocument/2006/relationships/slide" Target="slide80.xml"/><Relationship Id="rId9" Type="http://schemas.openxmlformats.org/officeDocument/2006/relationships/image" Target="../media/image263.png"/><Relationship Id="rId14" Type="http://schemas.openxmlformats.org/officeDocument/2006/relationships/slide" Target="slide45.xml"/><Relationship Id="rId22" Type="http://schemas.openxmlformats.org/officeDocument/2006/relationships/slide" Target="slide94.xml"/><Relationship Id="rId27" Type="http://schemas.openxmlformats.org/officeDocument/2006/relationships/image" Target="../media/image55.png"/></Relationships>
</file>

<file path=ppt/slides/_rels/slide84.xml.rels><?xml version="1.0" encoding="UTF-8" standalone="yes"?>
<Relationships xmlns="http://schemas.openxmlformats.org/package/2006/relationships"><Relationship Id="rId8" Type="http://schemas.openxmlformats.org/officeDocument/2006/relationships/image" Target="../media/image378.png"/><Relationship Id="rId13" Type="http://schemas.microsoft.com/office/2007/relationships/hdphoto" Target="../media/hdphoto11.wdp"/><Relationship Id="rId18" Type="http://schemas.openxmlformats.org/officeDocument/2006/relationships/image" Target="../media/image322.png"/><Relationship Id="rId26" Type="http://schemas.openxmlformats.org/officeDocument/2006/relationships/image" Target="../media/image56.png"/><Relationship Id="rId3" Type="http://schemas.openxmlformats.org/officeDocument/2006/relationships/slide" Target="slide79.xml"/><Relationship Id="rId21" Type="http://schemas.openxmlformats.org/officeDocument/2006/relationships/slide" Target="slide95.xml"/><Relationship Id="rId7" Type="http://schemas.openxmlformats.org/officeDocument/2006/relationships/slide" Target="slide87.xml"/><Relationship Id="rId12" Type="http://schemas.openxmlformats.org/officeDocument/2006/relationships/image" Target="../media/image326.png"/><Relationship Id="rId17" Type="http://schemas.microsoft.com/office/2007/relationships/hdphoto" Target="../media/hdphoto10.wdp"/><Relationship Id="rId25" Type="http://schemas.openxmlformats.org/officeDocument/2006/relationships/image" Target="../media/image55.png"/><Relationship Id="rId2" Type="http://schemas.openxmlformats.org/officeDocument/2006/relationships/image" Target="../media/image3.jpg"/><Relationship Id="rId16" Type="http://schemas.openxmlformats.org/officeDocument/2006/relationships/image" Target="../media/image323.png"/><Relationship Id="rId20" Type="http://schemas.openxmlformats.org/officeDocument/2006/relationships/slide" Target="slide94.xml"/><Relationship Id="rId1" Type="http://schemas.openxmlformats.org/officeDocument/2006/relationships/slideLayout" Target="../slideLayouts/slideLayout2.xml"/><Relationship Id="rId6" Type="http://schemas.openxmlformats.org/officeDocument/2006/relationships/image" Target="../media/image377.png"/><Relationship Id="rId11" Type="http://schemas.openxmlformats.org/officeDocument/2006/relationships/image" Target="../media/image327.png"/><Relationship Id="rId24" Type="http://schemas.openxmlformats.org/officeDocument/2006/relationships/image" Target="../media/image54.png"/><Relationship Id="rId5" Type="http://schemas.openxmlformats.org/officeDocument/2006/relationships/slide" Target="slide85.xml"/><Relationship Id="rId15" Type="http://schemas.openxmlformats.org/officeDocument/2006/relationships/image" Target="../media/image324.png"/><Relationship Id="rId23" Type="http://schemas.openxmlformats.org/officeDocument/2006/relationships/slide" Target="slide11.xml"/><Relationship Id="rId10" Type="http://schemas.openxmlformats.org/officeDocument/2006/relationships/image" Target="../media/image325.png"/><Relationship Id="rId19" Type="http://schemas.microsoft.com/office/2007/relationships/hdphoto" Target="../media/hdphoto9.wdp"/><Relationship Id="rId4" Type="http://schemas.openxmlformats.org/officeDocument/2006/relationships/image" Target="../media/image371.png"/><Relationship Id="rId9" Type="http://schemas.openxmlformats.org/officeDocument/2006/relationships/slide" Target="slide39.xml"/><Relationship Id="rId14" Type="http://schemas.openxmlformats.org/officeDocument/2006/relationships/image" Target="../media/image328.png"/><Relationship Id="rId22" Type="http://schemas.openxmlformats.org/officeDocument/2006/relationships/slide" Target="slide89.xml"/><Relationship Id="rId27" Type="http://schemas.openxmlformats.org/officeDocument/2006/relationships/image" Target="../media/image57.png"/></Relationships>
</file>

<file path=ppt/slides/_rels/slide85.xml.rels><?xml version="1.0" encoding="UTF-8" standalone="yes"?>
<Relationships xmlns="http://schemas.openxmlformats.org/package/2006/relationships"><Relationship Id="rId8" Type="http://schemas.openxmlformats.org/officeDocument/2006/relationships/image" Target="../media/image377.png"/><Relationship Id="rId13" Type="http://schemas.openxmlformats.org/officeDocument/2006/relationships/slide" Target="slide89.xml"/><Relationship Id="rId18" Type="http://schemas.openxmlformats.org/officeDocument/2006/relationships/image" Target="../media/image57.png"/><Relationship Id="rId3" Type="http://schemas.openxmlformats.org/officeDocument/2006/relationships/image" Target="../media/image379.png"/><Relationship Id="rId7" Type="http://schemas.openxmlformats.org/officeDocument/2006/relationships/slide" Target="slide84.xml"/><Relationship Id="rId12" Type="http://schemas.openxmlformats.org/officeDocument/2006/relationships/slide" Target="slide95.xml"/><Relationship Id="rId17" Type="http://schemas.openxmlformats.org/officeDocument/2006/relationships/image" Target="../media/image56.png"/><Relationship Id="rId2" Type="http://schemas.openxmlformats.org/officeDocument/2006/relationships/image" Target="../media/image3.jpg"/><Relationship Id="rId16" Type="http://schemas.openxmlformats.org/officeDocument/2006/relationships/image" Target="../media/image55.png"/><Relationship Id="rId1" Type="http://schemas.openxmlformats.org/officeDocument/2006/relationships/slideLayout" Target="../slideLayouts/slideLayout2.xml"/><Relationship Id="rId6" Type="http://schemas.openxmlformats.org/officeDocument/2006/relationships/image" Target="../media/image371.png"/><Relationship Id="rId11" Type="http://schemas.openxmlformats.org/officeDocument/2006/relationships/slide" Target="slide94.xml"/><Relationship Id="rId5" Type="http://schemas.openxmlformats.org/officeDocument/2006/relationships/slide" Target="slide79.xml"/><Relationship Id="rId15" Type="http://schemas.openxmlformats.org/officeDocument/2006/relationships/image" Target="../media/image54.png"/><Relationship Id="rId10" Type="http://schemas.openxmlformats.org/officeDocument/2006/relationships/image" Target="../media/image378.png"/><Relationship Id="rId4" Type="http://schemas.microsoft.com/office/2007/relationships/hdphoto" Target="../media/hdphoto15.wdp"/><Relationship Id="rId9" Type="http://schemas.openxmlformats.org/officeDocument/2006/relationships/slide" Target="slide87.xml"/><Relationship Id="rId14" Type="http://schemas.openxmlformats.org/officeDocument/2006/relationships/slide" Target="slide11.xml"/></Relationships>
</file>

<file path=ppt/slides/_rels/slide86.xml.rels><?xml version="1.0" encoding="UTF-8" standalone="yes"?>
<Relationships xmlns="http://schemas.openxmlformats.org/package/2006/relationships"><Relationship Id="rId8" Type="http://schemas.openxmlformats.org/officeDocument/2006/relationships/image" Target="../media/image377.png"/><Relationship Id="rId13" Type="http://schemas.openxmlformats.org/officeDocument/2006/relationships/slide" Target="slide95.xml"/><Relationship Id="rId18" Type="http://schemas.openxmlformats.org/officeDocument/2006/relationships/image" Target="../media/image56.png"/><Relationship Id="rId3" Type="http://schemas.openxmlformats.org/officeDocument/2006/relationships/slideLayout" Target="../slideLayouts/slideLayout2.xml"/><Relationship Id="rId7" Type="http://schemas.openxmlformats.org/officeDocument/2006/relationships/slide" Target="slide84.xml"/><Relationship Id="rId12" Type="http://schemas.openxmlformats.org/officeDocument/2006/relationships/slide" Target="slide94.xml"/><Relationship Id="rId17" Type="http://schemas.openxmlformats.org/officeDocument/2006/relationships/image" Target="../media/image55.png"/><Relationship Id="rId2" Type="http://schemas.openxmlformats.org/officeDocument/2006/relationships/control" Target="../activeX/activeX156.xml"/><Relationship Id="rId16" Type="http://schemas.openxmlformats.org/officeDocument/2006/relationships/image" Target="../media/image54.png"/><Relationship Id="rId20" Type="http://schemas.openxmlformats.org/officeDocument/2006/relationships/image" Target="../media/image382.wmf"/><Relationship Id="rId1" Type="http://schemas.openxmlformats.org/officeDocument/2006/relationships/vmlDrawing" Target="../drawings/vmlDrawing43.vml"/><Relationship Id="rId6" Type="http://schemas.openxmlformats.org/officeDocument/2006/relationships/image" Target="../media/image371.png"/><Relationship Id="rId11" Type="http://schemas.openxmlformats.org/officeDocument/2006/relationships/image" Target="../media/image381.jpeg"/><Relationship Id="rId5" Type="http://schemas.openxmlformats.org/officeDocument/2006/relationships/slide" Target="slide79.xml"/><Relationship Id="rId15" Type="http://schemas.openxmlformats.org/officeDocument/2006/relationships/slide" Target="slide11.xml"/><Relationship Id="rId10" Type="http://schemas.openxmlformats.org/officeDocument/2006/relationships/image" Target="../media/image378.png"/><Relationship Id="rId19" Type="http://schemas.openxmlformats.org/officeDocument/2006/relationships/image" Target="../media/image57.png"/><Relationship Id="rId4" Type="http://schemas.openxmlformats.org/officeDocument/2006/relationships/image" Target="../media/image3.jpg"/><Relationship Id="rId9" Type="http://schemas.openxmlformats.org/officeDocument/2006/relationships/slide" Target="slide87.xml"/><Relationship Id="rId14" Type="http://schemas.openxmlformats.org/officeDocument/2006/relationships/slide" Target="slide89.xml"/></Relationships>
</file>

<file path=ppt/slides/_rels/slide87.xml.rels><?xml version="1.0" encoding="UTF-8" standalone="yes"?>
<Relationships xmlns="http://schemas.openxmlformats.org/package/2006/relationships"><Relationship Id="rId8" Type="http://schemas.openxmlformats.org/officeDocument/2006/relationships/image" Target="../media/image378.png"/><Relationship Id="rId13" Type="http://schemas.openxmlformats.org/officeDocument/2006/relationships/slide" Target="slide89.xml"/><Relationship Id="rId18" Type="http://schemas.openxmlformats.org/officeDocument/2006/relationships/image" Target="../media/image57.png"/><Relationship Id="rId3" Type="http://schemas.openxmlformats.org/officeDocument/2006/relationships/image" Target="../media/image379.png"/><Relationship Id="rId7" Type="http://schemas.openxmlformats.org/officeDocument/2006/relationships/slide" Target="slide84.xml"/><Relationship Id="rId12" Type="http://schemas.openxmlformats.org/officeDocument/2006/relationships/slide" Target="slide95.xml"/><Relationship Id="rId17" Type="http://schemas.openxmlformats.org/officeDocument/2006/relationships/image" Target="../media/image56.png"/><Relationship Id="rId2" Type="http://schemas.openxmlformats.org/officeDocument/2006/relationships/image" Target="../media/image3.jpg"/><Relationship Id="rId16" Type="http://schemas.openxmlformats.org/officeDocument/2006/relationships/image" Target="../media/image55.png"/><Relationship Id="rId1" Type="http://schemas.openxmlformats.org/officeDocument/2006/relationships/slideLayout" Target="../slideLayouts/slideLayout2.xml"/><Relationship Id="rId6" Type="http://schemas.openxmlformats.org/officeDocument/2006/relationships/image" Target="../media/image371.png"/><Relationship Id="rId11" Type="http://schemas.openxmlformats.org/officeDocument/2006/relationships/slide" Target="slide94.xml"/><Relationship Id="rId5" Type="http://schemas.openxmlformats.org/officeDocument/2006/relationships/slide" Target="slide79.xml"/><Relationship Id="rId15" Type="http://schemas.openxmlformats.org/officeDocument/2006/relationships/image" Target="../media/image54.png"/><Relationship Id="rId10" Type="http://schemas.openxmlformats.org/officeDocument/2006/relationships/image" Target="../media/image377.png"/><Relationship Id="rId4" Type="http://schemas.microsoft.com/office/2007/relationships/hdphoto" Target="../media/hdphoto15.wdp"/><Relationship Id="rId9" Type="http://schemas.openxmlformats.org/officeDocument/2006/relationships/slide" Target="slide85.xml"/><Relationship Id="rId14" Type="http://schemas.openxmlformats.org/officeDocument/2006/relationships/slide" Target="slide11.xml"/></Relationships>
</file>

<file path=ppt/slides/_rels/slide88.xml.rels><?xml version="1.0" encoding="UTF-8" standalone="yes"?>
<Relationships xmlns="http://schemas.openxmlformats.org/package/2006/relationships"><Relationship Id="rId8" Type="http://schemas.openxmlformats.org/officeDocument/2006/relationships/image" Target="../media/image378.png"/><Relationship Id="rId13" Type="http://schemas.openxmlformats.org/officeDocument/2006/relationships/slide" Target="slide95.xml"/><Relationship Id="rId18" Type="http://schemas.openxmlformats.org/officeDocument/2006/relationships/image" Target="../media/image56.png"/><Relationship Id="rId3" Type="http://schemas.openxmlformats.org/officeDocument/2006/relationships/slideLayout" Target="../slideLayouts/slideLayout2.xml"/><Relationship Id="rId7" Type="http://schemas.openxmlformats.org/officeDocument/2006/relationships/slide" Target="slide84.xml"/><Relationship Id="rId12" Type="http://schemas.openxmlformats.org/officeDocument/2006/relationships/slide" Target="slide94.xml"/><Relationship Id="rId17" Type="http://schemas.openxmlformats.org/officeDocument/2006/relationships/image" Target="../media/image55.png"/><Relationship Id="rId2" Type="http://schemas.openxmlformats.org/officeDocument/2006/relationships/control" Target="../activeX/activeX157.xml"/><Relationship Id="rId16" Type="http://schemas.openxmlformats.org/officeDocument/2006/relationships/image" Target="../media/image54.png"/><Relationship Id="rId20" Type="http://schemas.openxmlformats.org/officeDocument/2006/relationships/image" Target="../media/image382.wmf"/><Relationship Id="rId1" Type="http://schemas.openxmlformats.org/officeDocument/2006/relationships/vmlDrawing" Target="../drawings/vmlDrawing44.vml"/><Relationship Id="rId6" Type="http://schemas.openxmlformats.org/officeDocument/2006/relationships/image" Target="../media/image371.png"/><Relationship Id="rId11" Type="http://schemas.openxmlformats.org/officeDocument/2006/relationships/image" Target="../media/image383.png"/><Relationship Id="rId5" Type="http://schemas.openxmlformats.org/officeDocument/2006/relationships/slide" Target="slide79.xml"/><Relationship Id="rId15" Type="http://schemas.openxmlformats.org/officeDocument/2006/relationships/slide" Target="slide11.xml"/><Relationship Id="rId10" Type="http://schemas.openxmlformats.org/officeDocument/2006/relationships/image" Target="../media/image377.png"/><Relationship Id="rId19" Type="http://schemas.openxmlformats.org/officeDocument/2006/relationships/image" Target="../media/image57.png"/><Relationship Id="rId4" Type="http://schemas.openxmlformats.org/officeDocument/2006/relationships/image" Target="../media/image3.jpg"/><Relationship Id="rId9" Type="http://schemas.openxmlformats.org/officeDocument/2006/relationships/slide" Target="slide85.xml"/><Relationship Id="rId14" Type="http://schemas.openxmlformats.org/officeDocument/2006/relationships/slide" Target="slide89.xml"/></Relationships>
</file>

<file path=ppt/slides/_rels/slide89.xml.rels><?xml version="1.0" encoding="UTF-8" standalone="yes"?>
<Relationships xmlns="http://schemas.openxmlformats.org/package/2006/relationships"><Relationship Id="rId8" Type="http://schemas.openxmlformats.org/officeDocument/2006/relationships/slide" Target="slide95.xml"/><Relationship Id="rId13" Type="http://schemas.openxmlformats.org/officeDocument/2006/relationships/image" Target="../media/image56.png"/><Relationship Id="rId3" Type="http://schemas.openxmlformats.org/officeDocument/2006/relationships/slide" Target="slide93.xml"/><Relationship Id="rId7" Type="http://schemas.openxmlformats.org/officeDocument/2006/relationships/slide" Target="slide94.xml"/><Relationship Id="rId12" Type="http://schemas.openxmlformats.org/officeDocument/2006/relationships/image" Target="../media/image55.png"/><Relationship Id="rId2" Type="http://schemas.openxmlformats.org/officeDocument/2006/relationships/image" Target="../media/image3.jpg"/><Relationship Id="rId1" Type="http://schemas.openxmlformats.org/officeDocument/2006/relationships/slideLayout" Target="../slideLayouts/slideLayout2.xml"/><Relationship Id="rId6" Type="http://schemas.openxmlformats.org/officeDocument/2006/relationships/slide" Target="slide90.xml"/><Relationship Id="rId11" Type="http://schemas.openxmlformats.org/officeDocument/2006/relationships/image" Target="../media/image54.png"/><Relationship Id="rId5" Type="http://schemas.openxmlformats.org/officeDocument/2006/relationships/slide" Target="slide91.xml"/><Relationship Id="rId10" Type="http://schemas.openxmlformats.org/officeDocument/2006/relationships/slide" Target="slide13.xml"/><Relationship Id="rId4" Type="http://schemas.openxmlformats.org/officeDocument/2006/relationships/slide" Target="slide92.xml"/><Relationship Id="rId9" Type="http://schemas.openxmlformats.org/officeDocument/2006/relationships/slide" Target="slide11.xml"/><Relationship Id="rId14" Type="http://schemas.openxmlformats.org/officeDocument/2006/relationships/image" Target="../media/image57.png"/></Relationships>
</file>

<file path=ppt/slides/_rels/slide90.xml.rels><?xml version="1.0" encoding="UTF-8" standalone="yes"?>
<Relationships xmlns="http://schemas.openxmlformats.org/package/2006/relationships"><Relationship Id="rId8" Type="http://schemas.openxmlformats.org/officeDocument/2006/relationships/slide" Target="slide93.xml"/><Relationship Id="rId13" Type="http://schemas.openxmlformats.org/officeDocument/2006/relationships/slide" Target="slide94.xml"/><Relationship Id="rId18" Type="http://schemas.openxmlformats.org/officeDocument/2006/relationships/image" Target="../media/image55.png"/><Relationship Id="rId3" Type="http://schemas.openxmlformats.org/officeDocument/2006/relationships/control" Target="../activeX/activeX159.xml"/><Relationship Id="rId21" Type="http://schemas.openxmlformats.org/officeDocument/2006/relationships/image" Target="../media/image386.wmf"/><Relationship Id="rId7" Type="http://schemas.openxmlformats.org/officeDocument/2006/relationships/image" Target="../media/image3.jpg"/><Relationship Id="rId12" Type="http://schemas.openxmlformats.org/officeDocument/2006/relationships/slide" Target="slide89.xml"/><Relationship Id="rId17" Type="http://schemas.openxmlformats.org/officeDocument/2006/relationships/image" Target="../media/image54.png"/><Relationship Id="rId2" Type="http://schemas.openxmlformats.org/officeDocument/2006/relationships/control" Target="../activeX/activeX158.xml"/><Relationship Id="rId16" Type="http://schemas.openxmlformats.org/officeDocument/2006/relationships/slide" Target="slide13.xml"/><Relationship Id="rId20" Type="http://schemas.openxmlformats.org/officeDocument/2006/relationships/image" Target="../media/image57.png"/><Relationship Id="rId1" Type="http://schemas.openxmlformats.org/officeDocument/2006/relationships/vmlDrawing" Target="../drawings/vmlDrawing45.vml"/><Relationship Id="rId6" Type="http://schemas.openxmlformats.org/officeDocument/2006/relationships/slideLayout" Target="../slideLayouts/slideLayout2.xml"/><Relationship Id="rId11" Type="http://schemas.openxmlformats.org/officeDocument/2006/relationships/slide" Target="slide90.xml"/><Relationship Id="rId5" Type="http://schemas.openxmlformats.org/officeDocument/2006/relationships/control" Target="../activeX/activeX161.xml"/><Relationship Id="rId15" Type="http://schemas.openxmlformats.org/officeDocument/2006/relationships/slide" Target="slide11.xml"/><Relationship Id="rId10" Type="http://schemas.openxmlformats.org/officeDocument/2006/relationships/slide" Target="slide91.xml"/><Relationship Id="rId19" Type="http://schemas.openxmlformats.org/officeDocument/2006/relationships/image" Target="../media/image56.png"/><Relationship Id="rId4" Type="http://schemas.openxmlformats.org/officeDocument/2006/relationships/control" Target="../activeX/activeX160.xml"/><Relationship Id="rId9" Type="http://schemas.openxmlformats.org/officeDocument/2006/relationships/slide" Target="slide92.xml"/><Relationship Id="rId14" Type="http://schemas.openxmlformats.org/officeDocument/2006/relationships/slide" Target="slide95.xml"/><Relationship Id="rId22" Type="http://schemas.openxmlformats.org/officeDocument/2006/relationships/image" Target="../media/image387.wmf"/></Relationships>
</file>

<file path=ppt/slides/_rels/slide91.xml.rels><?xml version="1.0" encoding="UTF-8" standalone="yes"?>
<Relationships xmlns="http://schemas.openxmlformats.org/package/2006/relationships"><Relationship Id="rId8" Type="http://schemas.openxmlformats.org/officeDocument/2006/relationships/slide" Target="slide91.xml"/><Relationship Id="rId13" Type="http://schemas.openxmlformats.org/officeDocument/2006/relationships/slide" Target="slide11.xml"/><Relationship Id="rId18" Type="http://schemas.openxmlformats.org/officeDocument/2006/relationships/image" Target="../media/image57.png"/><Relationship Id="rId3" Type="http://schemas.openxmlformats.org/officeDocument/2006/relationships/control" Target="../activeX/activeX163.xml"/><Relationship Id="rId7" Type="http://schemas.openxmlformats.org/officeDocument/2006/relationships/slide" Target="slide92.xml"/><Relationship Id="rId12" Type="http://schemas.openxmlformats.org/officeDocument/2006/relationships/slide" Target="slide95.xml"/><Relationship Id="rId17" Type="http://schemas.openxmlformats.org/officeDocument/2006/relationships/image" Target="../media/image56.png"/><Relationship Id="rId2" Type="http://schemas.openxmlformats.org/officeDocument/2006/relationships/control" Target="../activeX/activeX162.xml"/><Relationship Id="rId16" Type="http://schemas.openxmlformats.org/officeDocument/2006/relationships/image" Target="../media/image55.png"/><Relationship Id="rId1" Type="http://schemas.openxmlformats.org/officeDocument/2006/relationships/vmlDrawing" Target="../drawings/vmlDrawing46.vml"/><Relationship Id="rId6" Type="http://schemas.openxmlformats.org/officeDocument/2006/relationships/slide" Target="slide93.xml"/><Relationship Id="rId11" Type="http://schemas.openxmlformats.org/officeDocument/2006/relationships/slide" Target="slide94.xml"/><Relationship Id="rId5" Type="http://schemas.openxmlformats.org/officeDocument/2006/relationships/image" Target="../media/image3.jpg"/><Relationship Id="rId15" Type="http://schemas.openxmlformats.org/officeDocument/2006/relationships/image" Target="../media/image54.png"/><Relationship Id="rId10" Type="http://schemas.openxmlformats.org/officeDocument/2006/relationships/slide" Target="slide89.xml"/><Relationship Id="rId19" Type="http://schemas.openxmlformats.org/officeDocument/2006/relationships/image" Target="../media/image389.wmf"/><Relationship Id="rId4" Type="http://schemas.openxmlformats.org/officeDocument/2006/relationships/slideLayout" Target="../slideLayouts/slideLayout2.xml"/><Relationship Id="rId9" Type="http://schemas.openxmlformats.org/officeDocument/2006/relationships/slide" Target="slide90.xml"/><Relationship Id="rId14" Type="http://schemas.openxmlformats.org/officeDocument/2006/relationships/slide" Target="slide13.xml"/></Relationships>
</file>

<file path=ppt/slides/_rels/slide92.xml.rels><?xml version="1.0" encoding="UTF-8" standalone="yes"?>
<Relationships xmlns="http://schemas.openxmlformats.org/package/2006/relationships"><Relationship Id="rId8" Type="http://schemas.openxmlformats.org/officeDocument/2006/relationships/control" Target="../activeX/activeX170.xml"/><Relationship Id="rId13" Type="http://schemas.openxmlformats.org/officeDocument/2006/relationships/slide" Target="slide92.xml"/><Relationship Id="rId18" Type="http://schemas.openxmlformats.org/officeDocument/2006/relationships/image" Target="../media/image26.png"/><Relationship Id="rId26" Type="http://schemas.openxmlformats.org/officeDocument/2006/relationships/slide" Target="slide95.xml"/><Relationship Id="rId39" Type="http://schemas.openxmlformats.org/officeDocument/2006/relationships/image" Target="../media/image38.wmf"/><Relationship Id="rId3" Type="http://schemas.openxmlformats.org/officeDocument/2006/relationships/control" Target="../activeX/activeX165.xml"/><Relationship Id="rId21" Type="http://schemas.openxmlformats.org/officeDocument/2006/relationships/image" Target="../media/image29.png"/><Relationship Id="rId34" Type="http://schemas.openxmlformats.org/officeDocument/2006/relationships/image" Target="../media/image33.wmf"/><Relationship Id="rId7" Type="http://schemas.openxmlformats.org/officeDocument/2006/relationships/control" Target="../activeX/activeX169.xml"/><Relationship Id="rId12" Type="http://schemas.openxmlformats.org/officeDocument/2006/relationships/slide" Target="slide93.xml"/><Relationship Id="rId17" Type="http://schemas.openxmlformats.org/officeDocument/2006/relationships/image" Target="../media/image25.png"/><Relationship Id="rId25" Type="http://schemas.openxmlformats.org/officeDocument/2006/relationships/slide" Target="slide94.xml"/><Relationship Id="rId33" Type="http://schemas.openxmlformats.org/officeDocument/2006/relationships/image" Target="../media/image32.wmf"/><Relationship Id="rId38" Type="http://schemas.openxmlformats.org/officeDocument/2006/relationships/image" Target="../media/image37.wmf"/><Relationship Id="rId2" Type="http://schemas.openxmlformats.org/officeDocument/2006/relationships/control" Target="../activeX/activeX164.xml"/><Relationship Id="rId16" Type="http://schemas.openxmlformats.org/officeDocument/2006/relationships/image" Target="../media/image24.png"/><Relationship Id="rId20" Type="http://schemas.openxmlformats.org/officeDocument/2006/relationships/image" Target="../media/image28.png"/><Relationship Id="rId29" Type="http://schemas.openxmlformats.org/officeDocument/2006/relationships/image" Target="../media/image54.png"/><Relationship Id="rId1" Type="http://schemas.openxmlformats.org/officeDocument/2006/relationships/vmlDrawing" Target="../drawings/vmlDrawing47.vml"/><Relationship Id="rId6" Type="http://schemas.openxmlformats.org/officeDocument/2006/relationships/control" Target="../activeX/activeX168.xml"/><Relationship Id="rId11" Type="http://schemas.openxmlformats.org/officeDocument/2006/relationships/image" Target="../media/image3.jpg"/><Relationship Id="rId24" Type="http://schemas.openxmlformats.org/officeDocument/2006/relationships/slide" Target="slide89.xml"/><Relationship Id="rId32" Type="http://schemas.openxmlformats.org/officeDocument/2006/relationships/image" Target="../media/image57.png"/><Relationship Id="rId37" Type="http://schemas.openxmlformats.org/officeDocument/2006/relationships/image" Target="../media/image36.wmf"/><Relationship Id="rId40" Type="http://schemas.openxmlformats.org/officeDocument/2006/relationships/image" Target="../media/image39.wmf"/><Relationship Id="rId5" Type="http://schemas.openxmlformats.org/officeDocument/2006/relationships/control" Target="../activeX/activeX167.xml"/><Relationship Id="rId15" Type="http://schemas.openxmlformats.org/officeDocument/2006/relationships/slide" Target="slide90.xml"/><Relationship Id="rId23" Type="http://schemas.openxmlformats.org/officeDocument/2006/relationships/image" Target="../media/image31.png"/><Relationship Id="rId28" Type="http://schemas.openxmlformats.org/officeDocument/2006/relationships/slide" Target="slide13.xml"/><Relationship Id="rId36" Type="http://schemas.openxmlformats.org/officeDocument/2006/relationships/image" Target="../media/image35.wmf"/><Relationship Id="rId10" Type="http://schemas.openxmlformats.org/officeDocument/2006/relationships/slideLayout" Target="../slideLayouts/slideLayout2.xml"/><Relationship Id="rId19" Type="http://schemas.openxmlformats.org/officeDocument/2006/relationships/image" Target="../media/image27.png"/><Relationship Id="rId31" Type="http://schemas.openxmlformats.org/officeDocument/2006/relationships/image" Target="../media/image56.png"/><Relationship Id="rId4" Type="http://schemas.openxmlformats.org/officeDocument/2006/relationships/control" Target="../activeX/activeX166.xml"/><Relationship Id="rId9" Type="http://schemas.openxmlformats.org/officeDocument/2006/relationships/control" Target="../activeX/activeX171.xml"/><Relationship Id="rId14" Type="http://schemas.openxmlformats.org/officeDocument/2006/relationships/slide" Target="slide91.xml"/><Relationship Id="rId22" Type="http://schemas.openxmlformats.org/officeDocument/2006/relationships/image" Target="../media/image30.png"/><Relationship Id="rId27" Type="http://schemas.openxmlformats.org/officeDocument/2006/relationships/slide" Target="slide11.xml"/><Relationship Id="rId30" Type="http://schemas.openxmlformats.org/officeDocument/2006/relationships/image" Target="../media/image55.png"/><Relationship Id="rId35" Type="http://schemas.openxmlformats.org/officeDocument/2006/relationships/image" Target="../media/image34.wmf"/></Relationships>
</file>

<file path=ppt/slides/_rels/slide93.xml.rels><?xml version="1.0" encoding="UTF-8" standalone="yes"?>
<Relationships xmlns="http://schemas.openxmlformats.org/package/2006/relationships"><Relationship Id="rId8" Type="http://schemas.openxmlformats.org/officeDocument/2006/relationships/image" Target="../media/image394.jpeg"/><Relationship Id="rId13" Type="http://schemas.openxmlformats.org/officeDocument/2006/relationships/image" Target="../media/image399.gif"/><Relationship Id="rId18" Type="http://schemas.openxmlformats.org/officeDocument/2006/relationships/image" Target="../media/image404.gif"/><Relationship Id="rId26" Type="http://schemas.openxmlformats.org/officeDocument/2006/relationships/image" Target="../media/image56.png"/><Relationship Id="rId3" Type="http://schemas.openxmlformats.org/officeDocument/2006/relationships/slide" Target="slide89.xml"/><Relationship Id="rId21" Type="http://schemas.openxmlformats.org/officeDocument/2006/relationships/slide" Target="slide95.xml"/><Relationship Id="rId7" Type="http://schemas.openxmlformats.org/officeDocument/2006/relationships/image" Target="../media/image393.jpeg"/><Relationship Id="rId12" Type="http://schemas.openxmlformats.org/officeDocument/2006/relationships/image" Target="../media/image398.gif"/><Relationship Id="rId17" Type="http://schemas.openxmlformats.org/officeDocument/2006/relationships/image" Target="../media/image403.gif"/><Relationship Id="rId25" Type="http://schemas.openxmlformats.org/officeDocument/2006/relationships/image" Target="../media/image55.png"/><Relationship Id="rId2" Type="http://schemas.openxmlformats.org/officeDocument/2006/relationships/image" Target="../media/image3.jpg"/><Relationship Id="rId16" Type="http://schemas.openxmlformats.org/officeDocument/2006/relationships/image" Target="../media/image402.gif"/><Relationship Id="rId20" Type="http://schemas.openxmlformats.org/officeDocument/2006/relationships/slide" Target="slide94.xml"/><Relationship Id="rId1" Type="http://schemas.openxmlformats.org/officeDocument/2006/relationships/slideLayout" Target="../slideLayouts/slideLayout2.xml"/><Relationship Id="rId6" Type="http://schemas.openxmlformats.org/officeDocument/2006/relationships/image" Target="../media/image392.jpeg"/><Relationship Id="rId11" Type="http://schemas.openxmlformats.org/officeDocument/2006/relationships/image" Target="../media/image397.jpeg"/><Relationship Id="rId24" Type="http://schemas.openxmlformats.org/officeDocument/2006/relationships/image" Target="../media/image54.png"/><Relationship Id="rId5" Type="http://schemas.openxmlformats.org/officeDocument/2006/relationships/image" Target="../media/image391.jpeg"/><Relationship Id="rId15" Type="http://schemas.openxmlformats.org/officeDocument/2006/relationships/image" Target="../media/image401.gif"/><Relationship Id="rId23" Type="http://schemas.openxmlformats.org/officeDocument/2006/relationships/slide" Target="slide13.xml"/><Relationship Id="rId10" Type="http://schemas.openxmlformats.org/officeDocument/2006/relationships/image" Target="../media/image396.jpeg"/><Relationship Id="rId19" Type="http://schemas.openxmlformats.org/officeDocument/2006/relationships/image" Target="../media/image405.gif"/><Relationship Id="rId4" Type="http://schemas.openxmlformats.org/officeDocument/2006/relationships/image" Target="../media/image390.jpeg"/><Relationship Id="rId9" Type="http://schemas.openxmlformats.org/officeDocument/2006/relationships/image" Target="../media/image395.jpeg"/><Relationship Id="rId14" Type="http://schemas.openxmlformats.org/officeDocument/2006/relationships/image" Target="../media/image400.gif"/><Relationship Id="rId22" Type="http://schemas.openxmlformats.org/officeDocument/2006/relationships/slide" Target="slide11.xml"/><Relationship Id="rId27" Type="http://schemas.openxmlformats.org/officeDocument/2006/relationships/image" Target="../media/image57.png"/></Relationships>
</file>

<file path=ppt/slides/_rels/slide94.xml.rels><?xml version="1.0" encoding="UTF-8" standalone="yes"?>
<Relationships xmlns="http://schemas.openxmlformats.org/package/2006/relationships"><Relationship Id="rId8" Type="http://schemas.openxmlformats.org/officeDocument/2006/relationships/slide" Target="slide89.xml"/><Relationship Id="rId13" Type="http://schemas.openxmlformats.org/officeDocument/2006/relationships/image" Target="../media/image57.png"/><Relationship Id="rId3" Type="http://schemas.openxmlformats.org/officeDocument/2006/relationships/slideLayout" Target="../slideLayouts/slideLayout2.xml"/><Relationship Id="rId7" Type="http://schemas.openxmlformats.org/officeDocument/2006/relationships/slide" Target="slide95.xml"/><Relationship Id="rId12" Type="http://schemas.openxmlformats.org/officeDocument/2006/relationships/image" Target="../media/image56.png"/><Relationship Id="rId2" Type="http://schemas.openxmlformats.org/officeDocument/2006/relationships/control" Target="../activeX/activeX172.xml"/><Relationship Id="rId1" Type="http://schemas.openxmlformats.org/officeDocument/2006/relationships/vmlDrawing" Target="../drawings/vmlDrawing48.vml"/><Relationship Id="rId6" Type="http://schemas.openxmlformats.org/officeDocument/2006/relationships/slide" Target="slide11.xml"/><Relationship Id="rId11" Type="http://schemas.openxmlformats.org/officeDocument/2006/relationships/image" Target="../media/image55.png"/><Relationship Id="rId5" Type="http://schemas.openxmlformats.org/officeDocument/2006/relationships/slide" Target="slide91.xml"/><Relationship Id="rId10" Type="http://schemas.openxmlformats.org/officeDocument/2006/relationships/image" Target="../media/image54.png"/><Relationship Id="rId4" Type="http://schemas.openxmlformats.org/officeDocument/2006/relationships/image" Target="../media/image3.jpg"/><Relationship Id="rId9" Type="http://schemas.openxmlformats.org/officeDocument/2006/relationships/slide" Target="slide13.xml"/><Relationship Id="rId14" Type="http://schemas.openxmlformats.org/officeDocument/2006/relationships/image" Target="../media/image407.wmf"/></Relationships>
</file>

<file path=ppt/slides/_rels/slide95.xml.rels><?xml version="1.0" encoding="UTF-8" standalone="yes"?>
<Relationships xmlns="http://schemas.openxmlformats.org/package/2006/relationships"><Relationship Id="rId8" Type="http://schemas.openxmlformats.org/officeDocument/2006/relationships/slide" Target="slide110.xml"/><Relationship Id="rId13" Type="http://schemas.openxmlformats.org/officeDocument/2006/relationships/image" Target="../media/image54.png"/><Relationship Id="rId3" Type="http://schemas.openxmlformats.org/officeDocument/2006/relationships/slide" Target="slide96.xml"/><Relationship Id="rId7" Type="http://schemas.openxmlformats.org/officeDocument/2006/relationships/slide" Target="slide109.xml"/><Relationship Id="rId12" Type="http://schemas.openxmlformats.org/officeDocument/2006/relationships/slide" Target="slide13.xml"/><Relationship Id="rId17" Type="http://schemas.openxmlformats.org/officeDocument/2006/relationships/slide" Target="slide111.xml"/><Relationship Id="rId2" Type="http://schemas.openxmlformats.org/officeDocument/2006/relationships/image" Target="../media/image3.jpg"/><Relationship Id="rId16" Type="http://schemas.openxmlformats.org/officeDocument/2006/relationships/image" Target="../media/image57.png"/><Relationship Id="rId1" Type="http://schemas.openxmlformats.org/officeDocument/2006/relationships/slideLayout" Target="../slideLayouts/slideLayout2.xml"/><Relationship Id="rId6" Type="http://schemas.openxmlformats.org/officeDocument/2006/relationships/slide" Target="slide106.xml"/><Relationship Id="rId11" Type="http://schemas.openxmlformats.org/officeDocument/2006/relationships/slide" Target="slide89.xml"/><Relationship Id="rId5" Type="http://schemas.openxmlformats.org/officeDocument/2006/relationships/slide" Target="slide99.xml"/><Relationship Id="rId15" Type="http://schemas.openxmlformats.org/officeDocument/2006/relationships/image" Target="../media/image56.png"/><Relationship Id="rId10" Type="http://schemas.openxmlformats.org/officeDocument/2006/relationships/slide" Target="slide11.xml"/><Relationship Id="rId4" Type="http://schemas.openxmlformats.org/officeDocument/2006/relationships/slide" Target="slide97.xml"/><Relationship Id="rId9" Type="http://schemas.openxmlformats.org/officeDocument/2006/relationships/slide" Target="slide94.xml"/><Relationship Id="rId14" Type="http://schemas.openxmlformats.org/officeDocument/2006/relationships/image" Target="../media/image55.png"/></Relationships>
</file>

<file path=ppt/slides/_rels/slide96.xml.rels><?xml version="1.0" encoding="UTF-8" standalone="yes"?>
<Relationships xmlns="http://schemas.openxmlformats.org/package/2006/relationships"><Relationship Id="rId8" Type="http://schemas.openxmlformats.org/officeDocument/2006/relationships/image" Target="../media/image55.png"/><Relationship Id="rId3" Type="http://schemas.openxmlformats.org/officeDocument/2006/relationships/slide" Target="slide94.xml"/><Relationship Id="rId7" Type="http://schemas.openxmlformats.org/officeDocument/2006/relationships/image" Target="../media/image54.png"/><Relationship Id="rId12" Type="http://schemas.openxmlformats.org/officeDocument/2006/relationships/image" Target="../media/image408.png"/><Relationship Id="rId2" Type="http://schemas.openxmlformats.org/officeDocument/2006/relationships/image" Target="../media/image3.jpg"/><Relationship Id="rId1" Type="http://schemas.openxmlformats.org/officeDocument/2006/relationships/slideLayout" Target="../slideLayouts/slideLayout2.xml"/><Relationship Id="rId6" Type="http://schemas.openxmlformats.org/officeDocument/2006/relationships/slide" Target="slide13.xml"/><Relationship Id="rId11" Type="http://schemas.openxmlformats.org/officeDocument/2006/relationships/slide" Target="slide95.xml"/><Relationship Id="rId5" Type="http://schemas.openxmlformats.org/officeDocument/2006/relationships/slide" Target="slide89.xml"/><Relationship Id="rId10" Type="http://schemas.openxmlformats.org/officeDocument/2006/relationships/image" Target="../media/image57.png"/><Relationship Id="rId4" Type="http://schemas.openxmlformats.org/officeDocument/2006/relationships/slide" Target="slide11.xml"/><Relationship Id="rId9" Type="http://schemas.openxmlformats.org/officeDocument/2006/relationships/image" Target="../media/image56.png"/></Relationships>
</file>

<file path=ppt/slides/_rels/slide97.xml.rels><?xml version="1.0" encoding="UTF-8" standalone="yes"?>
<Relationships xmlns="http://schemas.openxmlformats.org/package/2006/relationships"><Relationship Id="rId8" Type="http://schemas.openxmlformats.org/officeDocument/2006/relationships/image" Target="../media/image55.png"/><Relationship Id="rId13" Type="http://schemas.openxmlformats.org/officeDocument/2006/relationships/slide" Target="slide98.xml"/><Relationship Id="rId3" Type="http://schemas.openxmlformats.org/officeDocument/2006/relationships/slide" Target="slide94.xml"/><Relationship Id="rId7" Type="http://schemas.openxmlformats.org/officeDocument/2006/relationships/image" Target="../media/image54.png"/><Relationship Id="rId12" Type="http://schemas.openxmlformats.org/officeDocument/2006/relationships/image" Target="../media/image409.png"/><Relationship Id="rId2" Type="http://schemas.openxmlformats.org/officeDocument/2006/relationships/image" Target="../media/image3.jpg"/><Relationship Id="rId1" Type="http://schemas.openxmlformats.org/officeDocument/2006/relationships/slideLayout" Target="../slideLayouts/slideLayout2.xml"/><Relationship Id="rId6" Type="http://schemas.openxmlformats.org/officeDocument/2006/relationships/slide" Target="slide13.xml"/><Relationship Id="rId11" Type="http://schemas.openxmlformats.org/officeDocument/2006/relationships/slide" Target="slide95.xml"/><Relationship Id="rId5" Type="http://schemas.openxmlformats.org/officeDocument/2006/relationships/slide" Target="slide89.xml"/><Relationship Id="rId10" Type="http://schemas.openxmlformats.org/officeDocument/2006/relationships/image" Target="../media/image57.png"/><Relationship Id="rId4" Type="http://schemas.openxmlformats.org/officeDocument/2006/relationships/slide" Target="slide11.xml"/><Relationship Id="rId9" Type="http://schemas.openxmlformats.org/officeDocument/2006/relationships/image" Target="../media/image56.png"/></Relationships>
</file>

<file path=ppt/slides/_rels/slide98.xml.rels><?xml version="1.0" encoding="UTF-8" standalone="yes"?>
<Relationships xmlns="http://schemas.openxmlformats.org/package/2006/relationships"><Relationship Id="rId8" Type="http://schemas.openxmlformats.org/officeDocument/2006/relationships/image" Target="../media/image55.png"/><Relationship Id="rId13" Type="http://schemas.openxmlformats.org/officeDocument/2006/relationships/slide" Target="slide97.xml"/><Relationship Id="rId3" Type="http://schemas.openxmlformats.org/officeDocument/2006/relationships/slide" Target="slide94.xml"/><Relationship Id="rId7" Type="http://schemas.openxmlformats.org/officeDocument/2006/relationships/image" Target="../media/image54.png"/><Relationship Id="rId12" Type="http://schemas.openxmlformats.org/officeDocument/2006/relationships/image" Target="../media/image410.png"/><Relationship Id="rId2" Type="http://schemas.openxmlformats.org/officeDocument/2006/relationships/image" Target="../media/image3.jpg"/><Relationship Id="rId1" Type="http://schemas.openxmlformats.org/officeDocument/2006/relationships/slideLayout" Target="../slideLayouts/slideLayout2.xml"/><Relationship Id="rId6" Type="http://schemas.openxmlformats.org/officeDocument/2006/relationships/slide" Target="slide13.xml"/><Relationship Id="rId11" Type="http://schemas.openxmlformats.org/officeDocument/2006/relationships/slide" Target="slide95.xml"/><Relationship Id="rId5" Type="http://schemas.openxmlformats.org/officeDocument/2006/relationships/slide" Target="slide89.xml"/><Relationship Id="rId10" Type="http://schemas.openxmlformats.org/officeDocument/2006/relationships/image" Target="../media/image57.png"/><Relationship Id="rId4" Type="http://schemas.openxmlformats.org/officeDocument/2006/relationships/slide" Target="slide11.xml"/><Relationship Id="rId9" Type="http://schemas.openxmlformats.org/officeDocument/2006/relationships/image" Target="../media/image56.png"/></Relationships>
</file>

<file path=ppt/slides/_rels/slide99.xml.rels><?xml version="1.0" encoding="UTF-8" standalone="yes"?>
<Relationships xmlns="http://schemas.openxmlformats.org/package/2006/relationships"><Relationship Id="rId8" Type="http://schemas.openxmlformats.org/officeDocument/2006/relationships/image" Target="../media/image55.png"/><Relationship Id="rId13" Type="http://schemas.openxmlformats.org/officeDocument/2006/relationships/slide" Target="slide100.xml"/><Relationship Id="rId3" Type="http://schemas.openxmlformats.org/officeDocument/2006/relationships/slide" Target="slide94.xml"/><Relationship Id="rId7" Type="http://schemas.openxmlformats.org/officeDocument/2006/relationships/image" Target="../media/image54.png"/><Relationship Id="rId12" Type="http://schemas.openxmlformats.org/officeDocument/2006/relationships/image" Target="../media/image411.png"/><Relationship Id="rId2" Type="http://schemas.openxmlformats.org/officeDocument/2006/relationships/image" Target="../media/image3.jpg"/><Relationship Id="rId1" Type="http://schemas.openxmlformats.org/officeDocument/2006/relationships/slideLayout" Target="../slideLayouts/slideLayout2.xml"/><Relationship Id="rId6" Type="http://schemas.openxmlformats.org/officeDocument/2006/relationships/slide" Target="slide13.xml"/><Relationship Id="rId11" Type="http://schemas.openxmlformats.org/officeDocument/2006/relationships/slide" Target="slide95.xml"/><Relationship Id="rId5" Type="http://schemas.openxmlformats.org/officeDocument/2006/relationships/slide" Target="slide89.xml"/><Relationship Id="rId10" Type="http://schemas.openxmlformats.org/officeDocument/2006/relationships/image" Target="../media/image57.png"/><Relationship Id="rId4" Type="http://schemas.openxmlformats.org/officeDocument/2006/relationships/slide" Target="slide11.xml"/><Relationship Id="rId9" Type="http://schemas.openxmlformats.org/officeDocument/2006/relationships/image" Target="../media/image56.png"/></Relationships>
</file>

<file path=ppt/slides/_rels/slide100.xml.rels><?xml version="1.0" encoding="UTF-8" standalone="yes"?>
<Relationships xmlns="http://schemas.openxmlformats.org/package/2006/relationships"><Relationship Id="rId8" Type="http://schemas.openxmlformats.org/officeDocument/2006/relationships/image" Target="../media/image55.png"/><Relationship Id="rId13" Type="http://schemas.openxmlformats.org/officeDocument/2006/relationships/slide" Target="slide101.xml"/><Relationship Id="rId3" Type="http://schemas.openxmlformats.org/officeDocument/2006/relationships/slide" Target="slide94.xml"/><Relationship Id="rId7" Type="http://schemas.openxmlformats.org/officeDocument/2006/relationships/image" Target="../media/image54.png"/><Relationship Id="rId12" Type="http://schemas.openxmlformats.org/officeDocument/2006/relationships/image" Target="../media/image412.png"/><Relationship Id="rId2" Type="http://schemas.openxmlformats.org/officeDocument/2006/relationships/image" Target="../media/image3.jpg"/><Relationship Id="rId1" Type="http://schemas.openxmlformats.org/officeDocument/2006/relationships/slideLayout" Target="../slideLayouts/slideLayout2.xml"/><Relationship Id="rId6" Type="http://schemas.openxmlformats.org/officeDocument/2006/relationships/slide" Target="slide13.xml"/><Relationship Id="rId11" Type="http://schemas.openxmlformats.org/officeDocument/2006/relationships/slide" Target="slide95.xml"/><Relationship Id="rId5" Type="http://schemas.openxmlformats.org/officeDocument/2006/relationships/slide" Target="slide89.xml"/><Relationship Id="rId10" Type="http://schemas.openxmlformats.org/officeDocument/2006/relationships/image" Target="../media/image57.png"/><Relationship Id="rId4" Type="http://schemas.openxmlformats.org/officeDocument/2006/relationships/slide" Target="slide11.xml"/><Relationship Id="rId9" Type="http://schemas.openxmlformats.org/officeDocument/2006/relationships/image" Target="../media/image56.png"/><Relationship Id="rId14" Type="http://schemas.openxmlformats.org/officeDocument/2006/relationships/slide" Target="slide99.xml"/></Relationships>
</file>

<file path=ppt/slides/_rels/slide101.xml.rels><?xml version="1.0" encoding="UTF-8" standalone="yes"?>
<Relationships xmlns="http://schemas.openxmlformats.org/package/2006/relationships"><Relationship Id="rId8" Type="http://schemas.openxmlformats.org/officeDocument/2006/relationships/image" Target="../media/image55.png"/><Relationship Id="rId13" Type="http://schemas.openxmlformats.org/officeDocument/2006/relationships/slide" Target="slide102.xml"/><Relationship Id="rId3" Type="http://schemas.openxmlformats.org/officeDocument/2006/relationships/slide" Target="slide94.xml"/><Relationship Id="rId7" Type="http://schemas.openxmlformats.org/officeDocument/2006/relationships/image" Target="../media/image54.png"/><Relationship Id="rId12" Type="http://schemas.openxmlformats.org/officeDocument/2006/relationships/image" Target="../media/image413.png"/><Relationship Id="rId2" Type="http://schemas.openxmlformats.org/officeDocument/2006/relationships/image" Target="../media/image3.jpg"/><Relationship Id="rId1" Type="http://schemas.openxmlformats.org/officeDocument/2006/relationships/slideLayout" Target="../slideLayouts/slideLayout2.xml"/><Relationship Id="rId6" Type="http://schemas.openxmlformats.org/officeDocument/2006/relationships/slide" Target="slide13.xml"/><Relationship Id="rId11" Type="http://schemas.openxmlformats.org/officeDocument/2006/relationships/slide" Target="slide95.xml"/><Relationship Id="rId5" Type="http://schemas.openxmlformats.org/officeDocument/2006/relationships/slide" Target="slide89.xml"/><Relationship Id="rId10" Type="http://schemas.openxmlformats.org/officeDocument/2006/relationships/image" Target="../media/image57.png"/><Relationship Id="rId4" Type="http://schemas.openxmlformats.org/officeDocument/2006/relationships/slide" Target="slide11.xml"/><Relationship Id="rId9" Type="http://schemas.openxmlformats.org/officeDocument/2006/relationships/image" Target="../media/image56.png"/><Relationship Id="rId14" Type="http://schemas.openxmlformats.org/officeDocument/2006/relationships/slide" Target="slide100.xml"/></Relationships>
</file>

<file path=ppt/slides/_rels/slide102.xml.rels><?xml version="1.0" encoding="UTF-8" standalone="yes"?>
<Relationships xmlns="http://schemas.openxmlformats.org/package/2006/relationships"><Relationship Id="rId8" Type="http://schemas.openxmlformats.org/officeDocument/2006/relationships/image" Target="../media/image55.png"/><Relationship Id="rId13" Type="http://schemas.openxmlformats.org/officeDocument/2006/relationships/slide" Target="slide103.xml"/><Relationship Id="rId3" Type="http://schemas.openxmlformats.org/officeDocument/2006/relationships/slide" Target="slide94.xml"/><Relationship Id="rId7" Type="http://schemas.openxmlformats.org/officeDocument/2006/relationships/image" Target="../media/image54.png"/><Relationship Id="rId12" Type="http://schemas.openxmlformats.org/officeDocument/2006/relationships/image" Target="../media/image414.png"/><Relationship Id="rId2" Type="http://schemas.openxmlformats.org/officeDocument/2006/relationships/image" Target="../media/image3.jpg"/><Relationship Id="rId1" Type="http://schemas.openxmlformats.org/officeDocument/2006/relationships/slideLayout" Target="../slideLayouts/slideLayout2.xml"/><Relationship Id="rId6" Type="http://schemas.openxmlformats.org/officeDocument/2006/relationships/slide" Target="slide13.xml"/><Relationship Id="rId11" Type="http://schemas.openxmlformats.org/officeDocument/2006/relationships/slide" Target="slide95.xml"/><Relationship Id="rId5" Type="http://schemas.openxmlformats.org/officeDocument/2006/relationships/slide" Target="slide89.xml"/><Relationship Id="rId10" Type="http://schemas.openxmlformats.org/officeDocument/2006/relationships/image" Target="../media/image57.png"/><Relationship Id="rId4" Type="http://schemas.openxmlformats.org/officeDocument/2006/relationships/slide" Target="slide11.xml"/><Relationship Id="rId9" Type="http://schemas.openxmlformats.org/officeDocument/2006/relationships/image" Target="../media/image56.png"/><Relationship Id="rId14" Type="http://schemas.openxmlformats.org/officeDocument/2006/relationships/slide" Target="slide101.xml"/></Relationships>
</file>

<file path=ppt/slides/_rels/slide103.xml.rels><?xml version="1.0" encoding="UTF-8" standalone="yes"?>
<Relationships xmlns="http://schemas.openxmlformats.org/package/2006/relationships"><Relationship Id="rId8" Type="http://schemas.openxmlformats.org/officeDocument/2006/relationships/image" Target="../media/image55.png"/><Relationship Id="rId13" Type="http://schemas.openxmlformats.org/officeDocument/2006/relationships/image" Target="../media/image415.png"/><Relationship Id="rId3" Type="http://schemas.openxmlformats.org/officeDocument/2006/relationships/slide" Target="slide94.xml"/><Relationship Id="rId7" Type="http://schemas.openxmlformats.org/officeDocument/2006/relationships/image" Target="../media/image54.png"/><Relationship Id="rId12" Type="http://schemas.openxmlformats.org/officeDocument/2006/relationships/slide" Target="slide102.xml"/><Relationship Id="rId2" Type="http://schemas.openxmlformats.org/officeDocument/2006/relationships/image" Target="../media/image3.jpg"/><Relationship Id="rId1" Type="http://schemas.openxmlformats.org/officeDocument/2006/relationships/slideLayout" Target="../slideLayouts/slideLayout2.xml"/><Relationship Id="rId6" Type="http://schemas.openxmlformats.org/officeDocument/2006/relationships/slide" Target="slide13.xml"/><Relationship Id="rId11" Type="http://schemas.openxmlformats.org/officeDocument/2006/relationships/slide" Target="slide95.xml"/><Relationship Id="rId5" Type="http://schemas.openxmlformats.org/officeDocument/2006/relationships/slide" Target="slide89.xml"/><Relationship Id="rId10" Type="http://schemas.openxmlformats.org/officeDocument/2006/relationships/image" Target="../media/image57.png"/><Relationship Id="rId4" Type="http://schemas.openxmlformats.org/officeDocument/2006/relationships/slide" Target="slide11.xml"/><Relationship Id="rId9" Type="http://schemas.openxmlformats.org/officeDocument/2006/relationships/image" Target="../media/image56.png"/><Relationship Id="rId14" Type="http://schemas.openxmlformats.org/officeDocument/2006/relationships/slide" Target="slide104.xml"/></Relationships>
</file>

<file path=ppt/slides/_rels/slide104.xml.rels><?xml version="1.0" encoding="UTF-8" standalone="yes"?>
<Relationships xmlns="http://schemas.openxmlformats.org/package/2006/relationships"><Relationship Id="rId8" Type="http://schemas.openxmlformats.org/officeDocument/2006/relationships/image" Target="../media/image55.png"/><Relationship Id="rId13" Type="http://schemas.openxmlformats.org/officeDocument/2006/relationships/image" Target="../media/image416.png"/><Relationship Id="rId3" Type="http://schemas.openxmlformats.org/officeDocument/2006/relationships/slide" Target="slide94.xml"/><Relationship Id="rId7" Type="http://schemas.openxmlformats.org/officeDocument/2006/relationships/image" Target="../media/image54.png"/><Relationship Id="rId12" Type="http://schemas.openxmlformats.org/officeDocument/2006/relationships/slide" Target="slide103.xml"/><Relationship Id="rId2" Type="http://schemas.openxmlformats.org/officeDocument/2006/relationships/image" Target="../media/image3.jpg"/><Relationship Id="rId1" Type="http://schemas.openxmlformats.org/officeDocument/2006/relationships/slideLayout" Target="../slideLayouts/slideLayout2.xml"/><Relationship Id="rId6" Type="http://schemas.openxmlformats.org/officeDocument/2006/relationships/slide" Target="slide13.xml"/><Relationship Id="rId11" Type="http://schemas.openxmlformats.org/officeDocument/2006/relationships/slide" Target="slide95.xml"/><Relationship Id="rId5" Type="http://schemas.openxmlformats.org/officeDocument/2006/relationships/slide" Target="slide89.xml"/><Relationship Id="rId10" Type="http://schemas.openxmlformats.org/officeDocument/2006/relationships/image" Target="../media/image57.png"/><Relationship Id="rId4" Type="http://schemas.openxmlformats.org/officeDocument/2006/relationships/slide" Target="slide11.xml"/><Relationship Id="rId9" Type="http://schemas.openxmlformats.org/officeDocument/2006/relationships/image" Target="../media/image56.png"/><Relationship Id="rId14" Type="http://schemas.openxmlformats.org/officeDocument/2006/relationships/slide" Target="slide105.xml"/></Relationships>
</file>

<file path=ppt/slides/_rels/slide105.xml.rels><?xml version="1.0" encoding="UTF-8" standalone="yes"?>
<Relationships xmlns="http://schemas.openxmlformats.org/package/2006/relationships"><Relationship Id="rId8" Type="http://schemas.openxmlformats.org/officeDocument/2006/relationships/image" Target="../media/image55.png"/><Relationship Id="rId13" Type="http://schemas.openxmlformats.org/officeDocument/2006/relationships/image" Target="../media/image417.png"/><Relationship Id="rId3" Type="http://schemas.openxmlformats.org/officeDocument/2006/relationships/slide" Target="slide94.xml"/><Relationship Id="rId7" Type="http://schemas.openxmlformats.org/officeDocument/2006/relationships/image" Target="../media/image54.png"/><Relationship Id="rId12" Type="http://schemas.openxmlformats.org/officeDocument/2006/relationships/slide" Target="slide104.xml"/><Relationship Id="rId2" Type="http://schemas.openxmlformats.org/officeDocument/2006/relationships/image" Target="../media/image3.jpg"/><Relationship Id="rId1" Type="http://schemas.openxmlformats.org/officeDocument/2006/relationships/slideLayout" Target="../slideLayouts/slideLayout2.xml"/><Relationship Id="rId6" Type="http://schemas.openxmlformats.org/officeDocument/2006/relationships/slide" Target="slide13.xml"/><Relationship Id="rId11" Type="http://schemas.openxmlformats.org/officeDocument/2006/relationships/slide" Target="slide95.xml"/><Relationship Id="rId5" Type="http://schemas.openxmlformats.org/officeDocument/2006/relationships/slide" Target="slide89.xml"/><Relationship Id="rId10" Type="http://schemas.openxmlformats.org/officeDocument/2006/relationships/image" Target="../media/image57.png"/><Relationship Id="rId4" Type="http://schemas.openxmlformats.org/officeDocument/2006/relationships/slide" Target="slide11.xml"/><Relationship Id="rId9" Type="http://schemas.openxmlformats.org/officeDocument/2006/relationships/image" Target="../media/image56.png"/></Relationships>
</file>

<file path=ppt/slides/_rels/slide106.xml.rels><?xml version="1.0" encoding="UTF-8" standalone="yes"?>
<Relationships xmlns="http://schemas.openxmlformats.org/package/2006/relationships"><Relationship Id="rId8" Type="http://schemas.openxmlformats.org/officeDocument/2006/relationships/image" Target="../media/image55.png"/><Relationship Id="rId13" Type="http://schemas.openxmlformats.org/officeDocument/2006/relationships/slide" Target="slide107.xml"/><Relationship Id="rId3" Type="http://schemas.openxmlformats.org/officeDocument/2006/relationships/slide" Target="slide94.xml"/><Relationship Id="rId7" Type="http://schemas.openxmlformats.org/officeDocument/2006/relationships/image" Target="../media/image54.png"/><Relationship Id="rId12" Type="http://schemas.openxmlformats.org/officeDocument/2006/relationships/image" Target="../media/image418.png"/><Relationship Id="rId2" Type="http://schemas.openxmlformats.org/officeDocument/2006/relationships/image" Target="../media/image3.jpg"/><Relationship Id="rId1" Type="http://schemas.openxmlformats.org/officeDocument/2006/relationships/slideLayout" Target="../slideLayouts/slideLayout2.xml"/><Relationship Id="rId6" Type="http://schemas.openxmlformats.org/officeDocument/2006/relationships/slide" Target="slide13.xml"/><Relationship Id="rId11" Type="http://schemas.openxmlformats.org/officeDocument/2006/relationships/slide" Target="slide95.xml"/><Relationship Id="rId5" Type="http://schemas.openxmlformats.org/officeDocument/2006/relationships/slide" Target="slide89.xml"/><Relationship Id="rId10" Type="http://schemas.openxmlformats.org/officeDocument/2006/relationships/image" Target="../media/image57.png"/><Relationship Id="rId4" Type="http://schemas.openxmlformats.org/officeDocument/2006/relationships/slide" Target="slide11.xml"/><Relationship Id="rId9" Type="http://schemas.openxmlformats.org/officeDocument/2006/relationships/image" Target="../media/image56.png"/></Relationships>
</file>

<file path=ppt/slides/_rels/slide107.xml.rels><?xml version="1.0" encoding="UTF-8" standalone="yes"?>
<Relationships xmlns="http://schemas.openxmlformats.org/package/2006/relationships"><Relationship Id="rId8" Type="http://schemas.openxmlformats.org/officeDocument/2006/relationships/image" Target="../media/image55.png"/><Relationship Id="rId13" Type="http://schemas.openxmlformats.org/officeDocument/2006/relationships/image" Target="../media/image419.png"/><Relationship Id="rId3" Type="http://schemas.openxmlformats.org/officeDocument/2006/relationships/slide" Target="slide94.xml"/><Relationship Id="rId7" Type="http://schemas.openxmlformats.org/officeDocument/2006/relationships/image" Target="../media/image54.png"/><Relationship Id="rId12" Type="http://schemas.openxmlformats.org/officeDocument/2006/relationships/slide" Target="slide106.xml"/><Relationship Id="rId2" Type="http://schemas.openxmlformats.org/officeDocument/2006/relationships/image" Target="../media/image3.jpg"/><Relationship Id="rId1" Type="http://schemas.openxmlformats.org/officeDocument/2006/relationships/slideLayout" Target="../slideLayouts/slideLayout13.xml"/><Relationship Id="rId6" Type="http://schemas.openxmlformats.org/officeDocument/2006/relationships/slide" Target="slide13.xml"/><Relationship Id="rId11" Type="http://schemas.openxmlformats.org/officeDocument/2006/relationships/slide" Target="slide95.xml"/><Relationship Id="rId5" Type="http://schemas.openxmlformats.org/officeDocument/2006/relationships/slide" Target="slide89.xml"/><Relationship Id="rId10" Type="http://schemas.openxmlformats.org/officeDocument/2006/relationships/image" Target="../media/image57.png"/><Relationship Id="rId4" Type="http://schemas.openxmlformats.org/officeDocument/2006/relationships/slide" Target="slide11.xml"/><Relationship Id="rId9" Type="http://schemas.openxmlformats.org/officeDocument/2006/relationships/image" Target="../media/image56.png"/><Relationship Id="rId14" Type="http://schemas.openxmlformats.org/officeDocument/2006/relationships/slide" Target="slide108.xml"/></Relationships>
</file>

<file path=ppt/slides/_rels/slide108.xml.rels><?xml version="1.0" encoding="UTF-8" standalone="yes"?>
<Relationships xmlns="http://schemas.openxmlformats.org/package/2006/relationships"><Relationship Id="rId8" Type="http://schemas.openxmlformats.org/officeDocument/2006/relationships/image" Target="../media/image55.png"/><Relationship Id="rId13" Type="http://schemas.openxmlformats.org/officeDocument/2006/relationships/image" Target="../media/image420.png"/><Relationship Id="rId3" Type="http://schemas.openxmlformats.org/officeDocument/2006/relationships/slide" Target="slide94.xml"/><Relationship Id="rId7" Type="http://schemas.openxmlformats.org/officeDocument/2006/relationships/image" Target="../media/image54.png"/><Relationship Id="rId12" Type="http://schemas.openxmlformats.org/officeDocument/2006/relationships/slide" Target="slide107.xml"/><Relationship Id="rId2" Type="http://schemas.openxmlformats.org/officeDocument/2006/relationships/image" Target="../media/image3.jpg"/><Relationship Id="rId1" Type="http://schemas.openxmlformats.org/officeDocument/2006/relationships/slideLayout" Target="../slideLayouts/slideLayout13.xml"/><Relationship Id="rId6" Type="http://schemas.openxmlformats.org/officeDocument/2006/relationships/slide" Target="slide13.xml"/><Relationship Id="rId11" Type="http://schemas.openxmlformats.org/officeDocument/2006/relationships/slide" Target="slide95.xml"/><Relationship Id="rId5" Type="http://schemas.openxmlformats.org/officeDocument/2006/relationships/slide" Target="slide89.xml"/><Relationship Id="rId10" Type="http://schemas.openxmlformats.org/officeDocument/2006/relationships/image" Target="../media/image57.png"/><Relationship Id="rId4" Type="http://schemas.openxmlformats.org/officeDocument/2006/relationships/slide" Target="slide11.xml"/><Relationship Id="rId9" Type="http://schemas.openxmlformats.org/officeDocument/2006/relationships/image" Target="../media/image56.png"/></Relationships>
</file>

<file path=ppt/slides/_rels/slide109.xml.rels><?xml version="1.0" encoding="UTF-8" standalone="yes"?>
<Relationships xmlns="http://schemas.openxmlformats.org/package/2006/relationships"><Relationship Id="rId8" Type="http://schemas.openxmlformats.org/officeDocument/2006/relationships/image" Target="../media/image55.png"/><Relationship Id="rId3" Type="http://schemas.openxmlformats.org/officeDocument/2006/relationships/slide" Target="slide94.xml"/><Relationship Id="rId7" Type="http://schemas.openxmlformats.org/officeDocument/2006/relationships/image" Target="../media/image54.png"/><Relationship Id="rId12" Type="http://schemas.openxmlformats.org/officeDocument/2006/relationships/image" Target="../media/image421.png"/><Relationship Id="rId2" Type="http://schemas.openxmlformats.org/officeDocument/2006/relationships/image" Target="../media/image3.jpg"/><Relationship Id="rId1" Type="http://schemas.openxmlformats.org/officeDocument/2006/relationships/slideLayout" Target="../slideLayouts/slideLayout24.xml"/><Relationship Id="rId6" Type="http://schemas.openxmlformats.org/officeDocument/2006/relationships/slide" Target="slide13.xml"/><Relationship Id="rId11" Type="http://schemas.openxmlformats.org/officeDocument/2006/relationships/slide" Target="slide95.xml"/><Relationship Id="rId5" Type="http://schemas.openxmlformats.org/officeDocument/2006/relationships/slide" Target="slide89.xml"/><Relationship Id="rId10" Type="http://schemas.openxmlformats.org/officeDocument/2006/relationships/image" Target="../media/image57.png"/><Relationship Id="rId4" Type="http://schemas.openxmlformats.org/officeDocument/2006/relationships/slide" Target="slide11.xml"/><Relationship Id="rId9" Type="http://schemas.openxmlformats.org/officeDocument/2006/relationships/image" Target="../media/image56.png"/></Relationships>
</file>

<file path=ppt/slides/_rels/slide110.xml.rels><?xml version="1.0" encoding="UTF-8" standalone="yes"?>
<Relationships xmlns="http://schemas.openxmlformats.org/package/2006/relationships"><Relationship Id="rId8" Type="http://schemas.openxmlformats.org/officeDocument/2006/relationships/image" Target="../media/image55.png"/><Relationship Id="rId3" Type="http://schemas.openxmlformats.org/officeDocument/2006/relationships/slide" Target="slide94.xml"/><Relationship Id="rId7" Type="http://schemas.openxmlformats.org/officeDocument/2006/relationships/image" Target="../media/image54.png"/><Relationship Id="rId12" Type="http://schemas.openxmlformats.org/officeDocument/2006/relationships/image" Target="../media/image422.png"/><Relationship Id="rId2" Type="http://schemas.openxmlformats.org/officeDocument/2006/relationships/image" Target="../media/image3.jpg"/><Relationship Id="rId1" Type="http://schemas.openxmlformats.org/officeDocument/2006/relationships/slideLayout" Target="../slideLayouts/slideLayout24.xml"/><Relationship Id="rId6" Type="http://schemas.openxmlformats.org/officeDocument/2006/relationships/slide" Target="slide13.xml"/><Relationship Id="rId11" Type="http://schemas.openxmlformats.org/officeDocument/2006/relationships/slide" Target="slide95.xml"/><Relationship Id="rId5" Type="http://schemas.openxmlformats.org/officeDocument/2006/relationships/slide" Target="slide89.xml"/><Relationship Id="rId10" Type="http://schemas.openxmlformats.org/officeDocument/2006/relationships/image" Target="../media/image57.png"/><Relationship Id="rId4" Type="http://schemas.openxmlformats.org/officeDocument/2006/relationships/slide" Target="slide11.xml"/><Relationship Id="rId9" Type="http://schemas.openxmlformats.org/officeDocument/2006/relationships/image" Target="../media/image56.png"/></Relationships>
</file>

<file path=ppt/slides/_rels/slide111.xml.rels><?xml version="1.0" encoding="UTF-8" standalone="yes"?>
<Relationships xmlns="http://schemas.openxmlformats.org/package/2006/relationships"><Relationship Id="rId8" Type="http://schemas.openxmlformats.org/officeDocument/2006/relationships/image" Target="../media/image55.png"/><Relationship Id="rId3" Type="http://schemas.openxmlformats.org/officeDocument/2006/relationships/slide" Target="slide94.xml"/><Relationship Id="rId7" Type="http://schemas.openxmlformats.org/officeDocument/2006/relationships/image" Target="../media/image54.png"/><Relationship Id="rId12" Type="http://schemas.openxmlformats.org/officeDocument/2006/relationships/image" Target="../media/image423.png"/><Relationship Id="rId2" Type="http://schemas.openxmlformats.org/officeDocument/2006/relationships/image" Target="../media/image3.jpg"/><Relationship Id="rId1" Type="http://schemas.openxmlformats.org/officeDocument/2006/relationships/slideLayout" Target="../slideLayouts/slideLayout24.xml"/><Relationship Id="rId6" Type="http://schemas.openxmlformats.org/officeDocument/2006/relationships/slide" Target="slide13.xml"/><Relationship Id="rId11" Type="http://schemas.openxmlformats.org/officeDocument/2006/relationships/slide" Target="slide95.xml"/><Relationship Id="rId5" Type="http://schemas.openxmlformats.org/officeDocument/2006/relationships/slide" Target="slide89.xml"/><Relationship Id="rId10" Type="http://schemas.openxmlformats.org/officeDocument/2006/relationships/image" Target="../media/image57.png"/><Relationship Id="rId4" Type="http://schemas.openxmlformats.org/officeDocument/2006/relationships/slide" Target="slide11.xml"/><Relationship Id="rId9" Type="http://schemas.openxmlformats.org/officeDocument/2006/relationships/image" Target="../media/image56.png"/></Relationships>
</file>

<file path=ppt/slides/_rels/slide112.xml.rels><?xml version="1.0" encoding="UTF-8" standalone="yes"?>
<Relationships xmlns="http://schemas.openxmlformats.org/package/2006/relationships"><Relationship Id="rId8" Type="http://schemas.openxmlformats.org/officeDocument/2006/relationships/slide" Target="slide11.xml"/><Relationship Id="rId13" Type="http://schemas.openxmlformats.org/officeDocument/2006/relationships/image" Target="../media/image58.wmf"/><Relationship Id="rId3" Type="http://schemas.openxmlformats.org/officeDocument/2006/relationships/slideLayout" Target="../slideLayouts/slideLayout24.xml"/><Relationship Id="rId7" Type="http://schemas.openxmlformats.org/officeDocument/2006/relationships/slide" Target="slide89.xml"/><Relationship Id="rId12" Type="http://schemas.openxmlformats.org/officeDocument/2006/relationships/image" Target="../media/image57.png"/><Relationship Id="rId2" Type="http://schemas.openxmlformats.org/officeDocument/2006/relationships/control" Target="../activeX/activeX173.xml"/><Relationship Id="rId1" Type="http://schemas.openxmlformats.org/officeDocument/2006/relationships/vmlDrawing" Target="../drawings/vmlDrawing49.vml"/><Relationship Id="rId6" Type="http://schemas.openxmlformats.org/officeDocument/2006/relationships/slide" Target="slide95.xml"/><Relationship Id="rId11" Type="http://schemas.openxmlformats.org/officeDocument/2006/relationships/image" Target="../media/image56.png"/><Relationship Id="rId5" Type="http://schemas.openxmlformats.org/officeDocument/2006/relationships/slide" Target="slide94.xml"/><Relationship Id="rId10" Type="http://schemas.openxmlformats.org/officeDocument/2006/relationships/image" Target="../media/image55.png"/><Relationship Id="rId4" Type="http://schemas.openxmlformats.org/officeDocument/2006/relationships/image" Target="../media/image3.jpg"/><Relationship Id="rId9" Type="http://schemas.openxmlformats.org/officeDocument/2006/relationships/image" Target="../media/image54.png"/></Relationships>
</file>

<file path=ppt/slides/_rels/slide113.xml.rels><?xml version="1.0" encoding="UTF-8" standalone="yes"?>
<Relationships xmlns="http://schemas.openxmlformats.org/package/2006/relationships"><Relationship Id="rId8" Type="http://schemas.openxmlformats.org/officeDocument/2006/relationships/slide" Target="slide11.xml"/><Relationship Id="rId13" Type="http://schemas.openxmlformats.org/officeDocument/2006/relationships/slide" Target="slide112.xml"/><Relationship Id="rId3" Type="http://schemas.openxmlformats.org/officeDocument/2006/relationships/slideLayout" Target="../slideLayouts/slideLayout24.xml"/><Relationship Id="rId7" Type="http://schemas.openxmlformats.org/officeDocument/2006/relationships/slide" Target="slide89.xml"/><Relationship Id="rId12" Type="http://schemas.openxmlformats.org/officeDocument/2006/relationships/image" Target="../media/image57.png"/><Relationship Id="rId2" Type="http://schemas.openxmlformats.org/officeDocument/2006/relationships/control" Target="../activeX/activeX174.xml"/><Relationship Id="rId16" Type="http://schemas.openxmlformats.org/officeDocument/2006/relationships/image" Target="../media/image425.wmf"/><Relationship Id="rId1" Type="http://schemas.openxmlformats.org/officeDocument/2006/relationships/vmlDrawing" Target="../drawings/vmlDrawing50.vml"/><Relationship Id="rId6" Type="http://schemas.openxmlformats.org/officeDocument/2006/relationships/slide" Target="slide95.xml"/><Relationship Id="rId11" Type="http://schemas.openxmlformats.org/officeDocument/2006/relationships/image" Target="../media/image56.png"/><Relationship Id="rId5" Type="http://schemas.openxmlformats.org/officeDocument/2006/relationships/slide" Target="slide94.xml"/><Relationship Id="rId15" Type="http://schemas.microsoft.com/office/2007/relationships/hdphoto" Target="../media/hdphoto1.wdp"/><Relationship Id="rId10" Type="http://schemas.openxmlformats.org/officeDocument/2006/relationships/image" Target="../media/image55.png"/><Relationship Id="rId4" Type="http://schemas.openxmlformats.org/officeDocument/2006/relationships/image" Target="../media/image3.jpg"/><Relationship Id="rId9" Type="http://schemas.openxmlformats.org/officeDocument/2006/relationships/image" Target="../media/image54.png"/><Relationship Id="rId14" Type="http://schemas.openxmlformats.org/officeDocument/2006/relationships/image" Target="../media/image68.png"/></Relationships>
</file>

<file path=ppt/slides/_rels/slide114.xml.rels><?xml version="1.0" encoding="UTF-8" standalone="yes"?>
<Relationships xmlns="http://schemas.openxmlformats.org/package/2006/relationships"><Relationship Id="rId8" Type="http://schemas.openxmlformats.org/officeDocument/2006/relationships/slide" Target="slide11.xml"/><Relationship Id="rId13" Type="http://schemas.openxmlformats.org/officeDocument/2006/relationships/slide" Target="slide112.xml"/><Relationship Id="rId3" Type="http://schemas.openxmlformats.org/officeDocument/2006/relationships/slideLayout" Target="../slideLayouts/slideLayout24.xml"/><Relationship Id="rId7" Type="http://schemas.openxmlformats.org/officeDocument/2006/relationships/slide" Target="slide89.xml"/><Relationship Id="rId12" Type="http://schemas.openxmlformats.org/officeDocument/2006/relationships/image" Target="../media/image57.png"/><Relationship Id="rId2" Type="http://schemas.openxmlformats.org/officeDocument/2006/relationships/control" Target="../activeX/activeX175.xml"/><Relationship Id="rId1" Type="http://schemas.openxmlformats.org/officeDocument/2006/relationships/vmlDrawing" Target="../drawings/vmlDrawing51.vml"/><Relationship Id="rId6" Type="http://schemas.openxmlformats.org/officeDocument/2006/relationships/slide" Target="slide95.xml"/><Relationship Id="rId11" Type="http://schemas.openxmlformats.org/officeDocument/2006/relationships/image" Target="../media/image56.png"/><Relationship Id="rId5" Type="http://schemas.openxmlformats.org/officeDocument/2006/relationships/slide" Target="slide94.xml"/><Relationship Id="rId15" Type="http://schemas.openxmlformats.org/officeDocument/2006/relationships/image" Target="../media/image428.wmf"/><Relationship Id="rId10" Type="http://schemas.openxmlformats.org/officeDocument/2006/relationships/image" Target="../media/image55.png"/><Relationship Id="rId4" Type="http://schemas.openxmlformats.org/officeDocument/2006/relationships/image" Target="../media/image3.jpg"/><Relationship Id="rId9" Type="http://schemas.openxmlformats.org/officeDocument/2006/relationships/image" Target="../media/image54.png"/><Relationship Id="rId14" Type="http://schemas.openxmlformats.org/officeDocument/2006/relationships/image" Target="../media/image427.png"/></Relationships>
</file>

<file path=ppt/slides/_rels/slide115.xml.rels><?xml version="1.0" encoding="UTF-8" standalone="yes"?>
<Relationships xmlns="http://schemas.openxmlformats.org/package/2006/relationships"><Relationship Id="rId8" Type="http://schemas.openxmlformats.org/officeDocument/2006/relationships/slide" Target="slide11.xml"/><Relationship Id="rId13" Type="http://schemas.openxmlformats.org/officeDocument/2006/relationships/slide" Target="slide112.xml"/><Relationship Id="rId3" Type="http://schemas.openxmlformats.org/officeDocument/2006/relationships/slideLayout" Target="../slideLayouts/slideLayout24.xml"/><Relationship Id="rId7" Type="http://schemas.openxmlformats.org/officeDocument/2006/relationships/slide" Target="slide89.xml"/><Relationship Id="rId12" Type="http://schemas.openxmlformats.org/officeDocument/2006/relationships/image" Target="../media/image57.png"/><Relationship Id="rId2" Type="http://schemas.openxmlformats.org/officeDocument/2006/relationships/control" Target="../activeX/activeX176.xml"/><Relationship Id="rId1" Type="http://schemas.openxmlformats.org/officeDocument/2006/relationships/vmlDrawing" Target="../drawings/vmlDrawing52.vml"/><Relationship Id="rId6" Type="http://schemas.openxmlformats.org/officeDocument/2006/relationships/slide" Target="slide95.xml"/><Relationship Id="rId11" Type="http://schemas.openxmlformats.org/officeDocument/2006/relationships/image" Target="../media/image56.png"/><Relationship Id="rId5" Type="http://schemas.openxmlformats.org/officeDocument/2006/relationships/slide" Target="slide94.xml"/><Relationship Id="rId15" Type="http://schemas.openxmlformats.org/officeDocument/2006/relationships/image" Target="../media/image431.wmf"/><Relationship Id="rId10" Type="http://schemas.openxmlformats.org/officeDocument/2006/relationships/image" Target="../media/image55.png"/><Relationship Id="rId4" Type="http://schemas.openxmlformats.org/officeDocument/2006/relationships/image" Target="../media/image3.jpg"/><Relationship Id="rId9" Type="http://schemas.openxmlformats.org/officeDocument/2006/relationships/image" Target="../media/image54.png"/><Relationship Id="rId14" Type="http://schemas.openxmlformats.org/officeDocument/2006/relationships/image" Target="../media/image430.png"/></Relationships>
</file>

<file path=ppt/slides/_rels/slide116.xml.rels><?xml version="1.0" encoding="UTF-8" standalone="yes"?>
<Relationships xmlns="http://schemas.openxmlformats.org/package/2006/relationships"><Relationship Id="rId8" Type="http://schemas.openxmlformats.org/officeDocument/2006/relationships/slide" Target="slide11.xml"/><Relationship Id="rId13" Type="http://schemas.openxmlformats.org/officeDocument/2006/relationships/slide" Target="slide112.xml"/><Relationship Id="rId3" Type="http://schemas.openxmlformats.org/officeDocument/2006/relationships/slideLayout" Target="../slideLayouts/slideLayout24.xml"/><Relationship Id="rId7" Type="http://schemas.openxmlformats.org/officeDocument/2006/relationships/slide" Target="slide89.xml"/><Relationship Id="rId12" Type="http://schemas.openxmlformats.org/officeDocument/2006/relationships/image" Target="../media/image57.png"/><Relationship Id="rId2" Type="http://schemas.openxmlformats.org/officeDocument/2006/relationships/control" Target="../activeX/activeX177.xml"/><Relationship Id="rId16" Type="http://schemas.openxmlformats.org/officeDocument/2006/relationships/image" Target="../media/image434.wmf"/><Relationship Id="rId1" Type="http://schemas.openxmlformats.org/officeDocument/2006/relationships/vmlDrawing" Target="../drawings/vmlDrawing53.vml"/><Relationship Id="rId6" Type="http://schemas.openxmlformats.org/officeDocument/2006/relationships/slide" Target="slide95.xml"/><Relationship Id="rId11" Type="http://schemas.openxmlformats.org/officeDocument/2006/relationships/image" Target="../media/image56.png"/><Relationship Id="rId5" Type="http://schemas.openxmlformats.org/officeDocument/2006/relationships/slide" Target="slide94.xml"/><Relationship Id="rId15" Type="http://schemas.microsoft.com/office/2007/relationships/hdphoto" Target="../media/hdphoto16.wdp"/><Relationship Id="rId10" Type="http://schemas.openxmlformats.org/officeDocument/2006/relationships/image" Target="../media/image55.png"/><Relationship Id="rId4" Type="http://schemas.openxmlformats.org/officeDocument/2006/relationships/image" Target="../media/image3.jpg"/><Relationship Id="rId9" Type="http://schemas.openxmlformats.org/officeDocument/2006/relationships/image" Target="../media/image54.png"/><Relationship Id="rId14" Type="http://schemas.openxmlformats.org/officeDocument/2006/relationships/image" Target="../media/image433.png"/></Relationships>
</file>

<file path=ppt/slides/_rels/slide117.xml.rels><?xml version="1.0" encoding="UTF-8" standalone="yes"?>
<Relationships xmlns="http://schemas.openxmlformats.org/package/2006/relationships"><Relationship Id="rId8" Type="http://schemas.openxmlformats.org/officeDocument/2006/relationships/slide" Target="slide89.xml"/><Relationship Id="rId13" Type="http://schemas.openxmlformats.org/officeDocument/2006/relationships/image" Target="../media/image57.png"/><Relationship Id="rId18" Type="http://schemas.openxmlformats.org/officeDocument/2006/relationships/image" Target="../media/image439.wmf"/><Relationship Id="rId3" Type="http://schemas.openxmlformats.org/officeDocument/2006/relationships/control" Target="../activeX/activeX179.xml"/><Relationship Id="rId7" Type="http://schemas.openxmlformats.org/officeDocument/2006/relationships/slide" Target="slide95.xml"/><Relationship Id="rId12" Type="http://schemas.openxmlformats.org/officeDocument/2006/relationships/image" Target="../media/image56.png"/><Relationship Id="rId17" Type="http://schemas.openxmlformats.org/officeDocument/2006/relationships/image" Target="../media/image438.wmf"/><Relationship Id="rId2" Type="http://schemas.openxmlformats.org/officeDocument/2006/relationships/control" Target="../activeX/activeX178.xml"/><Relationship Id="rId16" Type="http://schemas.openxmlformats.org/officeDocument/2006/relationships/slide" Target="slide114.xml"/><Relationship Id="rId1" Type="http://schemas.openxmlformats.org/officeDocument/2006/relationships/vmlDrawing" Target="../drawings/vmlDrawing54.vml"/><Relationship Id="rId6" Type="http://schemas.openxmlformats.org/officeDocument/2006/relationships/slide" Target="slide94.xml"/><Relationship Id="rId11" Type="http://schemas.openxmlformats.org/officeDocument/2006/relationships/image" Target="../media/image55.png"/><Relationship Id="rId5" Type="http://schemas.openxmlformats.org/officeDocument/2006/relationships/image" Target="../media/image3.jpg"/><Relationship Id="rId15" Type="http://schemas.openxmlformats.org/officeDocument/2006/relationships/image" Target="../media/image427.png"/><Relationship Id="rId10" Type="http://schemas.openxmlformats.org/officeDocument/2006/relationships/image" Target="../media/image54.png"/><Relationship Id="rId4" Type="http://schemas.openxmlformats.org/officeDocument/2006/relationships/slideLayout" Target="../slideLayouts/slideLayout24.xml"/><Relationship Id="rId9" Type="http://schemas.openxmlformats.org/officeDocument/2006/relationships/slide" Target="slide11.xml"/><Relationship Id="rId14" Type="http://schemas.openxmlformats.org/officeDocument/2006/relationships/image" Target="../media/image437.png"/></Relationships>
</file>

<file path=ppt/slides/_rels/slide118.xml.rels><?xml version="1.0" encoding="UTF-8" standalone="yes"?>
<Relationships xmlns="http://schemas.openxmlformats.org/package/2006/relationships"><Relationship Id="rId8" Type="http://schemas.openxmlformats.org/officeDocument/2006/relationships/slide" Target="slide89.xml"/><Relationship Id="rId13" Type="http://schemas.openxmlformats.org/officeDocument/2006/relationships/image" Target="../media/image57.png"/><Relationship Id="rId18" Type="http://schemas.openxmlformats.org/officeDocument/2006/relationships/image" Target="../media/image442.wmf"/><Relationship Id="rId3" Type="http://schemas.openxmlformats.org/officeDocument/2006/relationships/control" Target="../activeX/activeX181.xml"/><Relationship Id="rId7" Type="http://schemas.openxmlformats.org/officeDocument/2006/relationships/slide" Target="slide95.xml"/><Relationship Id="rId12" Type="http://schemas.openxmlformats.org/officeDocument/2006/relationships/image" Target="../media/image56.png"/><Relationship Id="rId17" Type="http://schemas.openxmlformats.org/officeDocument/2006/relationships/image" Target="../media/image438.wmf"/><Relationship Id="rId2" Type="http://schemas.openxmlformats.org/officeDocument/2006/relationships/control" Target="../activeX/activeX180.xml"/><Relationship Id="rId16" Type="http://schemas.openxmlformats.org/officeDocument/2006/relationships/image" Target="../media/image441.png"/><Relationship Id="rId1" Type="http://schemas.openxmlformats.org/officeDocument/2006/relationships/vmlDrawing" Target="../drawings/vmlDrawing55.vml"/><Relationship Id="rId6" Type="http://schemas.openxmlformats.org/officeDocument/2006/relationships/slide" Target="slide94.xml"/><Relationship Id="rId11" Type="http://schemas.openxmlformats.org/officeDocument/2006/relationships/image" Target="../media/image55.png"/><Relationship Id="rId5" Type="http://schemas.openxmlformats.org/officeDocument/2006/relationships/image" Target="../media/image3.jpg"/><Relationship Id="rId15" Type="http://schemas.openxmlformats.org/officeDocument/2006/relationships/image" Target="../media/image430.png"/><Relationship Id="rId10" Type="http://schemas.openxmlformats.org/officeDocument/2006/relationships/image" Target="../media/image54.png"/><Relationship Id="rId4" Type="http://schemas.openxmlformats.org/officeDocument/2006/relationships/slideLayout" Target="../slideLayouts/slideLayout24.xml"/><Relationship Id="rId9" Type="http://schemas.openxmlformats.org/officeDocument/2006/relationships/slide" Target="slide11.xml"/><Relationship Id="rId14" Type="http://schemas.openxmlformats.org/officeDocument/2006/relationships/slide" Target="slide115.xml"/></Relationships>
</file>

<file path=ppt/slides/_rels/slide119.xml.rels><?xml version="1.0" encoding="UTF-8" standalone="yes"?>
<Relationships xmlns="http://schemas.openxmlformats.org/package/2006/relationships"><Relationship Id="rId8" Type="http://schemas.openxmlformats.org/officeDocument/2006/relationships/slide" Target="slide89.xml"/><Relationship Id="rId13" Type="http://schemas.openxmlformats.org/officeDocument/2006/relationships/image" Target="../media/image57.png"/><Relationship Id="rId18" Type="http://schemas.microsoft.com/office/2007/relationships/hdphoto" Target="../media/hdphoto18.wdp"/><Relationship Id="rId3" Type="http://schemas.openxmlformats.org/officeDocument/2006/relationships/control" Target="../activeX/activeX183.xml"/><Relationship Id="rId7" Type="http://schemas.openxmlformats.org/officeDocument/2006/relationships/slide" Target="slide95.xml"/><Relationship Id="rId12" Type="http://schemas.openxmlformats.org/officeDocument/2006/relationships/image" Target="../media/image56.png"/><Relationship Id="rId17" Type="http://schemas.openxmlformats.org/officeDocument/2006/relationships/image" Target="../media/image445.png"/><Relationship Id="rId2" Type="http://schemas.openxmlformats.org/officeDocument/2006/relationships/control" Target="../activeX/activeX182.xml"/><Relationship Id="rId16" Type="http://schemas.microsoft.com/office/2007/relationships/hdphoto" Target="../media/hdphoto17.wdp"/><Relationship Id="rId20" Type="http://schemas.openxmlformats.org/officeDocument/2006/relationships/image" Target="../media/image446.wmf"/><Relationship Id="rId1" Type="http://schemas.openxmlformats.org/officeDocument/2006/relationships/vmlDrawing" Target="../drawings/vmlDrawing56.vml"/><Relationship Id="rId6" Type="http://schemas.openxmlformats.org/officeDocument/2006/relationships/slide" Target="slide94.xml"/><Relationship Id="rId11" Type="http://schemas.openxmlformats.org/officeDocument/2006/relationships/image" Target="../media/image55.png"/><Relationship Id="rId5" Type="http://schemas.openxmlformats.org/officeDocument/2006/relationships/image" Target="../media/image3.jpg"/><Relationship Id="rId15" Type="http://schemas.openxmlformats.org/officeDocument/2006/relationships/image" Target="../media/image444.png"/><Relationship Id="rId10" Type="http://schemas.openxmlformats.org/officeDocument/2006/relationships/image" Target="../media/image54.png"/><Relationship Id="rId19" Type="http://schemas.openxmlformats.org/officeDocument/2006/relationships/image" Target="../media/image438.wmf"/><Relationship Id="rId4" Type="http://schemas.openxmlformats.org/officeDocument/2006/relationships/slideLayout" Target="../slideLayouts/slideLayout24.xml"/><Relationship Id="rId9" Type="http://schemas.openxmlformats.org/officeDocument/2006/relationships/slide" Target="slide11.xml"/><Relationship Id="rId14" Type="http://schemas.openxmlformats.org/officeDocument/2006/relationships/slide" Target="slide112.xml"/></Relationships>
</file>

<file path=ppt/slides/_rels/slide120.xml.rels><?xml version="1.0" encoding="UTF-8" standalone="yes"?>
<Relationships xmlns="http://schemas.openxmlformats.org/package/2006/relationships"><Relationship Id="rId8" Type="http://schemas.openxmlformats.org/officeDocument/2006/relationships/slide" Target="slide89.xml"/><Relationship Id="rId13" Type="http://schemas.openxmlformats.org/officeDocument/2006/relationships/image" Target="../media/image57.png"/><Relationship Id="rId18" Type="http://schemas.microsoft.com/office/2007/relationships/hdphoto" Target="../media/hdphoto16.wdp"/><Relationship Id="rId3" Type="http://schemas.openxmlformats.org/officeDocument/2006/relationships/control" Target="../activeX/activeX185.xml"/><Relationship Id="rId7" Type="http://schemas.openxmlformats.org/officeDocument/2006/relationships/slide" Target="slide95.xml"/><Relationship Id="rId12" Type="http://schemas.openxmlformats.org/officeDocument/2006/relationships/image" Target="../media/image56.png"/><Relationship Id="rId17" Type="http://schemas.openxmlformats.org/officeDocument/2006/relationships/image" Target="../media/image433.png"/><Relationship Id="rId2" Type="http://schemas.openxmlformats.org/officeDocument/2006/relationships/control" Target="../activeX/activeX184.xml"/><Relationship Id="rId16" Type="http://schemas.microsoft.com/office/2007/relationships/hdphoto" Target="../media/hdphoto19.wdp"/><Relationship Id="rId20" Type="http://schemas.openxmlformats.org/officeDocument/2006/relationships/image" Target="../media/image449.wmf"/><Relationship Id="rId1" Type="http://schemas.openxmlformats.org/officeDocument/2006/relationships/vmlDrawing" Target="../drawings/vmlDrawing57.vml"/><Relationship Id="rId6" Type="http://schemas.openxmlformats.org/officeDocument/2006/relationships/slide" Target="slide94.xml"/><Relationship Id="rId11" Type="http://schemas.openxmlformats.org/officeDocument/2006/relationships/image" Target="../media/image55.png"/><Relationship Id="rId5" Type="http://schemas.openxmlformats.org/officeDocument/2006/relationships/image" Target="../media/image3.jpg"/><Relationship Id="rId15" Type="http://schemas.openxmlformats.org/officeDocument/2006/relationships/image" Target="../media/image448.png"/><Relationship Id="rId10" Type="http://schemas.openxmlformats.org/officeDocument/2006/relationships/image" Target="../media/image54.png"/><Relationship Id="rId19" Type="http://schemas.openxmlformats.org/officeDocument/2006/relationships/image" Target="../media/image438.wmf"/><Relationship Id="rId4" Type="http://schemas.openxmlformats.org/officeDocument/2006/relationships/slideLayout" Target="../slideLayouts/slideLayout24.xml"/><Relationship Id="rId9" Type="http://schemas.openxmlformats.org/officeDocument/2006/relationships/slide" Target="slide11.xml"/><Relationship Id="rId14" Type="http://schemas.openxmlformats.org/officeDocument/2006/relationships/slide" Target="slide116.xml"/></Relationships>
</file>

<file path=ppt/slides/_rels/slide1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g"/><Relationship Id="rId1" Type="http://schemas.openxmlformats.org/officeDocument/2006/relationships/slideLayout" Target="../slideLayouts/slideLayout24.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6"/>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0" y="0"/>
            <a:ext cx="9144000" cy="51435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0" name="Picture 19"/>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2590800" y="3790950"/>
            <a:ext cx="2109042" cy="268202"/>
          </a:xfrm>
          <a:prstGeom prst="rect">
            <a:avLst/>
          </a:prstGeom>
        </p:spPr>
      </p:pic>
      <p:grpSp>
        <p:nvGrpSpPr>
          <p:cNvPr id="6" name="Group 5"/>
          <p:cNvGrpSpPr>
            <a:grpSpLocks noChangeAspect="1"/>
          </p:cNvGrpSpPr>
          <p:nvPr/>
        </p:nvGrpSpPr>
        <p:grpSpPr>
          <a:xfrm>
            <a:off x="4106068" y="2355614"/>
            <a:ext cx="1579173" cy="445793"/>
            <a:chOff x="3678627" y="2876550"/>
            <a:chExt cx="3382500" cy="954863"/>
          </a:xfrm>
        </p:grpSpPr>
        <p:sp>
          <p:nvSpPr>
            <p:cNvPr id="7" name="TextBox 6"/>
            <p:cNvSpPr txBox="1">
              <a:spLocks noChangeAspect="1"/>
            </p:cNvSpPr>
            <p:nvPr/>
          </p:nvSpPr>
          <p:spPr>
            <a:xfrm>
              <a:off x="3678627" y="2876550"/>
              <a:ext cx="3382500" cy="599478"/>
            </a:xfrm>
            <a:prstGeom prst="rect">
              <a:avLst/>
            </a:prstGeom>
            <a:noFill/>
          </p:spPr>
          <p:txBody>
            <a:bodyPr wrap="none" rtlCol="0">
              <a:prstTxWarp prst="textPlain">
                <a:avLst/>
              </a:prstTxWarp>
              <a:spAutoFit/>
            </a:bodyPr>
            <a:lstStyle/>
            <a:p>
              <a:r>
                <a:rPr lang="en-US" sz="3200" b="1" dirty="0" smtClean="0">
                  <a:solidFill>
                    <a:schemeClr val="bg1"/>
                  </a:solidFill>
                  <a:latin typeface="Segoe UI" panose="020B0502040204020203" pitchFamily="34" charset="0"/>
                  <a:cs typeface="Segoe UI" panose="020B0502040204020203" pitchFamily="34" charset="0"/>
                </a:rPr>
                <a:t>ARCADIA</a:t>
              </a:r>
              <a:endParaRPr lang="en-US" sz="3200" b="1" dirty="0">
                <a:solidFill>
                  <a:schemeClr val="bg1"/>
                </a:solidFill>
                <a:latin typeface="Segoe UI" panose="020B0502040204020203" pitchFamily="34" charset="0"/>
                <a:cs typeface="Segoe UI" panose="020B0502040204020203" pitchFamily="34" charset="0"/>
              </a:endParaRPr>
            </a:p>
          </p:txBody>
        </p:sp>
        <p:sp>
          <p:nvSpPr>
            <p:cNvPr id="8" name="TextBox 7"/>
            <p:cNvSpPr txBox="1">
              <a:spLocks noChangeAspect="1"/>
            </p:cNvSpPr>
            <p:nvPr/>
          </p:nvSpPr>
          <p:spPr>
            <a:xfrm>
              <a:off x="3678627" y="3540238"/>
              <a:ext cx="3382500" cy="291175"/>
            </a:xfrm>
            <a:prstGeom prst="rect">
              <a:avLst/>
            </a:prstGeom>
            <a:noFill/>
          </p:spPr>
          <p:txBody>
            <a:bodyPr wrap="none" rtlCol="0">
              <a:prstTxWarp prst="textPlain">
                <a:avLst/>
              </a:prstTxWarp>
              <a:spAutoFit/>
            </a:bodyPr>
            <a:lstStyle/>
            <a:p>
              <a:pPr algn="dist"/>
              <a:r>
                <a:rPr lang="en-US" sz="1400" i="1" dirty="0" smtClean="0">
                  <a:solidFill>
                    <a:schemeClr val="bg1"/>
                  </a:solidFill>
                  <a:latin typeface="Segoe UI" panose="020B0502040204020203" pitchFamily="34" charset="0"/>
                  <a:cs typeface="Segoe UI" panose="020B0502040204020203" pitchFamily="34" charset="0"/>
                </a:rPr>
                <a:t>challenge what’s possible</a:t>
              </a:r>
              <a:endParaRPr lang="en-US" sz="1400" i="1" dirty="0">
                <a:solidFill>
                  <a:schemeClr val="bg1"/>
                </a:solidFill>
                <a:latin typeface="Segoe UI" panose="020B0502040204020203" pitchFamily="34" charset="0"/>
                <a:cs typeface="Segoe UI" panose="020B0502040204020203" pitchFamily="34" charset="0"/>
              </a:endParaRPr>
            </a:p>
          </p:txBody>
        </p:sp>
      </p:grpSp>
      <p:pic>
        <p:nvPicPr>
          <p:cNvPr id="9" name="Picture 3"/>
          <p:cNvPicPr>
            <a:picLocks noChangeAspect="1" noChangeArrowheads="1"/>
          </p:cNvPicPr>
          <p:nvPr/>
        </p:nvPicPr>
        <p:blipFill>
          <a:blip r:embed="rId8" cstate="screen">
            <a:clrChange>
              <a:clrFrom>
                <a:srgbClr val="000000"/>
              </a:clrFrom>
              <a:clrTo>
                <a:srgbClr val="000000">
                  <a:alpha val="0"/>
                </a:srgbClr>
              </a:clrTo>
            </a:clrChange>
            <a:extLst>
              <a:ext uri="{28A0092B-C50C-407E-A947-70E740481C1C}">
                <a14:useLocalDpi xmlns:a14="http://schemas.microsoft.com/office/drawing/2010/main"/>
              </a:ext>
            </a:extLst>
          </a:blip>
          <a:srcRect/>
          <a:stretch>
            <a:fillRect/>
          </a:stretch>
        </p:blipFill>
        <p:spPr bwMode="auto">
          <a:xfrm>
            <a:off x="4305449" y="2299061"/>
            <a:ext cx="533102" cy="53101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MS900074674[1].wav">
            <a:hlinkClick r:id="" action="ppaction://media"/>
          </p:cNvPr>
          <p:cNvPicPr>
            <a:picLocks noChangeAspect="1"/>
          </p:cNvPicPr>
          <p:nvPr>
            <a:audioFile r:link="rId2"/>
            <p:extLst>
              <p:ext uri="{DAA4B4D4-6D71-4841-9C94-3DE7FCFB9230}">
                <p14:media xmlns:p14="http://schemas.microsoft.com/office/powerpoint/2010/main" r:embed="rId3">
                  <p14:trim end="192.9064"/>
                </p14:media>
              </p:ext>
            </p:extLst>
          </p:nvPr>
        </p:nvPicPr>
        <p:blipFill>
          <a:blip r:embed="rId9"/>
          <a:stretch>
            <a:fillRect/>
          </a:stretch>
        </p:blipFill>
        <p:spPr>
          <a:xfrm>
            <a:off x="1574800" y="-723900"/>
            <a:ext cx="609600" cy="609600"/>
          </a:xfrm>
          <a:prstGeom prst="rect">
            <a:avLst/>
          </a:prstGeom>
        </p:spPr>
      </p:pic>
      <p:pic>
        <p:nvPicPr>
          <p:cNvPr id="11" name="MS900074674[1].wav">
            <a:hlinkClick r:id="" action="ppaction://media"/>
          </p:cNvPr>
          <p:cNvPicPr>
            <a:picLocks noChangeAspect="1"/>
          </p:cNvPicPr>
          <p:nvPr>
            <a:audioFile r:link="rId2"/>
            <p:extLst>
              <p:ext uri="{DAA4B4D4-6D71-4841-9C94-3DE7FCFB9230}">
                <p14:media xmlns:p14="http://schemas.microsoft.com/office/powerpoint/2010/main" r:embed="rId3">
                  <p14:trim st="643.0213"/>
                </p14:media>
              </p:ext>
            </p:extLst>
          </p:nvPr>
        </p:nvPicPr>
        <p:blipFill>
          <a:blip r:embed="rId9"/>
          <a:stretch>
            <a:fillRect/>
          </a:stretch>
        </p:blipFill>
        <p:spPr>
          <a:xfrm>
            <a:off x="3276600" y="-660400"/>
            <a:ext cx="609600" cy="609600"/>
          </a:xfrm>
          <a:prstGeom prst="rect">
            <a:avLst/>
          </a:prstGeom>
        </p:spPr>
      </p:pic>
      <p:sp>
        <p:nvSpPr>
          <p:cNvPr id="3" name="Oval 2"/>
          <p:cNvSpPr>
            <a:spLocks noChangeAspect="1"/>
          </p:cNvSpPr>
          <p:nvPr/>
        </p:nvSpPr>
        <p:spPr>
          <a:xfrm>
            <a:off x="4236722" y="2907031"/>
            <a:ext cx="45719" cy="4571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Oval 12"/>
          <p:cNvSpPr>
            <a:spLocks noChangeAspect="1"/>
          </p:cNvSpPr>
          <p:nvPr/>
        </p:nvSpPr>
        <p:spPr>
          <a:xfrm>
            <a:off x="4445001" y="2907031"/>
            <a:ext cx="45719" cy="4571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Oval 13"/>
          <p:cNvSpPr>
            <a:spLocks noChangeAspect="1"/>
          </p:cNvSpPr>
          <p:nvPr/>
        </p:nvSpPr>
        <p:spPr>
          <a:xfrm>
            <a:off x="4653280" y="2907031"/>
            <a:ext cx="45719" cy="4571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Oval 14"/>
          <p:cNvSpPr>
            <a:spLocks noChangeAspect="1"/>
          </p:cNvSpPr>
          <p:nvPr/>
        </p:nvSpPr>
        <p:spPr>
          <a:xfrm>
            <a:off x="4861560" y="2907031"/>
            <a:ext cx="45719" cy="4571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ontrols>
      <mc:AlternateContent xmlns:mc="http://schemas.openxmlformats.org/markup-compatibility/2006">
        <mc:Choice xmlns:v="urn:schemas-microsoft-com:vml" Requires="v">
          <p:control spid="102419" name="CommandButton1" r:id="rId4" imgW="628560" imgH="190440"/>
        </mc:Choice>
        <mc:Fallback>
          <p:control name="CommandButton1" r:id="rId4" imgW="628560" imgH="190440">
            <p:pic>
              <p:nvPicPr>
                <p:cNvPr id="0" name="CommandButton1"/>
                <p:cNvPicPr preferRelativeResize="0">
                  <a:picLocks noChangeArrowheads="1" noChangeShapeType="1"/>
                </p:cNvPicPr>
                <p:nvPr/>
              </p:nvPicPr>
              <p:blipFill>
                <a:blip r:embed="rId10">
                  <a:extLst>
                    <a:ext uri="{28A0092B-C50C-407E-A947-70E740481C1C}">
                      <a14:useLocalDpi xmlns:a14="http://schemas.microsoft.com/office/drawing/2010/main" val="0"/>
                    </a:ext>
                  </a:extLst>
                </a:blip>
                <a:srcRect/>
                <a:stretch>
                  <a:fillRect/>
                </a:stretch>
              </p:blipFill>
              <p:spPr bwMode="auto">
                <a:xfrm>
                  <a:off x="7086600" y="-403225"/>
                  <a:ext cx="630238" cy="185737"/>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873580514"/>
      </p:ext>
    </p:extLst>
  </p:cSld>
  <p:clrMapOvr>
    <a:masterClrMapping/>
  </p:clrMapOvr>
  <mc:AlternateContent xmlns:mc="http://schemas.openxmlformats.org/markup-compatibility/2006" xmlns:p14="http://schemas.microsoft.com/office/powerpoint/2010/main">
    <mc:Choice Requires="p14">
      <p:transition spd="med" p14:dur="700" advClick="0" advTm="21000">
        <p:fade/>
      </p:transition>
    </mc:Choice>
    <mc:Fallback xmlns="">
      <p:transition spd="med" advClick="0" advTm="2100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fill="hold" nodeType="withEffect" p14:presetBounceEnd="50000">
                                      <p:stCondLst>
                                        <p:cond delay="3000"/>
                                      </p:stCondLst>
                                      <p:childTnLst>
                                        <p:animMotion origin="layout" path="M 0 7.09439E-7 L -0.09167 0.00154 " pathEditMode="relative" rAng="0" ptsTypes="AA" p14:bounceEnd="50000">
                                          <p:cBhvr>
                                            <p:cTn id="6" dur="1000" fill="hold"/>
                                            <p:tgtEl>
                                              <p:spTgt spid="9"/>
                                            </p:tgtEl>
                                            <p:attrNameLst>
                                              <p:attrName>ppt_x</p:attrName>
                                              <p:attrName>ppt_y</p:attrName>
                                            </p:attrNameLst>
                                          </p:cBhvr>
                                          <p:rCtr x="-4583" y="62"/>
                                        </p:animMotion>
                                      </p:childTnLst>
                                    </p:cTn>
                                  </p:par>
                                  <p:par>
                                    <p:cTn id="7" presetID="2" presetClass="entr" presetSubtype="2" fill="hold" nodeType="withEffect" p14:presetBounceEnd="50000">
                                      <p:stCondLst>
                                        <p:cond delay="3000"/>
                                      </p:stCondLst>
                                      <p:childTnLst>
                                        <p:set>
                                          <p:cBhvr>
                                            <p:cTn id="8" dur="1" fill="hold">
                                              <p:stCondLst>
                                                <p:cond delay="0"/>
                                              </p:stCondLst>
                                            </p:cTn>
                                            <p:tgtEl>
                                              <p:spTgt spid="6"/>
                                            </p:tgtEl>
                                            <p:attrNameLst>
                                              <p:attrName>style.visibility</p:attrName>
                                            </p:attrNameLst>
                                          </p:cBhvr>
                                          <p:to>
                                            <p:strVal val="visible"/>
                                          </p:to>
                                        </p:set>
                                        <p:anim calcmode="lin" valueType="num" p14:bounceEnd="50000">
                                          <p:cBhvr additive="base">
                                            <p:cTn id="9" dur="1000" fill="hold"/>
                                            <p:tgtEl>
                                              <p:spTgt spid="6"/>
                                            </p:tgtEl>
                                            <p:attrNameLst>
                                              <p:attrName>ppt_x</p:attrName>
                                            </p:attrNameLst>
                                          </p:cBhvr>
                                          <p:tavLst>
                                            <p:tav tm="0">
                                              <p:val>
                                                <p:strVal val="1+#ppt_w/2"/>
                                              </p:val>
                                            </p:tav>
                                            <p:tav tm="100000">
                                              <p:val>
                                                <p:strVal val="#ppt_x"/>
                                              </p:val>
                                            </p:tav>
                                          </p:tavLst>
                                        </p:anim>
                                        <p:anim calcmode="lin" valueType="num" p14:bounceEnd="50000">
                                          <p:cBhvr additive="base">
                                            <p:cTn id="10" dur="1000" fill="hold"/>
                                            <p:tgtEl>
                                              <p:spTgt spid="6"/>
                                            </p:tgtEl>
                                            <p:attrNameLst>
                                              <p:attrName>ppt_y</p:attrName>
                                            </p:attrNameLst>
                                          </p:cBhvr>
                                          <p:tavLst>
                                            <p:tav tm="0">
                                              <p:val>
                                                <p:strVal val="#ppt_y"/>
                                              </p:val>
                                            </p:tav>
                                            <p:tav tm="100000">
                                              <p:val>
                                                <p:strVal val="#ppt_y"/>
                                              </p:val>
                                            </p:tav>
                                          </p:tavLst>
                                        </p:anim>
                                      </p:childTnLst>
                                    </p:cTn>
                                  </p:par>
                                  <p:par>
                                    <p:cTn id="11" presetID="1" presetClass="mediacall" presetSubtype="0" fill="hold" nodeType="withEffect">
                                      <p:stCondLst>
                                        <p:cond delay="3300"/>
                                      </p:stCondLst>
                                      <p:childTnLst>
                                        <p:cmd type="call" cmd="playFrom(0.0)">
                                          <p:cBhvr>
                                            <p:cTn id="12" dur="173" fill="hold"/>
                                            <p:tgtEl>
                                              <p:spTgt spid="11"/>
                                            </p:tgtEl>
                                          </p:cBhvr>
                                        </p:cmd>
                                      </p:childTnLst>
                                    </p:cTn>
                                  </p:par>
                                  <p:par>
                                    <p:cTn id="13" presetID="32" presetClass="emph" presetSubtype="0" fill="hold" nodeType="withEffect">
                                      <p:stCondLst>
                                        <p:cond delay="5000"/>
                                      </p:stCondLst>
                                      <p:childTnLst>
                                        <p:animRot by="120000">
                                          <p:cBhvr>
                                            <p:cTn id="14" dur="50" fill="hold">
                                              <p:stCondLst>
                                                <p:cond delay="0"/>
                                              </p:stCondLst>
                                            </p:cTn>
                                            <p:tgtEl>
                                              <p:spTgt spid="9"/>
                                            </p:tgtEl>
                                            <p:attrNameLst>
                                              <p:attrName>r</p:attrName>
                                            </p:attrNameLst>
                                          </p:cBhvr>
                                        </p:animRot>
                                        <p:animRot by="-240000">
                                          <p:cBhvr>
                                            <p:cTn id="15" dur="100" fill="hold">
                                              <p:stCondLst>
                                                <p:cond delay="100"/>
                                              </p:stCondLst>
                                            </p:cTn>
                                            <p:tgtEl>
                                              <p:spTgt spid="9"/>
                                            </p:tgtEl>
                                            <p:attrNameLst>
                                              <p:attrName>r</p:attrName>
                                            </p:attrNameLst>
                                          </p:cBhvr>
                                        </p:animRot>
                                        <p:animRot by="240000">
                                          <p:cBhvr>
                                            <p:cTn id="16" dur="100" fill="hold">
                                              <p:stCondLst>
                                                <p:cond delay="200"/>
                                              </p:stCondLst>
                                            </p:cTn>
                                            <p:tgtEl>
                                              <p:spTgt spid="9"/>
                                            </p:tgtEl>
                                            <p:attrNameLst>
                                              <p:attrName>r</p:attrName>
                                            </p:attrNameLst>
                                          </p:cBhvr>
                                        </p:animRot>
                                        <p:animRot by="-240000">
                                          <p:cBhvr>
                                            <p:cTn id="17" dur="100" fill="hold">
                                              <p:stCondLst>
                                                <p:cond delay="300"/>
                                              </p:stCondLst>
                                            </p:cTn>
                                            <p:tgtEl>
                                              <p:spTgt spid="9"/>
                                            </p:tgtEl>
                                            <p:attrNameLst>
                                              <p:attrName>r</p:attrName>
                                            </p:attrNameLst>
                                          </p:cBhvr>
                                        </p:animRot>
                                        <p:animRot by="120000">
                                          <p:cBhvr>
                                            <p:cTn id="18" dur="100" fill="hold">
                                              <p:stCondLst>
                                                <p:cond delay="400"/>
                                              </p:stCondLst>
                                            </p:cTn>
                                            <p:tgtEl>
                                              <p:spTgt spid="9"/>
                                            </p:tgtEl>
                                            <p:attrNameLst>
                                              <p:attrName>r</p:attrName>
                                            </p:attrNameLst>
                                          </p:cBhvr>
                                        </p:animRot>
                                      </p:childTnLst>
                                    </p:cTn>
                                  </p:par>
                                  <p:par>
                                    <p:cTn id="19" presetID="32" presetClass="emph" presetSubtype="0" fill="hold" nodeType="withEffect">
                                      <p:stCondLst>
                                        <p:cond delay="5000"/>
                                      </p:stCondLst>
                                      <p:childTnLst>
                                        <p:animRot by="120000">
                                          <p:cBhvr>
                                            <p:cTn id="20" dur="50" fill="hold">
                                              <p:stCondLst>
                                                <p:cond delay="0"/>
                                              </p:stCondLst>
                                            </p:cTn>
                                            <p:tgtEl>
                                              <p:spTgt spid="6"/>
                                            </p:tgtEl>
                                            <p:attrNameLst>
                                              <p:attrName>r</p:attrName>
                                            </p:attrNameLst>
                                          </p:cBhvr>
                                        </p:animRot>
                                        <p:animRot by="-240000">
                                          <p:cBhvr>
                                            <p:cTn id="21" dur="100" fill="hold">
                                              <p:stCondLst>
                                                <p:cond delay="100"/>
                                              </p:stCondLst>
                                            </p:cTn>
                                            <p:tgtEl>
                                              <p:spTgt spid="6"/>
                                            </p:tgtEl>
                                            <p:attrNameLst>
                                              <p:attrName>r</p:attrName>
                                            </p:attrNameLst>
                                          </p:cBhvr>
                                        </p:animRot>
                                        <p:animRot by="240000">
                                          <p:cBhvr>
                                            <p:cTn id="22" dur="100" fill="hold">
                                              <p:stCondLst>
                                                <p:cond delay="200"/>
                                              </p:stCondLst>
                                            </p:cTn>
                                            <p:tgtEl>
                                              <p:spTgt spid="6"/>
                                            </p:tgtEl>
                                            <p:attrNameLst>
                                              <p:attrName>r</p:attrName>
                                            </p:attrNameLst>
                                          </p:cBhvr>
                                        </p:animRot>
                                        <p:animRot by="-240000">
                                          <p:cBhvr>
                                            <p:cTn id="23" dur="100" fill="hold">
                                              <p:stCondLst>
                                                <p:cond delay="300"/>
                                              </p:stCondLst>
                                            </p:cTn>
                                            <p:tgtEl>
                                              <p:spTgt spid="6"/>
                                            </p:tgtEl>
                                            <p:attrNameLst>
                                              <p:attrName>r</p:attrName>
                                            </p:attrNameLst>
                                          </p:cBhvr>
                                        </p:animRot>
                                        <p:animRot by="120000">
                                          <p:cBhvr>
                                            <p:cTn id="24" dur="100" fill="hold">
                                              <p:stCondLst>
                                                <p:cond delay="400"/>
                                              </p:stCondLst>
                                            </p:cTn>
                                            <p:tgtEl>
                                              <p:spTgt spid="6"/>
                                            </p:tgtEl>
                                            <p:attrNameLst>
                                              <p:attrName>r</p:attrName>
                                            </p:attrNameLst>
                                          </p:cBhvr>
                                        </p:animRot>
                                      </p:childTnLst>
                                    </p:cTn>
                                  </p:par>
                                  <p:par>
                                    <p:cTn id="25" presetID="1" presetClass="mediacall" presetSubtype="0" fill="hold" nodeType="withEffect">
                                      <p:stCondLst>
                                        <p:cond delay="5000"/>
                                      </p:stCondLst>
                                      <p:childTnLst>
                                        <p:cmd type="call" cmd="playFrom(0.0)">
                                          <p:cBhvr>
                                            <p:cTn id="26" dur="623" fill="hold"/>
                                            <p:tgtEl>
                                              <p:spTgt spid="10"/>
                                            </p:tgtEl>
                                          </p:cBhvr>
                                        </p:cmd>
                                      </p:childTnLst>
                                    </p:cTn>
                                  </p:par>
                                  <p:par>
                                    <p:cTn id="27" presetID="2" presetClass="entr" presetSubtype="8" decel="40000" fill="hold" grpId="0" nodeType="withEffect">
                                      <p:stCondLst>
                                        <p:cond delay="700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1000" fill="hold"/>
                                            <p:tgtEl>
                                              <p:spTgt spid="15"/>
                                            </p:tgtEl>
                                            <p:attrNameLst>
                                              <p:attrName>ppt_x</p:attrName>
                                            </p:attrNameLst>
                                          </p:cBhvr>
                                          <p:tavLst>
                                            <p:tav tm="0">
                                              <p:val>
                                                <p:strVal val="0-#ppt_w/2"/>
                                              </p:val>
                                            </p:tav>
                                            <p:tav tm="100000">
                                              <p:val>
                                                <p:strVal val="#ppt_x"/>
                                              </p:val>
                                            </p:tav>
                                          </p:tavLst>
                                        </p:anim>
                                        <p:anim calcmode="lin" valueType="num">
                                          <p:cBhvr additive="base">
                                            <p:cTn id="30" dur="1000" fill="hold"/>
                                            <p:tgtEl>
                                              <p:spTgt spid="15"/>
                                            </p:tgtEl>
                                            <p:attrNameLst>
                                              <p:attrName>ppt_y</p:attrName>
                                            </p:attrNameLst>
                                          </p:cBhvr>
                                          <p:tavLst>
                                            <p:tav tm="0">
                                              <p:val>
                                                <p:strVal val="#ppt_y"/>
                                              </p:val>
                                            </p:tav>
                                            <p:tav tm="100000">
                                              <p:val>
                                                <p:strVal val="#ppt_y"/>
                                              </p:val>
                                            </p:tav>
                                          </p:tavLst>
                                        </p:anim>
                                      </p:childTnLst>
                                    </p:cTn>
                                  </p:par>
                                  <p:par>
                                    <p:cTn id="31" presetID="2" presetClass="entr" presetSubtype="8" decel="40000" fill="hold" grpId="0" nodeType="withEffect">
                                      <p:stCondLst>
                                        <p:cond delay="7200"/>
                                      </p:stCondLst>
                                      <p:childTnLst>
                                        <p:set>
                                          <p:cBhvr>
                                            <p:cTn id="32" dur="1" fill="hold">
                                              <p:stCondLst>
                                                <p:cond delay="0"/>
                                              </p:stCondLst>
                                            </p:cTn>
                                            <p:tgtEl>
                                              <p:spTgt spid="14"/>
                                            </p:tgtEl>
                                            <p:attrNameLst>
                                              <p:attrName>style.visibility</p:attrName>
                                            </p:attrNameLst>
                                          </p:cBhvr>
                                          <p:to>
                                            <p:strVal val="visible"/>
                                          </p:to>
                                        </p:set>
                                        <p:anim calcmode="lin" valueType="num">
                                          <p:cBhvr additive="base">
                                            <p:cTn id="33" dur="1000" fill="hold"/>
                                            <p:tgtEl>
                                              <p:spTgt spid="14"/>
                                            </p:tgtEl>
                                            <p:attrNameLst>
                                              <p:attrName>ppt_x</p:attrName>
                                            </p:attrNameLst>
                                          </p:cBhvr>
                                          <p:tavLst>
                                            <p:tav tm="0">
                                              <p:val>
                                                <p:strVal val="0-#ppt_w/2"/>
                                              </p:val>
                                            </p:tav>
                                            <p:tav tm="100000">
                                              <p:val>
                                                <p:strVal val="#ppt_x"/>
                                              </p:val>
                                            </p:tav>
                                          </p:tavLst>
                                        </p:anim>
                                        <p:anim calcmode="lin" valueType="num">
                                          <p:cBhvr additive="base">
                                            <p:cTn id="34" dur="1000" fill="hold"/>
                                            <p:tgtEl>
                                              <p:spTgt spid="14"/>
                                            </p:tgtEl>
                                            <p:attrNameLst>
                                              <p:attrName>ppt_y</p:attrName>
                                            </p:attrNameLst>
                                          </p:cBhvr>
                                          <p:tavLst>
                                            <p:tav tm="0">
                                              <p:val>
                                                <p:strVal val="#ppt_y"/>
                                              </p:val>
                                            </p:tav>
                                            <p:tav tm="100000">
                                              <p:val>
                                                <p:strVal val="#ppt_y"/>
                                              </p:val>
                                            </p:tav>
                                          </p:tavLst>
                                        </p:anim>
                                      </p:childTnLst>
                                    </p:cTn>
                                  </p:par>
                                  <p:par>
                                    <p:cTn id="35" presetID="2" presetClass="entr" presetSubtype="8" decel="40000" fill="hold" grpId="0" nodeType="withEffect">
                                      <p:stCondLst>
                                        <p:cond delay="750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1000" fill="hold"/>
                                            <p:tgtEl>
                                              <p:spTgt spid="13"/>
                                            </p:tgtEl>
                                            <p:attrNameLst>
                                              <p:attrName>ppt_x</p:attrName>
                                            </p:attrNameLst>
                                          </p:cBhvr>
                                          <p:tavLst>
                                            <p:tav tm="0">
                                              <p:val>
                                                <p:strVal val="0-#ppt_w/2"/>
                                              </p:val>
                                            </p:tav>
                                            <p:tav tm="100000">
                                              <p:val>
                                                <p:strVal val="#ppt_x"/>
                                              </p:val>
                                            </p:tav>
                                          </p:tavLst>
                                        </p:anim>
                                        <p:anim calcmode="lin" valueType="num">
                                          <p:cBhvr additive="base">
                                            <p:cTn id="38" dur="1000" fill="hold"/>
                                            <p:tgtEl>
                                              <p:spTgt spid="13"/>
                                            </p:tgtEl>
                                            <p:attrNameLst>
                                              <p:attrName>ppt_y</p:attrName>
                                            </p:attrNameLst>
                                          </p:cBhvr>
                                          <p:tavLst>
                                            <p:tav tm="0">
                                              <p:val>
                                                <p:strVal val="#ppt_y"/>
                                              </p:val>
                                            </p:tav>
                                            <p:tav tm="100000">
                                              <p:val>
                                                <p:strVal val="#ppt_y"/>
                                              </p:val>
                                            </p:tav>
                                          </p:tavLst>
                                        </p:anim>
                                      </p:childTnLst>
                                    </p:cTn>
                                  </p:par>
                                  <p:par>
                                    <p:cTn id="39" presetID="2" presetClass="entr" presetSubtype="8" decel="40000" fill="hold" grpId="0" nodeType="withEffect">
                                      <p:stCondLst>
                                        <p:cond delay="7700"/>
                                      </p:stCondLst>
                                      <p:childTnLst>
                                        <p:set>
                                          <p:cBhvr>
                                            <p:cTn id="40" dur="1" fill="hold">
                                              <p:stCondLst>
                                                <p:cond delay="0"/>
                                              </p:stCondLst>
                                            </p:cTn>
                                            <p:tgtEl>
                                              <p:spTgt spid="3"/>
                                            </p:tgtEl>
                                            <p:attrNameLst>
                                              <p:attrName>style.visibility</p:attrName>
                                            </p:attrNameLst>
                                          </p:cBhvr>
                                          <p:to>
                                            <p:strVal val="visible"/>
                                          </p:to>
                                        </p:set>
                                        <p:anim calcmode="lin" valueType="num">
                                          <p:cBhvr additive="base">
                                            <p:cTn id="41" dur="1000" fill="hold"/>
                                            <p:tgtEl>
                                              <p:spTgt spid="3"/>
                                            </p:tgtEl>
                                            <p:attrNameLst>
                                              <p:attrName>ppt_x</p:attrName>
                                            </p:attrNameLst>
                                          </p:cBhvr>
                                          <p:tavLst>
                                            <p:tav tm="0">
                                              <p:val>
                                                <p:strVal val="0-#ppt_w/2"/>
                                              </p:val>
                                            </p:tav>
                                            <p:tav tm="100000">
                                              <p:val>
                                                <p:strVal val="#ppt_x"/>
                                              </p:val>
                                            </p:tav>
                                          </p:tavLst>
                                        </p:anim>
                                        <p:anim calcmode="lin" valueType="num">
                                          <p:cBhvr additive="base">
                                            <p:cTn id="42" dur="1000" fill="hold"/>
                                            <p:tgtEl>
                                              <p:spTgt spid="3"/>
                                            </p:tgtEl>
                                            <p:attrNameLst>
                                              <p:attrName>ppt_y</p:attrName>
                                            </p:attrNameLst>
                                          </p:cBhvr>
                                          <p:tavLst>
                                            <p:tav tm="0">
                                              <p:val>
                                                <p:strVal val="#ppt_y"/>
                                              </p:val>
                                            </p:tav>
                                            <p:tav tm="100000">
                                              <p:val>
                                                <p:strVal val="#ppt_y"/>
                                              </p:val>
                                            </p:tav>
                                          </p:tavLst>
                                        </p:anim>
                                      </p:childTnLst>
                                    </p:cTn>
                                  </p:par>
                                  <p:par>
                                    <p:cTn id="43" presetID="2" presetClass="exit" presetSubtype="2" fill="hold" grpId="1" nodeType="withEffect">
                                      <p:stCondLst>
                                        <p:cond delay="8700"/>
                                      </p:stCondLst>
                                      <p:childTnLst>
                                        <p:anim calcmode="lin" valueType="num">
                                          <p:cBhvr additive="base">
                                            <p:cTn id="44" dur="1000"/>
                                            <p:tgtEl>
                                              <p:spTgt spid="15"/>
                                            </p:tgtEl>
                                            <p:attrNameLst>
                                              <p:attrName>ppt_x</p:attrName>
                                            </p:attrNameLst>
                                          </p:cBhvr>
                                          <p:tavLst>
                                            <p:tav tm="0">
                                              <p:val>
                                                <p:strVal val="ppt_x"/>
                                              </p:val>
                                            </p:tav>
                                            <p:tav tm="100000">
                                              <p:val>
                                                <p:strVal val="1+ppt_w/2"/>
                                              </p:val>
                                            </p:tav>
                                          </p:tavLst>
                                        </p:anim>
                                        <p:anim calcmode="lin" valueType="num">
                                          <p:cBhvr additive="base">
                                            <p:cTn id="45" dur="1000"/>
                                            <p:tgtEl>
                                              <p:spTgt spid="15"/>
                                            </p:tgtEl>
                                            <p:attrNameLst>
                                              <p:attrName>ppt_y</p:attrName>
                                            </p:attrNameLst>
                                          </p:cBhvr>
                                          <p:tavLst>
                                            <p:tav tm="0">
                                              <p:val>
                                                <p:strVal val="ppt_y"/>
                                              </p:val>
                                            </p:tav>
                                            <p:tav tm="100000">
                                              <p:val>
                                                <p:strVal val="ppt_y"/>
                                              </p:val>
                                            </p:tav>
                                          </p:tavLst>
                                        </p:anim>
                                        <p:set>
                                          <p:cBhvr>
                                            <p:cTn id="46" dur="1" fill="hold">
                                              <p:stCondLst>
                                                <p:cond delay="999"/>
                                              </p:stCondLst>
                                            </p:cTn>
                                            <p:tgtEl>
                                              <p:spTgt spid="15"/>
                                            </p:tgtEl>
                                            <p:attrNameLst>
                                              <p:attrName>style.visibility</p:attrName>
                                            </p:attrNameLst>
                                          </p:cBhvr>
                                          <p:to>
                                            <p:strVal val="hidden"/>
                                          </p:to>
                                        </p:set>
                                      </p:childTnLst>
                                    </p:cTn>
                                  </p:par>
                                  <p:par>
                                    <p:cTn id="47" presetID="2" presetClass="exit" presetSubtype="2" fill="hold" grpId="1" nodeType="withEffect">
                                      <p:stCondLst>
                                        <p:cond delay="9200"/>
                                      </p:stCondLst>
                                      <p:childTnLst>
                                        <p:anim calcmode="lin" valueType="num">
                                          <p:cBhvr additive="base">
                                            <p:cTn id="48" dur="1000"/>
                                            <p:tgtEl>
                                              <p:spTgt spid="14"/>
                                            </p:tgtEl>
                                            <p:attrNameLst>
                                              <p:attrName>ppt_x</p:attrName>
                                            </p:attrNameLst>
                                          </p:cBhvr>
                                          <p:tavLst>
                                            <p:tav tm="0">
                                              <p:val>
                                                <p:strVal val="ppt_x"/>
                                              </p:val>
                                            </p:tav>
                                            <p:tav tm="100000">
                                              <p:val>
                                                <p:strVal val="1+ppt_w/2"/>
                                              </p:val>
                                            </p:tav>
                                          </p:tavLst>
                                        </p:anim>
                                        <p:anim calcmode="lin" valueType="num">
                                          <p:cBhvr additive="base">
                                            <p:cTn id="49" dur="1000"/>
                                            <p:tgtEl>
                                              <p:spTgt spid="14"/>
                                            </p:tgtEl>
                                            <p:attrNameLst>
                                              <p:attrName>ppt_y</p:attrName>
                                            </p:attrNameLst>
                                          </p:cBhvr>
                                          <p:tavLst>
                                            <p:tav tm="0">
                                              <p:val>
                                                <p:strVal val="ppt_y"/>
                                              </p:val>
                                            </p:tav>
                                            <p:tav tm="100000">
                                              <p:val>
                                                <p:strVal val="ppt_y"/>
                                              </p:val>
                                            </p:tav>
                                          </p:tavLst>
                                        </p:anim>
                                        <p:set>
                                          <p:cBhvr>
                                            <p:cTn id="50" dur="1" fill="hold">
                                              <p:stCondLst>
                                                <p:cond delay="999"/>
                                              </p:stCondLst>
                                            </p:cTn>
                                            <p:tgtEl>
                                              <p:spTgt spid="14"/>
                                            </p:tgtEl>
                                            <p:attrNameLst>
                                              <p:attrName>style.visibility</p:attrName>
                                            </p:attrNameLst>
                                          </p:cBhvr>
                                          <p:to>
                                            <p:strVal val="hidden"/>
                                          </p:to>
                                        </p:set>
                                      </p:childTnLst>
                                    </p:cTn>
                                  </p:par>
                                  <p:par>
                                    <p:cTn id="51" presetID="2" presetClass="exit" presetSubtype="2" fill="hold" grpId="1" nodeType="withEffect">
                                      <p:stCondLst>
                                        <p:cond delay="9700"/>
                                      </p:stCondLst>
                                      <p:childTnLst>
                                        <p:anim calcmode="lin" valueType="num">
                                          <p:cBhvr additive="base">
                                            <p:cTn id="52" dur="1000"/>
                                            <p:tgtEl>
                                              <p:spTgt spid="13"/>
                                            </p:tgtEl>
                                            <p:attrNameLst>
                                              <p:attrName>ppt_x</p:attrName>
                                            </p:attrNameLst>
                                          </p:cBhvr>
                                          <p:tavLst>
                                            <p:tav tm="0">
                                              <p:val>
                                                <p:strVal val="ppt_x"/>
                                              </p:val>
                                            </p:tav>
                                            <p:tav tm="100000">
                                              <p:val>
                                                <p:strVal val="1+ppt_w/2"/>
                                              </p:val>
                                            </p:tav>
                                          </p:tavLst>
                                        </p:anim>
                                        <p:anim calcmode="lin" valueType="num">
                                          <p:cBhvr additive="base">
                                            <p:cTn id="53" dur="1000"/>
                                            <p:tgtEl>
                                              <p:spTgt spid="13"/>
                                            </p:tgtEl>
                                            <p:attrNameLst>
                                              <p:attrName>ppt_y</p:attrName>
                                            </p:attrNameLst>
                                          </p:cBhvr>
                                          <p:tavLst>
                                            <p:tav tm="0">
                                              <p:val>
                                                <p:strVal val="ppt_y"/>
                                              </p:val>
                                            </p:tav>
                                            <p:tav tm="100000">
                                              <p:val>
                                                <p:strVal val="ppt_y"/>
                                              </p:val>
                                            </p:tav>
                                          </p:tavLst>
                                        </p:anim>
                                        <p:set>
                                          <p:cBhvr>
                                            <p:cTn id="54" dur="1" fill="hold">
                                              <p:stCondLst>
                                                <p:cond delay="999"/>
                                              </p:stCondLst>
                                            </p:cTn>
                                            <p:tgtEl>
                                              <p:spTgt spid="13"/>
                                            </p:tgtEl>
                                            <p:attrNameLst>
                                              <p:attrName>style.visibility</p:attrName>
                                            </p:attrNameLst>
                                          </p:cBhvr>
                                          <p:to>
                                            <p:strVal val="hidden"/>
                                          </p:to>
                                        </p:set>
                                      </p:childTnLst>
                                    </p:cTn>
                                  </p:par>
                                  <p:par>
                                    <p:cTn id="55" presetID="2" presetClass="exit" presetSubtype="2" fill="hold" grpId="1" nodeType="withEffect">
                                      <p:stCondLst>
                                        <p:cond delay="10200"/>
                                      </p:stCondLst>
                                      <p:childTnLst>
                                        <p:anim calcmode="lin" valueType="num">
                                          <p:cBhvr additive="base">
                                            <p:cTn id="56" dur="1000"/>
                                            <p:tgtEl>
                                              <p:spTgt spid="3"/>
                                            </p:tgtEl>
                                            <p:attrNameLst>
                                              <p:attrName>ppt_x</p:attrName>
                                            </p:attrNameLst>
                                          </p:cBhvr>
                                          <p:tavLst>
                                            <p:tav tm="0">
                                              <p:val>
                                                <p:strVal val="ppt_x"/>
                                              </p:val>
                                            </p:tav>
                                            <p:tav tm="100000">
                                              <p:val>
                                                <p:strVal val="1+ppt_w/2"/>
                                              </p:val>
                                            </p:tav>
                                          </p:tavLst>
                                        </p:anim>
                                        <p:anim calcmode="lin" valueType="num">
                                          <p:cBhvr additive="base">
                                            <p:cTn id="57" dur="1000"/>
                                            <p:tgtEl>
                                              <p:spTgt spid="3"/>
                                            </p:tgtEl>
                                            <p:attrNameLst>
                                              <p:attrName>ppt_y</p:attrName>
                                            </p:attrNameLst>
                                          </p:cBhvr>
                                          <p:tavLst>
                                            <p:tav tm="0">
                                              <p:val>
                                                <p:strVal val="ppt_y"/>
                                              </p:val>
                                            </p:tav>
                                            <p:tav tm="100000">
                                              <p:val>
                                                <p:strVal val="ppt_y"/>
                                              </p:val>
                                            </p:tav>
                                          </p:tavLst>
                                        </p:anim>
                                        <p:set>
                                          <p:cBhvr>
                                            <p:cTn id="58" dur="1" fill="hold">
                                              <p:stCondLst>
                                                <p:cond delay="999"/>
                                              </p:stCondLst>
                                            </p:cTn>
                                            <p:tgtEl>
                                              <p:spTgt spid="3"/>
                                            </p:tgtEl>
                                            <p:attrNameLst>
                                              <p:attrName>style.visibility</p:attrName>
                                            </p:attrNameLst>
                                          </p:cBhvr>
                                          <p:to>
                                            <p:strVal val="hidden"/>
                                          </p:to>
                                        </p:set>
                                      </p:childTnLst>
                                    </p:cTn>
                                  </p:par>
                                  <p:par>
                                    <p:cTn id="59" presetID="2" presetClass="entr" presetSubtype="8" decel="40000" fill="hold" grpId="2" nodeType="withEffect">
                                      <p:stCondLst>
                                        <p:cond delay="11200"/>
                                      </p:stCondLst>
                                      <p:childTnLst>
                                        <p:set>
                                          <p:cBhvr>
                                            <p:cTn id="60" dur="1" fill="hold">
                                              <p:stCondLst>
                                                <p:cond delay="0"/>
                                              </p:stCondLst>
                                            </p:cTn>
                                            <p:tgtEl>
                                              <p:spTgt spid="15"/>
                                            </p:tgtEl>
                                            <p:attrNameLst>
                                              <p:attrName>style.visibility</p:attrName>
                                            </p:attrNameLst>
                                          </p:cBhvr>
                                          <p:to>
                                            <p:strVal val="visible"/>
                                          </p:to>
                                        </p:set>
                                        <p:anim calcmode="lin" valueType="num">
                                          <p:cBhvr additive="base">
                                            <p:cTn id="61" dur="1000" fill="hold"/>
                                            <p:tgtEl>
                                              <p:spTgt spid="15"/>
                                            </p:tgtEl>
                                            <p:attrNameLst>
                                              <p:attrName>ppt_x</p:attrName>
                                            </p:attrNameLst>
                                          </p:cBhvr>
                                          <p:tavLst>
                                            <p:tav tm="0">
                                              <p:val>
                                                <p:strVal val="0-#ppt_w/2"/>
                                              </p:val>
                                            </p:tav>
                                            <p:tav tm="100000">
                                              <p:val>
                                                <p:strVal val="#ppt_x"/>
                                              </p:val>
                                            </p:tav>
                                          </p:tavLst>
                                        </p:anim>
                                        <p:anim calcmode="lin" valueType="num">
                                          <p:cBhvr additive="base">
                                            <p:cTn id="62" dur="1000" fill="hold"/>
                                            <p:tgtEl>
                                              <p:spTgt spid="15"/>
                                            </p:tgtEl>
                                            <p:attrNameLst>
                                              <p:attrName>ppt_y</p:attrName>
                                            </p:attrNameLst>
                                          </p:cBhvr>
                                          <p:tavLst>
                                            <p:tav tm="0">
                                              <p:val>
                                                <p:strVal val="#ppt_y"/>
                                              </p:val>
                                            </p:tav>
                                            <p:tav tm="100000">
                                              <p:val>
                                                <p:strVal val="#ppt_y"/>
                                              </p:val>
                                            </p:tav>
                                          </p:tavLst>
                                        </p:anim>
                                      </p:childTnLst>
                                    </p:cTn>
                                  </p:par>
                                  <p:par>
                                    <p:cTn id="63" presetID="2" presetClass="entr" presetSubtype="8" decel="40000" fill="hold" grpId="2" nodeType="withEffect">
                                      <p:stCondLst>
                                        <p:cond delay="11700"/>
                                      </p:stCondLst>
                                      <p:childTnLst>
                                        <p:set>
                                          <p:cBhvr>
                                            <p:cTn id="64" dur="1" fill="hold">
                                              <p:stCondLst>
                                                <p:cond delay="0"/>
                                              </p:stCondLst>
                                            </p:cTn>
                                            <p:tgtEl>
                                              <p:spTgt spid="14"/>
                                            </p:tgtEl>
                                            <p:attrNameLst>
                                              <p:attrName>style.visibility</p:attrName>
                                            </p:attrNameLst>
                                          </p:cBhvr>
                                          <p:to>
                                            <p:strVal val="visible"/>
                                          </p:to>
                                        </p:set>
                                        <p:anim calcmode="lin" valueType="num">
                                          <p:cBhvr additive="base">
                                            <p:cTn id="65" dur="1000" fill="hold"/>
                                            <p:tgtEl>
                                              <p:spTgt spid="14"/>
                                            </p:tgtEl>
                                            <p:attrNameLst>
                                              <p:attrName>ppt_x</p:attrName>
                                            </p:attrNameLst>
                                          </p:cBhvr>
                                          <p:tavLst>
                                            <p:tav tm="0">
                                              <p:val>
                                                <p:strVal val="0-#ppt_w/2"/>
                                              </p:val>
                                            </p:tav>
                                            <p:tav tm="100000">
                                              <p:val>
                                                <p:strVal val="#ppt_x"/>
                                              </p:val>
                                            </p:tav>
                                          </p:tavLst>
                                        </p:anim>
                                        <p:anim calcmode="lin" valueType="num">
                                          <p:cBhvr additive="base">
                                            <p:cTn id="66" dur="1000" fill="hold"/>
                                            <p:tgtEl>
                                              <p:spTgt spid="14"/>
                                            </p:tgtEl>
                                            <p:attrNameLst>
                                              <p:attrName>ppt_y</p:attrName>
                                            </p:attrNameLst>
                                          </p:cBhvr>
                                          <p:tavLst>
                                            <p:tav tm="0">
                                              <p:val>
                                                <p:strVal val="#ppt_y"/>
                                              </p:val>
                                            </p:tav>
                                            <p:tav tm="100000">
                                              <p:val>
                                                <p:strVal val="#ppt_y"/>
                                              </p:val>
                                            </p:tav>
                                          </p:tavLst>
                                        </p:anim>
                                      </p:childTnLst>
                                    </p:cTn>
                                  </p:par>
                                  <p:par>
                                    <p:cTn id="67" presetID="2" presetClass="entr" presetSubtype="8" decel="40000" fill="hold" grpId="2" nodeType="withEffect">
                                      <p:stCondLst>
                                        <p:cond delay="12200"/>
                                      </p:stCondLst>
                                      <p:childTnLst>
                                        <p:set>
                                          <p:cBhvr>
                                            <p:cTn id="68" dur="1" fill="hold">
                                              <p:stCondLst>
                                                <p:cond delay="0"/>
                                              </p:stCondLst>
                                            </p:cTn>
                                            <p:tgtEl>
                                              <p:spTgt spid="13"/>
                                            </p:tgtEl>
                                            <p:attrNameLst>
                                              <p:attrName>style.visibility</p:attrName>
                                            </p:attrNameLst>
                                          </p:cBhvr>
                                          <p:to>
                                            <p:strVal val="visible"/>
                                          </p:to>
                                        </p:set>
                                        <p:anim calcmode="lin" valueType="num">
                                          <p:cBhvr additive="base">
                                            <p:cTn id="69" dur="1000" fill="hold"/>
                                            <p:tgtEl>
                                              <p:spTgt spid="13"/>
                                            </p:tgtEl>
                                            <p:attrNameLst>
                                              <p:attrName>ppt_x</p:attrName>
                                            </p:attrNameLst>
                                          </p:cBhvr>
                                          <p:tavLst>
                                            <p:tav tm="0">
                                              <p:val>
                                                <p:strVal val="0-#ppt_w/2"/>
                                              </p:val>
                                            </p:tav>
                                            <p:tav tm="100000">
                                              <p:val>
                                                <p:strVal val="#ppt_x"/>
                                              </p:val>
                                            </p:tav>
                                          </p:tavLst>
                                        </p:anim>
                                        <p:anim calcmode="lin" valueType="num">
                                          <p:cBhvr additive="base">
                                            <p:cTn id="70" dur="1000" fill="hold"/>
                                            <p:tgtEl>
                                              <p:spTgt spid="13"/>
                                            </p:tgtEl>
                                            <p:attrNameLst>
                                              <p:attrName>ppt_y</p:attrName>
                                            </p:attrNameLst>
                                          </p:cBhvr>
                                          <p:tavLst>
                                            <p:tav tm="0">
                                              <p:val>
                                                <p:strVal val="#ppt_y"/>
                                              </p:val>
                                            </p:tav>
                                            <p:tav tm="100000">
                                              <p:val>
                                                <p:strVal val="#ppt_y"/>
                                              </p:val>
                                            </p:tav>
                                          </p:tavLst>
                                        </p:anim>
                                      </p:childTnLst>
                                    </p:cTn>
                                  </p:par>
                                  <p:par>
                                    <p:cTn id="71" presetID="2" presetClass="entr" presetSubtype="8" decel="40000" fill="hold" grpId="2" nodeType="withEffect">
                                      <p:stCondLst>
                                        <p:cond delay="12700"/>
                                      </p:stCondLst>
                                      <p:childTnLst>
                                        <p:set>
                                          <p:cBhvr>
                                            <p:cTn id="72" dur="1" fill="hold">
                                              <p:stCondLst>
                                                <p:cond delay="0"/>
                                              </p:stCondLst>
                                            </p:cTn>
                                            <p:tgtEl>
                                              <p:spTgt spid="3"/>
                                            </p:tgtEl>
                                            <p:attrNameLst>
                                              <p:attrName>style.visibility</p:attrName>
                                            </p:attrNameLst>
                                          </p:cBhvr>
                                          <p:to>
                                            <p:strVal val="visible"/>
                                          </p:to>
                                        </p:set>
                                        <p:anim calcmode="lin" valueType="num">
                                          <p:cBhvr additive="base">
                                            <p:cTn id="73" dur="1000" fill="hold"/>
                                            <p:tgtEl>
                                              <p:spTgt spid="3"/>
                                            </p:tgtEl>
                                            <p:attrNameLst>
                                              <p:attrName>ppt_x</p:attrName>
                                            </p:attrNameLst>
                                          </p:cBhvr>
                                          <p:tavLst>
                                            <p:tav tm="0">
                                              <p:val>
                                                <p:strVal val="0-#ppt_w/2"/>
                                              </p:val>
                                            </p:tav>
                                            <p:tav tm="100000">
                                              <p:val>
                                                <p:strVal val="#ppt_x"/>
                                              </p:val>
                                            </p:tav>
                                          </p:tavLst>
                                        </p:anim>
                                        <p:anim calcmode="lin" valueType="num">
                                          <p:cBhvr additive="base">
                                            <p:cTn id="74" dur="1000" fill="hold"/>
                                            <p:tgtEl>
                                              <p:spTgt spid="3"/>
                                            </p:tgtEl>
                                            <p:attrNameLst>
                                              <p:attrName>ppt_y</p:attrName>
                                            </p:attrNameLst>
                                          </p:cBhvr>
                                          <p:tavLst>
                                            <p:tav tm="0">
                                              <p:val>
                                                <p:strVal val="#ppt_y"/>
                                              </p:val>
                                            </p:tav>
                                            <p:tav tm="100000">
                                              <p:val>
                                                <p:strVal val="#ppt_y"/>
                                              </p:val>
                                            </p:tav>
                                          </p:tavLst>
                                        </p:anim>
                                      </p:childTnLst>
                                    </p:cTn>
                                  </p:par>
                                  <p:par>
                                    <p:cTn id="75" presetID="2" presetClass="exit" presetSubtype="2" fill="hold" grpId="3" nodeType="withEffect">
                                      <p:stCondLst>
                                        <p:cond delay="13700"/>
                                      </p:stCondLst>
                                      <p:childTnLst>
                                        <p:anim calcmode="lin" valueType="num">
                                          <p:cBhvr additive="base">
                                            <p:cTn id="76" dur="1000"/>
                                            <p:tgtEl>
                                              <p:spTgt spid="15"/>
                                            </p:tgtEl>
                                            <p:attrNameLst>
                                              <p:attrName>ppt_x</p:attrName>
                                            </p:attrNameLst>
                                          </p:cBhvr>
                                          <p:tavLst>
                                            <p:tav tm="0">
                                              <p:val>
                                                <p:strVal val="ppt_x"/>
                                              </p:val>
                                            </p:tav>
                                            <p:tav tm="100000">
                                              <p:val>
                                                <p:strVal val="1+ppt_w/2"/>
                                              </p:val>
                                            </p:tav>
                                          </p:tavLst>
                                        </p:anim>
                                        <p:anim calcmode="lin" valueType="num">
                                          <p:cBhvr additive="base">
                                            <p:cTn id="77" dur="1000"/>
                                            <p:tgtEl>
                                              <p:spTgt spid="15"/>
                                            </p:tgtEl>
                                            <p:attrNameLst>
                                              <p:attrName>ppt_y</p:attrName>
                                            </p:attrNameLst>
                                          </p:cBhvr>
                                          <p:tavLst>
                                            <p:tav tm="0">
                                              <p:val>
                                                <p:strVal val="ppt_y"/>
                                              </p:val>
                                            </p:tav>
                                            <p:tav tm="100000">
                                              <p:val>
                                                <p:strVal val="ppt_y"/>
                                              </p:val>
                                            </p:tav>
                                          </p:tavLst>
                                        </p:anim>
                                        <p:set>
                                          <p:cBhvr>
                                            <p:cTn id="78" dur="1" fill="hold">
                                              <p:stCondLst>
                                                <p:cond delay="999"/>
                                              </p:stCondLst>
                                            </p:cTn>
                                            <p:tgtEl>
                                              <p:spTgt spid="15"/>
                                            </p:tgtEl>
                                            <p:attrNameLst>
                                              <p:attrName>style.visibility</p:attrName>
                                            </p:attrNameLst>
                                          </p:cBhvr>
                                          <p:to>
                                            <p:strVal val="hidden"/>
                                          </p:to>
                                        </p:set>
                                      </p:childTnLst>
                                    </p:cTn>
                                  </p:par>
                                  <p:par>
                                    <p:cTn id="79" presetID="2" presetClass="exit" presetSubtype="2" fill="hold" grpId="3" nodeType="withEffect">
                                      <p:stCondLst>
                                        <p:cond delay="14200"/>
                                      </p:stCondLst>
                                      <p:childTnLst>
                                        <p:anim calcmode="lin" valueType="num">
                                          <p:cBhvr additive="base">
                                            <p:cTn id="80" dur="1000"/>
                                            <p:tgtEl>
                                              <p:spTgt spid="14"/>
                                            </p:tgtEl>
                                            <p:attrNameLst>
                                              <p:attrName>ppt_x</p:attrName>
                                            </p:attrNameLst>
                                          </p:cBhvr>
                                          <p:tavLst>
                                            <p:tav tm="0">
                                              <p:val>
                                                <p:strVal val="ppt_x"/>
                                              </p:val>
                                            </p:tav>
                                            <p:tav tm="100000">
                                              <p:val>
                                                <p:strVal val="1+ppt_w/2"/>
                                              </p:val>
                                            </p:tav>
                                          </p:tavLst>
                                        </p:anim>
                                        <p:anim calcmode="lin" valueType="num">
                                          <p:cBhvr additive="base">
                                            <p:cTn id="81" dur="1000"/>
                                            <p:tgtEl>
                                              <p:spTgt spid="14"/>
                                            </p:tgtEl>
                                            <p:attrNameLst>
                                              <p:attrName>ppt_y</p:attrName>
                                            </p:attrNameLst>
                                          </p:cBhvr>
                                          <p:tavLst>
                                            <p:tav tm="0">
                                              <p:val>
                                                <p:strVal val="ppt_y"/>
                                              </p:val>
                                            </p:tav>
                                            <p:tav tm="100000">
                                              <p:val>
                                                <p:strVal val="ppt_y"/>
                                              </p:val>
                                            </p:tav>
                                          </p:tavLst>
                                        </p:anim>
                                        <p:set>
                                          <p:cBhvr>
                                            <p:cTn id="82" dur="1" fill="hold">
                                              <p:stCondLst>
                                                <p:cond delay="999"/>
                                              </p:stCondLst>
                                            </p:cTn>
                                            <p:tgtEl>
                                              <p:spTgt spid="14"/>
                                            </p:tgtEl>
                                            <p:attrNameLst>
                                              <p:attrName>style.visibility</p:attrName>
                                            </p:attrNameLst>
                                          </p:cBhvr>
                                          <p:to>
                                            <p:strVal val="hidden"/>
                                          </p:to>
                                        </p:set>
                                      </p:childTnLst>
                                    </p:cTn>
                                  </p:par>
                                  <p:par>
                                    <p:cTn id="83" presetID="2" presetClass="exit" presetSubtype="2" fill="hold" grpId="3" nodeType="withEffect">
                                      <p:stCondLst>
                                        <p:cond delay="14700"/>
                                      </p:stCondLst>
                                      <p:childTnLst>
                                        <p:anim calcmode="lin" valueType="num">
                                          <p:cBhvr additive="base">
                                            <p:cTn id="84" dur="1000"/>
                                            <p:tgtEl>
                                              <p:spTgt spid="13"/>
                                            </p:tgtEl>
                                            <p:attrNameLst>
                                              <p:attrName>ppt_x</p:attrName>
                                            </p:attrNameLst>
                                          </p:cBhvr>
                                          <p:tavLst>
                                            <p:tav tm="0">
                                              <p:val>
                                                <p:strVal val="ppt_x"/>
                                              </p:val>
                                            </p:tav>
                                            <p:tav tm="100000">
                                              <p:val>
                                                <p:strVal val="1+ppt_w/2"/>
                                              </p:val>
                                            </p:tav>
                                          </p:tavLst>
                                        </p:anim>
                                        <p:anim calcmode="lin" valueType="num">
                                          <p:cBhvr additive="base">
                                            <p:cTn id="85" dur="1000"/>
                                            <p:tgtEl>
                                              <p:spTgt spid="13"/>
                                            </p:tgtEl>
                                            <p:attrNameLst>
                                              <p:attrName>ppt_y</p:attrName>
                                            </p:attrNameLst>
                                          </p:cBhvr>
                                          <p:tavLst>
                                            <p:tav tm="0">
                                              <p:val>
                                                <p:strVal val="ppt_y"/>
                                              </p:val>
                                            </p:tav>
                                            <p:tav tm="100000">
                                              <p:val>
                                                <p:strVal val="ppt_y"/>
                                              </p:val>
                                            </p:tav>
                                          </p:tavLst>
                                        </p:anim>
                                        <p:set>
                                          <p:cBhvr>
                                            <p:cTn id="86" dur="1" fill="hold">
                                              <p:stCondLst>
                                                <p:cond delay="999"/>
                                              </p:stCondLst>
                                            </p:cTn>
                                            <p:tgtEl>
                                              <p:spTgt spid="13"/>
                                            </p:tgtEl>
                                            <p:attrNameLst>
                                              <p:attrName>style.visibility</p:attrName>
                                            </p:attrNameLst>
                                          </p:cBhvr>
                                          <p:to>
                                            <p:strVal val="hidden"/>
                                          </p:to>
                                        </p:set>
                                      </p:childTnLst>
                                    </p:cTn>
                                  </p:par>
                                  <p:par>
                                    <p:cTn id="87" presetID="2" presetClass="exit" presetSubtype="2" fill="hold" grpId="3" nodeType="withEffect">
                                      <p:stCondLst>
                                        <p:cond delay="15200"/>
                                      </p:stCondLst>
                                      <p:childTnLst>
                                        <p:anim calcmode="lin" valueType="num">
                                          <p:cBhvr additive="base">
                                            <p:cTn id="88" dur="1000"/>
                                            <p:tgtEl>
                                              <p:spTgt spid="3"/>
                                            </p:tgtEl>
                                            <p:attrNameLst>
                                              <p:attrName>ppt_x</p:attrName>
                                            </p:attrNameLst>
                                          </p:cBhvr>
                                          <p:tavLst>
                                            <p:tav tm="0">
                                              <p:val>
                                                <p:strVal val="ppt_x"/>
                                              </p:val>
                                            </p:tav>
                                            <p:tav tm="100000">
                                              <p:val>
                                                <p:strVal val="1+ppt_w/2"/>
                                              </p:val>
                                            </p:tav>
                                          </p:tavLst>
                                        </p:anim>
                                        <p:anim calcmode="lin" valueType="num">
                                          <p:cBhvr additive="base">
                                            <p:cTn id="89" dur="1000"/>
                                            <p:tgtEl>
                                              <p:spTgt spid="3"/>
                                            </p:tgtEl>
                                            <p:attrNameLst>
                                              <p:attrName>ppt_y</p:attrName>
                                            </p:attrNameLst>
                                          </p:cBhvr>
                                          <p:tavLst>
                                            <p:tav tm="0">
                                              <p:val>
                                                <p:strVal val="ppt_y"/>
                                              </p:val>
                                            </p:tav>
                                            <p:tav tm="100000">
                                              <p:val>
                                                <p:strVal val="ppt_y"/>
                                              </p:val>
                                            </p:tav>
                                          </p:tavLst>
                                        </p:anim>
                                        <p:set>
                                          <p:cBhvr>
                                            <p:cTn id="90" dur="1" fill="hold">
                                              <p:stCondLst>
                                                <p:cond delay="999"/>
                                              </p:stCondLst>
                                            </p:cTn>
                                            <p:tgtEl>
                                              <p:spTgt spid="3"/>
                                            </p:tgtEl>
                                            <p:attrNameLst>
                                              <p:attrName>style.visibility</p:attrName>
                                            </p:attrNameLst>
                                          </p:cBhvr>
                                          <p:to>
                                            <p:strVal val="hidden"/>
                                          </p:to>
                                        </p:set>
                                      </p:childTnLst>
                                    </p:cTn>
                                  </p:par>
                                  <p:par>
                                    <p:cTn id="91" presetID="2" presetClass="entr" presetSubtype="8" decel="40000" fill="hold" grpId="4" nodeType="withEffect">
                                      <p:stCondLst>
                                        <p:cond delay="16200"/>
                                      </p:stCondLst>
                                      <p:childTnLst>
                                        <p:set>
                                          <p:cBhvr>
                                            <p:cTn id="92" dur="1" fill="hold">
                                              <p:stCondLst>
                                                <p:cond delay="0"/>
                                              </p:stCondLst>
                                            </p:cTn>
                                            <p:tgtEl>
                                              <p:spTgt spid="15"/>
                                            </p:tgtEl>
                                            <p:attrNameLst>
                                              <p:attrName>style.visibility</p:attrName>
                                            </p:attrNameLst>
                                          </p:cBhvr>
                                          <p:to>
                                            <p:strVal val="visible"/>
                                          </p:to>
                                        </p:set>
                                        <p:anim calcmode="lin" valueType="num">
                                          <p:cBhvr additive="base">
                                            <p:cTn id="93" dur="1000" fill="hold"/>
                                            <p:tgtEl>
                                              <p:spTgt spid="15"/>
                                            </p:tgtEl>
                                            <p:attrNameLst>
                                              <p:attrName>ppt_x</p:attrName>
                                            </p:attrNameLst>
                                          </p:cBhvr>
                                          <p:tavLst>
                                            <p:tav tm="0">
                                              <p:val>
                                                <p:strVal val="0-#ppt_w/2"/>
                                              </p:val>
                                            </p:tav>
                                            <p:tav tm="100000">
                                              <p:val>
                                                <p:strVal val="#ppt_x"/>
                                              </p:val>
                                            </p:tav>
                                          </p:tavLst>
                                        </p:anim>
                                        <p:anim calcmode="lin" valueType="num">
                                          <p:cBhvr additive="base">
                                            <p:cTn id="94" dur="1000" fill="hold"/>
                                            <p:tgtEl>
                                              <p:spTgt spid="15"/>
                                            </p:tgtEl>
                                            <p:attrNameLst>
                                              <p:attrName>ppt_y</p:attrName>
                                            </p:attrNameLst>
                                          </p:cBhvr>
                                          <p:tavLst>
                                            <p:tav tm="0">
                                              <p:val>
                                                <p:strVal val="#ppt_y"/>
                                              </p:val>
                                            </p:tav>
                                            <p:tav tm="100000">
                                              <p:val>
                                                <p:strVal val="#ppt_y"/>
                                              </p:val>
                                            </p:tav>
                                          </p:tavLst>
                                        </p:anim>
                                      </p:childTnLst>
                                    </p:cTn>
                                  </p:par>
                                  <p:par>
                                    <p:cTn id="95" presetID="2" presetClass="entr" presetSubtype="8" decel="40000" fill="hold" grpId="4" nodeType="withEffect">
                                      <p:stCondLst>
                                        <p:cond delay="16700"/>
                                      </p:stCondLst>
                                      <p:childTnLst>
                                        <p:set>
                                          <p:cBhvr>
                                            <p:cTn id="96" dur="1" fill="hold">
                                              <p:stCondLst>
                                                <p:cond delay="0"/>
                                              </p:stCondLst>
                                            </p:cTn>
                                            <p:tgtEl>
                                              <p:spTgt spid="14"/>
                                            </p:tgtEl>
                                            <p:attrNameLst>
                                              <p:attrName>style.visibility</p:attrName>
                                            </p:attrNameLst>
                                          </p:cBhvr>
                                          <p:to>
                                            <p:strVal val="visible"/>
                                          </p:to>
                                        </p:set>
                                        <p:anim calcmode="lin" valueType="num">
                                          <p:cBhvr additive="base">
                                            <p:cTn id="97" dur="1000" fill="hold"/>
                                            <p:tgtEl>
                                              <p:spTgt spid="14"/>
                                            </p:tgtEl>
                                            <p:attrNameLst>
                                              <p:attrName>ppt_x</p:attrName>
                                            </p:attrNameLst>
                                          </p:cBhvr>
                                          <p:tavLst>
                                            <p:tav tm="0">
                                              <p:val>
                                                <p:strVal val="0-#ppt_w/2"/>
                                              </p:val>
                                            </p:tav>
                                            <p:tav tm="100000">
                                              <p:val>
                                                <p:strVal val="#ppt_x"/>
                                              </p:val>
                                            </p:tav>
                                          </p:tavLst>
                                        </p:anim>
                                        <p:anim calcmode="lin" valueType="num">
                                          <p:cBhvr additive="base">
                                            <p:cTn id="98" dur="1000" fill="hold"/>
                                            <p:tgtEl>
                                              <p:spTgt spid="14"/>
                                            </p:tgtEl>
                                            <p:attrNameLst>
                                              <p:attrName>ppt_y</p:attrName>
                                            </p:attrNameLst>
                                          </p:cBhvr>
                                          <p:tavLst>
                                            <p:tav tm="0">
                                              <p:val>
                                                <p:strVal val="#ppt_y"/>
                                              </p:val>
                                            </p:tav>
                                            <p:tav tm="100000">
                                              <p:val>
                                                <p:strVal val="#ppt_y"/>
                                              </p:val>
                                            </p:tav>
                                          </p:tavLst>
                                        </p:anim>
                                      </p:childTnLst>
                                    </p:cTn>
                                  </p:par>
                                  <p:par>
                                    <p:cTn id="99" presetID="2" presetClass="entr" presetSubtype="8" decel="40000" fill="hold" grpId="4" nodeType="withEffect">
                                      <p:stCondLst>
                                        <p:cond delay="17200"/>
                                      </p:stCondLst>
                                      <p:childTnLst>
                                        <p:set>
                                          <p:cBhvr>
                                            <p:cTn id="100" dur="1" fill="hold">
                                              <p:stCondLst>
                                                <p:cond delay="0"/>
                                              </p:stCondLst>
                                            </p:cTn>
                                            <p:tgtEl>
                                              <p:spTgt spid="13"/>
                                            </p:tgtEl>
                                            <p:attrNameLst>
                                              <p:attrName>style.visibility</p:attrName>
                                            </p:attrNameLst>
                                          </p:cBhvr>
                                          <p:to>
                                            <p:strVal val="visible"/>
                                          </p:to>
                                        </p:set>
                                        <p:anim calcmode="lin" valueType="num">
                                          <p:cBhvr additive="base">
                                            <p:cTn id="101" dur="1000" fill="hold"/>
                                            <p:tgtEl>
                                              <p:spTgt spid="13"/>
                                            </p:tgtEl>
                                            <p:attrNameLst>
                                              <p:attrName>ppt_x</p:attrName>
                                            </p:attrNameLst>
                                          </p:cBhvr>
                                          <p:tavLst>
                                            <p:tav tm="0">
                                              <p:val>
                                                <p:strVal val="0-#ppt_w/2"/>
                                              </p:val>
                                            </p:tav>
                                            <p:tav tm="100000">
                                              <p:val>
                                                <p:strVal val="#ppt_x"/>
                                              </p:val>
                                            </p:tav>
                                          </p:tavLst>
                                        </p:anim>
                                        <p:anim calcmode="lin" valueType="num">
                                          <p:cBhvr additive="base">
                                            <p:cTn id="102" dur="1000" fill="hold"/>
                                            <p:tgtEl>
                                              <p:spTgt spid="13"/>
                                            </p:tgtEl>
                                            <p:attrNameLst>
                                              <p:attrName>ppt_y</p:attrName>
                                            </p:attrNameLst>
                                          </p:cBhvr>
                                          <p:tavLst>
                                            <p:tav tm="0">
                                              <p:val>
                                                <p:strVal val="#ppt_y"/>
                                              </p:val>
                                            </p:tav>
                                            <p:tav tm="100000">
                                              <p:val>
                                                <p:strVal val="#ppt_y"/>
                                              </p:val>
                                            </p:tav>
                                          </p:tavLst>
                                        </p:anim>
                                      </p:childTnLst>
                                    </p:cTn>
                                  </p:par>
                                  <p:par>
                                    <p:cTn id="103" presetID="2" presetClass="entr" presetSubtype="8" decel="40000" fill="hold" grpId="4" nodeType="withEffect">
                                      <p:stCondLst>
                                        <p:cond delay="17700"/>
                                      </p:stCondLst>
                                      <p:childTnLst>
                                        <p:set>
                                          <p:cBhvr>
                                            <p:cTn id="104" dur="1" fill="hold">
                                              <p:stCondLst>
                                                <p:cond delay="0"/>
                                              </p:stCondLst>
                                            </p:cTn>
                                            <p:tgtEl>
                                              <p:spTgt spid="3"/>
                                            </p:tgtEl>
                                            <p:attrNameLst>
                                              <p:attrName>style.visibility</p:attrName>
                                            </p:attrNameLst>
                                          </p:cBhvr>
                                          <p:to>
                                            <p:strVal val="visible"/>
                                          </p:to>
                                        </p:set>
                                        <p:anim calcmode="lin" valueType="num">
                                          <p:cBhvr additive="base">
                                            <p:cTn id="105" dur="1000" fill="hold"/>
                                            <p:tgtEl>
                                              <p:spTgt spid="3"/>
                                            </p:tgtEl>
                                            <p:attrNameLst>
                                              <p:attrName>ppt_x</p:attrName>
                                            </p:attrNameLst>
                                          </p:cBhvr>
                                          <p:tavLst>
                                            <p:tav tm="0">
                                              <p:val>
                                                <p:strVal val="0-#ppt_w/2"/>
                                              </p:val>
                                            </p:tav>
                                            <p:tav tm="100000">
                                              <p:val>
                                                <p:strVal val="#ppt_x"/>
                                              </p:val>
                                            </p:tav>
                                          </p:tavLst>
                                        </p:anim>
                                        <p:anim calcmode="lin" valueType="num">
                                          <p:cBhvr additive="base">
                                            <p:cTn id="106" dur="1000" fill="hold"/>
                                            <p:tgtEl>
                                              <p:spTgt spid="3"/>
                                            </p:tgtEl>
                                            <p:attrNameLst>
                                              <p:attrName>ppt_y</p:attrName>
                                            </p:attrNameLst>
                                          </p:cBhvr>
                                          <p:tavLst>
                                            <p:tav tm="0">
                                              <p:val>
                                                <p:strVal val="#ppt_y"/>
                                              </p:val>
                                            </p:tav>
                                            <p:tav tm="100000">
                                              <p:val>
                                                <p:strVal val="#ppt_y"/>
                                              </p:val>
                                            </p:tav>
                                          </p:tavLst>
                                        </p:anim>
                                      </p:childTnLst>
                                    </p:cTn>
                                  </p:par>
                                  <p:par>
                                    <p:cTn id="107" presetID="2" presetClass="exit" presetSubtype="2" fill="hold" grpId="5" nodeType="withEffect">
                                      <p:stCondLst>
                                        <p:cond delay="18700"/>
                                      </p:stCondLst>
                                      <p:childTnLst>
                                        <p:anim calcmode="lin" valueType="num">
                                          <p:cBhvr additive="base">
                                            <p:cTn id="108" dur="1000"/>
                                            <p:tgtEl>
                                              <p:spTgt spid="15"/>
                                            </p:tgtEl>
                                            <p:attrNameLst>
                                              <p:attrName>ppt_x</p:attrName>
                                            </p:attrNameLst>
                                          </p:cBhvr>
                                          <p:tavLst>
                                            <p:tav tm="0">
                                              <p:val>
                                                <p:strVal val="ppt_x"/>
                                              </p:val>
                                            </p:tav>
                                            <p:tav tm="100000">
                                              <p:val>
                                                <p:strVal val="1+ppt_w/2"/>
                                              </p:val>
                                            </p:tav>
                                          </p:tavLst>
                                        </p:anim>
                                        <p:anim calcmode="lin" valueType="num">
                                          <p:cBhvr additive="base">
                                            <p:cTn id="109" dur="1000"/>
                                            <p:tgtEl>
                                              <p:spTgt spid="15"/>
                                            </p:tgtEl>
                                            <p:attrNameLst>
                                              <p:attrName>ppt_y</p:attrName>
                                            </p:attrNameLst>
                                          </p:cBhvr>
                                          <p:tavLst>
                                            <p:tav tm="0">
                                              <p:val>
                                                <p:strVal val="ppt_y"/>
                                              </p:val>
                                            </p:tav>
                                            <p:tav tm="100000">
                                              <p:val>
                                                <p:strVal val="ppt_y"/>
                                              </p:val>
                                            </p:tav>
                                          </p:tavLst>
                                        </p:anim>
                                        <p:set>
                                          <p:cBhvr>
                                            <p:cTn id="110" dur="1" fill="hold">
                                              <p:stCondLst>
                                                <p:cond delay="999"/>
                                              </p:stCondLst>
                                            </p:cTn>
                                            <p:tgtEl>
                                              <p:spTgt spid="15"/>
                                            </p:tgtEl>
                                            <p:attrNameLst>
                                              <p:attrName>style.visibility</p:attrName>
                                            </p:attrNameLst>
                                          </p:cBhvr>
                                          <p:to>
                                            <p:strVal val="hidden"/>
                                          </p:to>
                                        </p:set>
                                      </p:childTnLst>
                                    </p:cTn>
                                  </p:par>
                                  <p:par>
                                    <p:cTn id="111" presetID="2" presetClass="exit" presetSubtype="2" fill="hold" grpId="5" nodeType="withEffect">
                                      <p:stCondLst>
                                        <p:cond delay="19200"/>
                                      </p:stCondLst>
                                      <p:childTnLst>
                                        <p:anim calcmode="lin" valueType="num">
                                          <p:cBhvr additive="base">
                                            <p:cTn id="112" dur="1000"/>
                                            <p:tgtEl>
                                              <p:spTgt spid="14"/>
                                            </p:tgtEl>
                                            <p:attrNameLst>
                                              <p:attrName>ppt_x</p:attrName>
                                            </p:attrNameLst>
                                          </p:cBhvr>
                                          <p:tavLst>
                                            <p:tav tm="0">
                                              <p:val>
                                                <p:strVal val="ppt_x"/>
                                              </p:val>
                                            </p:tav>
                                            <p:tav tm="100000">
                                              <p:val>
                                                <p:strVal val="1+ppt_w/2"/>
                                              </p:val>
                                            </p:tav>
                                          </p:tavLst>
                                        </p:anim>
                                        <p:anim calcmode="lin" valueType="num">
                                          <p:cBhvr additive="base">
                                            <p:cTn id="113" dur="1000"/>
                                            <p:tgtEl>
                                              <p:spTgt spid="14"/>
                                            </p:tgtEl>
                                            <p:attrNameLst>
                                              <p:attrName>ppt_y</p:attrName>
                                            </p:attrNameLst>
                                          </p:cBhvr>
                                          <p:tavLst>
                                            <p:tav tm="0">
                                              <p:val>
                                                <p:strVal val="ppt_y"/>
                                              </p:val>
                                            </p:tav>
                                            <p:tav tm="100000">
                                              <p:val>
                                                <p:strVal val="ppt_y"/>
                                              </p:val>
                                            </p:tav>
                                          </p:tavLst>
                                        </p:anim>
                                        <p:set>
                                          <p:cBhvr>
                                            <p:cTn id="114" dur="1" fill="hold">
                                              <p:stCondLst>
                                                <p:cond delay="999"/>
                                              </p:stCondLst>
                                            </p:cTn>
                                            <p:tgtEl>
                                              <p:spTgt spid="14"/>
                                            </p:tgtEl>
                                            <p:attrNameLst>
                                              <p:attrName>style.visibility</p:attrName>
                                            </p:attrNameLst>
                                          </p:cBhvr>
                                          <p:to>
                                            <p:strVal val="hidden"/>
                                          </p:to>
                                        </p:set>
                                      </p:childTnLst>
                                    </p:cTn>
                                  </p:par>
                                  <p:par>
                                    <p:cTn id="115" presetID="2" presetClass="exit" presetSubtype="2" fill="hold" grpId="5" nodeType="withEffect">
                                      <p:stCondLst>
                                        <p:cond delay="19700"/>
                                      </p:stCondLst>
                                      <p:childTnLst>
                                        <p:anim calcmode="lin" valueType="num">
                                          <p:cBhvr additive="base">
                                            <p:cTn id="116" dur="1000"/>
                                            <p:tgtEl>
                                              <p:spTgt spid="13"/>
                                            </p:tgtEl>
                                            <p:attrNameLst>
                                              <p:attrName>ppt_x</p:attrName>
                                            </p:attrNameLst>
                                          </p:cBhvr>
                                          <p:tavLst>
                                            <p:tav tm="0">
                                              <p:val>
                                                <p:strVal val="ppt_x"/>
                                              </p:val>
                                            </p:tav>
                                            <p:tav tm="100000">
                                              <p:val>
                                                <p:strVal val="1+ppt_w/2"/>
                                              </p:val>
                                            </p:tav>
                                          </p:tavLst>
                                        </p:anim>
                                        <p:anim calcmode="lin" valueType="num">
                                          <p:cBhvr additive="base">
                                            <p:cTn id="117" dur="1000"/>
                                            <p:tgtEl>
                                              <p:spTgt spid="13"/>
                                            </p:tgtEl>
                                            <p:attrNameLst>
                                              <p:attrName>ppt_y</p:attrName>
                                            </p:attrNameLst>
                                          </p:cBhvr>
                                          <p:tavLst>
                                            <p:tav tm="0">
                                              <p:val>
                                                <p:strVal val="ppt_y"/>
                                              </p:val>
                                            </p:tav>
                                            <p:tav tm="100000">
                                              <p:val>
                                                <p:strVal val="ppt_y"/>
                                              </p:val>
                                            </p:tav>
                                          </p:tavLst>
                                        </p:anim>
                                        <p:set>
                                          <p:cBhvr>
                                            <p:cTn id="118" dur="1" fill="hold">
                                              <p:stCondLst>
                                                <p:cond delay="999"/>
                                              </p:stCondLst>
                                            </p:cTn>
                                            <p:tgtEl>
                                              <p:spTgt spid="13"/>
                                            </p:tgtEl>
                                            <p:attrNameLst>
                                              <p:attrName>style.visibility</p:attrName>
                                            </p:attrNameLst>
                                          </p:cBhvr>
                                          <p:to>
                                            <p:strVal val="hidden"/>
                                          </p:to>
                                        </p:set>
                                      </p:childTnLst>
                                    </p:cTn>
                                  </p:par>
                                  <p:par>
                                    <p:cTn id="119" presetID="2" presetClass="exit" presetSubtype="2" fill="hold" grpId="5" nodeType="withEffect">
                                      <p:stCondLst>
                                        <p:cond delay="20200"/>
                                      </p:stCondLst>
                                      <p:childTnLst>
                                        <p:anim calcmode="lin" valueType="num">
                                          <p:cBhvr additive="base">
                                            <p:cTn id="120" dur="1000"/>
                                            <p:tgtEl>
                                              <p:spTgt spid="3"/>
                                            </p:tgtEl>
                                            <p:attrNameLst>
                                              <p:attrName>ppt_x</p:attrName>
                                            </p:attrNameLst>
                                          </p:cBhvr>
                                          <p:tavLst>
                                            <p:tav tm="0">
                                              <p:val>
                                                <p:strVal val="ppt_x"/>
                                              </p:val>
                                            </p:tav>
                                            <p:tav tm="100000">
                                              <p:val>
                                                <p:strVal val="1+ppt_w/2"/>
                                              </p:val>
                                            </p:tav>
                                          </p:tavLst>
                                        </p:anim>
                                        <p:anim calcmode="lin" valueType="num">
                                          <p:cBhvr additive="base">
                                            <p:cTn id="121" dur="1000"/>
                                            <p:tgtEl>
                                              <p:spTgt spid="3"/>
                                            </p:tgtEl>
                                            <p:attrNameLst>
                                              <p:attrName>ppt_y</p:attrName>
                                            </p:attrNameLst>
                                          </p:cBhvr>
                                          <p:tavLst>
                                            <p:tav tm="0">
                                              <p:val>
                                                <p:strVal val="ppt_y"/>
                                              </p:val>
                                            </p:tav>
                                            <p:tav tm="100000">
                                              <p:val>
                                                <p:strVal val="ppt_y"/>
                                              </p:val>
                                            </p:tav>
                                          </p:tavLst>
                                        </p:anim>
                                        <p:set>
                                          <p:cBhvr>
                                            <p:cTn id="122" dur="1" fill="hold">
                                              <p:stCondLst>
                                                <p:cond delay="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audio>
                  <p:cMediaNode vol="80000">
                    <p:cTn id="123" fill="hold" display="0">
                      <p:stCondLst>
                        <p:cond delay="indefinite"/>
                      </p:stCondLst>
                      <p:endCondLst>
                        <p:cond evt="onStopAudio" delay="0">
                          <p:tgtEl>
                            <p:sldTgt/>
                          </p:tgtEl>
                        </p:cond>
                      </p:endCondLst>
                    </p:cTn>
                    <p:tgtEl>
                      <p:spTgt spid="10"/>
                    </p:tgtEl>
                  </p:cMediaNode>
                </p:audio>
                <p:audio>
                  <p:cMediaNode vol="80000">
                    <p:cTn id="124" fill="hold" display="0">
                      <p:stCondLst>
                        <p:cond delay="indefinite"/>
                      </p:stCondLst>
                      <p:endCondLst>
                        <p:cond evt="onStopAudio" delay="0">
                          <p:tgtEl>
                            <p:sldTgt/>
                          </p:tgtEl>
                        </p:cond>
                      </p:endCondLst>
                    </p:cTn>
                    <p:tgtEl>
                      <p:spTgt spid="11"/>
                    </p:tgtEl>
                  </p:cMediaNode>
                </p:audio>
              </p:childTnLst>
            </p:cTn>
          </p:par>
        </p:tnLst>
        <p:bldLst>
          <p:bldP spid="3" grpId="0" animBg="1"/>
          <p:bldP spid="3" grpId="1" animBg="1"/>
          <p:bldP spid="3" grpId="2" animBg="1"/>
          <p:bldP spid="3" grpId="3" animBg="1"/>
          <p:bldP spid="3" grpId="4" animBg="1"/>
          <p:bldP spid="3"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fill="hold" nodeType="withEffect">
                                      <p:stCondLst>
                                        <p:cond delay="3000"/>
                                      </p:stCondLst>
                                      <p:childTnLst>
                                        <p:animMotion origin="layout" path="M 0 7.09439E-7 L -0.09167 0.00154 " pathEditMode="relative" rAng="0" ptsTypes="AA">
                                          <p:cBhvr>
                                            <p:cTn id="6" dur="1000" fill="hold"/>
                                            <p:tgtEl>
                                              <p:spTgt spid="9"/>
                                            </p:tgtEl>
                                            <p:attrNameLst>
                                              <p:attrName>ppt_x</p:attrName>
                                              <p:attrName>ppt_y</p:attrName>
                                            </p:attrNameLst>
                                          </p:cBhvr>
                                          <p:rCtr x="-4583" y="62"/>
                                        </p:animMotion>
                                      </p:childTnLst>
                                    </p:cTn>
                                  </p:par>
                                  <p:par>
                                    <p:cTn id="7" presetID="2" presetClass="entr" presetSubtype="2" fill="hold" nodeType="withEffect">
                                      <p:stCondLst>
                                        <p:cond delay="300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1000" fill="hold"/>
                                            <p:tgtEl>
                                              <p:spTgt spid="6"/>
                                            </p:tgtEl>
                                            <p:attrNameLst>
                                              <p:attrName>ppt_x</p:attrName>
                                            </p:attrNameLst>
                                          </p:cBhvr>
                                          <p:tavLst>
                                            <p:tav tm="0">
                                              <p:val>
                                                <p:strVal val="1+#ppt_w/2"/>
                                              </p:val>
                                            </p:tav>
                                            <p:tav tm="100000">
                                              <p:val>
                                                <p:strVal val="#ppt_x"/>
                                              </p:val>
                                            </p:tav>
                                          </p:tavLst>
                                        </p:anim>
                                        <p:anim calcmode="lin" valueType="num">
                                          <p:cBhvr additive="base">
                                            <p:cTn id="10" dur="1000" fill="hold"/>
                                            <p:tgtEl>
                                              <p:spTgt spid="6"/>
                                            </p:tgtEl>
                                            <p:attrNameLst>
                                              <p:attrName>ppt_y</p:attrName>
                                            </p:attrNameLst>
                                          </p:cBhvr>
                                          <p:tavLst>
                                            <p:tav tm="0">
                                              <p:val>
                                                <p:strVal val="#ppt_y"/>
                                              </p:val>
                                            </p:tav>
                                            <p:tav tm="100000">
                                              <p:val>
                                                <p:strVal val="#ppt_y"/>
                                              </p:val>
                                            </p:tav>
                                          </p:tavLst>
                                        </p:anim>
                                      </p:childTnLst>
                                    </p:cTn>
                                  </p:par>
                                  <p:par>
                                    <p:cTn id="11" presetID="1" presetClass="mediacall" presetSubtype="0" fill="hold" nodeType="withEffect">
                                      <p:stCondLst>
                                        <p:cond delay="3300"/>
                                      </p:stCondLst>
                                      <p:childTnLst>
                                        <p:cmd type="call" cmd="playFrom(0.0)">
                                          <p:cBhvr>
                                            <p:cTn id="12" dur="173" fill="hold"/>
                                            <p:tgtEl>
                                              <p:spTgt spid="11"/>
                                            </p:tgtEl>
                                          </p:cBhvr>
                                        </p:cmd>
                                      </p:childTnLst>
                                    </p:cTn>
                                  </p:par>
                                  <p:par>
                                    <p:cTn id="13" presetID="32" presetClass="emph" presetSubtype="0" fill="hold" nodeType="withEffect">
                                      <p:stCondLst>
                                        <p:cond delay="5000"/>
                                      </p:stCondLst>
                                      <p:childTnLst>
                                        <p:animRot by="120000">
                                          <p:cBhvr>
                                            <p:cTn id="14" dur="50" fill="hold">
                                              <p:stCondLst>
                                                <p:cond delay="0"/>
                                              </p:stCondLst>
                                            </p:cTn>
                                            <p:tgtEl>
                                              <p:spTgt spid="9"/>
                                            </p:tgtEl>
                                            <p:attrNameLst>
                                              <p:attrName>r</p:attrName>
                                            </p:attrNameLst>
                                          </p:cBhvr>
                                        </p:animRot>
                                        <p:animRot by="-240000">
                                          <p:cBhvr>
                                            <p:cTn id="15" dur="100" fill="hold">
                                              <p:stCondLst>
                                                <p:cond delay="100"/>
                                              </p:stCondLst>
                                            </p:cTn>
                                            <p:tgtEl>
                                              <p:spTgt spid="9"/>
                                            </p:tgtEl>
                                            <p:attrNameLst>
                                              <p:attrName>r</p:attrName>
                                            </p:attrNameLst>
                                          </p:cBhvr>
                                        </p:animRot>
                                        <p:animRot by="240000">
                                          <p:cBhvr>
                                            <p:cTn id="16" dur="100" fill="hold">
                                              <p:stCondLst>
                                                <p:cond delay="200"/>
                                              </p:stCondLst>
                                            </p:cTn>
                                            <p:tgtEl>
                                              <p:spTgt spid="9"/>
                                            </p:tgtEl>
                                            <p:attrNameLst>
                                              <p:attrName>r</p:attrName>
                                            </p:attrNameLst>
                                          </p:cBhvr>
                                        </p:animRot>
                                        <p:animRot by="-240000">
                                          <p:cBhvr>
                                            <p:cTn id="17" dur="100" fill="hold">
                                              <p:stCondLst>
                                                <p:cond delay="300"/>
                                              </p:stCondLst>
                                            </p:cTn>
                                            <p:tgtEl>
                                              <p:spTgt spid="9"/>
                                            </p:tgtEl>
                                            <p:attrNameLst>
                                              <p:attrName>r</p:attrName>
                                            </p:attrNameLst>
                                          </p:cBhvr>
                                        </p:animRot>
                                        <p:animRot by="120000">
                                          <p:cBhvr>
                                            <p:cTn id="18" dur="100" fill="hold">
                                              <p:stCondLst>
                                                <p:cond delay="400"/>
                                              </p:stCondLst>
                                            </p:cTn>
                                            <p:tgtEl>
                                              <p:spTgt spid="9"/>
                                            </p:tgtEl>
                                            <p:attrNameLst>
                                              <p:attrName>r</p:attrName>
                                            </p:attrNameLst>
                                          </p:cBhvr>
                                        </p:animRot>
                                      </p:childTnLst>
                                    </p:cTn>
                                  </p:par>
                                  <p:par>
                                    <p:cTn id="19" presetID="32" presetClass="emph" presetSubtype="0" fill="hold" nodeType="withEffect">
                                      <p:stCondLst>
                                        <p:cond delay="5000"/>
                                      </p:stCondLst>
                                      <p:childTnLst>
                                        <p:animRot by="120000">
                                          <p:cBhvr>
                                            <p:cTn id="20" dur="50" fill="hold">
                                              <p:stCondLst>
                                                <p:cond delay="0"/>
                                              </p:stCondLst>
                                            </p:cTn>
                                            <p:tgtEl>
                                              <p:spTgt spid="6"/>
                                            </p:tgtEl>
                                            <p:attrNameLst>
                                              <p:attrName>r</p:attrName>
                                            </p:attrNameLst>
                                          </p:cBhvr>
                                        </p:animRot>
                                        <p:animRot by="-240000">
                                          <p:cBhvr>
                                            <p:cTn id="21" dur="100" fill="hold">
                                              <p:stCondLst>
                                                <p:cond delay="100"/>
                                              </p:stCondLst>
                                            </p:cTn>
                                            <p:tgtEl>
                                              <p:spTgt spid="6"/>
                                            </p:tgtEl>
                                            <p:attrNameLst>
                                              <p:attrName>r</p:attrName>
                                            </p:attrNameLst>
                                          </p:cBhvr>
                                        </p:animRot>
                                        <p:animRot by="240000">
                                          <p:cBhvr>
                                            <p:cTn id="22" dur="100" fill="hold">
                                              <p:stCondLst>
                                                <p:cond delay="200"/>
                                              </p:stCondLst>
                                            </p:cTn>
                                            <p:tgtEl>
                                              <p:spTgt spid="6"/>
                                            </p:tgtEl>
                                            <p:attrNameLst>
                                              <p:attrName>r</p:attrName>
                                            </p:attrNameLst>
                                          </p:cBhvr>
                                        </p:animRot>
                                        <p:animRot by="-240000">
                                          <p:cBhvr>
                                            <p:cTn id="23" dur="100" fill="hold">
                                              <p:stCondLst>
                                                <p:cond delay="300"/>
                                              </p:stCondLst>
                                            </p:cTn>
                                            <p:tgtEl>
                                              <p:spTgt spid="6"/>
                                            </p:tgtEl>
                                            <p:attrNameLst>
                                              <p:attrName>r</p:attrName>
                                            </p:attrNameLst>
                                          </p:cBhvr>
                                        </p:animRot>
                                        <p:animRot by="120000">
                                          <p:cBhvr>
                                            <p:cTn id="24" dur="100" fill="hold">
                                              <p:stCondLst>
                                                <p:cond delay="400"/>
                                              </p:stCondLst>
                                            </p:cTn>
                                            <p:tgtEl>
                                              <p:spTgt spid="6"/>
                                            </p:tgtEl>
                                            <p:attrNameLst>
                                              <p:attrName>r</p:attrName>
                                            </p:attrNameLst>
                                          </p:cBhvr>
                                        </p:animRot>
                                      </p:childTnLst>
                                    </p:cTn>
                                  </p:par>
                                  <p:par>
                                    <p:cTn id="25" presetID="1" presetClass="mediacall" presetSubtype="0" fill="hold" nodeType="withEffect">
                                      <p:stCondLst>
                                        <p:cond delay="5000"/>
                                      </p:stCondLst>
                                      <p:childTnLst>
                                        <p:cmd type="call" cmd="playFrom(0.0)">
                                          <p:cBhvr>
                                            <p:cTn id="26" dur="623" fill="hold"/>
                                            <p:tgtEl>
                                              <p:spTgt spid="10"/>
                                            </p:tgtEl>
                                          </p:cBhvr>
                                        </p:cmd>
                                      </p:childTnLst>
                                    </p:cTn>
                                  </p:par>
                                  <p:par>
                                    <p:cTn id="27" presetID="2" presetClass="entr" presetSubtype="8" decel="40000" fill="hold" grpId="0" nodeType="withEffect">
                                      <p:stCondLst>
                                        <p:cond delay="700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1000" fill="hold"/>
                                            <p:tgtEl>
                                              <p:spTgt spid="15"/>
                                            </p:tgtEl>
                                            <p:attrNameLst>
                                              <p:attrName>ppt_x</p:attrName>
                                            </p:attrNameLst>
                                          </p:cBhvr>
                                          <p:tavLst>
                                            <p:tav tm="0">
                                              <p:val>
                                                <p:strVal val="0-#ppt_w/2"/>
                                              </p:val>
                                            </p:tav>
                                            <p:tav tm="100000">
                                              <p:val>
                                                <p:strVal val="#ppt_x"/>
                                              </p:val>
                                            </p:tav>
                                          </p:tavLst>
                                        </p:anim>
                                        <p:anim calcmode="lin" valueType="num">
                                          <p:cBhvr additive="base">
                                            <p:cTn id="30" dur="1000" fill="hold"/>
                                            <p:tgtEl>
                                              <p:spTgt spid="15"/>
                                            </p:tgtEl>
                                            <p:attrNameLst>
                                              <p:attrName>ppt_y</p:attrName>
                                            </p:attrNameLst>
                                          </p:cBhvr>
                                          <p:tavLst>
                                            <p:tav tm="0">
                                              <p:val>
                                                <p:strVal val="#ppt_y"/>
                                              </p:val>
                                            </p:tav>
                                            <p:tav tm="100000">
                                              <p:val>
                                                <p:strVal val="#ppt_y"/>
                                              </p:val>
                                            </p:tav>
                                          </p:tavLst>
                                        </p:anim>
                                      </p:childTnLst>
                                    </p:cTn>
                                  </p:par>
                                  <p:par>
                                    <p:cTn id="31" presetID="2" presetClass="entr" presetSubtype="8" decel="40000" fill="hold" grpId="0" nodeType="withEffect">
                                      <p:stCondLst>
                                        <p:cond delay="7200"/>
                                      </p:stCondLst>
                                      <p:childTnLst>
                                        <p:set>
                                          <p:cBhvr>
                                            <p:cTn id="32" dur="1" fill="hold">
                                              <p:stCondLst>
                                                <p:cond delay="0"/>
                                              </p:stCondLst>
                                            </p:cTn>
                                            <p:tgtEl>
                                              <p:spTgt spid="14"/>
                                            </p:tgtEl>
                                            <p:attrNameLst>
                                              <p:attrName>style.visibility</p:attrName>
                                            </p:attrNameLst>
                                          </p:cBhvr>
                                          <p:to>
                                            <p:strVal val="visible"/>
                                          </p:to>
                                        </p:set>
                                        <p:anim calcmode="lin" valueType="num">
                                          <p:cBhvr additive="base">
                                            <p:cTn id="33" dur="1000" fill="hold"/>
                                            <p:tgtEl>
                                              <p:spTgt spid="14"/>
                                            </p:tgtEl>
                                            <p:attrNameLst>
                                              <p:attrName>ppt_x</p:attrName>
                                            </p:attrNameLst>
                                          </p:cBhvr>
                                          <p:tavLst>
                                            <p:tav tm="0">
                                              <p:val>
                                                <p:strVal val="0-#ppt_w/2"/>
                                              </p:val>
                                            </p:tav>
                                            <p:tav tm="100000">
                                              <p:val>
                                                <p:strVal val="#ppt_x"/>
                                              </p:val>
                                            </p:tav>
                                          </p:tavLst>
                                        </p:anim>
                                        <p:anim calcmode="lin" valueType="num">
                                          <p:cBhvr additive="base">
                                            <p:cTn id="34" dur="1000" fill="hold"/>
                                            <p:tgtEl>
                                              <p:spTgt spid="14"/>
                                            </p:tgtEl>
                                            <p:attrNameLst>
                                              <p:attrName>ppt_y</p:attrName>
                                            </p:attrNameLst>
                                          </p:cBhvr>
                                          <p:tavLst>
                                            <p:tav tm="0">
                                              <p:val>
                                                <p:strVal val="#ppt_y"/>
                                              </p:val>
                                            </p:tav>
                                            <p:tav tm="100000">
                                              <p:val>
                                                <p:strVal val="#ppt_y"/>
                                              </p:val>
                                            </p:tav>
                                          </p:tavLst>
                                        </p:anim>
                                      </p:childTnLst>
                                    </p:cTn>
                                  </p:par>
                                  <p:par>
                                    <p:cTn id="35" presetID="2" presetClass="entr" presetSubtype="8" decel="40000" fill="hold" grpId="0" nodeType="withEffect">
                                      <p:stCondLst>
                                        <p:cond delay="750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1000" fill="hold"/>
                                            <p:tgtEl>
                                              <p:spTgt spid="13"/>
                                            </p:tgtEl>
                                            <p:attrNameLst>
                                              <p:attrName>ppt_x</p:attrName>
                                            </p:attrNameLst>
                                          </p:cBhvr>
                                          <p:tavLst>
                                            <p:tav tm="0">
                                              <p:val>
                                                <p:strVal val="0-#ppt_w/2"/>
                                              </p:val>
                                            </p:tav>
                                            <p:tav tm="100000">
                                              <p:val>
                                                <p:strVal val="#ppt_x"/>
                                              </p:val>
                                            </p:tav>
                                          </p:tavLst>
                                        </p:anim>
                                        <p:anim calcmode="lin" valueType="num">
                                          <p:cBhvr additive="base">
                                            <p:cTn id="38" dur="1000" fill="hold"/>
                                            <p:tgtEl>
                                              <p:spTgt spid="13"/>
                                            </p:tgtEl>
                                            <p:attrNameLst>
                                              <p:attrName>ppt_y</p:attrName>
                                            </p:attrNameLst>
                                          </p:cBhvr>
                                          <p:tavLst>
                                            <p:tav tm="0">
                                              <p:val>
                                                <p:strVal val="#ppt_y"/>
                                              </p:val>
                                            </p:tav>
                                            <p:tav tm="100000">
                                              <p:val>
                                                <p:strVal val="#ppt_y"/>
                                              </p:val>
                                            </p:tav>
                                          </p:tavLst>
                                        </p:anim>
                                      </p:childTnLst>
                                    </p:cTn>
                                  </p:par>
                                  <p:par>
                                    <p:cTn id="39" presetID="2" presetClass="entr" presetSubtype="8" decel="40000" fill="hold" grpId="0" nodeType="withEffect">
                                      <p:stCondLst>
                                        <p:cond delay="7700"/>
                                      </p:stCondLst>
                                      <p:childTnLst>
                                        <p:set>
                                          <p:cBhvr>
                                            <p:cTn id="40" dur="1" fill="hold">
                                              <p:stCondLst>
                                                <p:cond delay="0"/>
                                              </p:stCondLst>
                                            </p:cTn>
                                            <p:tgtEl>
                                              <p:spTgt spid="3"/>
                                            </p:tgtEl>
                                            <p:attrNameLst>
                                              <p:attrName>style.visibility</p:attrName>
                                            </p:attrNameLst>
                                          </p:cBhvr>
                                          <p:to>
                                            <p:strVal val="visible"/>
                                          </p:to>
                                        </p:set>
                                        <p:anim calcmode="lin" valueType="num">
                                          <p:cBhvr additive="base">
                                            <p:cTn id="41" dur="1000" fill="hold"/>
                                            <p:tgtEl>
                                              <p:spTgt spid="3"/>
                                            </p:tgtEl>
                                            <p:attrNameLst>
                                              <p:attrName>ppt_x</p:attrName>
                                            </p:attrNameLst>
                                          </p:cBhvr>
                                          <p:tavLst>
                                            <p:tav tm="0">
                                              <p:val>
                                                <p:strVal val="0-#ppt_w/2"/>
                                              </p:val>
                                            </p:tav>
                                            <p:tav tm="100000">
                                              <p:val>
                                                <p:strVal val="#ppt_x"/>
                                              </p:val>
                                            </p:tav>
                                          </p:tavLst>
                                        </p:anim>
                                        <p:anim calcmode="lin" valueType="num">
                                          <p:cBhvr additive="base">
                                            <p:cTn id="42" dur="1000" fill="hold"/>
                                            <p:tgtEl>
                                              <p:spTgt spid="3"/>
                                            </p:tgtEl>
                                            <p:attrNameLst>
                                              <p:attrName>ppt_y</p:attrName>
                                            </p:attrNameLst>
                                          </p:cBhvr>
                                          <p:tavLst>
                                            <p:tav tm="0">
                                              <p:val>
                                                <p:strVal val="#ppt_y"/>
                                              </p:val>
                                            </p:tav>
                                            <p:tav tm="100000">
                                              <p:val>
                                                <p:strVal val="#ppt_y"/>
                                              </p:val>
                                            </p:tav>
                                          </p:tavLst>
                                        </p:anim>
                                      </p:childTnLst>
                                    </p:cTn>
                                  </p:par>
                                  <p:par>
                                    <p:cTn id="43" presetID="2" presetClass="exit" presetSubtype="2" fill="hold" grpId="1" nodeType="withEffect">
                                      <p:stCondLst>
                                        <p:cond delay="8700"/>
                                      </p:stCondLst>
                                      <p:childTnLst>
                                        <p:anim calcmode="lin" valueType="num">
                                          <p:cBhvr additive="base">
                                            <p:cTn id="44" dur="1000"/>
                                            <p:tgtEl>
                                              <p:spTgt spid="15"/>
                                            </p:tgtEl>
                                            <p:attrNameLst>
                                              <p:attrName>ppt_x</p:attrName>
                                            </p:attrNameLst>
                                          </p:cBhvr>
                                          <p:tavLst>
                                            <p:tav tm="0">
                                              <p:val>
                                                <p:strVal val="ppt_x"/>
                                              </p:val>
                                            </p:tav>
                                            <p:tav tm="100000">
                                              <p:val>
                                                <p:strVal val="1+ppt_w/2"/>
                                              </p:val>
                                            </p:tav>
                                          </p:tavLst>
                                        </p:anim>
                                        <p:anim calcmode="lin" valueType="num">
                                          <p:cBhvr additive="base">
                                            <p:cTn id="45" dur="1000"/>
                                            <p:tgtEl>
                                              <p:spTgt spid="15"/>
                                            </p:tgtEl>
                                            <p:attrNameLst>
                                              <p:attrName>ppt_y</p:attrName>
                                            </p:attrNameLst>
                                          </p:cBhvr>
                                          <p:tavLst>
                                            <p:tav tm="0">
                                              <p:val>
                                                <p:strVal val="ppt_y"/>
                                              </p:val>
                                            </p:tav>
                                            <p:tav tm="100000">
                                              <p:val>
                                                <p:strVal val="ppt_y"/>
                                              </p:val>
                                            </p:tav>
                                          </p:tavLst>
                                        </p:anim>
                                        <p:set>
                                          <p:cBhvr>
                                            <p:cTn id="46" dur="1" fill="hold">
                                              <p:stCondLst>
                                                <p:cond delay="999"/>
                                              </p:stCondLst>
                                            </p:cTn>
                                            <p:tgtEl>
                                              <p:spTgt spid="15"/>
                                            </p:tgtEl>
                                            <p:attrNameLst>
                                              <p:attrName>style.visibility</p:attrName>
                                            </p:attrNameLst>
                                          </p:cBhvr>
                                          <p:to>
                                            <p:strVal val="hidden"/>
                                          </p:to>
                                        </p:set>
                                      </p:childTnLst>
                                    </p:cTn>
                                  </p:par>
                                  <p:par>
                                    <p:cTn id="47" presetID="2" presetClass="exit" presetSubtype="2" fill="hold" grpId="1" nodeType="withEffect">
                                      <p:stCondLst>
                                        <p:cond delay="9200"/>
                                      </p:stCondLst>
                                      <p:childTnLst>
                                        <p:anim calcmode="lin" valueType="num">
                                          <p:cBhvr additive="base">
                                            <p:cTn id="48" dur="1000"/>
                                            <p:tgtEl>
                                              <p:spTgt spid="14"/>
                                            </p:tgtEl>
                                            <p:attrNameLst>
                                              <p:attrName>ppt_x</p:attrName>
                                            </p:attrNameLst>
                                          </p:cBhvr>
                                          <p:tavLst>
                                            <p:tav tm="0">
                                              <p:val>
                                                <p:strVal val="ppt_x"/>
                                              </p:val>
                                            </p:tav>
                                            <p:tav tm="100000">
                                              <p:val>
                                                <p:strVal val="1+ppt_w/2"/>
                                              </p:val>
                                            </p:tav>
                                          </p:tavLst>
                                        </p:anim>
                                        <p:anim calcmode="lin" valueType="num">
                                          <p:cBhvr additive="base">
                                            <p:cTn id="49" dur="1000"/>
                                            <p:tgtEl>
                                              <p:spTgt spid="14"/>
                                            </p:tgtEl>
                                            <p:attrNameLst>
                                              <p:attrName>ppt_y</p:attrName>
                                            </p:attrNameLst>
                                          </p:cBhvr>
                                          <p:tavLst>
                                            <p:tav tm="0">
                                              <p:val>
                                                <p:strVal val="ppt_y"/>
                                              </p:val>
                                            </p:tav>
                                            <p:tav tm="100000">
                                              <p:val>
                                                <p:strVal val="ppt_y"/>
                                              </p:val>
                                            </p:tav>
                                          </p:tavLst>
                                        </p:anim>
                                        <p:set>
                                          <p:cBhvr>
                                            <p:cTn id="50" dur="1" fill="hold">
                                              <p:stCondLst>
                                                <p:cond delay="999"/>
                                              </p:stCondLst>
                                            </p:cTn>
                                            <p:tgtEl>
                                              <p:spTgt spid="14"/>
                                            </p:tgtEl>
                                            <p:attrNameLst>
                                              <p:attrName>style.visibility</p:attrName>
                                            </p:attrNameLst>
                                          </p:cBhvr>
                                          <p:to>
                                            <p:strVal val="hidden"/>
                                          </p:to>
                                        </p:set>
                                      </p:childTnLst>
                                    </p:cTn>
                                  </p:par>
                                  <p:par>
                                    <p:cTn id="51" presetID="2" presetClass="exit" presetSubtype="2" fill="hold" grpId="1" nodeType="withEffect">
                                      <p:stCondLst>
                                        <p:cond delay="9700"/>
                                      </p:stCondLst>
                                      <p:childTnLst>
                                        <p:anim calcmode="lin" valueType="num">
                                          <p:cBhvr additive="base">
                                            <p:cTn id="52" dur="1000"/>
                                            <p:tgtEl>
                                              <p:spTgt spid="13"/>
                                            </p:tgtEl>
                                            <p:attrNameLst>
                                              <p:attrName>ppt_x</p:attrName>
                                            </p:attrNameLst>
                                          </p:cBhvr>
                                          <p:tavLst>
                                            <p:tav tm="0">
                                              <p:val>
                                                <p:strVal val="ppt_x"/>
                                              </p:val>
                                            </p:tav>
                                            <p:tav tm="100000">
                                              <p:val>
                                                <p:strVal val="1+ppt_w/2"/>
                                              </p:val>
                                            </p:tav>
                                          </p:tavLst>
                                        </p:anim>
                                        <p:anim calcmode="lin" valueType="num">
                                          <p:cBhvr additive="base">
                                            <p:cTn id="53" dur="1000"/>
                                            <p:tgtEl>
                                              <p:spTgt spid="13"/>
                                            </p:tgtEl>
                                            <p:attrNameLst>
                                              <p:attrName>ppt_y</p:attrName>
                                            </p:attrNameLst>
                                          </p:cBhvr>
                                          <p:tavLst>
                                            <p:tav tm="0">
                                              <p:val>
                                                <p:strVal val="ppt_y"/>
                                              </p:val>
                                            </p:tav>
                                            <p:tav tm="100000">
                                              <p:val>
                                                <p:strVal val="ppt_y"/>
                                              </p:val>
                                            </p:tav>
                                          </p:tavLst>
                                        </p:anim>
                                        <p:set>
                                          <p:cBhvr>
                                            <p:cTn id="54" dur="1" fill="hold">
                                              <p:stCondLst>
                                                <p:cond delay="999"/>
                                              </p:stCondLst>
                                            </p:cTn>
                                            <p:tgtEl>
                                              <p:spTgt spid="13"/>
                                            </p:tgtEl>
                                            <p:attrNameLst>
                                              <p:attrName>style.visibility</p:attrName>
                                            </p:attrNameLst>
                                          </p:cBhvr>
                                          <p:to>
                                            <p:strVal val="hidden"/>
                                          </p:to>
                                        </p:set>
                                      </p:childTnLst>
                                    </p:cTn>
                                  </p:par>
                                  <p:par>
                                    <p:cTn id="55" presetID="2" presetClass="exit" presetSubtype="2" fill="hold" grpId="1" nodeType="withEffect">
                                      <p:stCondLst>
                                        <p:cond delay="10200"/>
                                      </p:stCondLst>
                                      <p:childTnLst>
                                        <p:anim calcmode="lin" valueType="num">
                                          <p:cBhvr additive="base">
                                            <p:cTn id="56" dur="1000"/>
                                            <p:tgtEl>
                                              <p:spTgt spid="3"/>
                                            </p:tgtEl>
                                            <p:attrNameLst>
                                              <p:attrName>ppt_x</p:attrName>
                                            </p:attrNameLst>
                                          </p:cBhvr>
                                          <p:tavLst>
                                            <p:tav tm="0">
                                              <p:val>
                                                <p:strVal val="ppt_x"/>
                                              </p:val>
                                            </p:tav>
                                            <p:tav tm="100000">
                                              <p:val>
                                                <p:strVal val="1+ppt_w/2"/>
                                              </p:val>
                                            </p:tav>
                                          </p:tavLst>
                                        </p:anim>
                                        <p:anim calcmode="lin" valueType="num">
                                          <p:cBhvr additive="base">
                                            <p:cTn id="57" dur="1000"/>
                                            <p:tgtEl>
                                              <p:spTgt spid="3"/>
                                            </p:tgtEl>
                                            <p:attrNameLst>
                                              <p:attrName>ppt_y</p:attrName>
                                            </p:attrNameLst>
                                          </p:cBhvr>
                                          <p:tavLst>
                                            <p:tav tm="0">
                                              <p:val>
                                                <p:strVal val="ppt_y"/>
                                              </p:val>
                                            </p:tav>
                                            <p:tav tm="100000">
                                              <p:val>
                                                <p:strVal val="ppt_y"/>
                                              </p:val>
                                            </p:tav>
                                          </p:tavLst>
                                        </p:anim>
                                        <p:set>
                                          <p:cBhvr>
                                            <p:cTn id="58" dur="1" fill="hold">
                                              <p:stCondLst>
                                                <p:cond delay="999"/>
                                              </p:stCondLst>
                                            </p:cTn>
                                            <p:tgtEl>
                                              <p:spTgt spid="3"/>
                                            </p:tgtEl>
                                            <p:attrNameLst>
                                              <p:attrName>style.visibility</p:attrName>
                                            </p:attrNameLst>
                                          </p:cBhvr>
                                          <p:to>
                                            <p:strVal val="hidden"/>
                                          </p:to>
                                        </p:set>
                                      </p:childTnLst>
                                    </p:cTn>
                                  </p:par>
                                  <p:par>
                                    <p:cTn id="59" presetID="2" presetClass="entr" presetSubtype="8" decel="40000" fill="hold" grpId="2" nodeType="withEffect">
                                      <p:stCondLst>
                                        <p:cond delay="11200"/>
                                      </p:stCondLst>
                                      <p:childTnLst>
                                        <p:set>
                                          <p:cBhvr>
                                            <p:cTn id="60" dur="1" fill="hold">
                                              <p:stCondLst>
                                                <p:cond delay="0"/>
                                              </p:stCondLst>
                                            </p:cTn>
                                            <p:tgtEl>
                                              <p:spTgt spid="15"/>
                                            </p:tgtEl>
                                            <p:attrNameLst>
                                              <p:attrName>style.visibility</p:attrName>
                                            </p:attrNameLst>
                                          </p:cBhvr>
                                          <p:to>
                                            <p:strVal val="visible"/>
                                          </p:to>
                                        </p:set>
                                        <p:anim calcmode="lin" valueType="num">
                                          <p:cBhvr additive="base">
                                            <p:cTn id="61" dur="1000" fill="hold"/>
                                            <p:tgtEl>
                                              <p:spTgt spid="15"/>
                                            </p:tgtEl>
                                            <p:attrNameLst>
                                              <p:attrName>ppt_x</p:attrName>
                                            </p:attrNameLst>
                                          </p:cBhvr>
                                          <p:tavLst>
                                            <p:tav tm="0">
                                              <p:val>
                                                <p:strVal val="0-#ppt_w/2"/>
                                              </p:val>
                                            </p:tav>
                                            <p:tav tm="100000">
                                              <p:val>
                                                <p:strVal val="#ppt_x"/>
                                              </p:val>
                                            </p:tav>
                                          </p:tavLst>
                                        </p:anim>
                                        <p:anim calcmode="lin" valueType="num">
                                          <p:cBhvr additive="base">
                                            <p:cTn id="62" dur="1000" fill="hold"/>
                                            <p:tgtEl>
                                              <p:spTgt spid="15"/>
                                            </p:tgtEl>
                                            <p:attrNameLst>
                                              <p:attrName>ppt_y</p:attrName>
                                            </p:attrNameLst>
                                          </p:cBhvr>
                                          <p:tavLst>
                                            <p:tav tm="0">
                                              <p:val>
                                                <p:strVal val="#ppt_y"/>
                                              </p:val>
                                            </p:tav>
                                            <p:tav tm="100000">
                                              <p:val>
                                                <p:strVal val="#ppt_y"/>
                                              </p:val>
                                            </p:tav>
                                          </p:tavLst>
                                        </p:anim>
                                      </p:childTnLst>
                                    </p:cTn>
                                  </p:par>
                                  <p:par>
                                    <p:cTn id="63" presetID="2" presetClass="entr" presetSubtype="8" decel="40000" fill="hold" grpId="2" nodeType="withEffect">
                                      <p:stCondLst>
                                        <p:cond delay="11700"/>
                                      </p:stCondLst>
                                      <p:childTnLst>
                                        <p:set>
                                          <p:cBhvr>
                                            <p:cTn id="64" dur="1" fill="hold">
                                              <p:stCondLst>
                                                <p:cond delay="0"/>
                                              </p:stCondLst>
                                            </p:cTn>
                                            <p:tgtEl>
                                              <p:spTgt spid="14"/>
                                            </p:tgtEl>
                                            <p:attrNameLst>
                                              <p:attrName>style.visibility</p:attrName>
                                            </p:attrNameLst>
                                          </p:cBhvr>
                                          <p:to>
                                            <p:strVal val="visible"/>
                                          </p:to>
                                        </p:set>
                                        <p:anim calcmode="lin" valueType="num">
                                          <p:cBhvr additive="base">
                                            <p:cTn id="65" dur="1000" fill="hold"/>
                                            <p:tgtEl>
                                              <p:spTgt spid="14"/>
                                            </p:tgtEl>
                                            <p:attrNameLst>
                                              <p:attrName>ppt_x</p:attrName>
                                            </p:attrNameLst>
                                          </p:cBhvr>
                                          <p:tavLst>
                                            <p:tav tm="0">
                                              <p:val>
                                                <p:strVal val="0-#ppt_w/2"/>
                                              </p:val>
                                            </p:tav>
                                            <p:tav tm="100000">
                                              <p:val>
                                                <p:strVal val="#ppt_x"/>
                                              </p:val>
                                            </p:tav>
                                          </p:tavLst>
                                        </p:anim>
                                        <p:anim calcmode="lin" valueType="num">
                                          <p:cBhvr additive="base">
                                            <p:cTn id="66" dur="1000" fill="hold"/>
                                            <p:tgtEl>
                                              <p:spTgt spid="14"/>
                                            </p:tgtEl>
                                            <p:attrNameLst>
                                              <p:attrName>ppt_y</p:attrName>
                                            </p:attrNameLst>
                                          </p:cBhvr>
                                          <p:tavLst>
                                            <p:tav tm="0">
                                              <p:val>
                                                <p:strVal val="#ppt_y"/>
                                              </p:val>
                                            </p:tav>
                                            <p:tav tm="100000">
                                              <p:val>
                                                <p:strVal val="#ppt_y"/>
                                              </p:val>
                                            </p:tav>
                                          </p:tavLst>
                                        </p:anim>
                                      </p:childTnLst>
                                    </p:cTn>
                                  </p:par>
                                  <p:par>
                                    <p:cTn id="67" presetID="2" presetClass="entr" presetSubtype="8" decel="40000" fill="hold" grpId="2" nodeType="withEffect">
                                      <p:stCondLst>
                                        <p:cond delay="12200"/>
                                      </p:stCondLst>
                                      <p:childTnLst>
                                        <p:set>
                                          <p:cBhvr>
                                            <p:cTn id="68" dur="1" fill="hold">
                                              <p:stCondLst>
                                                <p:cond delay="0"/>
                                              </p:stCondLst>
                                            </p:cTn>
                                            <p:tgtEl>
                                              <p:spTgt spid="13"/>
                                            </p:tgtEl>
                                            <p:attrNameLst>
                                              <p:attrName>style.visibility</p:attrName>
                                            </p:attrNameLst>
                                          </p:cBhvr>
                                          <p:to>
                                            <p:strVal val="visible"/>
                                          </p:to>
                                        </p:set>
                                        <p:anim calcmode="lin" valueType="num">
                                          <p:cBhvr additive="base">
                                            <p:cTn id="69" dur="1000" fill="hold"/>
                                            <p:tgtEl>
                                              <p:spTgt spid="13"/>
                                            </p:tgtEl>
                                            <p:attrNameLst>
                                              <p:attrName>ppt_x</p:attrName>
                                            </p:attrNameLst>
                                          </p:cBhvr>
                                          <p:tavLst>
                                            <p:tav tm="0">
                                              <p:val>
                                                <p:strVal val="0-#ppt_w/2"/>
                                              </p:val>
                                            </p:tav>
                                            <p:tav tm="100000">
                                              <p:val>
                                                <p:strVal val="#ppt_x"/>
                                              </p:val>
                                            </p:tav>
                                          </p:tavLst>
                                        </p:anim>
                                        <p:anim calcmode="lin" valueType="num">
                                          <p:cBhvr additive="base">
                                            <p:cTn id="70" dur="1000" fill="hold"/>
                                            <p:tgtEl>
                                              <p:spTgt spid="13"/>
                                            </p:tgtEl>
                                            <p:attrNameLst>
                                              <p:attrName>ppt_y</p:attrName>
                                            </p:attrNameLst>
                                          </p:cBhvr>
                                          <p:tavLst>
                                            <p:tav tm="0">
                                              <p:val>
                                                <p:strVal val="#ppt_y"/>
                                              </p:val>
                                            </p:tav>
                                            <p:tav tm="100000">
                                              <p:val>
                                                <p:strVal val="#ppt_y"/>
                                              </p:val>
                                            </p:tav>
                                          </p:tavLst>
                                        </p:anim>
                                      </p:childTnLst>
                                    </p:cTn>
                                  </p:par>
                                  <p:par>
                                    <p:cTn id="71" presetID="2" presetClass="entr" presetSubtype="8" decel="40000" fill="hold" grpId="2" nodeType="withEffect">
                                      <p:stCondLst>
                                        <p:cond delay="12700"/>
                                      </p:stCondLst>
                                      <p:childTnLst>
                                        <p:set>
                                          <p:cBhvr>
                                            <p:cTn id="72" dur="1" fill="hold">
                                              <p:stCondLst>
                                                <p:cond delay="0"/>
                                              </p:stCondLst>
                                            </p:cTn>
                                            <p:tgtEl>
                                              <p:spTgt spid="3"/>
                                            </p:tgtEl>
                                            <p:attrNameLst>
                                              <p:attrName>style.visibility</p:attrName>
                                            </p:attrNameLst>
                                          </p:cBhvr>
                                          <p:to>
                                            <p:strVal val="visible"/>
                                          </p:to>
                                        </p:set>
                                        <p:anim calcmode="lin" valueType="num">
                                          <p:cBhvr additive="base">
                                            <p:cTn id="73" dur="1000" fill="hold"/>
                                            <p:tgtEl>
                                              <p:spTgt spid="3"/>
                                            </p:tgtEl>
                                            <p:attrNameLst>
                                              <p:attrName>ppt_x</p:attrName>
                                            </p:attrNameLst>
                                          </p:cBhvr>
                                          <p:tavLst>
                                            <p:tav tm="0">
                                              <p:val>
                                                <p:strVal val="0-#ppt_w/2"/>
                                              </p:val>
                                            </p:tav>
                                            <p:tav tm="100000">
                                              <p:val>
                                                <p:strVal val="#ppt_x"/>
                                              </p:val>
                                            </p:tav>
                                          </p:tavLst>
                                        </p:anim>
                                        <p:anim calcmode="lin" valueType="num">
                                          <p:cBhvr additive="base">
                                            <p:cTn id="74" dur="1000" fill="hold"/>
                                            <p:tgtEl>
                                              <p:spTgt spid="3"/>
                                            </p:tgtEl>
                                            <p:attrNameLst>
                                              <p:attrName>ppt_y</p:attrName>
                                            </p:attrNameLst>
                                          </p:cBhvr>
                                          <p:tavLst>
                                            <p:tav tm="0">
                                              <p:val>
                                                <p:strVal val="#ppt_y"/>
                                              </p:val>
                                            </p:tav>
                                            <p:tav tm="100000">
                                              <p:val>
                                                <p:strVal val="#ppt_y"/>
                                              </p:val>
                                            </p:tav>
                                          </p:tavLst>
                                        </p:anim>
                                      </p:childTnLst>
                                    </p:cTn>
                                  </p:par>
                                  <p:par>
                                    <p:cTn id="75" presetID="2" presetClass="exit" presetSubtype="2" fill="hold" grpId="3" nodeType="withEffect">
                                      <p:stCondLst>
                                        <p:cond delay="13700"/>
                                      </p:stCondLst>
                                      <p:childTnLst>
                                        <p:anim calcmode="lin" valueType="num">
                                          <p:cBhvr additive="base">
                                            <p:cTn id="76" dur="1000"/>
                                            <p:tgtEl>
                                              <p:spTgt spid="15"/>
                                            </p:tgtEl>
                                            <p:attrNameLst>
                                              <p:attrName>ppt_x</p:attrName>
                                            </p:attrNameLst>
                                          </p:cBhvr>
                                          <p:tavLst>
                                            <p:tav tm="0">
                                              <p:val>
                                                <p:strVal val="ppt_x"/>
                                              </p:val>
                                            </p:tav>
                                            <p:tav tm="100000">
                                              <p:val>
                                                <p:strVal val="1+ppt_w/2"/>
                                              </p:val>
                                            </p:tav>
                                          </p:tavLst>
                                        </p:anim>
                                        <p:anim calcmode="lin" valueType="num">
                                          <p:cBhvr additive="base">
                                            <p:cTn id="77" dur="1000"/>
                                            <p:tgtEl>
                                              <p:spTgt spid="15"/>
                                            </p:tgtEl>
                                            <p:attrNameLst>
                                              <p:attrName>ppt_y</p:attrName>
                                            </p:attrNameLst>
                                          </p:cBhvr>
                                          <p:tavLst>
                                            <p:tav tm="0">
                                              <p:val>
                                                <p:strVal val="ppt_y"/>
                                              </p:val>
                                            </p:tav>
                                            <p:tav tm="100000">
                                              <p:val>
                                                <p:strVal val="ppt_y"/>
                                              </p:val>
                                            </p:tav>
                                          </p:tavLst>
                                        </p:anim>
                                        <p:set>
                                          <p:cBhvr>
                                            <p:cTn id="78" dur="1" fill="hold">
                                              <p:stCondLst>
                                                <p:cond delay="999"/>
                                              </p:stCondLst>
                                            </p:cTn>
                                            <p:tgtEl>
                                              <p:spTgt spid="15"/>
                                            </p:tgtEl>
                                            <p:attrNameLst>
                                              <p:attrName>style.visibility</p:attrName>
                                            </p:attrNameLst>
                                          </p:cBhvr>
                                          <p:to>
                                            <p:strVal val="hidden"/>
                                          </p:to>
                                        </p:set>
                                      </p:childTnLst>
                                    </p:cTn>
                                  </p:par>
                                  <p:par>
                                    <p:cTn id="79" presetID="2" presetClass="exit" presetSubtype="2" fill="hold" grpId="3" nodeType="withEffect">
                                      <p:stCondLst>
                                        <p:cond delay="14200"/>
                                      </p:stCondLst>
                                      <p:childTnLst>
                                        <p:anim calcmode="lin" valueType="num">
                                          <p:cBhvr additive="base">
                                            <p:cTn id="80" dur="1000"/>
                                            <p:tgtEl>
                                              <p:spTgt spid="14"/>
                                            </p:tgtEl>
                                            <p:attrNameLst>
                                              <p:attrName>ppt_x</p:attrName>
                                            </p:attrNameLst>
                                          </p:cBhvr>
                                          <p:tavLst>
                                            <p:tav tm="0">
                                              <p:val>
                                                <p:strVal val="ppt_x"/>
                                              </p:val>
                                            </p:tav>
                                            <p:tav tm="100000">
                                              <p:val>
                                                <p:strVal val="1+ppt_w/2"/>
                                              </p:val>
                                            </p:tav>
                                          </p:tavLst>
                                        </p:anim>
                                        <p:anim calcmode="lin" valueType="num">
                                          <p:cBhvr additive="base">
                                            <p:cTn id="81" dur="1000"/>
                                            <p:tgtEl>
                                              <p:spTgt spid="14"/>
                                            </p:tgtEl>
                                            <p:attrNameLst>
                                              <p:attrName>ppt_y</p:attrName>
                                            </p:attrNameLst>
                                          </p:cBhvr>
                                          <p:tavLst>
                                            <p:tav tm="0">
                                              <p:val>
                                                <p:strVal val="ppt_y"/>
                                              </p:val>
                                            </p:tav>
                                            <p:tav tm="100000">
                                              <p:val>
                                                <p:strVal val="ppt_y"/>
                                              </p:val>
                                            </p:tav>
                                          </p:tavLst>
                                        </p:anim>
                                        <p:set>
                                          <p:cBhvr>
                                            <p:cTn id="82" dur="1" fill="hold">
                                              <p:stCondLst>
                                                <p:cond delay="999"/>
                                              </p:stCondLst>
                                            </p:cTn>
                                            <p:tgtEl>
                                              <p:spTgt spid="14"/>
                                            </p:tgtEl>
                                            <p:attrNameLst>
                                              <p:attrName>style.visibility</p:attrName>
                                            </p:attrNameLst>
                                          </p:cBhvr>
                                          <p:to>
                                            <p:strVal val="hidden"/>
                                          </p:to>
                                        </p:set>
                                      </p:childTnLst>
                                    </p:cTn>
                                  </p:par>
                                  <p:par>
                                    <p:cTn id="83" presetID="2" presetClass="exit" presetSubtype="2" fill="hold" grpId="3" nodeType="withEffect">
                                      <p:stCondLst>
                                        <p:cond delay="14700"/>
                                      </p:stCondLst>
                                      <p:childTnLst>
                                        <p:anim calcmode="lin" valueType="num">
                                          <p:cBhvr additive="base">
                                            <p:cTn id="84" dur="1000"/>
                                            <p:tgtEl>
                                              <p:spTgt spid="13"/>
                                            </p:tgtEl>
                                            <p:attrNameLst>
                                              <p:attrName>ppt_x</p:attrName>
                                            </p:attrNameLst>
                                          </p:cBhvr>
                                          <p:tavLst>
                                            <p:tav tm="0">
                                              <p:val>
                                                <p:strVal val="ppt_x"/>
                                              </p:val>
                                            </p:tav>
                                            <p:tav tm="100000">
                                              <p:val>
                                                <p:strVal val="1+ppt_w/2"/>
                                              </p:val>
                                            </p:tav>
                                          </p:tavLst>
                                        </p:anim>
                                        <p:anim calcmode="lin" valueType="num">
                                          <p:cBhvr additive="base">
                                            <p:cTn id="85" dur="1000"/>
                                            <p:tgtEl>
                                              <p:spTgt spid="13"/>
                                            </p:tgtEl>
                                            <p:attrNameLst>
                                              <p:attrName>ppt_y</p:attrName>
                                            </p:attrNameLst>
                                          </p:cBhvr>
                                          <p:tavLst>
                                            <p:tav tm="0">
                                              <p:val>
                                                <p:strVal val="ppt_y"/>
                                              </p:val>
                                            </p:tav>
                                            <p:tav tm="100000">
                                              <p:val>
                                                <p:strVal val="ppt_y"/>
                                              </p:val>
                                            </p:tav>
                                          </p:tavLst>
                                        </p:anim>
                                        <p:set>
                                          <p:cBhvr>
                                            <p:cTn id="86" dur="1" fill="hold">
                                              <p:stCondLst>
                                                <p:cond delay="999"/>
                                              </p:stCondLst>
                                            </p:cTn>
                                            <p:tgtEl>
                                              <p:spTgt spid="13"/>
                                            </p:tgtEl>
                                            <p:attrNameLst>
                                              <p:attrName>style.visibility</p:attrName>
                                            </p:attrNameLst>
                                          </p:cBhvr>
                                          <p:to>
                                            <p:strVal val="hidden"/>
                                          </p:to>
                                        </p:set>
                                      </p:childTnLst>
                                    </p:cTn>
                                  </p:par>
                                  <p:par>
                                    <p:cTn id="87" presetID="2" presetClass="exit" presetSubtype="2" fill="hold" grpId="3" nodeType="withEffect">
                                      <p:stCondLst>
                                        <p:cond delay="15200"/>
                                      </p:stCondLst>
                                      <p:childTnLst>
                                        <p:anim calcmode="lin" valueType="num">
                                          <p:cBhvr additive="base">
                                            <p:cTn id="88" dur="1000"/>
                                            <p:tgtEl>
                                              <p:spTgt spid="3"/>
                                            </p:tgtEl>
                                            <p:attrNameLst>
                                              <p:attrName>ppt_x</p:attrName>
                                            </p:attrNameLst>
                                          </p:cBhvr>
                                          <p:tavLst>
                                            <p:tav tm="0">
                                              <p:val>
                                                <p:strVal val="ppt_x"/>
                                              </p:val>
                                            </p:tav>
                                            <p:tav tm="100000">
                                              <p:val>
                                                <p:strVal val="1+ppt_w/2"/>
                                              </p:val>
                                            </p:tav>
                                          </p:tavLst>
                                        </p:anim>
                                        <p:anim calcmode="lin" valueType="num">
                                          <p:cBhvr additive="base">
                                            <p:cTn id="89" dur="1000"/>
                                            <p:tgtEl>
                                              <p:spTgt spid="3"/>
                                            </p:tgtEl>
                                            <p:attrNameLst>
                                              <p:attrName>ppt_y</p:attrName>
                                            </p:attrNameLst>
                                          </p:cBhvr>
                                          <p:tavLst>
                                            <p:tav tm="0">
                                              <p:val>
                                                <p:strVal val="ppt_y"/>
                                              </p:val>
                                            </p:tav>
                                            <p:tav tm="100000">
                                              <p:val>
                                                <p:strVal val="ppt_y"/>
                                              </p:val>
                                            </p:tav>
                                          </p:tavLst>
                                        </p:anim>
                                        <p:set>
                                          <p:cBhvr>
                                            <p:cTn id="90" dur="1" fill="hold">
                                              <p:stCondLst>
                                                <p:cond delay="999"/>
                                              </p:stCondLst>
                                            </p:cTn>
                                            <p:tgtEl>
                                              <p:spTgt spid="3"/>
                                            </p:tgtEl>
                                            <p:attrNameLst>
                                              <p:attrName>style.visibility</p:attrName>
                                            </p:attrNameLst>
                                          </p:cBhvr>
                                          <p:to>
                                            <p:strVal val="hidden"/>
                                          </p:to>
                                        </p:set>
                                      </p:childTnLst>
                                    </p:cTn>
                                  </p:par>
                                  <p:par>
                                    <p:cTn id="91" presetID="2" presetClass="entr" presetSubtype="8" decel="40000" fill="hold" grpId="4" nodeType="withEffect">
                                      <p:stCondLst>
                                        <p:cond delay="16200"/>
                                      </p:stCondLst>
                                      <p:childTnLst>
                                        <p:set>
                                          <p:cBhvr>
                                            <p:cTn id="92" dur="1" fill="hold">
                                              <p:stCondLst>
                                                <p:cond delay="0"/>
                                              </p:stCondLst>
                                            </p:cTn>
                                            <p:tgtEl>
                                              <p:spTgt spid="15"/>
                                            </p:tgtEl>
                                            <p:attrNameLst>
                                              <p:attrName>style.visibility</p:attrName>
                                            </p:attrNameLst>
                                          </p:cBhvr>
                                          <p:to>
                                            <p:strVal val="visible"/>
                                          </p:to>
                                        </p:set>
                                        <p:anim calcmode="lin" valueType="num">
                                          <p:cBhvr additive="base">
                                            <p:cTn id="93" dur="1000" fill="hold"/>
                                            <p:tgtEl>
                                              <p:spTgt spid="15"/>
                                            </p:tgtEl>
                                            <p:attrNameLst>
                                              <p:attrName>ppt_x</p:attrName>
                                            </p:attrNameLst>
                                          </p:cBhvr>
                                          <p:tavLst>
                                            <p:tav tm="0">
                                              <p:val>
                                                <p:strVal val="0-#ppt_w/2"/>
                                              </p:val>
                                            </p:tav>
                                            <p:tav tm="100000">
                                              <p:val>
                                                <p:strVal val="#ppt_x"/>
                                              </p:val>
                                            </p:tav>
                                          </p:tavLst>
                                        </p:anim>
                                        <p:anim calcmode="lin" valueType="num">
                                          <p:cBhvr additive="base">
                                            <p:cTn id="94" dur="1000" fill="hold"/>
                                            <p:tgtEl>
                                              <p:spTgt spid="15"/>
                                            </p:tgtEl>
                                            <p:attrNameLst>
                                              <p:attrName>ppt_y</p:attrName>
                                            </p:attrNameLst>
                                          </p:cBhvr>
                                          <p:tavLst>
                                            <p:tav tm="0">
                                              <p:val>
                                                <p:strVal val="#ppt_y"/>
                                              </p:val>
                                            </p:tav>
                                            <p:tav tm="100000">
                                              <p:val>
                                                <p:strVal val="#ppt_y"/>
                                              </p:val>
                                            </p:tav>
                                          </p:tavLst>
                                        </p:anim>
                                      </p:childTnLst>
                                    </p:cTn>
                                  </p:par>
                                  <p:par>
                                    <p:cTn id="95" presetID="2" presetClass="entr" presetSubtype="8" decel="40000" fill="hold" grpId="4" nodeType="withEffect">
                                      <p:stCondLst>
                                        <p:cond delay="16700"/>
                                      </p:stCondLst>
                                      <p:childTnLst>
                                        <p:set>
                                          <p:cBhvr>
                                            <p:cTn id="96" dur="1" fill="hold">
                                              <p:stCondLst>
                                                <p:cond delay="0"/>
                                              </p:stCondLst>
                                            </p:cTn>
                                            <p:tgtEl>
                                              <p:spTgt spid="14"/>
                                            </p:tgtEl>
                                            <p:attrNameLst>
                                              <p:attrName>style.visibility</p:attrName>
                                            </p:attrNameLst>
                                          </p:cBhvr>
                                          <p:to>
                                            <p:strVal val="visible"/>
                                          </p:to>
                                        </p:set>
                                        <p:anim calcmode="lin" valueType="num">
                                          <p:cBhvr additive="base">
                                            <p:cTn id="97" dur="1000" fill="hold"/>
                                            <p:tgtEl>
                                              <p:spTgt spid="14"/>
                                            </p:tgtEl>
                                            <p:attrNameLst>
                                              <p:attrName>ppt_x</p:attrName>
                                            </p:attrNameLst>
                                          </p:cBhvr>
                                          <p:tavLst>
                                            <p:tav tm="0">
                                              <p:val>
                                                <p:strVal val="0-#ppt_w/2"/>
                                              </p:val>
                                            </p:tav>
                                            <p:tav tm="100000">
                                              <p:val>
                                                <p:strVal val="#ppt_x"/>
                                              </p:val>
                                            </p:tav>
                                          </p:tavLst>
                                        </p:anim>
                                        <p:anim calcmode="lin" valueType="num">
                                          <p:cBhvr additive="base">
                                            <p:cTn id="98" dur="1000" fill="hold"/>
                                            <p:tgtEl>
                                              <p:spTgt spid="14"/>
                                            </p:tgtEl>
                                            <p:attrNameLst>
                                              <p:attrName>ppt_y</p:attrName>
                                            </p:attrNameLst>
                                          </p:cBhvr>
                                          <p:tavLst>
                                            <p:tav tm="0">
                                              <p:val>
                                                <p:strVal val="#ppt_y"/>
                                              </p:val>
                                            </p:tav>
                                            <p:tav tm="100000">
                                              <p:val>
                                                <p:strVal val="#ppt_y"/>
                                              </p:val>
                                            </p:tav>
                                          </p:tavLst>
                                        </p:anim>
                                      </p:childTnLst>
                                    </p:cTn>
                                  </p:par>
                                  <p:par>
                                    <p:cTn id="99" presetID="2" presetClass="entr" presetSubtype="8" decel="40000" fill="hold" grpId="4" nodeType="withEffect">
                                      <p:stCondLst>
                                        <p:cond delay="17200"/>
                                      </p:stCondLst>
                                      <p:childTnLst>
                                        <p:set>
                                          <p:cBhvr>
                                            <p:cTn id="100" dur="1" fill="hold">
                                              <p:stCondLst>
                                                <p:cond delay="0"/>
                                              </p:stCondLst>
                                            </p:cTn>
                                            <p:tgtEl>
                                              <p:spTgt spid="13"/>
                                            </p:tgtEl>
                                            <p:attrNameLst>
                                              <p:attrName>style.visibility</p:attrName>
                                            </p:attrNameLst>
                                          </p:cBhvr>
                                          <p:to>
                                            <p:strVal val="visible"/>
                                          </p:to>
                                        </p:set>
                                        <p:anim calcmode="lin" valueType="num">
                                          <p:cBhvr additive="base">
                                            <p:cTn id="101" dur="1000" fill="hold"/>
                                            <p:tgtEl>
                                              <p:spTgt spid="13"/>
                                            </p:tgtEl>
                                            <p:attrNameLst>
                                              <p:attrName>ppt_x</p:attrName>
                                            </p:attrNameLst>
                                          </p:cBhvr>
                                          <p:tavLst>
                                            <p:tav tm="0">
                                              <p:val>
                                                <p:strVal val="0-#ppt_w/2"/>
                                              </p:val>
                                            </p:tav>
                                            <p:tav tm="100000">
                                              <p:val>
                                                <p:strVal val="#ppt_x"/>
                                              </p:val>
                                            </p:tav>
                                          </p:tavLst>
                                        </p:anim>
                                        <p:anim calcmode="lin" valueType="num">
                                          <p:cBhvr additive="base">
                                            <p:cTn id="102" dur="1000" fill="hold"/>
                                            <p:tgtEl>
                                              <p:spTgt spid="13"/>
                                            </p:tgtEl>
                                            <p:attrNameLst>
                                              <p:attrName>ppt_y</p:attrName>
                                            </p:attrNameLst>
                                          </p:cBhvr>
                                          <p:tavLst>
                                            <p:tav tm="0">
                                              <p:val>
                                                <p:strVal val="#ppt_y"/>
                                              </p:val>
                                            </p:tav>
                                            <p:tav tm="100000">
                                              <p:val>
                                                <p:strVal val="#ppt_y"/>
                                              </p:val>
                                            </p:tav>
                                          </p:tavLst>
                                        </p:anim>
                                      </p:childTnLst>
                                    </p:cTn>
                                  </p:par>
                                  <p:par>
                                    <p:cTn id="103" presetID="2" presetClass="entr" presetSubtype="8" decel="40000" fill="hold" grpId="4" nodeType="withEffect">
                                      <p:stCondLst>
                                        <p:cond delay="17700"/>
                                      </p:stCondLst>
                                      <p:childTnLst>
                                        <p:set>
                                          <p:cBhvr>
                                            <p:cTn id="104" dur="1" fill="hold">
                                              <p:stCondLst>
                                                <p:cond delay="0"/>
                                              </p:stCondLst>
                                            </p:cTn>
                                            <p:tgtEl>
                                              <p:spTgt spid="3"/>
                                            </p:tgtEl>
                                            <p:attrNameLst>
                                              <p:attrName>style.visibility</p:attrName>
                                            </p:attrNameLst>
                                          </p:cBhvr>
                                          <p:to>
                                            <p:strVal val="visible"/>
                                          </p:to>
                                        </p:set>
                                        <p:anim calcmode="lin" valueType="num">
                                          <p:cBhvr additive="base">
                                            <p:cTn id="105" dur="1000" fill="hold"/>
                                            <p:tgtEl>
                                              <p:spTgt spid="3"/>
                                            </p:tgtEl>
                                            <p:attrNameLst>
                                              <p:attrName>ppt_x</p:attrName>
                                            </p:attrNameLst>
                                          </p:cBhvr>
                                          <p:tavLst>
                                            <p:tav tm="0">
                                              <p:val>
                                                <p:strVal val="0-#ppt_w/2"/>
                                              </p:val>
                                            </p:tav>
                                            <p:tav tm="100000">
                                              <p:val>
                                                <p:strVal val="#ppt_x"/>
                                              </p:val>
                                            </p:tav>
                                          </p:tavLst>
                                        </p:anim>
                                        <p:anim calcmode="lin" valueType="num">
                                          <p:cBhvr additive="base">
                                            <p:cTn id="106" dur="1000" fill="hold"/>
                                            <p:tgtEl>
                                              <p:spTgt spid="3"/>
                                            </p:tgtEl>
                                            <p:attrNameLst>
                                              <p:attrName>ppt_y</p:attrName>
                                            </p:attrNameLst>
                                          </p:cBhvr>
                                          <p:tavLst>
                                            <p:tav tm="0">
                                              <p:val>
                                                <p:strVal val="#ppt_y"/>
                                              </p:val>
                                            </p:tav>
                                            <p:tav tm="100000">
                                              <p:val>
                                                <p:strVal val="#ppt_y"/>
                                              </p:val>
                                            </p:tav>
                                          </p:tavLst>
                                        </p:anim>
                                      </p:childTnLst>
                                    </p:cTn>
                                  </p:par>
                                  <p:par>
                                    <p:cTn id="107" presetID="2" presetClass="exit" presetSubtype="2" fill="hold" grpId="5" nodeType="withEffect">
                                      <p:stCondLst>
                                        <p:cond delay="18700"/>
                                      </p:stCondLst>
                                      <p:childTnLst>
                                        <p:anim calcmode="lin" valueType="num">
                                          <p:cBhvr additive="base">
                                            <p:cTn id="108" dur="1000"/>
                                            <p:tgtEl>
                                              <p:spTgt spid="15"/>
                                            </p:tgtEl>
                                            <p:attrNameLst>
                                              <p:attrName>ppt_x</p:attrName>
                                            </p:attrNameLst>
                                          </p:cBhvr>
                                          <p:tavLst>
                                            <p:tav tm="0">
                                              <p:val>
                                                <p:strVal val="ppt_x"/>
                                              </p:val>
                                            </p:tav>
                                            <p:tav tm="100000">
                                              <p:val>
                                                <p:strVal val="1+ppt_w/2"/>
                                              </p:val>
                                            </p:tav>
                                          </p:tavLst>
                                        </p:anim>
                                        <p:anim calcmode="lin" valueType="num">
                                          <p:cBhvr additive="base">
                                            <p:cTn id="109" dur="1000"/>
                                            <p:tgtEl>
                                              <p:spTgt spid="15"/>
                                            </p:tgtEl>
                                            <p:attrNameLst>
                                              <p:attrName>ppt_y</p:attrName>
                                            </p:attrNameLst>
                                          </p:cBhvr>
                                          <p:tavLst>
                                            <p:tav tm="0">
                                              <p:val>
                                                <p:strVal val="ppt_y"/>
                                              </p:val>
                                            </p:tav>
                                            <p:tav tm="100000">
                                              <p:val>
                                                <p:strVal val="ppt_y"/>
                                              </p:val>
                                            </p:tav>
                                          </p:tavLst>
                                        </p:anim>
                                        <p:set>
                                          <p:cBhvr>
                                            <p:cTn id="110" dur="1" fill="hold">
                                              <p:stCondLst>
                                                <p:cond delay="999"/>
                                              </p:stCondLst>
                                            </p:cTn>
                                            <p:tgtEl>
                                              <p:spTgt spid="15"/>
                                            </p:tgtEl>
                                            <p:attrNameLst>
                                              <p:attrName>style.visibility</p:attrName>
                                            </p:attrNameLst>
                                          </p:cBhvr>
                                          <p:to>
                                            <p:strVal val="hidden"/>
                                          </p:to>
                                        </p:set>
                                      </p:childTnLst>
                                    </p:cTn>
                                  </p:par>
                                  <p:par>
                                    <p:cTn id="111" presetID="2" presetClass="exit" presetSubtype="2" fill="hold" grpId="5" nodeType="withEffect">
                                      <p:stCondLst>
                                        <p:cond delay="19200"/>
                                      </p:stCondLst>
                                      <p:childTnLst>
                                        <p:anim calcmode="lin" valueType="num">
                                          <p:cBhvr additive="base">
                                            <p:cTn id="112" dur="1000"/>
                                            <p:tgtEl>
                                              <p:spTgt spid="14"/>
                                            </p:tgtEl>
                                            <p:attrNameLst>
                                              <p:attrName>ppt_x</p:attrName>
                                            </p:attrNameLst>
                                          </p:cBhvr>
                                          <p:tavLst>
                                            <p:tav tm="0">
                                              <p:val>
                                                <p:strVal val="ppt_x"/>
                                              </p:val>
                                            </p:tav>
                                            <p:tav tm="100000">
                                              <p:val>
                                                <p:strVal val="1+ppt_w/2"/>
                                              </p:val>
                                            </p:tav>
                                          </p:tavLst>
                                        </p:anim>
                                        <p:anim calcmode="lin" valueType="num">
                                          <p:cBhvr additive="base">
                                            <p:cTn id="113" dur="1000"/>
                                            <p:tgtEl>
                                              <p:spTgt spid="14"/>
                                            </p:tgtEl>
                                            <p:attrNameLst>
                                              <p:attrName>ppt_y</p:attrName>
                                            </p:attrNameLst>
                                          </p:cBhvr>
                                          <p:tavLst>
                                            <p:tav tm="0">
                                              <p:val>
                                                <p:strVal val="ppt_y"/>
                                              </p:val>
                                            </p:tav>
                                            <p:tav tm="100000">
                                              <p:val>
                                                <p:strVal val="ppt_y"/>
                                              </p:val>
                                            </p:tav>
                                          </p:tavLst>
                                        </p:anim>
                                        <p:set>
                                          <p:cBhvr>
                                            <p:cTn id="114" dur="1" fill="hold">
                                              <p:stCondLst>
                                                <p:cond delay="999"/>
                                              </p:stCondLst>
                                            </p:cTn>
                                            <p:tgtEl>
                                              <p:spTgt spid="14"/>
                                            </p:tgtEl>
                                            <p:attrNameLst>
                                              <p:attrName>style.visibility</p:attrName>
                                            </p:attrNameLst>
                                          </p:cBhvr>
                                          <p:to>
                                            <p:strVal val="hidden"/>
                                          </p:to>
                                        </p:set>
                                      </p:childTnLst>
                                    </p:cTn>
                                  </p:par>
                                  <p:par>
                                    <p:cTn id="115" presetID="2" presetClass="exit" presetSubtype="2" fill="hold" grpId="5" nodeType="withEffect">
                                      <p:stCondLst>
                                        <p:cond delay="19700"/>
                                      </p:stCondLst>
                                      <p:childTnLst>
                                        <p:anim calcmode="lin" valueType="num">
                                          <p:cBhvr additive="base">
                                            <p:cTn id="116" dur="1000"/>
                                            <p:tgtEl>
                                              <p:spTgt spid="13"/>
                                            </p:tgtEl>
                                            <p:attrNameLst>
                                              <p:attrName>ppt_x</p:attrName>
                                            </p:attrNameLst>
                                          </p:cBhvr>
                                          <p:tavLst>
                                            <p:tav tm="0">
                                              <p:val>
                                                <p:strVal val="ppt_x"/>
                                              </p:val>
                                            </p:tav>
                                            <p:tav tm="100000">
                                              <p:val>
                                                <p:strVal val="1+ppt_w/2"/>
                                              </p:val>
                                            </p:tav>
                                          </p:tavLst>
                                        </p:anim>
                                        <p:anim calcmode="lin" valueType="num">
                                          <p:cBhvr additive="base">
                                            <p:cTn id="117" dur="1000"/>
                                            <p:tgtEl>
                                              <p:spTgt spid="13"/>
                                            </p:tgtEl>
                                            <p:attrNameLst>
                                              <p:attrName>ppt_y</p:attrName>
                                            </p:attrNameLst>
                                          </p:cBhvr>
                                          <p:tavLst>
                                            <p:tav tm="0">
                                              <p:val>
                                                <p:strVal val="ppt_y"/>
                                              </p:val>
                                            </p:tav>
                                            <p:tav tm="100000">
                                              <p:val>
                                                <p:strVal val="ppt_y"/>
                                              </p:val>
                                            </p:tav>
                                          </p:tavLst>
                                        </p:anim>
                                        <p:set>
                                          <p:cBhvr>
                                            <p:cTn id="118" dur="1" fill="hold">
                                              <p:stCondLst>
                                                <p:cond delay="999"/>
                                              </p:stCondLst>
                                            </p:cTn>
                                            <p:tgtEl>
                                              <p:spTgt spid="13"/>
                                            </p:tgtEl>
                                            <p:attrNameLst>
                                              <p:attrName>style.visibility</p:attrName>
                                            </p:attrNameLst>
                                          </p:cBhvr>
                                          <p:to>
                                            <p:strVal val="hidden"/>
                                          </p:to>
                                        </p:set>
                                      </p:childTnLst>
                                    </p:cTn>
                                  </p:par>
                                  <p:par>
                                    <p:cTn id="119" presetID="2" presetClass="exit" presetSubtype="2" fill="hold" grpId="5" nodeType="withEffect">
                                      <p:stCondLst>
                                        <p:cond delay="20200"/>
                                      </p:stCondLst>
                                      <p:childTnLst>
                                        <p:anim calcmode="lin" valueType="num">
                                          <p:cBhvr additive="base">
                                            <p:cTn id="120" dur="1000"/>
                                            <p:tgtEl>
                                              <p:spTgt spid="3"/>
                                            </p:tgtEl>
                                            <p:attrNameLst>
                                              <p:attrName>ppt_x</p:attrName>
                                            </p:attrNameLst>
                                          </p:cBhvr>
                                          <p:tavLst>
                                            <p:tav tm="0">
                                              <p:val>
                                                <p:strVal val="ppt_x"/>
                                              </p:val>
                                            </p:tav>
                                            <p:tav tm="100000">
                                              <p:val>
                                                <p:strVal val="1+ppt_w/2"/>
                                              </p:val>
                                            </p:tav>
                                          </p:tavLst>
                                        </p:anim>
                                        <p:anim calcmode="lin" valueType="num">
                                          <p:cBhvr additive="base">
                                            <p:cTn id="121" dur="1000"/>
                                            <p:tgtEl>
                                              <p:spTgt spid="3"/>
                                            </p:tgtEl>
                                            <p:attrNameLst>
                                              <p:attrName>ppt_y</p:attrName>
                                            </p:attrNameLst>
                                          </p:cBhvr>
                                          <p:tavLst>
                                            <p:tav tm="0">
                                              <p:val>
                                                <p:strVal val="ppt_y"/>
                                              </p:val>
                                            </p:tav>
                                            <p:tav tm="100000">
                                              <p:val>
                                                <p:strVal val="ppt_y"/>
                                              </p:val>
                                            </p:tav>
                                          </p:tavLst>
                                        </p:anim>
                                        <p:set>
                                          <p:cBhvr>
                                            <p:cTn id="122" dur="1" fill="hold">
                                              <p:stCondLst>
                                                <p:cond delay="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audio>
                  <p:cMediaNode vol="80000">
                    <p:cTn id="123" fill="hold" display="0">
                      <p:stCondLst>
                        <p:cond delay="indefinite"/>
                      </p:stCondLst>
                      <p:endCondLst>
                        <p:cond evt="onStopAudio" delay="0">
                          <p:tgtEl>
                            <p:sldTgt/>
                          </p:tgtEl>
                        </p:cond>
                      </p:endCondLst>
                    </p:cTn>
                    <p:tgtEl>
                      <p:spTgt spid="10"/>
                    </p:tgtEl>
                  </p:cMediaNode>
                </p:audio>
                <p:audio>
                  <p:cMediaNode vol="80000">
                    <p:cTn id="124" fill="hold" display="0">
                      <p:stCondLst>
                        <p:cond delay="indefinite"/>
                      </p:stCondLst>
                      <p:endCondLst>
                        <p:cond evt="onStopAudio" delay="0">
                          <p:tgtEl>
                            <p:sldTgt/>
                          </p:tgtEl>
                        </p:cond>
                      </p:endCondLst>
                    </p:cTn>
                    <p:tgtEl>
                      <p:spTgt spid="11"/>
                    </p:tgtEl>
                  </p:cMediaNode>
                </p:audio>
              </p:childTnLst>
            </p:cTn>
          </p:par>
        </p:tnLst>
        <p:bldLst>
          <p:bldP spid="3" grpId="0" animBg="1"/>
          <p:bldP spid="3" grpId="1" animBg="1"/>
          <p:bldP spid="3" grpId="2" animBg="1"/>
          <p:bldP spid="3" grpId="3" animBg="1"/>
          <p:bldP spid="3" grpId="4" animBg="1"/>
          <p:bldP spid="3"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3" name="Rectangle 22"/>
          <p:cNvSpPr/>
          <p:nvPr/>
        </p:nvSpPr>
        <p:spPr>
          <a:xfrm>
            <a:off x="-24829" y="0"/>
            <a:ext cx="9177689" cy="51435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8" name="Picture 17"/>
          <p:cNvPicPr>
            <a:picLocks noChangeAspect="1"/>
          </p:cNvPicPr>
          <p:nvPr/>
        </p:nvPicPr>
        <p:blipFill>
          <a:blip>
            <a:extLst>
              <a:ext uri="{28A0092B-C50C-407E-A947-70E740481C1C}">
                <a14:useLocalDpi xmlns:a14="http://schemas.microsoft.com/office/drawing/2010/main" val="0"/>
              </a:ext>
            </a:extLst>
          </a:blip>
          <a:stretch>
            <a:fillRect/>
          </a:stretch>
        </p:blipFill>
        <p:spPr>
          <a:xfrm>
            <a:off x="-2133871" y="4324350"/>
            <a:ext cx="2109042" cy="268202"/>
          </a:xfrm>
          <a:prstGeom prst="rect">
            <a:avLst/>
          </a:prstGeom>
        </p:spPr>
      </p:pic>
      <p:sp>
        <p:nvSpPr>
          <p:cNvPr id="30" name="TextBox 29"/>
          <p:cNvSpPr txBox="1"/>
          <p:nvPr/>
        </p:nvSpPr>
        <p:spPr>
          <a:xfrm>
            <a:off x="4028197" y="2387084"/>
            <a:ext cx="1087605" cy="369332"/>
          </a:xfrm>
          <a:prstGeom prst="rect">
            <a:avLst/>
          </a:prstGeom>
          <a:noFill/>
        </p:spPr>
        <p:txBody>
          <a:bodyPr wrap="none" rtlCol="0">
            <a:spAutoFit/>
          </a:bodyPr>
          <a:lstStyle/>
          <a:p>
            <a:r>
              <a:rPr lang="en-US" i="1" dirty="0" smtClean="0">
                <a:solidFill>
                  <a:schemeClr val="bg1"/>
                </a:solidFill>
                <a:latin typeface="Segoe UI" panose="020B0502040204020203" pitchFamily="34" charset="0"/>
                <a:cs typeface="Segoe UI" panose="020B0502040204020203" pitchFamily="34" charset="0"/>
              </a:rPr>
              <a:t>welcome</a:t>
            </a:r>
            <a:endParaRPr lang="en-US" i="1" dirty="0">
              <a:solidFill>
                <a:schemeClr val="bg1"/>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1146032715"/>
      </p:ext>
    </p:extLst>
  </p:cSld>
  <p:clrMapOvr>
    <a:masterClrMapping/>
  </p:clrMapOvr>
  <mc:AlternateContent xmlns:mc="http://schemas.openxmlformats.org/markup-compatibility/2006" xmlns:p14="http://schemas.microsoft.com/office/powerpoint/2010/main">
    <mc:Choice Requires="p14">
      <p:transition spd="med" p14:dur="700" advClick="0" advTm="6500">
        <p:fade/>
      </p:transition>
    </mc:Choice>
    <mc:Fallback xmlns="">
      <p:transition spd="med" advClick="0" advTm="6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2000"/>
                                        <p:tgtEl>
                                          <p:spTgt spid="30"/>
                                        </p:tgtEl>
                                      </p:cBhvr>
                                    </p:animEffect>
                                  </p:childTnLst>
                                </p:cTn>
                              </p:par>
                              <p:par>
                                <p:cTn id="8" presetID="10" presetClass="exit" presetSubtype="0" fill="hold" grpId="1" nodeType="withEffect">
                                  <p:stCondLst>
                                    <p:cond delay="5000"/>
                                  </p:stCondLst>
                                  <p:childTnLst>
                                    <p:animEffect transition="out" filter="fade">
                                      <p:cBhvr>
                                        <p:cTn id="9" dur="1100"/>
                                        <p:tgtEl>
                                          <p:spTgt spid="30"/>
                                        </p:tgtEl>
                                      </p:cBhvr>
                                    </p:animEffect>
                                    <p:set>
                                      <p:cBhvr>
                                        <p:cTn id="10" dur="1" fill="hold">
                                          <p:stCondLst>
                                            <p:cond delay="1099"/>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0" grpId="1"/>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557682594"/>
      </p:ext>
    </p:extLst>
  </p:cSld>
  <p:clrMapOvr>
    <a:masterClrMapping/>
  </p:clrMapOvr>
  <mc:AlternateContent xmlns:mc="http://schemas.openxmlformats.org/markup-compatibility/2006" xmlns:p14="http://schemas.microsoft.com/office/powerpoint/2010/main">
    <mc:Choice Requires="p14">
      <p:transition spd="med" p14:dur="700" advClick="0" advTm="3000">
        <p:fade/>
      </p:transition>
    </mc:Choice>
    <mc:Fallback xmlns="">
      <p:transition spd="med" advClick="0" advTm="3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0">
  <p:cSld>
    <p:bg>
      <p:bgPr>
        <a:blipFill dpi="0" rotWithShape="1">
          <a:blip r:embed="rId4"/>
          <a:srcRect/>
          <a:stretch>
            <a:fillRect/>
          </a:stretch>
        </a:blipFill>
        <a:effectLst/>
      </p:bgPr>
    </p:bg>
    <p:spTree>
      <p:nvGrpSpPr>
        <p:cNvPr id="1" name=""/>
        <p:cNvGrpSpPr/>
        <p:nvPr/>
      </p:nvGrpSpPr>
      <p:grpSpPr>
        <a:xfrm>
          <a:off x="0" y="0"/>
          <a:ext cx="0" cy="0"/>
          <a:chOff x="0" y="0"/>
          <a:chExt cx="0" cy="0"/>
        </a:xfrm>
      </p:grpSpPr>
      <p:sp>
        <p:nvSpPr>
          <p:cNvPr id="8" name="Rectangle 7"/>
          <p:cNvSpPr/>
          <p:nvPr/>
        </p:nvSpPr>
        <p:spPr>
          <a:xfrm>
            <a:off x="0" y="0"/>
            <a:ext cx="9144000" cy="5143500"/>
          </a:xfrm>
          <a:prstGeom prst="rect">
            <a:avLst/>
          </a:prstGeom>
          <a:solidFill>
            <a:schemeClr val="tx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p:cNvSpPr txBox="1"/>
          <p:nvPr/>
        </p:nvSpPr>
        <p:spPr>
          <a:xfrm>
            <a:off x="3636231" y="2373280"/>
            <a:ext cx="1871538" cy="369332"/>
          </a:xfrm>
          <a:prstGeom prst="rect">
            <a:avLst/>
          </a:prstGeom>
          <a:noFill/>
        </p:spPr>
        <p:txBody>
          <a:bodyPr wrap="none" rtlCol="0">
            <a:spAutoFit/>
          </a:bodyPr>
          <a:lstStyle/>
          <a:p>
            <a:r>
              <a:rPr lang="en-US" b="1" dirty="0" smtClean="0">
                <a:solidFill>
                  <a:schemeClr val="bg1"/>
                </a:solidFill>
                <a:effectLst>
                  <a:outerShdw blurRad="63500" sx="102000" sy="102000" algn="ctr" rotWithShape="0">
                    <a:prstClr val="black">
                      <a:alpha val="40000"/>
                    </a:prstClr>
                  </a:outerShdw>
                </a:effectLst>
                <a:latin typeface="Segoe UI" panose="020B0502040204020203" pitchFamily="34" charset="0"/>
                <a:cs typeface="Segoe UI" panose="020B0502040204020203" pitchFamily="34" charset="0"/>
              </a:rPr>
              <a:t>UNUSED SPACE</a:t>
            </a:r>
            <a:endParaRPr lang="en-US" b="1" dirty="0">
              <a:solidFill>
                <a:schemeClr val="bg1"/>
              </a:solidFill>
              <a:effectLst>
                <a:outerShdw blurRad="63500" sx="102000" sy="102000" algn="ctr" rotWithShape="0">
                  <a:prstClr val="black">
                    <a:alpha val="40000"/>
                  </a:prstClr>
                </a:outerShdw>
              </a:effectLst>
              <a:latin typeface="Segoe UI" panose="020B0502040204020203" pitchFamily="34" charset="0"/>
              <a:cs typeface="Segoe UI" panose="020B0502040204020203" pitchFamily="34" charset="0"/>
            </a:endParaRPr>
          </a:p>
        </p:txBody>
      </p:sp>
    </p:spTree>
    <p:controls>
      <mc:AlternateContent xmlns:mc="http://schemas.openxmlformats.org/markup-compatibility/2006">
        <mc:Choice xmlns:v="urn:schemas-microsoft-com:vml" Requires="v">
          <p:control spid="101395" name="CommandButton1" r:id="rId2" imgW="1324080" imgH="304920"/>
        </mc:Choice>
        <mc:Fallback>
          <p:control name="CommandButton1" r:id="rId2" imgW="1324080" imgH="304920">
            <p:pic>
              <p:nvPicPr>
                <p:cNvPr id="0" name="CommandButton1"/>
                <p:cNvPicPr preferRelativeResize="0">
                  <a:picLocks noChangeArrowheads="1" noChangeShapeType="1"/>
                </p:cNvPicPr>
                <p:nvPr/>
              </p:nvPicPr>
              <p:blipFill>
                <a:blip r:embed="rId5">
                  <a:extLst>
                    <a:ext uri="{28A0092B-C50C-407E-A947-70E740481C1C}">
                      <a14:useLocalDpi xmlns:a14="http://schemas.microsoft.com/office/drawing/2010/main" val="0"/>
                    </a:ext>
                  </a:extLst>
                </a:blip>
                <a:srcRect/>
                <a:stretch>
                  <a:fillRect/>
                </a:stretch>
              </p:blipFill>
              <p:spPr bwMode="auto">
                <a:xfrm>
                  <a:off x="1241425" y="-304800"/>
                  <a:ext cx="1327150" cy="3048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1056581712"/>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srcRect/>
          <a:stretch>
            <a:fillRect/>
          </a:stretch>
        </a:blipFill>
        <a:effectLst/>
      </p:bgPr>
    </p:bg>
    <p:spTree>
      <p:nvGrpSpPr>
        <p:cNvPr id="1" name=""/>
        <p:cNvGrpSpPr/>
        <p:nvPr/>
      </p:nvGrpSpPr>
      <p:grpSpPr>
        <a:xfrm>
          <a:off x="0" y="0"/>
          <a:ext cx="0" cy="0"/>
          <a:chOff x="0" y="0"/>
          <a:chExt cx="0" cy="0"/>
        </a:xfrm>
      </p:grpSpPr>
      <p:grpSp>
        <p:nvGrpSpPr>
          <p:cNvPr id="7" name="Group 6"/>
          <p:cNvGrpSpPr/>
          <p:nvPr/>
        </p:nvGrpSpPr>
        <p:grpSpPr>
          <a:xfrm>
            <a:off x="3200400" y="1885950"/>
            <a:ext cx="1280160" cy="1325880"/>
            <a:chOff x="3200400" y="1885950"/>
            <a:chExt cx="1280160" cy="1325880"/>
          </a:xfrm>
        </p:grpSpPr>
        <p:sp>
          <p:nvSpPr>
            <p:cNvPr id="19" name="Rectangle 18">
              <a:hlinkClick r:id="rId4" action="ppaction://hlinksldjump"/>
            </p:cNvPr>
            <p:cNvSpPr/>
            <p:nvPr/>
          </p:nvSpPr>
          <p:spPr>
            <a:xfrm>
              <a:off x="3200400" y="1931670"/>
              <a:ext cx="1280160" cy="1280160"/>
            </a:xfrm>
            <a:prstGeom prst="rect">
              <a:avLst/>
            </a:prstGeom>
            <a:solidFill>
              <a:schemeClr val="bg1">
                <a:lumMod val="75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b="1" dirty="0">
                <a:latin typeface="Segoe UI" pitchFamily="34" charset="0"/>
                <a:cs typeface="Segoe UI" pitchFamily="34" charset="0"/>
              </a:endParaRPr>
            </a:p>
          </p:txBody>
        </p:sp>
        <p:sp>
          <p:nvSpPr>
            <p:cNvPr id="2" name="TextBox 1">
              <a:hlinkClick r:id="rId4" action="ppaction://hlinksldjump"/>
            </p:cNvPr>
            <p:cNvSpPr txBox="1"/>
            <p:nvPr/>
          </p:nvSpPr>
          <p:spPr>
            <a:xfrm>
              <a:off x="3421935" y="1885950"/>
              <a:ext cx="837089" cy="1200329"/>
            </a:xfrm>
            <a:prstGeom prst="rect">
              <a:avLst/>
            </a:prstGeom>
            <a:noFill/>
          </p:spPr>
          <p:txBody>
            <a:bodyPr wrap="none" rtlCol="0">
              <a:spAutoFit/>
            </a:bodyPr>
            <a:lstStyle/>
            <a:p>
              <a:r>
                <a:rPr lang="en-US" sz="7200" b="1" dirty="0" smtClean="0">
                  <a:solidFill>
                    <a:schemeClr val="bg1"/>
                  </a:solidFill>
                  <a:latin typeface="Segoe UI" panose="020B0502040204020203" pitchFamily="34" charset="0"/>
                  <a:cs typeface="Segoe UI" panose="020B0502040204020203" pitchFamily="34" charset="0"/>
                </a:rPr>
                <a:t>+</a:t>
              </a:r>
              <a:endParaRPr lang="en-US" sz="7200" b="1" dirty="0">
                <a:solidFill>
                  <a:schemeClr val="bg1"/>
                </a:solidFill>
                <a:latin typeface="Segoe UI" panose="020B0502040204020203" pitchFamily="34" charset="0"/>
                <a:cs typeface="Segoe UI" panose="020B0502040204020203" pitchFamily="34" charset="0"/>
              </a:endParaRPr>
            </a:p>
          </p:txBody>
        </p:sp>
      </p:grpSp>
      <p:grpSp>
        <p:nvGrpSpPr>
          <p:cNvPr id="8" name="Group 7"/>
          <p:cNvGrpSpPr/>
          <p:nvPr/>
        </p:nvGrpSpPr>
        <p:grpSpPr>
          <a:xfrm>
            <a:off x="4645815" y="1931670"/>
            <a:ext cx="1280160" cy="1280160"/>
            <a:chOff x="4645815" y="1931670"/>
            <a:chExt cx="1280160" cy="1280160"/>
          </a:xfrm>
        </p:grpSpPr>
        <p:sp>
          <p:nvSpPr>
            <p:cNvPr id="20" name="Rectangle 19">
              <a:hlinkClick r:id="rId5" action="ppaction://hlinksldjump"/>
            </p:cNvPr>
            <p:cNvSpPr/>
            <p:nvPr/>
          </p:nvSpPr>
          <p:spPr>
            <a:xfrm>
              <a:off x="4645815" y="1931670"/>
              <a:ext cx="1280160" cy="1280160"/>
            </a:xfrm>
            <a:prstGeom prst="rect">
              <a:avLst/>
            </a:prstGeom>
            <a:solidFill>
              <a:schemeClr val="bg1">
                <a:lumMod val="75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b="1" dirty="0">
                <a:latin typeface="Segoe UI" pitchFamily="34" charset="0"/>
                <a:cs typeface="Segoe UI" pitchFamily="34" charset="0"/>
              </a:endParaRPr>
            </a:p>
          </p:txBody>
        </p:sp>
        <p:grpSp>
          <p:nvGrpSpPr>
            <p:cNvPr id="6" name="Group 5"/>
            <p:cNvGrpSpPr>
              <a:grpSpLocks noChangeAspect="1"/>
            </p:cNvGrpSpPr>
            <p:nvPr/>
          </p:nvGrpSpPr>
          <p:grpSpPr>
            <a:xfrm>
              <a:off x="5056611" y="2248814"/>
              <a:ext cx="458568" cy="645872"/>
              <a:chOff x="1066800" y="742950"/>
              <a:chExt cx="1371600" cy="1931836"/>
            </a:xfrm>
          </p:grpSpPr>
          <p:sp>
            <p:nvSpPr>
              <p:cNvPr id="3" name="Oval 2">
                <a:hlinkClick r:id="rId5" action="ppaction://hlinksldjump"/>
              </p:cNvPr>
              <p:cNvSpPr/>
              <p:nvPr/>
            </p:nvSpPr>
            <p:spPr>
              <a:xfrm>
                <a:off x="1295400" y="742950"/>
                <a:ext cx="914400" cy="9144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ound Same Side Corner Rectangle 4">
                <a:hlinkClick r:id="rId5" action="ppaction://hlinksldjump"/>
              </p:cNvPr>
              <p:cNvSpPr/>
              <p:nvPr/>
            </p:nvSpPr>
            <p:spPr>
              <a:xfrm>
                <a:off x="1066800" y="1617423"/>
                <a:ext cx="1371600" cy="1057363"/>
              </a:xfrm>
              <a:prstGeom prst="round2SameRect">
                <a:avLst>
                  <a:gd name="adj1" fmla="val 50000"/>
                  <a:gd name="adj2" fmla="val 291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sp>
        <p:nvSpPr>
          <p:cNvPr id="28" name="Date Placeholder 9"/>
          <p:cNvSpPr>
            <a:spLocks noGrp="1"/>
          </p:cNvSpPr>
          <p:nvPr>
            <p:ph type="dt" sz="half" idx="10"/>
          </p:nvPr>
        </p:nvSpPr>
        <p:spPr>
          <a:xfrm>
            <a:off x="75289" y="57150"/>
            <a:ext cx="914400" cy="285750"/>
          </a:xfrm>
        </p:spPr>
        <p:txBody>
          <a:bodyPr/>
          <a:lstStyle/>
          <a:p>
            <a:fld id="{F119D655-3B02-4839-B088-2FEFFA9BECC7}" type="datetime10">
              <a:rPr lang="en-US" sz="1600" i="1" smtClean="0">
                <a:solidFill>
                  <a:schemeClr val="bg1"/>
                </a:solidFill>
                <a:latin typeface="Segoe UI Semilight" panose="020B0402040204020203" pitchFamily="34" charset="0"/>
                <a:cs typeface="Segoe UI Semilight" panose="020B0402040204020203" pitchFamily="34" charset="0"/>
              </a:rPr>
              <a:pPr/>
              <a:t>09:08</a:t>
            </a:fld>
            <a:endParaRPr lang="en-US" sz="1600" i="1" dirty="0">
              <a:solidFill>
                <a:schemeClr val="bg1"/>
              </a:solidFill>
              <a:latin typeface="Segoe UI Semilight" panose="020B0402040204020203" pitchFamily="34" charset="0"/>
              <a:cs typeface="Segoe UI Semilight" panose="020B0402040204020203" pitchFamily="34" charset="0"/>
            </a:endParaRPr>
          </a:p>
        </p:txBody>
      </p:sp>
      <p:sp>
        <p:nvSpPr>
          <p:cNvPr id="30" name="Oval 29">
            <a:hlinkClick r:id="rId6" action="ppaction://hlinksldjump"/>
          </p:cNvPr>
          <p:cNvSpPr>
            <a:spLocks noChangeAspect="1"/>
          </p:cNvSpPr>
          <p:nvPr/>
        </p:nvSpPr>
        <p:spPr>
          <a:xfrm>
            <a:off x="8709059" y="4695084"/>
            <a:ext cx="320040" cy="320040"/>
          </a:xfrm>
          <a:prstGeom prst="ellipse">
            <a:avLst/>
          </a:prstGeom>
          <a:solidFill>
            <a:schemeClr val="bg1">
              <a:lumMod val="75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b="1" dirty="0">
              <a:latin typeface="Segoe UI" pitchFamily="34" charset="0"/>
              <a:cs typeface="Segoe UI" pitchFamily="34" charset="0"/>
            </a:endParaRPr>
          </a:p>
        </p:txBody>
      </p:sp>
      <p:pic>
        <p:nvPicPr>
          <p:cNvPr id="15" name="Picture 14"/>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95418" y="4609286"/>
            <a:ext cx="1243481" cy="426685"/>
          </a:xfrm>
          <a:prstGeom prst="rect">
            <a:avLst/>
          </a:prstGeom>
        </p:spPr>
      </p:pic>
      <p:pic>
        <p:nvPicPr>
          <p:cNvPr id="16" name="Picture 15">
            <a:hlinkClick r:id="rId6" action="ppaction://hlinksldjump"/>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8794490" y="4771854"/>
            <a:ext cx="154146" cy="166500"/>
          </a:xfrm>
          <a:prstGeom prst="rect">
            <a:avLst/>
          </a:prstGeom>
        </p:spPr>
      </p:pic>
    </p:spTree>
    <p:extLst>
      <p:ext uri="{BB962C8B-B14F-4D97-AF65-F5344CB8AC3E}">
        <p14:creationId xmlns:p14="http://schemas.microsoft.com/office/powerpoint/2010/main" val="3852262864"/>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7"/>
          <a:srcRect/>
          <a:stretch>
            <a:fillRect/>
          </a:stretch>
        </a:blipFill>
        <a:effectLst/>
      </p:bgPr>
    </p:bg>
    <p:spTree>
      <p:nvGrpSpPr>
        <p:cNvPr id="1" name=""/>
        <p:cNvGrpSpPr/>
        <p:nvPr/>
      </p:nvGrpSpPr>
      <p:grpSpPr>
        <a:xfrm>
          <a:off x="0" y="0"/>
          <a:ext cx="0" cy="0"/>
          <a:chOff x="0" y="0"/>
          <a:chExt cx="0" cy="0"/>
        </a:xfrm>
      </p:grpSpPr>
      <p:sp>
        <p:nvSpPr>
          <p:cNvPr id="15" name="Rectangle 14"/>
          <p:cNvSpPr/>
          <p:nvPr/>
        </p:nvSpPr>
        <p:spPr>
          <a:xfrm>
            <a:off x="3314700" y="1847850"/>
            <a:ext cx="2514600" cy="1447800"/>
          </a:xfrm>
          <a:prstGeom prst="rect">
            <a:avLst/>
          </a:prstGeom>
          <a:solidFill>
            <a:schemeClr val="bg1">
              <a:lumMod val="75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b="1" dirty="0">
              <a:latin typeface="Segoe UI" pitchFamily="34" charset="0"/>
              <a:cs typeface="Segoe UI" pitchFamily="34" charset="0"/>
            </a:endParaRPr>
          </a:p>
        </p:txBody>
      </p:sp>
      <p:sp>
        <p:nvSpPr>
          <p:cNvPr id="17" name="Oval 16">
            <a:hlinkClick r:id="rId8" action="ppaction://hlinksldjump"/>
          </p:cNvPr>
          <p:cNvSpPr>
            <a:spLocks noChangeAspect="1"/>
          </p:cNvSpPr>
          <p:nvPr/>
        </p:nvSpPr>
        <p:spPr>
          <a:xfrm>
            <a:off x="8320923" y="4695084"/>
            <a:ext cx="320040" cy="320040"/>
          </a:xfrm>
          <a:prstGeom prst="ellipse">
            <a:avLst/>
          </a:prstGeom>
          <a:solidFill>
            <a:schemeClr val="bg1">
              <a:lumMod val="75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a:sym typeface="Wingdings 3"/>
              </a:rPr>
              <a:t></a:t>
            </a:r>
            <a:endParaRPr lang="en-US" sz="1050" dirty="0"/>
          </a:p>
        </p:txBody>
      </p:sp>
      <p:grpSp>
        <p:nvGrpSpPr>
          <p:cNvPr id="6" name="Group 5"/>
          <p:cNvGrpSpPr>
            <a:grpSpLocks noChangeAspect="1"/>
          </p:cNvGrpSpPr>
          <p:nvPr/>
        </p:nvGrpSpPr>
        <p:grpSpPr>
          <a:xfrm>
            <a:off x="8709327" y="4695084"/>
            <a:ext cx="322524" cy="320040"/>
            <a:chOff x="8382000" y="4400550"/>
            <a:chExt cx="645048" cy="640080"/>
          </a:xfrm>
          <a:effectLst/>
        </p:grpSpPr>
        <p:sp>
          <p:nvSpPr>
            <p:cNvPr id="16" name="Oval 15">
              <a:hlinkClick r:id="" action="ppaction://macro?name=Slide6.S6AccountCreate"/>
            </p:cNvPr>
            <p:cNvSpPr>
              <a:spLocks noChangeAspect="1"/>
            </p:cNvSpPr>
            <p:nvPr/>
          </p:nvSpPr>
          <p:spPr>
            <a:xfrm>
              <a:off x="8382000" y="4400550"/>
              <a:ext cx="640080" cy="640080"/>
            </a:xfrm>
            <a:prstGeom prst="ellipse">
              <a:avLst/>
            </a:prstGeom>
            <a:solidFill>
              <a:schemeClr val="bg1">
                <a:lumMod val="7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b="1" dirty="0">
                <a:latin typeface="Segoe UI" pitchFamily="34" charset="0"/>
                <a:cs typeface="Segoe UI" pitchFamily="34" charset="0"/>
              </a:endParaRPr>
            </a:p>
          </p:txBody>
        </p:sp>
        <p:sp>
          <p:nvSpPr>
            <p:cNvPr id="4" name="Rectangle 3">
              <a:hlinkClick r:id="" action="ppaction://macro?name=Slide6.S6AccountCreate"/>
            </p:cNvPr>
            <p:cNvSpPr/>
            <p:nvPr/>
          </p:nvSpPr>
          <p:spPr>
            <a:xfrm>
              <a:off x="8382000" y="4425076"/>
              <a:ext cx="645048" cy="615554"/>
            </a:xfrm>
            <a:prstGeom prst="rect">
              <a:avLst/>
            </a:prstGeom>
          </p:spPr>
          <p:txBody>
            <a:bodyPr wrap="none">
              <a:spAutoFit/>
            </a:bodyPr>
            <a:lstStyle/>
            <a:p>
              <a:pPr algn="ctr"/>
              <a:r>
                <a:rPr lang="en-US" sz="1400" b="1" dirty="0">
                  <a:solidFill>
                    <a:schemeClr val="bg1"/>
                  </a:solidFill>
                  <a:latin typeface="Segoe UI" pitchFamily="34" charset="0"/>
                  <a:cs typeface="Segoe UI" pitchFamily="34" charset="0"/>
                  <a:sym typeface="Wingdings 2"/>
                </a:rPr>
                <a:t></a:t>
              </a:r>
              <a:endParaRPr lang="en-US" sz="1400" b="1" dirty="0">
                <a:solidFill>
                  <a:schemeClr val="bg1"/>
                </a:solidFill>
                <a:latin typeface="Segoe UI" pitchFamily="34" charset="0"/>
                <a:cs typeface="Segoe UI" pitchFamily="34" charset="0"/>
              </a:endParaRPr>
            </a:p>
          </p:txBody>
        </p:sp>
      </p:grpSp>
      <p:sp>
        <p:nvSpPr>
          <p:cNvPr id="9" name="Date Placeholder 9"/>
          <p:cNvSpPr>
            <a:spLocks noGrp="1"/>
          </p:cNvSpPr>
          <p:nvPr>
            <p:ph type="dt" sz="half" idx="10"/>
          </p:nvPr>
        </p:nvSpPr>
        <p:spPr>
          <a:xfrm>
            <a:off x="75289" y="57150"/>
            <a:ext cx="914400" cy="285750"/>
          </a:xfrm>
        </p:spPr>
        <p:txBody>
          <a:bodyPr/>
          <a:lstStyle/>
          <a:p>
            <a:fld id="{F119D655-3B02-4839-B088-2FEFFA9BECC7}" type="datetime10">
              <a:rPr lang="en-US" sz="1600" i="1" smtClean="0">
                <a:solidFill>
                  <a:schemeClr val="bg1"/>
                </a:solidFill>
                <a:latin typeface="Segoe UI Semilight" panose="020B0402040204020203" pitchFamily="34" charset="0"/>
                <a:cs typeface="Segoe UI Semilight" panose="020B0402040204020203" pitchFamily="34" charset="0"/>
              </a:rPr>
              <a:pPr/>
              <a:t>09:08</a:t>
            </a:fld>
            <a:endParaRPr lang="en-US" sz="1600" i="1" dirty="0">
              <a:solidFill>
                <a:schemeClr val="bg1"/>
              </a:solidFill>
              <a:latin typeface="Segoe UI Semilight" panose="020B0402040204020203" pitchFamily="34" charset="0"/>
              <a:cs typeface="Segoe UI Semilight" panose="020B0402040204020203" pitchFamily="34" charset="0"/>
            </a:endParaRPr>
          </a:p>
        </p:txBody>
      </p:sp>
      <p:pic>
        <p:nvPicPr>
          <p:cNvPr id="10" name="Picture 9"/>
          <p:cNvPicPr>
            <a:picLocks noChangeAspect="1"/>
          </p:cNvPicPr>
          <p:nvPr/>
        </p:nvPicPr>
        <p:blipFill>
          <a:blip r:embed="rId9">
            <a:extLst>
              <a:ext uri="{28A0092B-C50C-407E-A947-70E740481C1C}">
                <a14:useLocalDpi xmlns:a14="http://schemas.microsoft.com/office/drawing/2010/main"/>
              </a:ext>
            </a:extLst>
          </a:blip>
          <a:stretch>
            <a:fillRect/>
          </a:stretch>
        </p:blipFill>
        <p:spPr>
          <a:xfrm>
            <a:off x="95418" y="4609286"/>
            <a:ext cx="1243481" cy="426685"/>
          </a:xfrm>
          <a:prstGeom prst="rect">
            <a:avLst/>
          </a:prstGeom>
        </p:spPr>
      </p:pic>
    </p:spTree>
    <p:controls>
      <mc:AlternateContent xmlns:mc="http://schemas.openxmlformats.org/markup-compatibility/2006">
        <mc:Choice xmlns:v="urn:schemas-microsoft-com:vml" Requires="v">
          <p:control spid="1226" name="TextBox1" r:id="rId2" imgW="2971800" imgH="304920"/>
        </mc:Choice>
        <mc:Fallback>
          <p:control name="TextBox1" r:id="rId2" imgW="2971800" imgH="304920">
            <p:pic>
              <p:nvPicPr>
                <p:cNvPr id="0" name="TextBox1"/>
                <p:cNvPicPr preferRelativeResize="0">
                  <a:picLocks noChangeArrowheads="1" noChangeShapeType="1"/>
                </p:cNvPicPr>
                <p:nvPr/>
              </p:nvPicPr>
              <p:blipFill>
                <a:blip r:embed="rId10">
                  <a:extLst>
                    <a:ext uri="{28A0092B-C50C-407E-A947-70E740481C1C}">
                      <a14:useLocalDpi xmlns:a14="http://schemas.microsoft.com/office/drawing/2010/main" val="0"/>
                    </a:ext>
                  </a:extLst>
                </a:blip>
                <a:srcRect/>
                <a:stretch>
                  <a:fillRect/>
                </a:stretch>
              </p:blipFill>
              <p:spPr bwMode="auto">
                <a:xfrm>
                  <a:off x="3467100" y="2038350"/>
                  <a:ext cx="2208213" cy="2286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227" name="TextBox2" r:id="rId3" imgW="2971800" imgH="304920"/>
        </mc:Choice>
        <mc:Fallback>
          <p:control name="TextBox2" r:id="rId3" imgW="2971800" imgH="304920">
            <p:pic>
              <p:nvPicPr>
                <p:cNvPr id="0" name="TextBox2"/>
                <p:cNvPicPr preferRelativeResize="0">
                  <a:picLocks noChangeArrowheads="1" noChangeShapeType="1"/>
                </p:cNvPicPr>
                <p:nvPr/>
              </p:nvPicPr>
              <p:blipFill>
                <a:blip r:embed="rId10">
                  <a:extLst>
                    <a:ext uri="{28A0092B-C50C-407E-A947-70E740481C1C}">
                      <a14:useLocalDpi xmlns:a14="http://schemas.microsoft.com/office/drawing/2010/main" val="0"/>
                    </a:ext>
                  </a:extLst>
                </a:blip>
                <a:srcRect/>
                <a:stretch>
                  <a:fillRect/>
                </a:stretch>
              </p:blipFill>
              <p:spPr bwMode="auto">
                <a:xfrm>
                  <a:off x="3467100" y="2457450"/>
                  <a:ext cx="2208213" cy="2286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228" name="TextBox3" r:id="rId4" imgW="2971800" imgH="304920"/>
        </mc:Choice>
        <mc:Fallback>
          <p:control name="TextBox3" r:id="rId4" imgW="2971800" imgH="304920">
            <p:pic>
              <p:nvPicPr>
                <p:cNvPr id="0" name="TextBox3"/>
                <p:cNvPicPr preferRelativeResize="0">
                  <a:picLocks noChangeArrowheads="1" noChangeShapeType="1"/>
                </p:cNvPicPr>
                <p:nvPr/>
              </p:nvPicPr>
              <p:blipFill>
                <a:blip r:embed="rId10">
                  <a:extLst>
                    <a:ext uri="{28A0092B-C50C-407E-A947-70E740481C1C}">
                      <a14:useLocalDpi xmlns:a14="http://schemas.microsoft.com/office/drawing/2010/main" val="0"/>
                    </a:ext>
                  </a:extLst>
                </a:blip>
                <a:srcRect/>
                <a:stretch>
                  <a:fillRect/>
                </a:stretch>
              </p:blipFill>
              <p:spPr bwMode="auto">
                <a:xfrm>
                  <a:off x="3467100" y="2876550"/>
                  <a:ext cx="2208213" cy="2286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229" name="Label4" r:id="rId5" imgW="76320" imgH="76320"/>
        </mc:Choice>
        <mc:Fallback>
          <p:control name="Label4" r:id="rId5" imgW="76320" imgH="76320">
            <p:pic>
              <p:nvPicPr>
                <p:cNvPr id="0" name="Label4"/>
                <p:cNvPicPr preferRelativeResize="0">
                  <a:picLocks noChangeArrowheads="1" noChangeShapeType="1"/>
                </p:cNvPicPr>
                <p:nvPr/>
              </p:nvPicPr>
              <p:blipFill>
                <a:blip r:embed="rId11">
                  <a:extLst>
                    <a:ext uri="{28A0092B-C50C-407E-A947-70E740481C1C}">
                      <a14:useLocalDpi xmlns:a14="http://schemas.microsoft.com/office/drawing/2010/main" val="0"/>
                    </a:ext>
                  </a:extLst>
                </a:blip>
                <a:srcRect/>
                <a:stretch>
                  <a:fillRect/>
                </a:stretch>
              </p:blipFill>
              <p:spPr bwMode="auto">
                <a:xfrm>
                  <a:off x="-228600" y="819150"/>
                  <a:ext cx="76200" cy="762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3171992493"/>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11"/>
          <a:srcRect/>
          <a:stretch>
            <a:fillRect/>
          </a:stretch>
        </a:blipFill>
        <a:effectLst/>
      </p:bgPr>
    </p:bg>
    <p:spTree>
      <p:nvGrpSpPr>
        <p:cNvPr id="1" name=""/>
        <p:cNvGrpSpPr/>
        <p:nvPr/>
      </p:nvGrpSpPr>
      <p:grpSpPr>
        <a:xfrm>
          <a:off x="0" y="0"/>
          <a:ext cx="0" cy="0"/>
          <a:chOff x="0" y="0"/>
          <a:chExt cx="0" cy="0"/>
        </a:xfrm>
      </p:grpSpPr>
      <p:sp>
        <p:nvSpPr>
          <p:cNvPr id="21" name="Rectangle 20"/>
          <p:cNvSpPr/>
          <p:nvPr/>
        </p:nvSpPr>
        <p:spPr>
          <a:xfrm>
            <a:off x="2363055" y="2240756"/>
            <a:ext cx="4418745" cy="661988"/>
          </a:xfrm>
          <a:prstGeom prst="rect">
            <a:avLst/>
          </a:prstGeom>
          <a:solidFill>
            <a:schemeClr val="bg1">
              <a:lumMod val="75000"/>
            </a:schemeClr>
          </a:solidFill>
          <a:ln>
            <a:noFill/>
          </a:ln>
          <a:effectLst>
            <a:outerShdw blurRad="635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b="1" dirty="0">
              <a:latin typeface="Segoe UI" pitchFamily="34" charset="0"/>
              <a:cs typeface="Segoe UI" pitchFamily="34" charset="0"/>
            </a:endParaRPr>
          </a:p>
        </p:txBody>
      </p:sp>
      <p:sp>
        <p:nvSpPr>
          <p:cNvPr id="10" name="Rectangle 9">
            <a:hlinkClick r:id="" action="ppaction://macro?name=Slide7.S7Dp2"/>
          </p:cNvPr>
          <p:cNvSpPr>
            <a:spLocks noChangeAspect="1"/>
          </p:cNvSpPr>
          <p:nvPr/>
        </p:nvSpPr>
        <p:spPr>
          <a:xfrm>
            <a:off x="2964951" y="2305050"/>
            <a:ext cx="533400" cy="533400"/>
          </a:xfrm>
          <a:prstGeom prst="rect">
            <a:avLst/>
          </a:prstGeom>
          <a:blipFill dpi="0" rotWithShape="1">
            <a:blip r:embed="rId12" cstate="screen">
              <a:extLst>
                <a:ext uri="{28A0092B-C50C-407E-A947-70E740481C1C}">
                  <a14:useLocalDpi xmlns:a14="http://schemas.microsoft.com/office/drawing/2010/main"/>
                </a:ext>
              </a:extLst>
            </a:blip>
            <a:srcRect/>
            <a:stretch>
              <a:fillRect/>
            </a:stretch>
          </a:blipFill>
          <a:ln w="0">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12" name="Rectangle 11">
            <a:hlinkClick r:id="" action="ppaction://macro?name=Slide7.S7Dp3"/>
          </p:cNvPr>
          <p:cNvSpPr>
            <a:spLocks noChangeAspect="1"/>
          </p:cNvSpPr>
          <p:nvPr/>
        </p:nvSpPr>
        <p:spPr>
          <a:xfrm>
            <a:off x="3498351" y="2305050"/>
            <a:ext cx="533400" cy="533400"/>
          </a:xfrm>
          <a:prstGeom prst="rect">
            <a:avLst/>
          </a:prstGeom>
          <a:blipFill dpi="0" rotWithShape="1">
            <a:blip r:embed="rId13"/>
            <a:srcRect/>
            <a:stretch>
              <a:fillRect/>
            </a:stretch>
          </a:blipFill>
          <a:ln w="0">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13" name="Rectangle 12">
            <a:hlinkClick r:id="" action="ppaction://macro?name=Slide7.S7Dp4"/>
          </p:cNvPr>
          <p:cNvSpPr>
            <a:spLocks noChangeAspect="1"/>
          </p:cNvSpPr>
          <p:nvPr/>
        </p:nvSpPr>
        <p:spPr>
          <a:xfrm>
            <a:off x="4038600" y="2305050"/>
            <a:ext cx="533400" cy="533400"/>
          </a:xfrm>
          <a:prstGeom prst="rect">
            <a:avLst/>
          </a:prstGeom>
          <a:blipFill dpi="0" rotWithShape="1">
            <a:blip r:embed="rId14"/>
            <a:srcRect/>
            <a:stretch>
              <a:fillRect/>
            </a:stretch>
          </a:blipFill>
          <a:ln w="0">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14" name="Rectangle 13">
            <a:hlinkClick r:id="" action="ppaction://macro?name=Slide7.S7Dp5"/>
          </p:cNvPr>
          <p:cNvSpPr>
            <a:spLocks noChangeAspect="1"/>
          </p:cNvSpPr>
          <p:nvPr/>
        </p:nvSpPr>
        <p:spPr>
          <a:xfrm>
            <a:off x="4572000" y="2305050"/>
            <a:ext cx="533400" cy="533400"/>
          </a:xfrm>
          <a:prstGeom prst="rect">
            <a:avLst/>
          </a:prstGeom>
          <a:blipFill dpi="0" rotWithShape="1">
            <a:blip r:embed="rId15" cstate="screen">
              <a:extLst>
                <a:ext uri="{28A0092B-C50C-407E-A947-70E740481C1C}">
                  <a14:useLocalDpi xmlns:a14="http://schemas.microsoft.com/office/drawing/2010/main"/>
                </a:ext>
              </a:extLst>
            </a:blip>
            <a:srcRect/>
            <a:stretch>
              <a:fillRect/>
            </a:stretch>
          </a:blipFill>
          <a:ln w="0">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15" name="Rectangle 14">
            <a:hlinkClick r:id="" action="ppaction://macro?name=Slide7.S7Dp6"/>
          </p:cNvPr>
          <p:cNvSpPr>
            <a:spLocks noChangeAspect="1"/>
          </p:cNvSpPr>
          <p:nvPr/>
        </p:nvSpPr>
        <p:spPr>
          <a:xfrm>
            <a:off x="5105400" y="2305050"/>
            <a:ext cx="533400" cy="533400"/>
          </a:xfrm>
          <a:prstGeom prst="rect">
            <a:avLst/>
          </a:prstGeom>
          <a:blipFill dpi="0" rotWithShape="1">
            <a:blip r:embed="rId16"/>
            <a:srcRect/>
            <a:stretch>
              <a:fillRect/>
            </a:stretch>
          </a:blipFill>
          <a:ln w="0">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16" name="Rectangle 15">
            <a:hlinkClick r:id="" action="ppaction://macro?name=Slide7.S7Dp7"/>
          </p:cNvPr>
          <p:cNvSpPr>
            <a:spLocks noChangeAspect="1"/>
          </p:cNvSpPr>
          <p:nvPr/>
        </p:nvSpPr>
        <p:spPr>
          <a:xfrm>
            <a:off x="5638800" y="2305050"/>
            <a:ext cx="533400" cy="533400"/>
          </a:xfrm>
          <a:prstGeom prst="rect">
            <a:avLst/>
          </a:prstGeom>
          <a:blipFill dpi="0" rotWithShape="1">
            <a:blip r:embed="rId17" cstate="screen">
              <a:extLst>
                <a:ext uri="{28A0092B-C50C-407E-A947-70E740481C1C}">
                  <a14:useLocalDpi xmlns:a14="http://schemas.microsoft.com/office/drawing/2010/main"/>
                </a:ext>
              </a:extLst>
            </a:blip>
            <a:srcRect/>
            <a:stretch>
              <a:fillRect/>
            </a:stretch>
          </a:blipFill>
          <a:ln w="0">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17" name="Rectangle 16">
            <a:hlinkClick r:id="" action="ppaction://macro?name=Slide7.S7Dp8"/>
          </p:cNvPr>
          <p:cNvSpPr>
            <a:spLocks noChangeAspect="1"/>
          </p:cNvSpPr>
          <p:nvPr/>
        </p:nvSpPr>
        <p:spPr>
          <a:xfrm>
            <a:off x="6172200" y="2305050"/>
            <a:ext cx="533400" cy="533400"/>
          </a:xfrm>
          <a:prstGeom prst="rect">
            <a:avLst/>
          </a:prstGeom>
          <a:blipFill>
            <a:blip r:embed="rId18"/>
            <a:stretch>
              <a:fillRect/>
            </a:stretch>
          </a:blipFill>
          <a:ln w="0">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22" name="Rounded Rectangle 21"/>
          <p:cNvSpPr/>
          <p:nvPr/>
        </p:nvSpPr>
        <p:spPr>
          <a:xfrm>
            <a:off x="-999460" y="0"/>
            <a:ext cx="45719" cy="457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Oval 22">
            <a:hlinkClick r:id="rId19" action="ppaction://hlinksldjump"/>
          </p:cNvPr>
          <p:cNvSpPr>
            <a:spLocks noChangeAspect="1"/>
          </p:cNvSpPr>
          <p:nvPr/>
        </p:nvSpPr>
        <p:spPr>
          <a:xfrm>
            <a:off x="8323407" y="4704812"/>
            <a:ext cx="320040" cy="320040"/>
          </a:xfrm>
          <a:prstGeom prst="ellipse">
            <a:avLst/>
          </a:prstGeom>
          <a:solidFill>
            <a:schemeClr val="bg1">
              <a:lumMod val="75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a:sym typeface="Wingdings 3"/>
              </a:rPr>
              <a:t></a:t>
            </a:r>
            <a:endParaRPr lang="en-US" sz="1050" dirty="0"/>
          </a:p>
        </p:txBody>
      </p:sp>
      <p:grpSp>
        <p:nvGrpSpPr>
          <p:cNvPr id="24" name="Group 23"/>
          <p:cNvGrpSpPr>
            <a:grpSpLocks noChangeAspect="1"/>
          </p:cNvGrpSpPr>
          <p:nvPr/>
        </p:nvGrpSpPr>
        <p:grpSpPr>
          <a:xfrm>
            <a:off x="8709059" y="4701979"/>
            <a:ext cx="322524" cy="320040"/>
            <a:chOff x="8382000" y="4400550"/>
            <a:chExt cx="645048" cy="640080"/>
          </a:xfrm>
          <a:effectLst>
            <a:outerShdw blurRad="63500" sx="102000" sy="102000" algn="ctr" rotWithShape="0">
              <a:prstClr val="black">
                <a:alpha val="40000"/>
              </a:prstClr>
            </a:outerShdw>
          </a:effectLst>
        </p:grpSpPr>
        <p:sp>
          <p:nvSpPr>
            <p:cNvPr id="25" name="Oval 24">
              <a:hlinkClick r:id="rId20" action="ppaction://hlinksldjump"/>
            </p:cNvPr>
            <p:cNvSpPr>
              <a:spLocks noChangeAspect="1"/>
            </p:cNvSpPr>
            <p:nvPr/>
          </p:nvSpPr>
          <p:spPr>
            <a:xfrm>
              <a:off x="8382000" y="4400550"/>
              <a:ext cx="640080" cy="640080"/>
            </a:xfrm>
            <a:prstGeom prst="ellipse">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b="1" dirty="0">
                <a:latin typeface="Segoe UI" pitchFamily="34" charset="0"/>
                <a:cs typeface="Segoe UI" pitchFamily="34" charset="0"/>
              </a:endParaRPr>
            </a:p>
          </p:txBody>
        </p:sp>
        <p:sp>
          <p:nvSpPr>
            <p:cNvPr id="26" name="Rectangle 25">
              <a:hlinkClick r:id="rId20" action="ppaction://hlinksldjump"/>
            </p:cNvPr>
            <p:cNvSpPr/>
            <p:nvPr/>
          </p:nvSpPr>
          <p:spPr>
            <a:xfrm>
              <a:off x="8382000" y="4425076"/>
              <a:ext cx="645048" cy="615554"/>
            </a:xfrm>
            <a:prstGeom prst="rect">
              <a:avLst/>
            </a:prstGeom>
          </p:spPr>
          <p:txBody>
            <a:bodyPr wrap="none">
              <a:spAutoFit/>
            </a:bodyPr>
            <a:lstStyle/>
            <a:p>
              <a:pPr algn="ctr"/>
              <a:r>
                <a:rPr lang="en-US" sz="1400" b="1" dirty="0">
                  <a:solidFill>
                    <a:schemeClr val="bg1"/>
                  </a:solidFill>
                  <a:latin typeface="Segoe UI" pitchFamily="34" charset="0"/>
                  <a:cs typeface="Segoe UI" pitchFamily="34" charset="0"/>
                  <a:sym typeface="Wingdings 2"/>
                </a:rPr>
                <a:t></a:t>
              </a:r>
              <a:endParaRPr lang="en-US" sz="1400" b="1" dirty="0">
                <a:solidFill>
                  <a:schemeClr val="bg1"/>
                </a:solidFill>
                <a:latin typeface="Segoe UI" pitchFamily="34" charset="0"/>
                <a:cs typeface="Segoe UI" pitchFamily="34" charset="0"/>
              </a:endParaRPr>
            </a:p>
          </p:txBody>
        </p:sp>
      </p:grpSp>
      <p:sp>
        <p:nvSpPr>
          <p:cNvPr id="18" name="Date Placeholder 9"/>
          <p:cNvSpPr>
            <a:spLocks noGrp="1"/>
          </p:cNvSpPr>
          <p:nvPr>
            <p:ph type="dt" sz="half" idx="10"/>
          </p:nvPr>
        </p:nvSpPr>
        <p:spPr>
          <a:xfrm>
            <a:off x="75289" y="57150"/>
            <a:ext cx="914400" cy="285750"/>
          </a:xfrm>
        </p:spPr>
        <p:txBody>
          <a:bodyPr/>
          <a:lstStyle/>
          <a:p>
            <a:fld id="{F119D655-3B02-4839-B088-2FEFFA9BECC7}" type="datetime10">
              <a:rPr lang="en-US" sz="1600" i="1" smtClean="0">
                <a:solidFill>
                  <a:schemeClr val="bg1"/>
                </a:solidFill>
                <a:latin typeface="Segoe UI Semilight" panose="020B0402040204020203" pitchFamily="34" charset="0"/>
                <a:cs typeface="Segoe UI Semilight" panose="020B0402040204020203" pitchFamily="34" charset="0"/>
              </a:rPr>
              <a:pPr/>
              <a:t>09:08</a:t>
            </a:fld>
            <a:endParaRPr lang="en-US" sz="1600" i="1" dirty="0">
              <a:solidFill>
                <a:schemeClr val="bg1"/>
              </a:solidFill>
              <a:latin typeface="Segoe UI Semilight" panose="020B0402040204020203" pitchFamily="34" charset="0"/>
              <a:cs typeface="Segoe UI Semilight" panose="020B0402040204020203" pitchFamily="34" charset="0"/>
            </a:endParaRPr>
          </a:p>
        </p:txBody>
      </p:sp>
      <p:sp>
        <p:nvSpPr>
          <p:cNvPr id="11" name="Rectangle 10">
            <a:hlinkClick r:id="" action="ppaction://macro?name=Slide7.S7Dp1"/>
          </p:cNvPr>
          <p:cNvSpPr>
            <a:spLocks noChangeAspect="1"/>
          </p:cNvSpPr>
          <p:nvPr/>
        </p:nvSpPr>
        <p:spPr>
          <a:xfrm>
            <a:off x="2431551" y="2305050"/>
            <a:ext cx="533400" cy="533400"/>
          </a:xfrm>
          <a:prstGeom prst="rect">
            <a:avLst/>
          </a:prstGeom>
          <a:blipFill dpi="0" rotWithShape="1">
            <a:blip r:embed="rId21"/>
            <a:srcRect/>
            <a:stretch>
              <a:fillRect/>
            </a:stretch>
          </a:blipFill>
          <a:ln w="0">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pic>
        <p:nvPicPr>
          <p:cNvPr id="19" name="Picture 18"/>
          <p:cNvPicPr>
            <a:picLocks noChangeAspect="1"/>
          </p:cNvPicPr>
          <p:nvPr/>
        </p:nvPicPr>
        <p:blipFill>
          <a:blip r:embed="rId22">
            <a:extLst>
              <a:ext uri="{28A0092B-C50C-407E-A947-70E740481C1C}">
                <a14:useLocalDpi xmlns:a14="http://schemas.microsoft.com/office/drawing/2010/main"/>
              </a:ext>
            </a:extLst>
          </a:blip>
          <a:stretch>
            <a:fillRect/>
          </a:stretch>
        </p:blipFill>
        <p:spPr>
          <a:xfrm>
            <a:off x="95418" y="4609286"/>
            <a:ext cx="1243481" cy="426685"/>
          </a:xfrm>
          <a:prstGeom prst="rect">
            <a:avLst/>
          </a:prstGeom>
        </p:spPr>
      </p:pic>
    </p:spTree>
    <p:controls>
      <mc:AlternateContent xmlns:mc="http://schemas.openxmlformats.org/markup-compatibility/2006">
        <mc:Choice xmlns:v="urn:schemas-microsoft-com:vml" Requires="v">
          <p:control spid="2450" name="Image1" r:id="rId2" imgW="457200" imgH="514440"/>
        </mc:Choice>
        <mc:Fallback>
          <p:control name="Image1" r:id="rId2" imgW="457200" imgH="514440">
            <p:pic>
              <p:nvPicPr>
                <p:cNvPr id="0" name="Image1"/>
                <p:cNvPicPr preferRelativeResize="0">
                  <a:picLocks noChangeArrowheads="1" noChangeShapeType="1"/>
                </p:cNvPicPr>
                <p:nvPr/>
              </p:nvPicPr>
              <p:blipFill>
                <a:blip r:embed="rId23">
                  <a:extLst>
                    <a:ext uri="{28A0092B-C50C-407E-A947-70E740481C1C}">
                      <a14:useLocalDpi xmlns:a14="http://schemas.microsoft.com/office/drawing/2010/main" val="0"/>
                    </a:ext>
                  </a:extLst>
                </a:blip>
                <a:srcRect/>
                <a:stretch>
                  <a:fillRect/>
                </a:stretch>
              </p:blipFill>
              <p:spPr bwMode="auto">
                <a:xfrm>
                  <a:off x="-609600" y="0"/>
                  <a:ext cx="457200" cy="51435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2451" name="Image2" r:id="rId3" imgW="457200" imgH="514440"/>
        </mc:Choice>
        <mc:Fallback>
          <p:control name="Image2" r:id="rId3" imgW="457200" imgH="514440">
            <p:pic>
              <p:nvPicPr>
                <p:cNvPr id="0" name="Image2"/>
                <p:cNvPicPr preferRelativeResize="0">
                  <a:picLocks noChangeArrowheads="1" noChangeShapeType="1"/>
                </p:cNvPicPr>
                <p:nvPr/>
              </p:nvPicPr>
              <p:blipFill>
                <a:blip r:embed="rId24">
                  <a:extLst>
                    <a:ext uri="{28A0092B-C50C-407E-A947-70E740481C1C}">
                      <a14:useLocalDpi xmlns:a14="http://schemas.microsoft.com/office/drawing/2010/main" val="0"/>
                    </a:ext>
                  </a:extLst>
                </a:blip>
                <a:srcRect/>
                <a:stretch>
                  <a:fillRect/>
                </a:stretch>
              </p:blipFill>
              <p:spPr bwMode="auto">
                <a:xfrm>
                  <a:off x="-609600" y="666750"/>
                  <a:ext cx="457200" cy="51435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2452" name="Image3" r:id="rId4" imgW="457200" imgH="514440"/>
        </mc:Choice>
        <mc:Fallback>
          <p:control name="Image3" r:id="rId4" imgW="457200" imgH="514440">
            <p:pic>
              <p:nvPicPr>
                <p:cNvPr id="0" name="Image3"/>
                <p:cNvPicPr preferRelativeResize="0">
                  <a:picLocks noChangeArrowheads="1" noChangeShapeType="1"/>
                </p:cNvPicPr>
                <p:nvPr/>
              </p:nvPicPr>
              <p:blipFill>
                <a:blip r:embed="rId25">
                  <a:extLst>
                    <a:ext uri="{28A0092B-C50C-407E-A947-70E740481C1C}">
                      <a14:useLocalDpi xmlns:a14="http://schemas.microsoft.com/office/drawing/2010/main" val="0"/>
                    </a:ext>
                  </a:extLst>
                </a:blip>
                <a:srcRect/>
                <a:stretch>
                  <a:fillRect/>
                </a:stretch>
              </p:blipFill>
              <p:spPr bwMode="auto">
                <a:xfrm>
                  <a:off x="-609600" y="1352550"/>
                  <a:ext cx="457200" cy="51435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2453" name="Image4" r:id="rId5" imgW="457200" imgH="514440"/>
        </mc:Choice>
        <mc:Fallback>
          <p:control name="Image4" r:id="rId5" imgW="457200" imgH="514440">
            <p:pic>
              <p:nvPicPr>
                <p:cNvPr id="0" name="Image4"/>
                <p:cNvPicPr preferRelativeResize="0">
                  <a:picLocks noChangeArrowheads="1" noChangeShapeType="1"/>
                </p:cNvPicPr>
                <p:nvPr/>
              </p:nvPicPr>
              <p:blipFill>
                <a:blip r:embed="rId26">
                  <a:extLst>
                    <a:ext uri="{28A0092B-C50C-407E-A947-70E740481C1C}">
                      <a14:useLocalDpi xmlns:a14="http://schemas.microsoft.com/office/drawing/2010/main" val="0"/>
                    </a:ext>
                  </a:extLst>
                </a:blip>
                <a:srcRect/>
                <a:stretch>
                  <a:fillRect/>
                </a:stretch>
              </p:blipFill>
              <p:spPr bwMode="auto">
                <a:xfrm>
                  <a:off x="-609600" y="2057400"/>
                  <a:ext cx="457200" cy="51435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2454" name="Image5" r:id="rId6" imgW="457200" imgH="514440"/>
        </mc:Choice>
        <mc:Fallback>
          <p:control name="Image5" r:id="rId6" imgW="457200" imgH="514440">
            <p:pic>
              <p:nvPicPr>
                <p:cNvPr id="0" name="Image5"/>
                <p:cNvPicPr preferRelativeResize="0">
                  <a:picLocks noChangeArrowheads="1" noChangeShapeType="1"/>
                </p:cNvPicPr>
                <p:nvPr/>
              </p:nvPicPr>
              <p:blipFill>
                <a:blip r:embed="rId27">
                  <a:extLst>
                    <a:ext uri="{28A0092B-C50C-407E-A947-70E740481C1C}">
                      <a14:useLocalDpi xmlns:a14="http://schemas.microsoft.com/office/drawing/2010/main" val="0"/>
                    </a:ext>
                  </a:extLst>
                </a:blip>
                <a:srcRect/>
                <a:stretch>
                  <a:fillRect/>
                </a:stretch>
              </p:blipFill>
              <p:spPr bwMode="auto">
                <a:xfrm>
                  <a:off x="-609600" y="2724150"/>
                  <a:ext cx="457200" cy="51435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2455" name="Image6" r:id="rId7" imgW="457200" imgH="514440"/>
        </mc:Choice>
        <mc:Fallback>
          <p:control name="Image6" r:id="rId7" imgW="457200" imgH="514440">
            <p:pic>
              <p:nvPicPr>
                <p:cNvPr id="0" name="Image6"/>
                <p:cNvPicPr preferRelativeResize="0">
                  <a:picLocks noChangeArrowheads="1" noChangeShapeType="1"/>
                </p:cNvPicPr>
                <p:nvPr/>
              </p:nvPicPr>
              <p:blipFill>
                <a:blip r:embed="rId28">
                  <a:extLst>
                    <a:ext uri="{28A0092B-C50C-407E-A947-70E740481C1C}">
                      <a14:useLocalDpi xmlns:a14="http://schemas.microsoft.com/office/drawing/2010/main" val="0"/>
                    </a:ext>
                  </a:extLst>
                </a:blip>
                <a:srcRect/>
                <a:stretch>
                  <a:fillRect/>
                </a:stretch>
              </p:blipFill>
              <p:spPr bwMode="auto">
                <a:xfrm>
                  <a:off x="-609600" y="3333750"/>
                  <a:ext cx="457200" cy="51435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2456" name="Image7" r:id="rId8" imgW="457200" imgH="514440"/>
        </mc:Choice>
        <mc:Fallback>
          <p:control name="Image7" r:id="rId8" imgW="457200" imgH="514440">
            <p:pic>
              <p:nvPicPr>
                <p:cNvPr id="0" name="Image7"/>
                <p:cNvPicPr preferRelativeResize="0">
                  <a:picLocks noChangeArrowheads="1" noChangeShapeType="1"/>
                </p:cNvPicPr>
                <p:nvPr/>
              </p:nvPicPr>
              <p:blipFill>
                <a:blip r:embed="rId29">
                  <a:extLst>
                    <a:ext uri="{28A0092B-C50C-407E-A947-70E740481C1C}">
                      <a14:useLocalDpi xmlns:a14="http://schemas.microsoft.com/office/drawing/2010/main" val="0"/>
                    </a:ext>
                  </a:extLst>
                </a:blip>
                <a:srcRect/>
                <a:stretch>
                  <a:fillRect/>
                </a:stretch>
              </p:blipFill>
              <p:spPr bwMode="auto">
                <a:xfrm>
                  <a:off x="-609600" y="3943350"/>
                  <a:ext cx="457200" cy="51435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2457" name="Image8" r:id="rId9" imgW="457200" imgH="514440"/>
        </mc:Choice>
        <mc:Fallback>
          <p:control name="Image8" r:id="rId9" imgW="457200" imgH="514440">
            <p:pic>
              <p:nvPicPr>
                <p:cNvPr id="0" name="Image8"/>
                <p:cNvPicPr preferRelativeResize="0">
                  <a:picLocks noChangeArrowheads="1" noChangeShapeType="1"/>
                </p:cNvPicPr>
                <p:nvPr/>
              </p:nvPicPr>
              <p:blipFill>
                <a:blip r:embed="rId30">
                  <a:extLst>
                    <a:ext uri="{28A0092B-C50C-407E-A947-70E740481C1C}">
                      <a14:useLocalDpi xmlns:a14="http://schemas.microsoft.com/office/drawing/2010/main" val="0"/>
                    </a:ext>
                  </a:extLst>
                </a:blip>
                <a:srcRect/>
                <a:stretch>
                  <a:fillRect/>
                </a:stretch>
              </p:blipFill>
              <p:spPr bwMode="auto">
                <a:xfrm>
                  <a:off x="-609600" y="4629150"/>
                  <a:ext cx="457200" cy="51435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2586055597"/>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10"/>
          <a:srcRect/>
          <a:stretch>
            <a:fillRect/>
          </a:stretch>
        </a:blipFill>
        <a:effectLst/>
      </p:bgPr>
    </p:bg>
    <p:spTree>
      <p:nvGrpSpPr>
        <p:cNvPr id="1" name=""/>
        <p:cNvGrpSpPr/>
        <p:nvPr/>
      </p:nvGrpSpPr>
      <p:grpSpPr>
        <a:xfrm>
          <a:off x="0" y="0"/>
          <a:ext cx="0" cy="0"/>
          <a:chOff x="0" y="0"/>
          <a:chExt cx="0" cy="0"/>
        </a:xfrm>
      </p:grpSpPr>
      <p:grpSp>
        <p:nvGrpSpPr>
          <p:cNvPr id="16" name="Group 15"/>
          <p:cNvGrpSpPr>
            <a:grpSpLocks noChangeAspect="1"/>
          </p:cNvGrpSpPr>
          <p:nvPr/>
        </p:nvGrpSpPr>
        <p:grpSpPr>
          <a:xfrm>
            <a:off x="8711543" y="4701979"/>
            <a:ext cx="322524" cy="320040"/>
            <a:chOff x="8382000" y="4400550"/>
            <a:chExt cx="645048" cy="640080"/>
          </a:xfrm>
          <a:effectLst>
            <a:outerShdw blurRad="63500" sx="102000" sy="102000" algn="ctr" rotWithShape="0">
              <a:prstClr val="black">
                <a:alpha val="40000"/>
              </a:prstClr>
            </a:outerShdw>
          </a:effectLst>
        </p:grpSpPr>
        <p:sp>
          <p:nvSpPr>
            <p:cNvPr id="17" name="Oval 16">
              <a:hlinkClick r:id="" action="ppaction://macro?name=Slide8.S8Login"/>
            </p:cNvPr>
            <p:cNvSpPr>
              <a:spLocks noChangeAspect="1"/>
            </p:cNvSpPr>
            <p:nvPr/>
          </p:nvSpPr>
          <p:spPr>
            <a:xfrm>
              <a:off x="8382000" y="4400550"/>
              <a:ext cx="640080" cy="640080"/>
            </a:xfrm>
            <a:prstGeom prst="ellipse">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b="1" dirty="0">
                <a:latin typeface="Segoe UI" pitchFamily="34" charset="0"/>
                <a:cs typeface="Segoe UI" pitchFamily="34" charset="0"/>
              </a:endParaRPr>
            </a:p>
          </p:txBody>
        </p:sp>
        <p:sp>
          <p:nvSpPr>
            <p:cNvPr id="18" name="Rectangle 17">
              <a:hlinkClick r:id="" action="ppaction://macro?name=Slide8.S8Login"/>
            </p:cNvPr>
            <p:cNvSpPr/>
            <p:nvPr/>
          </p:nvSpPr>
          <p:spPr>
            <a:xfrm>
              <a:off x="8382000" y="4425076"/>
              <a:ext cx="645048" cy="615554"/>
            </a:xfrm>
            <a:prstGeom prst="rect">
              <a:avLst/>
            </a:prstGeom>
          </p:spPr>
          <p:txBody>
            <a:bodyPr wrap="none">
              <a:spAutoFit/>
            </a:bodyPr>
            <a:lstStyle/>
            <a:p>
              <a:pPr algn="ctr"/>
              <a:r>
                <a:rPr lang="en-US" sz="1400" b="1" dirty="0">
                  <a:solidFill>
                    <a:schemeClr val="bg1"/>
                  </a:solidFill>
                  <a:latin typeface="Segoe UI" pitchFamily="34" charset="0"/>
                  <a:cs typeface="Segoe UI" pitchFamily="34" charset="0"/>
                  <a:sym typeface="Wingdings 2"/>
                </a:rPr>
                <a:t></a:t>
              </a:r>
              <a:endParaRPr lang="en-US" sz="1400" b="1" dirty="0">
                <a:solidFill>
                  <a:schemeClr val="bg1"/>
                </a:solidFill>
                <a:latin typeface="Segoe UI" pitchFamily="34" charset="0"/>
                <a:cs typeface="Segoe UI" pitchFamily="34" charset="0"/>
              </a:endParaRPr>
            </a:p>
          </p:txBody>
        </p:sp>
      </p:grpSp>
      <p:sp>
        <p:nvSpPr>
          <p:cNvPr id="12" name="Oval 11">
            <a:hlinkClick r:id="rId11" action="ppaction://hlinksldjump"/>
          </p:cNvPr>
          <p:cNvSpPr>
            <a:spLocks noChangeAspect="1"/>
          </p:cNvSpPr>
          <p:nvPr/>
        </p:nvSpPr>
        <p:spPr>
          <a:xfrm>
            <a:off x="8323407" y="4701979"/>
            <a:ext cx="320040" cy="320040"/>
          </a:xfrm>
          <a:prstGeom prst="ellipse">
            <a:avLst/>
          </a:prstGeom>
          <a:solidFill>
            <a:schemeClr val="bg1">
              <a:lumMod val="75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sz="1050" dirty="0"/>
          </a:p>
        </p:txBody>
      </p:sp>
      <p:sp>
        <p:nvSpPr>
          <p:cNvPr id="20" name="Rectangle 19"/>
          <p:cNvSpPr/>
          <p:nvPr/>
        </p:nvSpPr>
        <p:spPr>
          <a:xfrm>
            <a:off x="4114800" y="1657350"/>
            <a:ext cx="915194" cy="1143000"/>
          </a:xfrm>
          <a:prstGeom prst="rect">
            <a:avLst/>
          </a:prstGeom>
          <a:gradFill>
            <a:gsLst>
              <a:gs pos="0">
                <a:srgbClr val="666666"/>
              </a:gs>
              <a:gs pos="100000">
                <a:schemeClr val="tx1">
                  <a:lumMod val="65000"/>
                  <a:lumOff val="35000"/>
                </a:schemeClr>
              </a:gs>
            </a:gsLst>
            <a:lin ang="5400000" scaled="0"/>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b="1" dirty="0">
              <a:latin typeface="Segoe UI" pitchFamily="34" charset="0"/>
              <a:cs typeface="Segoe UI" pitchFamily="34" charset="0"/>
            </a:endParaRPr>
          </a:p>
        </p:txBody>
      </p:sp>
      <p:sp>
        <p:nvSpPr>
          <p:cNvPr id="21" name="Rectangle 20"/>
          <p:cNvSpPr/>
          <p:nvPr/>
        </p:nvSpPr>
        <p:spPr>
          <a:xfrm>
            <a:off x="4114006" y="2952750"/>
            <a:ext cx="915194" cy="228600"/>
          </a:xfrm>
          <a:prstGeom prst="rect">
            <a:avLst/>
          </a:prstGeom>
          <a:gradFill>
            <a:gsLst>
              <a:gs pos="0">
                <a:srgbClr val="666666"/>
              </a:gs>
              <a:gs pos="100000">
                <a:schemeClr val="tx1">
                  <a:lumMod val="65000"/>
                  <a:lumOff val="35000"/>
                </a:schemeClr>
              </a:gs>
            </a:gsLst>
            <a:lin ang="5400000" scaled="0"/>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b="1" dirty="0">
              <a:latin typeface="Segoe UI" pitchFamily="34" charset="0"/>
              <a:cs typeface="Segoe UI" pitchFamily="34" charset="0"/>
            </a:endParaRPr>
          </a:p>
        </p:txBody>
      </p:sp>
      <p:grpSp>
        <p:nvGrpSpPr>
          <p:cNvPr id="2" name="Group 1"/>
          <p:cNvGrpSpPr/>
          <p:nvPr/>
        </p:nvGrpSpPr>
        <p:grpSpPr>
          <a:xfrm>
            <a:off x="7935271" y="4644653"/>
            <a:ext cx="320040" cy="400110"/>
            <a:chOff x="8071463" y="4673837"/>
            <a:chExt cx="320040" cy="400110"/>
          </a:xfrm>
        </p:grpSpPr>
        <p:sp>
          <p:nvSpPr>
            <p:cNvPr id="28" name="Oval 27">
              <a:hlinkClick r:id="rId12" action="ppaction://hlinksldjump"/>
            </p:cNvPr>
            <p:cNvSpPr>
              <a:spLocks noChangeAspect="1"/>
            </p:cNvSpPr>
            <p:nvPr/>
          </p:nvSpPr>
          <p:spPr>
            <a:xfrm>
              <a:off x="8071463" y="4731163"/>
              <a:ext cx="320040" cy="320040"/>
            </a:xfrm>
            <a:prstGeom prst="ellipse">
              <a:avLst/>
            </a:prstGeom>
            <a:solidFill>
              <a:schemeClr val="bg1">
                <a:lumMod val="75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sz="1600" b="1" dirty="0">
                <a:latin typeface="Segoe UI" panose="020B0502040204020203" pitchFamily="34" charset="0"/>
                <a:cs typeface="Segoe UI" panose="020B0502040204020203" pitchFamily="34" charset="0"/>
              </a:endParaRPr>
            </a:p>
          </p:txBody>
        </p:sp>
        <p:sp>
          <p:nvSpPr>
            <p:cNvPr id="4" name="Rectangle 3">
              <a:hlinkClick r:id="rId12" action="ppaction://hlinksldjump"/>
            </p:cNvPr>
            <p:cNvSpPr/>
            <p:nvPr/>
          </p:nvSpPr>
          <p:spPr>
            <a:xfrm>
              <a:off x="8100245" y="4673837"/>
              <a:ext cx="262469" cy="400110"/>
            </a:xfrm>
            <a:prstGeom prst="rect">
              <a:avLst/>
            </a:prstGeom>
          </p:spPr>
          <p:txBody>
            <a:bodyPr wrap="square">
              <a:spAutoFit/>
            </a:bodyPr>
            <a:lstStyle/>
            <a:p>
              <a:pPr algn="ctr"/>
              <a:r>
                <a:rPr lang="en-US" sz="2000" b="1" dirty="0">
                  <a:solidFill>
                    <a:schemeClr val="bg1"/>
                  </a:solidFill>
                  <a:latin typeface="Segoe UI" panose="020B0502040204020203" pitchFamily="34" charset="0"/>
                  <a:cs typeface="Segoe UI" panose="020B0502040204020203" pitchFamily="34" charset="0"/>
                </a:rPr>
                <a:t>+</a:t>
              </a:r>
            </a:p>
          </p:txBody>
        </p:sp>
      </p:grpSp>
      <p:sp>
        <p:nvSpPr>
          <p:cNvPr id="13" name="Date Placeholder 9"/>
          <p:cNvSpPr>
            <a:spLocks noGrp="1"/>
          </p:cNvSpPr>
          <p:nvPr>
            <p:ph type="dt" sz="half" idx="10"/>
          </p:nvPr>
        </p:nvSpPr>
        <p:spPr>
          <a:xfrm>
            <a:off x="75289" y="57150"/>
            <a:ext cx="914400" cy="285750"/>
          </a:xfrm>
        </p:spPr>
        <p:txBody>
          <a:bodyPr/>
          <a:lstStyle/>
          <a:p>
            <a:fld id="{F119D655-3B02-4839-B088-2FEFFA9BECC7}" type="datetime10">
              <a:rPr lang="en-US" sz="1600" i="1" smtClean="0">
                <a:solidFill>
                  <a:schemeClr val="bg1"/>
                </a:solidFill>
                <a:latin typeface="Segoe UI Semilight" panose="020B0402040204020203" pitchFamily="34" charset="0"/>
                <a:cs typeface="Segoe UI Semilight" panose="020B0402040204020203" pitchFamily="34" charset="0"/>
              </a:rPr>
              <a:pPr/>
              <a:t>09:08</a:t>
            </a:fld>
            <a:endParaRPr lang="en-US" sz="1600" i="1" dirty="0">
              <a:solidFill>
                <a:schemeClr val="bg1"/>
              </a:solidFill>
              <a:latin typeface="Segoe UI Semilight" panose="020B0402040204020203" pitchFamily="34" charset="0"/>
              <a:cs typeface="Segoe UI Semilight" panose="020B0402040204020203" pitchFamily="34" charset="0"/>
            </a:endParaRPr>
          </a:p>
        </p:txBody>
      </p:sp>
      <p:pic>
        <p:nvPicPr>
          <p:cNvPr id="15" name="Picture 14"/>
          <p:cNvPicPr>
            <a:picLocks noChangeAspect="1"/>
          </p:cNvPicPr>
          <p:nvPr/>
        </p:nvPicPr>
        <p:blipFill>
          <a:blip r:embed="rId13">
            <a:extLst>
              <a:ext uri="{28A0092B-C50C-407E-A947-70E740481C1C}">
                <a14:useLocalDpi xmlns:a14="http://schemas.microsoft.com/office/drawing/2010/main"/>
              </a:ext>
            </a:extLst>
          </a:blip>
          <a:stretch>
            <a:fillRect/>
          </a:stretch>
        </p:blipFill>
        <p:spPr>
          <a:xfrm>
            <a:off x="95418" y="4609286"/>
            <a:ext cx="1243481" cy="426685"/>
          </a:xfrm>
          <a:prstGeom prst="rect">
            <a:avLst/>
          </a:prstGeom>
        </p:spPr>
      </p:pic>
      <p:pic>
        <p:nvPicPr>
          <p:cNvPr id="22" name="Picture 21">
            <a:hlinkClick r:id="rId11" action="ppaction://hlinksldjump"/>
          </p:cNvPr>
          <p:cNvPicPr>
            <a:picLocks noChangeAspect="1"/>
          </p:cNvPicPr>
          <p:nvPr/>
        </p:nvPicPr>
        <p:blipFill>
          <a:blip r:embed="rId14" cstate="screen">
            <a:extLst>
              <a:ext uri="{28A0092B-C50C-407E-A947-70E740481C1C}">
                <a14:useLocalDpi xmlns:a14="http://schemas.microsoft.com/office/drawing/2010/main"/>
              </a:ext>
            </a:extLst>
          </a:blip>
          <a:stretch>
            <a:fillRect/>
          </a:stretch>
        </p:blipFill>
        <p:spPr>
          <a:xfrm>
            <a:off x="8406354" y="4778749"/>
            <a:ext cx="154146" cy="166500"/>
          </a:xfrm>
          <a:prstGeom prst="rect">
            <a:avLst/>
          </a:prstGeom>
        </p:spPr>
      </p:pic>
      <p:sp>
        <p:nvSpPr>
          <p:cNvPr id="3" name="Rectangle 2"/>
          <p:cNvSpPr/>
          <p:nvPr/>
        </p:nvSpPr>
        <p:spPr>
          <a:xfrm>
            <a:off x="-1081144" y="-322730"/>
            <a:ext cx="1065007" cy="9681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ontrols>
      <mc:AlternateContent xmlns:mc="http://schemas.openxmlformats.org/markup-compatibility/2006">
        <mc:Choice xmlns:v="urn:schemas-microsoft-com:vml" Requires="v">
          <p:control spid="3374" name="Image1" r:id="rId2" imgW="914400" imgH="914400"/>
        </mc:Choice>
        <mc:Fallback>
          <p:control name="Image1" r:id="rId2" imgW="914400" imgH="914400">
            <p:pic>
              <p:nvPicPr>
                <p:cNvPr id="0" name="Image1"/>
                <p:cNvPicPr preferRelativeResize="0">
                  <a:picLocks noChangeArrowheads="1" noChangeShapeType="1"/>
                </p:cNvPicPr>
                <p:nvPr/>
              </p:nvPicPr>
              <p:blipFill>
                <a:blip r:embed="rId15">
                  <a:extLst>
                    <a:ext uri="{28A0092B-C50C-407E-A947-70E740481C1C}">
                      <a14:useLocalDpi xmlns:a14="http://schemas.microsoft.com/office/drawing/2010/main" val="0"/>
                    </a:ext>
                  </a:extLst>
                </a:blip>
                <a:srcRect/>
                <a:stretch>
                  <a:fillRect/>
                </a:stretch>
              </p:blipFill>
              <p:spPr bwMode="auto">
                <a:xfrm>
                  <a:off x="4114800" y="1657350"/>
                  <a:ext cx="914400" cy="9144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3375" name="Label3" r:id="rId3" imgW="1600200" imgH="228600"/>
        </mc:Choice>
        <mc:Fallback>
          <p:control name="Label3" r:id="rId3" imgW="1600200" imgH="228600">
            <p:pic>
              <p:nvPicPr>
                <p:cNvPr id="0" name="Label3"/>
                <p:cNvPicPr preferRelativeResize="0">
                  <a:picLocks noChangeArrowheads="1" noChangeShapeType="1"/>
                </p:cNvPicPr>
                <p:nvPr/>
              </p:nvPicPr>
              <p:blipFill>
                <a:blip r:embed="rId16">
                  <a:extLst>
                    <a:ext uri="{28A0092B-C50C-407E-A947-70E740481C1C}">
                      <a14:useLocalDpi xmlns:a14="http://schemas.microsoft.com/office/drawing/2010/main" val="0"/>
                    </a:ext>
                  </a:extLst>
                </a:blip>
                <a:srcRect/>
                <a:stretch>
                  <a:fillRect/>
                </a:stretch>
              </p:blipFill>
              <p:spPr bwMode="auto">
                <a:xfrm>
                  <a:off x="4114800" y="2571750"/>
                  <a:ext cx="914400" cy="2286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3376" name="TextBox1" r:id="rId4" imgW="1371600" imgH="304920"/>
        </mc:Choice>
        <mc:Fallback>
          <p:control name="TextBox1" r:id="rId4" imgW="1371600" imgH="304920">
            <p:pic>
              <p:nvPicPr>
                <p:cNvPr id="0" name="TextBox1"/>
                <p:cNvPicPr preferRelativeResize="0">
                  <a:picLocks noChangeArrowheads="1" noChangeShapeType="1"/>
                </p:cNvPicPr>
                <p:nvPr/>
              </p:nvPicPr>
              <p:blipFill>
                <a:blip r:embed="rId17">
                  <a:extLst>
                    <a:ext uri="{28A0092B-C50C-407E-A947-70E740481C1C}">
                      <a14:useLocalDpi xmlns:a14="http://schemas.microsoft.com/office/drawing/2010/main" val="0"/>
                    </a:ext>
                  </a:extLst>
                </a:blip>
                <a:srcRect/>
                <a:stretch>
                  <a:fillRect/>
                </a:stretch>
              </p:blipFill>
              <p:spPr bwMode="auto">
                <a:xfrm>
                  <a:off x="4114800" y="2952750"/>
                  <a:ext cx="914400" cy="2286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3377" name="Label1" r:id="rId5" imgW="152280" imgH="76320"/>
        </mc:Choice>
        <mc:Fallback>
          <p:control name="Label1" r:id="rId5" imgW="152280" imgH="76320">
            <p:pic>
              <p:nvPicPr>
                <p:cNvPr id="0" name="Label1"/>
                <p:cNvPicPr preferRelativeResize="0">
                  <a:picLocks noChangeArrowheads="1" noChangeShapeType="1"/>
                </p:cNvPicPr>
                <p:nvPr/>
              </p:nvPicPr>
              <p:blipFill>
                <a:blip r:embed="rId18">
                  <a:extLst>
                    <a:ext uri="{28A0092B-C50C-407E-A947-70E740481C1C}">
                      <a14:useLocalDpi xmlns:a14="http://schemas.microsoft.com/office/drawing/2010/main" val="0"/>
                    </a:ext>
                  </a:extLst>
                </a:blip>
                <a:srcRect/>
                <a:stretch>
                  <a:fillRect/>
                </a:stretch>
              </p:blipFill>
              <p:spPr bwMode="auto">
                <a:xfrm>
                  <a:off x="-228600" y="0"/>
                  <a:ext cx="76200" cy="762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3378" name="Label2" r:id="rId6" imgW="152280" imgH="228600"/>
        </mc:Choice>
        <mc:Fallback>
          <p:control name="Label2" r:id="rId6" imgW="152280" imgH="228600">
            <p:pic>
              <p:nvPicPr>
                <p:cNvPr id="0" name="Label2"/>
                <p:cNvPicPr preferRelativeResize="0">
                  <a:picLocks noChangeArrowheads="1" noChangeShapeType="1"/>
                </p:cNvPicPr>
                <p:nvPr/>
              </p:nvPicPr>
              <p:blipFill>
                <a:blip r:embed="rId19">
                  <a:extLst>
                    <a:ext uri="{28A0092B-C50C-407E-A947-70E740481C1C}">
                      <a14:useLocalDpi xmlns:a14="http://schemas.microsoft.com/office/drawing/2010/main" val="0"/>
                    </a:ext>
                  </a:extLst>
                </a:blip>
                <a:srcRect/>
                <a:stretch>
                  <a:fillRect/>
                </a:stretch>
              </p:blipFill>
              <p:spPr bwMode="auto">
                <a:xfrm>
                  <a:off x="-1271588" y="133350"/>
                  <a:ext cx="76200" cy="762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3379" name="Label4" r:id="rId7" imgW="76320" imgH="76320"/>
        </mc:Choice>
        <mc:Fallback>
          <p:control name="Label4" r:id="rId7" imgW="76320" imgH="76320">
            <p:pic>
              <p:nvPicPr>
                <p:cNvPr id="0" name="Label4"/>
                <p:cNvPicPr preferRelativeResize="0">
                  <a:picLocks noChangeArrowheads="1" noChangeShapeType="1"/>
                </p:cNvPicPr>
                <p:nvPr/>
              </p:nvPicPr>
              <p:blipFill>
                <a:blip r:embed="rId20">
                  <a:extLst>
                    <a:ext uri="{28A0092B-C50C-407E-A947-70E740481C1C}">
                      <a14:useLocalDpi xmlns:a14="http://schemas.microsoft.com/office/drawing/2010/main" val="0"/>
                    </a:ext>
                  </a:extLst>
                </a:blip>
                <a:srcRect/>
                <a:stretch>
                  <a:fillRect/>
                </a:stretch>
              </p:blipFill>
              <p:spPr bwMode="auto">
                <a:xfrm>
                  <a:off x="-217488" y="285750"/>
                  <a:ext cx="65088" cy="96838"/>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2621604134"/>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3" name="Rectangle 2"/>
          <p:cNvSpPr/>
          <p:nvPr/>
        </p:nvSpPr>
        <p:spPr>
          <a:xfrm>
            <a:off x="2004237" y="2119276"/>
            <a:ext cx="5135526" cy="914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smtClean="0">
                <a:solidFill>
                  <a:schemeClr val="bg1"/>
                </a:solidFill>
                <a:effectLst>
                  <a:outerShdw blurRad="203200" sx="101000" sy="101000" algn="ctr" rotWithShape="0">
                    <a:prstClr val="black"/>
                  </a:outerShdw>
                </a:effectLst>
                <a:latin typeface="Segoe UI Light" panose="020B0502040204020203" pitchFamily="34" charset="0"/>
                <a:cs typeface="Segoe UI Light" panose="020B0502040204020203" pitchFamily="34" charset="0"/>
              </a:rPr>
              <a:t>welcome, </a:t>
            </a:r>
            <a:endParaRPr lang="en-US" sz="2400" dirty="0">
              <a:solidFill>
                <a:schemeClr val="bg1"/>
              </a:solidFill>
              <a:effectLst>
                <a:outerShdw blurRad="203200" sx="101000" sy="101000" algn="ctr" rotWithShape="0">
                  <a:prstClr val="black"/>
                </a:outerShdw>
              </a:effectLst>
              <a:latin typeface="Segoe UI Light" panose="020B0502040204020203" pitchFamily="34" charset="0"/>
              <a:cs typeface="Segoe UI Light" panose="020B0502040204020203" pitchFamily="34" charset="0"/>
            </a:endParaRPr>
          </a:p>
        </p:txBody>
      </p:sp>
    </p:spTree>
    <p:extLst>
      <p:ext uri="{BB962C8B-B14F-4D97-AF65-F5344CB8AC3E}">
        <p14:creationId xmlns:p14="http://schemas.microsoft.com/office/powerpoint/2010/main" val="2813785808"/>
      </p:ext>
    </p:extLst>
  </p:cSld>
  <p:clrMapOvr>
    <a:masterClrMapping/>
  </p:clrMapOvr>
  <mc:AlternateContent xmlns:mc="http://schemas.openxmlformats.org/markup-compatibility/2006" xmlns:p14="http://schemas.microsoft.com/office/powerpoint/2010/main">
    <mc:Choice Requires="p14">
      <p:transition spd="slow" p14:dur="800" advClick="0" advTm="4000">
        <p14:flythrough/>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200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gtEl>
                                        <p:attrNameLst>
                                          <p:attrName>ppt_y</p:attrName>
                                        </p:attrNameLst>
                                      </p:cBhvr>
                                      <p:tavLst>
                                        <p:tav tm="0">
                                          <p:val>
                                            <p:strVal val="#ppt_y"/>
                                          </p:val>
                                        </p:tav>
                                        <p:tav tm="100000">
                                          <p:val>
                                            <p:strVal val="#ppt_y"/>
                                          </p:val>
                                        </p:tav>
                                      </p:tavLst>
                                    </p:anim>
                                    <p:anim calcmode="lin" valueType="num">
                                      <p:cBhvr>
                                        <p:cTn id="9"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15" name="Rectangle 14"/>
          <p:cNvSpPr/>
          <p:nvPr/>
        </p:nvSpPr>
        <p:spPr>
          <a:xfrm>
            <a:off x="1600200" y="1241425"/>
            <a:ext cx="5943600" cy="2667000"/>
          </a:xfrm>
          <a:prstGeom prst="rect">
            <a:avLst/>
          </a:prstGeom>
          <a:solidFill>
            <a:schemeClr val="bg1">
              <a:alpha val="27000"/>
            </a:schemeClr>
          </a:solidFill>
          <a:ln>
            <a:noFill/>
          </a:ln>
          <a:effectLst>
            <a:outerShdw blurRad="2032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p:cNvSpPr txBox="1"/>
          <p:nvPr/>
        </p:nvSpPr>
        <p:spPr>
          <a:xfrm>
            <a:off x="4353494" y="1709119"/>
            <a:ext cx="2773705" cy="1299413"/>
          </a:xfrm>
          <a:prstGeom prst="rect">
            <a:avLst/>
          </a:prstGeom>
          <a:noFill/>
        </p:spPr>
        <p:txBody>
          <a:bodyPr wrap="none" rtlCol="0">
            <a:prstTxWarp prst="textPlain">
              <a:avLst/>
            </a:prstTxWarp>
            <a:spAutoFit/>
          </a:bodyPr>
          <a:lstStyle/>
          <a:p>
            <a:r>
              <a:rPr lang="en-US" sz="11500" dirty="0" smtClean="0">
                <a:latin typeface="Pacifico" panose="02000000000000000000" pitchFamily="2" charset="0"/>
                <a:ea typeface="Pacifico" panose="02000000000000000000" pitchFamily="2" charset="0"/>
                <a:cs typeface="Segoe UI" panose="020B0502040204020203" pitchFamily="34" charset="0"/>
              </a:rPr>
              <a:t>Belle</a:t>
            </a:r>
            <a:endParaRPr lang="en-US" sz="11500" dirty="0">
              <a:latin typeface="Pacifico" panose="02000000000000000000" pitchFamily="2" charset="0"/>
              <a:ea typeface="Pacifico" panose="02000000000000000000" pitchFamily="2" charset="0"/>
              <a:cs typeface="Segoe UI" panose="020B0502040204020203" pitchFamily="34" charset="0"/>
            </a:endParaRPr>
          </a:p>
        </p:txBody>
      </p:sp>
      <p:sp>
        <p:nvSpPr>
          <p:cNvPr id="13" name="TextBox 12"/>
          <p:cNvSpPr txBox="1"/>
          <p:nvPr/>
        </p:nvSpPr>
        <p:spPr>
          <a:xfrm>
            <a:off x="4394791" y="3199242"/>
            <a:ext cx="2573153" cy="241488"/>
          </a:xfrm>
          <a:prstGeom prst="rect">
            <a:avLst/>
          </a:prstGeom>
          <a:noFill/>
        </p:spPr>
        <p:txBody>
          <a:bodyPr wrap="none" rtlCol="0">
            <a:prstTxWarp prst="textPlain">
              <a:avLst/>
            </a:prstTxWarp>
            <a:spAutoFit/>
          </a:bodyPr>
          <a:lstStyle/>
          <a:p>
            <a:r>
              <a:rPr lang="en-US" sz="2400" i="1" dirty="0" smtClean="0">
                <a:latin typeface="Segoe UI" panose="020B0502040204020203" pitchFamily="34" charset="0"/>
                <a:cs typeface="Segoe UI" panose="020B0502040204020203" pitchFamily="34" charset="0"/>
              </a:rPr>
              <a:t>LIFE IS BEAUTIFUL</a:t>
            </a:r>
            <a:endParaRPr lang="en-US" sz="2400" i="1" dirty="0">
              <a:latin typeface="Segoe UI" panose="020B0502040204020203" pitchFamily="34" charset="0"/>
              <a:cs typeface="Segoe UI" panose="020B0502040204020203" pitchFamily="34" charset="0"/>
            </a:endParaRPr>
          </a:p>
        </p:txBody>
      </p:sp>
      <p:sp>
        <p:nvSpPr>
          <p:cNvPr id="14" name="TextBox 13"/>
          <p:cNvSpPr txBox="1"/>
          <p:nvPr/>
        </p:nvSpPr>
        <p:spPr>
          <a:xfrm>
            <a:off x="2003090" y="2482664"/>
            <a:ext cx="2365733" cy="479513"/>
          </a:xfrm>
          <a:prstGeom prst="rect">
            <a:avLst/>
          </a:prstGeom>
          <a:noFill/>
        </p:spPr>
        <p:txBody>
          <a:bodyPr wrap="none" rtlCol="0">
            <a:prstTxWarp prst="textPlain">
              <a:avLst/>
            </a:prstTxWarp>
            <a:spAutoFit/>
          </a:bodyPr>
          <a:lstStyle/>
          <a:p>
            <a:r>
              <a:rPr lang="en-US" sz="6000" b="1" i="1" dirty="0" smtClean="0">
                <a:latin typeface="Segoe UI" panose="020B0502040204020203" pitchFamily="34" charset="0"/>
                <a:cs typeface="Segoe UI" panose="020B0502040204020203" pitchFamily="34" charset="0"/>
              </a:rPr>
              <a:t>JIGSAW</a:t>
            </a:r>
            <a:endParaRPr lang="en-US" sz="6000" b="1" i="1" dirty="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3820846071"/>
      </p:ext>
    </p:extLst>
  </p:cSld>
  <p:clrMapOvr>
    <a:masterClrMapping/>
  </p:clrMapOvr>
  <mc:AlternateContent xmlns:mc="http://schemas.openxmlformats.org/markup-compatibility/2006" xmlns:p14="http://schemas.microsoft.com/office/powerpoint/2010/main">
    <mc:Choice Requires="p14">
      <p:transition spd="slow" p14:dur="800" advClick="0" advTm="7000">
        <p14:flythrough/>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2000"/>
                                  </p:stCondLst>
                                  <p:iterate type="lt">
                                    <p:tmPct val="10000"/>
                                  </p:iterate>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8" dur="1000" fill="hold"/>
                                        <p:tgtEl>
                                          <p:spTgt spid="14"/>
                                        </p:tgtEl>
                                        <p:attrNameLst>
                                          <p:attrName>ppt_y</p:attrName>
                                        </p:attrNameLst>
                                      </p:cBhvr>
                                      <p:tavLst>
                                        <p:tav tm="0">
                                          <p:val>
                                            <p:strVal val="#ppt_y"/>
                                          </p:val>
                                        </p:tav>
                                        <p:tav tm="100000">
                                          <p:val>
                                            <p:strVal val="#ppt_y"/>
                                          </p:val>
                                        </p:tav>
                                      </p:tavLst>
                                    </p:anim>
                                    <p:anim calcmode="lin" valueType="num">
                                      <p:cBhvr>
                                        <p:cTn id="9" dur="10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10" dur="10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000" tmFilter="0,0; .5, 1; 1, 1"/>
                                        <p:tgtEl>
                                          <p:spTgt spid="14"/>
                                        </p:tgtEl>
                                      </p:cBhvr>
                                    </p:animEffect>
                                  </p:childTnLst>
                                </p:cTn>
                              </p:par>
                              <p:par>
                                <p:cTn id="12" presetID="56" presetClass="entr" presetSubtype="0" fill="hold" grpId="0" nodeType="withEffect">
                                  <p:stCondLst>
                                    <p:cond delay="3400"/>
                                  </p:stCondLst>
                                  <p:iterate type="lt">
                                    <p:tmPct val="10000"/>
                                  </p:iterate>
                                  <p:childTnLst>
                                    <p:set>
                                      <p:cBhvr>
                                        <p:cTn id="13" dur="1" fill="hold">
                                          <p:stCondLst>
                                            <p:cond delay="0"/>
                                          </p:stCondLst>
                                        </p:cTn>
                                        <p:tgtEl>
                                          <p:spTgt spid="12"/>
                                        </p:tgtEl>
                                        <p:attrNameLst>
                                          <p:attrName>style.visibility</p:attrName>
                                        </p:attrNameLst>
                                      </p:cBhvr>
                                      <p:to>
                                        <p:strVal val="visible"/>
                                      </p:to>
                                    </p:set>
                                    <p:anim by="(-#ppt_w*2)" calcmode="lin" valueType="num">
                                      <p:cBhvr rctx="PPT">
                                        <p:cTn id="14" dur="1000" autoRev="1" fill="hold">
                                          <p:stCondLst>
                                            <p:cond delay="0"/>
                                          </p:stCondLst>
                                        </p:cTn>
                                        <p:tgtEl>
                                          <p:spTgt spid="12"/>
                                        </p:tgtEl>
                                        <p:attrNameLst>
                                          <p:attrName>ppt_w</p:attrName>
                                        </p:attrNameLst>
                                      </p:cBhvr>
                                    </p:anim>
                                    <p:anim by="(#ppt_w*0.50)" calcmode="lin" valueType="num">
                                      <p:cBhvr>
                                        <p:cTn id="15" dur="1000" decel="50000" autoRev="1" fill="hold">
                                          <p:stCondLst>
                                            <p:cond delay="0"/>
                                          </p:stCondLst>
                                        </p:cTn>
                                        <p:tgtEl>
                                          <p:spTgt spid="12"/>
                                        </p:tgtEl>
                                        <p:attrNameLst>
                                          <p:attrName>ppt_x</p:attrName>
                                        </p:attrNameLst>
                                      </p:cBhvr>
                                    </p:anim>
                                    <p:anim from="(-#ppt_h/2)" to="(#ppt_y)" calcmode="lin" valueType="num">
                                      <p:cBhvr>
                                        <p:cTn id="16" dur="2000" fill="hold">
                                          <p:stCondLst>
                                            <p:cond delay="0"/>
                                          </p:stCondLst>
                                        </p:cTn>
                                        <p:tgtEl>
                                          <p:spTgt spid="12"/>
                                        </p:tgtEl>
                                        <p:attrNameLst>
                                          <p:attrName>ppt_y</p:attrName>
                                        </p:attrNameLst>
                                      </p:cBhvr>
                                    </p:anim>
                                    <p:animRot by="21600000">
                                      <p:cBhvr>
                                        <p:cTn id="17" dur="2000" fill="hold">
                                          <p:stCondLst>
                                            <p:cond delay="0"/>
                                          </p:stCondLst>
                                        </p:cTn>
                                        <p:tgtEl>
                                          <p:spTgt spid="12"/>
                                        </p:tgtEl>
                                        <p:attrNameLst>
                                          <p:attrName>r</p:attrName>
                                        </p:attrNameLst>
                                      </p:cBhvr>
                                    </p:animRot>
                                  </p:childTnLst>
                                </p:cTn>
                              </p:par>
                              <p:par>
                                <p:cTn id="18" presetID="10" presetClass="entr" presetSubtype="0" fill="hold" grpId="0" nodeType="withEffect">
                                  <p:stCondLst>
                                    <p:cond delay="490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500"/>
                                        <p:tgtEl>
                                          <p:spTgt spid="13"/>
                                        </p:tgtEl>
                                      </p:cBhvr>
                                    </p:animEffect>
                                  </p:childTnLst>
                                </p:cTn>
                              </p:par>
                              <p:par>
                                <p:cTn id="21" presetID="10" presetClass="entr" presetSubtype="0" fill="hold" grpId="0" nodeType="withEffect">
                                  <p:stCondLst>
                                    <p:cond delay="490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2" grpId="0"/>
      <p:bldP spid="13" grpId="0"/>
      <p:bldP spid="14"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6"/>
          <a:srcRect/>
          <a:stretch>
            <a:fillRect/>
          </a:stretch>
        </a:blipFill>
        <a:effectLst/>
      </p:bgPr>
    </p:bg>
    <p:spTree>
      <p:nvGrpSpPr>
        <p:cNvPr id="1" name=""/>
        <p:cNvGrpSpPr/>
        <p:nvPr/>
      </p:nvGrpSpPr>
      <p:grpSpPr>
        <a:xfrm>
          <a:off x="0" y="0"/>
          <a:ext cx="0" cy="0"/>
          <a:chOff x="0" y="0"/>
          <a:chExt cx="0" cy="0"/>
        </a:xfrm>
      </p:grpSpPr>
      <p:sp>
        <p:nvSpPr>
          <p:cNvPr id="29" name="Rectangle 28">
            <a:hlinkHover r:id="rId7" action="ppaction://hlinksldjump"/>
          </p:cNvPr>
          <p:cNvSpPr/>
          <p:nvPr/>
        </p:nvSpPr>
        <p:spPr>
          <a:xfrm>
            <a:off x="2082834" y="4991100"/>
            <a:ext cx="7061166" cy="152400"/>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p:cNvSpPr/>
          <p:nvPr/>
        </p:nvSpPr>
        <p:spPr>
          <a:xfrm>
            <a:off x="2016915" y="4857750"/>
            <a:ext cx="196782" cy="202406"/>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hlinkClick r:id="rId8" action="ppaction://hlinksldjump"/>
          </p:cNvPr>
          <p:cNvSpPr txBox="1"/>
          <p:nvPr/>
        </p:nvSpPr>
        <p:spPr>
          <a:xfrm>
            <a:off x="2037923" y="4832620"/>
            <a:ext cx="154765" cy="253916"/>
          </a:xfrm>
          <a:prstGeom prst="rect">
            <a:avLst/>
          </a:prstGeom>
          <a:noFill/>
        </p:spPr>
        <p:txBody>
          <a:bodyPr wrap="square" rtlCol="0">
            <a:spAutoFit/>
          </a:bodyPr>
          <a:lstStyle/>
          <a:p>
            <a:pPr algn="ctr"/>
            <a:r>
              <a:rPr lang="en-US" sz="1050" b="1" dirty="0" smtClean="0">
                <a:solidFill>
                  <a:schemeClr val="bg1"/>
                </a:solidFill>
                <a:latin typeface="Segoe UI" panose="020B0502040204020203" pitchFamily="34" charset="0"/>
                <a:cs typeface="Segoe UI" panose="020B0502040204020203" pitchFamily="34" charset="0"/>
              </a:rPr>
              <a:t>?</a:t>
            </a:r>
            <a:endParaRPr lang="en-US" sz="1050" b="1" dirty="0">
              <a:solidFill>
                <a:schemeClr val="bg1"/>
              </a:solidFill>
              <a:latin typeface="Segoe UI" panose="020B0502040204020203" pitchFamily="34" charset="0"/>
              <a:cs typeface="Segoe UI" panose="020B0502040204020203" pitchFamily="34" charset="0"/>
            </a:endParaRPr>
          </a:p>
        </p:txBody>
      </p:sp>
      <p:sp>
        <p:nvSpPr>
          <p:cNvPr id="21" name="Rectangle 20"/>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25">
            <a:hlinkClick r:id="rId9"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26">
            <a:hlinkClick r:id="rId10"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33">
            <a:hlinkClick r:id="rId11"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 name="Rectangle 34">
            <a:hlinkClick r:id="rId12"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6" name="Rounded Rectangle 35">
            <a:hlinkClick r:id="rId10"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37" name="Rectangle 36">
            <a:hlinkClick r:id="rId13" action="ppaction://hlinksldjump"/>
          </p:cNvPr>
          <p:cNvSpPr/>
          <p:nvPr/>
        </p:nvSpPr>
        <p:spPr>
          <a:xfrm>
            <a:off x="1193936"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39" name="Picture 38">
            <a:hlinkClick r:id="rId12" action="ppaction://hlinksldjump"/>
          </p:cNvPr>
          <p:cNvPicPr>
            <a:picLocks noChangeAspect="1"/>
          </p:cNvPicPr>
          <p:nvPr/>
        </p:nvPicPr>
        <p:blipFill>
          <a:blip r:embed="rId14"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40" name="Picture 2">
            <a:hlinkClick r:id="rId9" action="ppaction://hlinksldjump"/>
          </p:cNvPr>
          <p:cNvPicPr>
            <a:picLocks noChangeAspect="1" noChangeArrowheads="1"/>
          </p:cNvPicPr>
          <p:nvPr/>
        </p:nvPicPr>
        <p:blipFill>
          <a:blip r:embed="rId15"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41" name="Picture 40">
            <a:hlinkClick r:id="rId11" action="ppaction://hlinksldjump"/>
          </p:cNvPr>
          <p:cNvPicPr>
            <a:picLocks noChangeAspect="1"/>
          </p:cNvPicPr>
          <p:nvPr/>
        </p:nvPicPr>
        <p:blipFill>
          <a:blip r:embed="rId16"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42" name="Picture 41">
            <a:hlinkClick r:id="rId13" action="ppaction://hlinksldjump"/>
          </p:cNvPr>
          <p:cNvPicPr>
            <a:picLocks noChangeAspect="1"/>
          </p:cNvPicPr>
          <p:nvPr/>
        </p:nvPicPr>
        <p:blipFill>
          <a:blip r:embed="rId17"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
        <p:nvSpPr>
          <p:cNvPr id="18" name="Rectangle 17"/>
          <p:cNvSpPr/>
          <p:nvPr/>
        </p:nvSpPr>
        <p:spPr>
          <a:xfrm>
            <a:off x="1801085" y="4857750"/>
            <a:ext cx="196782" cy="202406"/>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TextBox 19">
            <a:hlinkClick r:id="" action="ppaction://macro?name=Slide11.Search"/>
          </p:cNvPr>
          <p:cNvSpPr txBox="1"/>
          <p:nvPr/>
        </p:nvSpPr>
        <p:spPr>
          <a:xfrm>
            <a:off x="1822093" y="4851856"/>
            <a:ext cx="154765" cy="215444"/>
          </a:xfrm>
          <a:prstGeom prst="rect">
            <a:avLst/>
          </a:prstGeom>
          <a:noFill/>
        </p:spPr>
        <p:txBody>
          <a:bodyPr wrap="square" rtlCol="0">
            <a:spAutoFit/>
          </a:bodyPr>
          <a:lstStyle/>
          <a:p>
            <a:pPr algn="ctr"/>
            <a:r>
              <a:rPr lang="en-US" sz="800" b="1" dirty="0" smtClean="0">
                <a:solidFill>
                  <a:schemeClr val="bg1"/>
                </a:solidFill>
                <a:latin typeface="Segoe UI" panose="020B0502040204020203" pitchFamily="34" charset="0"/>
                <a:cs typeface="Segoe UI" panose="020B0502040204020203" pitchFamily="34" charset="0"/>
                <a:sym typeface="Wingdings 3"/>
              </a:rPr>
              <a:t></a:t>
            </a:r>
            <a:endParaRPr lang="en-US" sz="800" b="1" dirty="0">
              <a:solidFill>
                <a:schemeClr val="bg1"/>
              </a:solidFill>
              <a:latin typeface="Segoe UI" panose="020B0502040204020203" pitchFamily="34" charset="0"/>
              <a:cs typeface="Segoe UI" panose="020B0502040204020203" pitchFamily="34" charset="0"/>
            </a:endParaRPr>
          </a:p>
        </p:txBody>
      </p:sp>
    </p:spTree>
    <p:controls>
      <mc:AlternateContent xmlns:mc="http://schemas.openxmlformats.org/markup-compatibility/2006">
        <mc:Choice xmlns:v="urn:schemas-microsoft-com:vml" Requires="v">
          <p:control spid="4261" name="TextBox1" r:id="rId2" imgW="1676520" imgH="200160"/>
        </mc:Choice>
        <mc:Fallback>
          <p:control name="TextBox1" r:id="rId2" imgW="1676520" imgH="200160">
            <p:pic>
              <p:nvPicPr>
                <p:cNvPr id="0" name="TextBox1"/>
                <p:cNvPicPr preferRelativeResize="0">
                  <a:picLocks noChangeArrowheads="1" noChangeShapeType="1"/>
                </p:cNvPicPr>
                <p:nvPr/>
              </p:nvPicPr>
              <p:blipFill>
                <a:blip r:embed="rId18">
                  <a:extLst>
                    <a:ext uri="{28A0092B-C50C-407E-A947-70E740481C1C}">
                      <a14:useLocalDpi xmlns:a14="http://schemas.microsoft.com/office/drawing/2010/main" val="0"/>
                    </a:ext>
                  </a:extLst>
                </a:blip>
                <a:srcRect/>
                <a:stretch>
                  <a:fillRect/>
                </a:stretch>
              </p:blipFill>
              <p:spPr bwMode="auto">
                <a:xfrm>
                  <a:off x="107950" y="4857750"/>
                  <a:ext cx="1676400" cy="2032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4262" name="CommandButton1" r:id="rId3" imgW="76320" imgH="76320"/>
        </mc:Choice>
        <mc:Fallback>
          <p:control name="CommandButton1" r:id="rId3" imgW="76320" imgH="76320">
            <p:pic>
              <p:nvPicPr>
                <p:cNvPr id="0" name="CommandButton1"/>
                <p:cNvPicPr preferRelativeResize="0">
                  <a:picLocks noChangeArrowheads="1" noChangeShapeType="1"/>
                </p:cNvPicPr>
                <p:nvPr/>
              </p:nvPicPr>
              <p:blipFill>
                <a:blip r:embed="rId19">
                  <a:extLst>
                    <a:ext uri="{28A0092B-C50C-407E-A947-70E740481C1C}">
                      <a14:useLocalDpi xmlns:a14="http://schemas.microsoft.com/office/drawing/2010/main" val="0"/>
                    </a:ext>
                  </a:extLst>
                </a:blip>
                <a:srcRect/>
                <a:stretch>
                  <a:fillRect/>
                </a:stretch>
              </p:blipFill>
              <p:spPr bwMode="auto">
                <a:xfrm>
                  <a:off x="-200025" y="5086350"/>
                  <a:ext cx="47625" cy="5715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79988341"/>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3" name="Rectangle 2"/>
          <p:cNvSpPr/>
          <p:nvPr/>
        </p:nvSpPr>
        <p:spPr>
          <a:xfrm>
            <a:off x="107950" y="4857750"/>
            <a:ext cx="1676400" cy="202406"/>
          </a:xfrm>
          <a:prstGeom prst="rect">
            <a:avLst/>
          </a:prstGeom>
          <a:solidFill>
            <a:schemeClr val="bg1"/>
          </a:solidFill>
          <a:ln w="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900" i="1" smtClean="0">
                <a:solidFill>
                  <a:schemeClr val="tx1">
                    <a:lumMod val="75000"/>
                    <a:lumOff val="25000"/>
                  </a:schemeClr>
                </a:solidFill>
                <a:latin typeface="Segoe UI Semilight" panose="020B0402040204020203" pitchFamily="34" charset="0"/>
                <a:cs typeface="Segoe UI Semilight" panose="020B0402040204020203" pitchFamily="34" charset="0"/>
              </a:rPr>
              <a:t>Search or type a command...</a:t>
            </a:r>
            <a:endParaRPr lang="en-US" sz="900" i="1" dirty="0">
              <a:solidFill>
                <a:schemeClr val="tx1">
                  <a:lumMod val="75000"/>
                  <a:lumOff val="25000"/>
                </a:schemeClr>
              </a:solidFill>
              <a:latin typeface="Segoe UI Semilight" panose="020B0402040204020203" pitchFamily="34" charset="0"/>
              <a:cs typeface="Segoe UI Semilight" panose="020B0402040204020203" pitchFamily="34" charset="0"/>
            </a:endParaRPr>
          </a:p>
        </p:txBody>
      </p:sp>
      <p:sp>
        <p:nvSpPr>
          <p:cNvPr id="32" name="Rectangle 31"/>
          <p:cNvSpPr/>
          <p:nvPr/>
        </p:nvSpPr>
        <p:spPr>
          <a:xfrm>
            <a:off x="2016915" y="4857750"/>
            <a:ext cx="196782" cy="202406"/>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TextBox 32"/>
          <p:cNvSpPr txBox="1"/>
          <p:nvPr/>
        </p:nvSpPr>
        <p:spPr>
          <a:xfrm>
            <a:off x="2037923" y="4832620"/>
            <a:ext cx="154765" cy="253916"/>
          </a:xfrm>
          <a:prstGeom prst="rect">
            <a:avLst/>
          </a:prstGeom>
          <a:noFill/>
        </p:spPr>
        <p:txBody>
          <a:bodyPr wrap="square" rtlCol="0">
            <a:spAutoFit/>
          </a:bodyPr>
          <a:lstStyle/>
          <a:p>
            <a:pPr algn="ctr"/>
            <a:r>
              <a:rPr lang="en-US" sz="1050" b="1" dirty="0" smtClean="0">
                <a:solidFill>
                  <a:schemeClr val="bg1"/>
                </a:solidFill>
                <a:latin typeface="Segoe UI" panose="020B0502040204020203" pitchFamily="34" charset="0"/>
                <a:cs typeface="Segoe UI" panose="020B0502040204020203" pitchFamily="34" charset="0"/>
              </a:rPr>
              <a:t>?</a:t>
            </a:r>
            <a:endParaRPr lang="en-US" sz="1050" b="1" dirty="0">
              <a:solidFill>
                <a:schemeClr val="bg1"/>
              </a:solidFill>
              <a:latin typeface="Segoe UI" panose="020B0502040204020203" pitchFamily="34" charset="0"/>
              <a:cs typeface="Segoe UI" panose="020B0502040204020203" pitchFamily="34" charset="0"/>
            </a:endParaRPr>
          </a:p>
        </p:txBody>
      </p:sp>
      <p:sp>
        <p:nvSpPr>
          <p:cNvPr id="34" name="Rectangle 33"/>
          <p:cNvSpPr/>
          <p:nvPr/>
        </p:nvSpPr>
        <p:spPr>
          <a:xfrm>
            <a:off x="1801085" y="4857750"/>
            <a:ext cx="196782" cy="202406"/>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 name="TextBox 34"/>
          <p:cNvSpPr txBox="1"/>
          <p:nvPr/>
        </p:nvSpPr>
        <p:spPr>
          <a:xfrm>
            <a:off x="1822093" y="4851856"/>
            <a:ext cx="154765" cy="215444"/>
          </a:xfrm>
          <a:prstGeom prst="rect">
            <a:avLst/>
          </a:prstGeom>
          <a:noFill/>
        </p:spPr>
        <p:txBody>
          <a:bodyPr wrap="square" rtlCol="0">
            <a:spAutoFit/>
          </a:bodyPr>
          <a:lstStyle/>
          <a:p>
            <a:pPr algn="ctr"/>
            <a:r>
              <a:rPr lang="en-US" sz="800" b="1" dirty="0" smtClean="0">
                <a:solidFill>
                  <a:schemeClr val="bg1"/>
                </a:solidFill>
                <a:latin typeface="Segoe UI" panose="020B0502040204020203" pitchFamily="34" charset="0"/>
                <a:cs typeface="Segoe UI" panose="020B0502040204020203" pitchFamily="34" charset="0"/>
                <a:sym typeface="Wingdings 3"/>
              </a:rPr>
              <a:t></a:t>
            </a:r>
            <a:endParaRPr lang="en-US" sz="800" b="1" dirty="0">
              <a:solidFill>
                <a:schemeClr val="bg1"/>
              </a:solidFill>
              <a:latin typeface="Segoe UI" panose="020B0502040204020203" pitchFamily="34" charset="0"/>
              <a:cs typeface="Segoe UI" panose="020B0502040204020203" pitchFamily="34" charset="0"/>
            </a:endParaRPr>
          </a:p>
        </p:txBody>
      </p:sp>
      <p:sp>
        <p:nvSpPr>
          <p:cNvPr id="90" name="Rectangle 89"/>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1" name="Rectangle 90"/>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2" name="Rectangle 91">
            <a:hlinkClick r:id="" action="ppaction://noaction"/>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3" name="Rectangle 92"/>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4" name="Rectangle 93">
            <a:hlinkClick r:id="" action="ppaction://noaction"/>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5" name="Rectangle 94">
            <a:hlinkClick r:id="" action="ppaction://noaction"/>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6" name="Rounded Rectangle 95">
            <a:hlinkClick r:id="" action="ppaction://noaction"/>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97" name="Rectangle 96"/>
          <p:cNvSpPr/>
          <p:nvPr/>
        </p:nvSpPr>
        <p:spPr>
          <a:xfrm>
            <a:off x="1193936"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8"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99" name="Picture 98">
            <a:hlinkClick r:id="" action="ppaction://noaction"/>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102" name="Picture 2">
            <a:hlinkClick r:id="" action="ppaction://noaction"/>
          </p:cNvPr>
          <p:cNvPicPr>
            <a:picLocks noChangeAspect="1" noChangeArrowheads="1"/>
          </p:cNvPicPr>
          <p:nvPr/>
        </p:nvPicPr>
        <p:blipFill>
          <a:blip r:embed="rId4"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119" name="Picture 118"/>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120" name="Picture 119"/>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
        <p:nvSpPr>
          <p:cNvPr id="36" name="Rectangle 35"/>
          <p:cNvSpPr/>
          <p:nvPr/>
        </p:nvSpPr>
        <p:spPr>
          <a:xfrm>
            <a:off x="-3492" y="0"/>
            <a:ext cx="9223691" cy="5143500"/>
          </a:xfrm>
          <a:prstGeom prst="rect">
            <a:avLst/>
          </a:prstGeom>
          <a:solidFill>
            <a:schemeClr val="tx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hlinkClick r:id="rId7" action="ppaction://hlinksldjump"/>
          </p:cNvPr>
          <p:cNvSpPr/>
          <p:nvPr/>
        </p:nvSpPr>
        <p:spPr>
          <a:xfrm>
            <a:off x="1712" y="-4714"/>
            <a:ext cx="9142288" cy="518738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p:cNvSpPr>
            <a:spLocks noChangeAspect="1"/>
          </p:cNvSpPr>
          <p:nvPr/>
        </p:nvSpPr>
        <p:spPr>
          <a:xfrm>
            <a:off x="3869259" y="1594821"/>
            <a:ext cx="365760" cy="365760"/>
          </a:xfrm>
          <a:prstGeom prst="rect">
            <a:avLst/>
          </a:prstGeom>
          <a:gradFill>
            <a:gsLst>
              <a:gs pos="0">
                <a:srgbClr val="999999"/>
              </a:gs>
              <a:gs pos="100000">
                <a:srgbClr val="8E8E8E"/>
              </a:gs>
            </a:gsLst>
            <a:lin ang="5400000" scaled="0"/>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4321788" y="1623812"/>
            <a:ext cx="1215397" cy="307777"/>
          </a:xfrm>
          <a:prstGeom prst="rect">
            <a:avLst/>
          </a:prstGeom>
          <a:noFill/>
        </p:spPr>
        <p:txBody>
          <a:bodyPr wrap="none" rtlCol="0">
            <a:spAutoFit/>
          </a:bodyPr>
          <a:lstStyle/>
          <a:p>
            <a:r>
              <a:rPr lang="en-US" sz="1400" dirty="0" smtClean="0">
                <a:solidFill>
                  <a:schemeClr val="bg1"/>
                </a:solidFill>
                <a:latin typeface="Segoe UI Light" panose="020B0502040204020203" pitchFamily="34" charset="0"/>
                <a:cs typeface="Segoe UI Light" panose="020B0502040204020203" pitchFamily="34" charset="0"/>
              </a:rPr>
              <a:t>Close all apps</a:t>
            </a:r>
            <a:endParaRPr lang="en-US" sz="1400" dirty="0">
              <a:solidFill>
                <a:schemeClr val="bg1"/>
              </a:solidFill>
              <a:latin typeface="Segoe UI Light" panose="020B0502040204020203" pitchFamily="34" charset="0"/>
              <a:cs typeface="Segoe UI Light" panose="020B0502040204020203" pitchFamily="34" charset="0"/>
            </a:endParaRPr>
          </a:p>
        </p:txBody>
      </p:sp>
      <p:sp>
        <p:nvSpPr>
          <p:cNvPr id="69" name="Rectangle 68">
            <a:hlinkClick r:id="rId8" action="ppaction://hlinksldjump"/>
          </p:cNvPr>
          <p:cNvSpPr>
            <a:spLocks noChangeAspect="1"/>
          </p:cNvSpPr>
          <p:nvPr/>
        </p:nvSpPr>
        <p:spPr>
          <a:xfrm>
            <a:off x="3869259" y="2137303"/>
            <a:ext cx="365760" cy="365760"/>
          </a:xfrm>
          <a:prstGeom prst="rect">
            <a:avLst/>
          </a:prstGeom>
          <a:gradFill>
            <a:gsLst>
              <a:gs pos="0">
                <a:srgbClr val="999999"/>
              </a:gs>
              <a:gs pos="100000">
                <a:srgbClr val="8E8E8E"/>
              </a:gs>
            </a:gsLst>
            <a:lin ang="5400000" scaled="0"/>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TextBox 69"/>
          <p:cNvSpPr txBox="1"/>
          <p:nvPr/>
        </p:nvSpPr>
        <p:spPr>
          <a:xfrm>
            <a:off x="4321788" y="2166294"/>
            <a:ext cx="989373" cy="307777"/>
          </a:xfrm>
          <a:prstGeom prst="rect">
            <a:avLst/>
          </a:prstGeom>
          <a:noFill/>
        </p:spPr>
        <p:txBody>
          <a:bodyPr wrap="none" rtlCol="0">
            <a:spAutoFit/>
          </a:bodyPr>
          <a:lstStyle/>
          <a:p>
            <a:r>
              <a:rPr lang="en-US" sz="1400" dirty="0" smtClean="0">
                <a:solidFill>
                  <a:schemeClr val="bg1"/>
                </a:solidFill>
                <a:latin typeface="Segoe UI Light" panose="020B0502040204020203" pitchFamily="34" charset="0"/>
                <a:cs typeface="Segoe UI Light" panose="020B0502040204020203" pitchFamily="34" charset="0"/>
              </a:rPr>
              <a:t>Shut down</a:t>
            </a:r>
            <a:endParaRPr lang="en-US" sz="1400" dirty="0">
              <a:solidFill>
                <a:schemeClr val="bg1"/>
              </a:solidFill>
              <a:latin typeface="Segoe UI Light" panose="020B0502040204020203" pitchFamily="34" charset="0"/>
              <a:cs typeface="Segoe UI Light" panose="020B0502040204020203" pitchFamily="34" charset="0"/>
            </a:endParaRPr>
          </a:p>
        </p:txBody>
      </p:sp>
      <p:sp>
        <p:nvSpPr>
          <p:cNvPr id="72" name="Rectangle 71">
            <a:hlinkClick r:id="rId9" action="ppaction://hlinksldjump"/>
          </p:cNvPr>
          <p:cNvSpPr>
            <a:spLocks noChangeAspect="1"/>
          </p:cNvSpPr>
          <p:nvPr/>
        </p:nvSpPr>
        <p:spPr>
          <a:xfrm>
            <a:off x="3869259" y="2679785"/>
            <a:ext cx="365760" cy="365760"/>
          </a:xfrm>
          <a:prstGeom prst="rect">
            <a:avLst/>
          </a:prstGeom>
          <a:gradFill>
            <a:gsLst>
              <a:gs pos="0">
                <a:srgbClr val="999999"/>
              </a:gs>
              <a:gs pos="100000">
                <a:srgbClr val="8E8E8E"/>
              </a:gs>
            </a:gsLst>
            <a:lin ang="5400000" scaled="0"/>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TextBox 73"/>
          <p:cNvSpPr txBox="1"/>
          <p:nvPr/>
        </p:nvSpPr>
        <p:spPr>
          <a:xfrm>
            <a:off x="4321788" y="2708776"/>
            <a:ext cx="763351" cy="307777"/>
          </a:xfrm>
          <a:prstGeom prst="rect">
            <a:avLst/>
          </a:prstGeom>
          <a:noFill/>
        </p:spPr>
        <p:txBody>
          <a:bodyPr wrap="none" rtlCol="0">
            <a:spAutoFit/>
          </a:bodyPr>
          <a:lstStyle/>
          <a:p>
            <a:r>
              <a:rPr lang="en-US" sz="1400" smtClean="0">
                <a:solidFill>
                  <a:schemeClr val="bg1"/>
                </a:solidFill>
                <a:latin typeface="Segoe UI Light" panose="020B0502040204020203" pitchFamily="34" charset="0"/>
                <a:cs typeface="Segoe UI Light" panose="020B0502040204020203" pitchFamily="34" charset="0"/>
              </a:rPr>
              <a:t>Log off </a:t>
            </a:r>
            <a:endParaRPr lang="en-US" sz="1400" dirty="0">
              <a:solidFill>
                <a:schemeClr val="bg1"/>
              </a:solidFill>
              <a:latin typeface="Segoe UI Light" panose="020B0502040204020203" pitchFamily="34" charset="0"/>
              <a:cs typeface="Segoe UI Light" panose="020B0502040204020203" pitchFamily="34" charset="0"/>
            </a:endParaRPr>
          </a:p>
        </p:txBody>
      </p:sp>
      <p:sp>
        <p:nvSpPr>
          <p:cNvPr id="88" name="Rectangle 87">
            <a:hlinkClick r:id="rId10" action="ppaction://hlinksldjump"/>
          </p:cNvPr>
          <p:cNvSpPr>
            <a:spLocks noChangeAspect="1"/>
          </p:cNvSpPr>
          <p:nvPr/>
        </p:nvSpPr>
        <p:spPr>
          <a:xfrm>
            <a:off x="3869259" y="3222267"/>
            <a:ext cx="365760" cy="365760"/>
          </a:xfrm>
          <a:prstGeom prst="rect">
            <a:avLst/>
          </a:prstGeom>
          <a:gradFill>
            <a:gsLst>
              <a:gs pos="0">
                <a:srgbClr val="999999"/>
              </a:gs>
              <a:gs pos="100000">
                <a:srgbClr val="8E8E8E"/>
              </a:gs>
            </a:gsLst>
            <a:lin ang="5400000" scaled="0"/>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TextBox 88"/>
          <p:cNvSpPr txBox="1"/>
          <p:nvPr/>
        </p:nvSpPr>
        <p:spPr>
          <a:xfrm>
            <a:off x="4321788" y="3251257"/>
            <a:ext cx="686022" cy="307777"/>
          </a:xfrm>
          <a:prstGeom prst="rect">
            <a:avLst/>
          </a:prstGeom>
          <a:noFill/>
        </p:spPr>
        <p:txBody>
          <a:bodyPr wrap="none" rtlCol="0">
            <a:spAutoFit/>
          </a:bodyPr>
          <a:lstStyle/>
          <a:p>
            <a:r>
              <a:rPr lang="en-US" sz="1400" dirty="0" smtClean="0">
                <a:solidFill>
                  <a:schemeClr val="bg1"/>
                </a:solidFill>
                <a:latin typeface="Segoe UI Light" panose="020B0502040204020203" pitchFamily="34" charset="0"/>
                <a:cs typeface="Segoe UI Light" panose="020B0502040204020203" pitchFamily="34" charset="0"/>
              </a:rPr>
              <a:t>Search</a:t>
            </a:r>
            <a:endParaRPr lang="en-US" sz="1400" dirty="0">
              <a:solidFill>
                <a:schemeClr val="bg1"/>
              </a:solidFill>
              <a:latin typeface="Segoe UI Light" panose="020B0502040204020203" pitchFamily="34" charset="0"/>
              <a:cs typeface="Segoe UI Light" panose="020B0502040204020203" pitchFamily="34" charset="0"/>
            </a:endParaRPr>
          </a:p>
        </p:txBody>
      </p:sp>
      <p:sp>
        <p:nvSpPr>
          <p:cNvPr id="6" name="TextBox 5">
            <a:hlinkClick r:id="" action="ppaction://macro?name=Slide12.CloseAll"/>
          </p:cNvPr>
          <p:cNvSpPr txBox="1"/>
          <p:nvPr/>
        </p:nvSpPr>
        <p:spPr>
          <a:xfrm>
            <a:off x="3869259" y="1594821"/>
            <a:ext cx="365760" cy="365760"/>
          </a:xfrm>
          <a:prstGeom prst="ellipse">
            <a:avLst/>
          </a:prstGeom>
          <a:noFill/>
          <a:effectLst>
            <a:outerShdw blurRad="63500" sx="102000" sy="102000" algn="ctr" rotWithShape="0">
              <a:prstClr val="black">
                <a:alpha val="40000"/>
              </a:prstClr>
            </a:outerShdw>
          </a:effectLst>
        </p:spPr>
        <p:txBody>
          <a:bodyPr wrap="none" lIns="0" tIns="0" rIns="0" bIns="0" rtlCol="0" anchor="ctr">
            <a:noAutofit/>
          </a:bodyPr>
          <a:lstStyle/>
          <a:p>
            <a:pPr algn="ctr"/>
            <a:r>
              <a:rPr lang="en-US" dirty="0" smtClean="0">
                <a:solidFill>
                  <a:schemeClr val="bg1"/>
                </a:solidFill>
                <a:sym typeface="Webdings"/>
              </a:rPr>
              <a:t></a:t>
            </a:r>
            <a:endParaRPr lang="en-US" dirty="0">
              <a:solidFill>
                <a:schemeClr val="bg1"/>
              </a:solidFill>
            </a:endParaRPr>
          </a:p>
        </p:txBody>
      </p:sp>
      <p:pic>
        <p:nvPicPr>
          <p:cNvPr id="5179" name="Picture 59" descr="http://www.clipartsfree.net/vector/large/clarity-shutdown-icon_Vector_Clipart.png">
            <a:hlinkClick r:id="rId8" action="ppaction://hlinksldjump"/>
          </p:cNvPr>
          <p:cNvPicPr>
            <a:picLocks noChangeAspect="1" noChangeArrowheads="1"/>
          </p:cNvPicPr>
          <p:nvPr/>
        </p:nvPicPr>
        <p:blipFill>
          <a:blip r:embed="rId11" cstate="screen">
            <a:extLst>
              <a:ext uri="{28A0092B-C50C-407E-A947-70E740481C1C}">
                <a14:useLocalDpi xmlns:a14="http://schemas.microsoft.com/office/drawing/2010/main"/>
              </a:ext>
            </a:extLst>
          </a:blip>
          <a:srcRect/>
          <a:stretch>
            <a:fillRect/>
          </a:stretch>
        </p:blipFill>
        <p:spPr bwMode="auto">
          <a:xfrm>
            <a:off x="3927411" y="2195455"/>
            <a:ext cx="249456" cy="249456"/>
          </a:xfrm>
          <a:prstGeom prst="rect">
            <a:avLst/>
          </a:prstGeom>
          <a:noFill/>
          <a:extLst>
            <a:ext uri="{909E8E84-426E-40DD-AFC4-6F175D3DCCD1}">
              <a14:hiddenFill xmlns:a14="http://schemas.microsoft.com/office/drawing/2010/main">
                <a:solidFill>
                  <a:srgbClr val="FFFFFF"/>
                </a:solidFill>
              </a14:hiddenFill>
            </a:ext>
          </a:extLst>
        </p:spPr>
      </p:pic>
      <p:pic>
        <p:nvPicPr>
          <p:cNvPr id="5181" name="Picture 61" descr="http://www.iconhot.com/icon/png/default-icon/256/padlock-closed-inv.png">
            <a:hlinkClick r:id="rId9" action="ppaction://hlinksldjump"/>
          </p:cNvPr>
          <p:cNvPicPr>
            <a:picLocks noChangeAspect="1" noChangeArrowheads="1"/>
          </p:cNvPicPr>
          <p:nvPr/>
        </p:nvPicPr>
        <p:blipFill>
          <a:blip r:embed="rId12" cstate="screen">
            <a:extLst>
              <a:ext uri="{28A0092B-C50C-407E-A947-70E740481C1C}">
                <a14:useLocalDpi xmlns:a14="http://schemas.microsoft.com/office/drawing/2010/main"/>
              </a:ext>
            </a:extLst>
          </a:blip>
          <a:srcRect/>
          <a:stretch>
            <a:fillRect/>
          </a:stretch>
        </p:blipFill>
        <p:spPr bwMode="auto">
          <a:xfrm>
            <a:off x="3927411" y="2736680"/>
            <a:ext cx="249456" cy="249456"/>
          </a:xfrm>
          <a:prstGeom prst="rect">
            <a:avLst/>
          </a:prstGeom>
          <a:noFill/>
          <a:extLst>
            <a:ext uri="{909E8E84-426E-40DD-AFC4-6F175D3DCCD1}">
              <a14:hiddenFill xmlns:a14="http://schemas.microsoft.com/office/drawing/2010/main">
                <a:solidFill>
                  <a:srgbClr val="FFFFFF"/>
                </a:solidFill>
              </a14:hiddenFill>
            </a:ext>
          </a:extLst>
        </p:spPr>
      </p:pic>
      <p:pic>
        <p:nvPicPr>
          <p:cNvPr id="5182" name="Picture 62">
            <a:hlinkClick r:id="rId10" action="ppaction://hlinksldjump"/>
          </p:cNvPr>
          <p:cNvPicPr>
            <a:picLocks noChangeAspect="1" noChangeArrowheads="1"/>
          </p:cNvPicPr>
          <p:nvPr/>
        </p:nvPicPr>
        <p:blipFill>
          <a:blip r:embed="rId13" cstate="screen">
            <a:clrChange>
              <a:clrFrom>
                <a:srgbClr val="FFFFFF"/>
              </a:clrFrom>
              <a:clrTo>
                <a:srgbClr val="FFFFFF">
                  <a:alpha val="0"/>
                </a:srgbClr>
              </a:clrTo>
            </a:clrChange>
            <a:biLevel thresh="50000"/>
            <a:extLst>
              <a:ext uri="{28A0092B-C50C-407E-A947-70E740481C1C}">
                <a14:useLocalDpi xmlns:a14="http://schemas.microsoft.com/office/drawing/2010/main"/>
              </a:ext>
            </a:extLst>
          </a:blip>
          <a:srcRect/>
          <a:stretch>
            <a:fillRect/>
          </a:stretch>
        </p:blipFill>
        <p:spPr bwMode="auto">
          <a:xfrm>
            <a:off x="3959516" y="3312522"/>
            <a:ext cx="185245" cy="18524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86349958"/>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12"/>
          <a:srcRect/>
          <a:stretch>
            <a:fillRect/>
          </a:stretch>
        </a:blipFill>
        <a:effectLst/>
      </p:bgPr>
    </p:bg>
    <p:spTree>
      <p:nvGrpSpPr>
        <p:cNvPr id="1" name=""/>
        <p:cNvGrpSpPr/>
        <p:nvPr/>
      </p:nvGrpSpPr>
      <p:grpSpPr>
        <a:xfrm>
          <a:off x="0" y="0"/>
          <a:ext cx="0" cy="0"/>
          <a:chOff x="0" y="0"/>
          <a:chExt cx="0" cy="0"/>
        </a:xfrm>
      </p:grpSpPr>
      <p:sp useBgFill="1">
        <p:nvSpPr>
          <p:cNvPr id="39" name="Rounded Rectangle 38"/>
          <p:cNvSpPr/>
          <p:nvPr/>
        </p:nvSpPr>
        <p:spPr>
          <a:xfrm>
            <a:off x="3086165" y="1217829"/>
            <a:ext cx="2991596" cy="800337"/>
          </a:xfrm>
          <a:prstGeom prst="roundRect">
            <a:avLst>
              <a:gd name="adj" fmla="val 50000"/>
            </a:avLst>
          </a:prstGeom>
          <a:ln>
            <a:noFill/>
          </a:ln>
          <a:effectLst>
            <a:outerShdw blurRad="2032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hlinkHover r:id="rId13" action="ppaction://hlinksldjump"/>
          </p:cNvPr>
          <p:cNvSpPr/>
          <p:nvPr/>
        </p:nvSpPr>
        <p:spPr>
          <a:xfrm>
            <a:off x="0" y="4991100"/>
            <a:ext cx="9144000" cy="152400"/>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5191431" y="307975"/>
            <a:ext cx="875070" cy="210344"/>
          </a:xfrm>
          <a:prstGeom prst="rect">
            <a:avLst/>
          </a:prstGeom>
          <a:solidFill>
            <a:schemeClr val="accent5">
              <a:lumMod val="75000"/>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 dirty="0" smtClean="0">
                <a:latin typeface="Segoe UI Semilight" panose="020B0402040204020203" pitchFamily="34" charset="0"/>
                <a:cs typeface="Segoe UI Semilight" panose="020B0402040204020203" pitchFamily="34" charset="0"/>
              </a:rPr>
              <a:t>MINDMEMO</a:t>
            </a:r>
            <a:endParaRPr lang="en-US" sz="600" dirty="0">
              <a:latin typeface="Segoe UI Semilight" panose="020B0402040204020203" pitchFamily="34" charset="0"/>
              <a:cs typeface="Segoe UI Semilight" panose="020B0402040204020203" pitchFamily="34" charset="0"/>
            </a:endParaRPr>
          </a:p>
        </p:txBody>
      </p:sp>
      <p:sp>
        <p:nvSpPr>
          <p:cNvPr id="66" name="Rectangle 65"/>
          <p:cNvSpPr/>
          <p:nvPr/>
        </p:nvSpPr>
        <p:spPr>
          <a:xfrm>
            <a:off x="-4098521" y="307975"/>
            <a:ext cx="875070" cy="210344"/>
          </a:xfrm>
          <a:prstGeom prst="rect">
            <a:avLst/>
          </a:prstGeom>
          <a:solidFill>
            <a:schemeClr val="accent5">
              <a:lumMod val="75000"/>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 dirty="0" smtClean="0">
                <a:latin typeface="Segoe UI Semilight" panose="020B0402040204020203" pitchFamily="34" charset="0"/>
                <a:cs typeface="Segoe UI Semilight" panose="020B0402040204020203" pitchFamily="34" charset="0"/>
              </a:rPr>
              <a:t>TOUCHDOWN</a:t>
            </a:r>
            <a:endParaRPr lang="en-US" sz="600" dirty="0">
              <a:latin typeface="Segoe UI Semilight" panose="020B0402040204020203" pitchFamily="34" charset="0"/>
              <a:cs typeface="Segoe UI Semilight" panose="020B0402040204020203" pitchFamily="34" charset="0"/>
            </a:endParaRPr>
          </a:p>
        </p:txBody>
      </p:sp>
      <p:sp>
        <p:nvSpPr>
          <p:cNvPr id="72" name="Rectangle 71"/>
          <p:cNvSpPr/>
          <p:nvPr/>
        </p:nvSpPr>
        <p:spPr>
          <a:xfrm>
            <a:off x="-3016972" y="310356"/>
            <a:ext cx="875070" cy="210344"/>
          </a:xfrm>
          <a:prstGeom prst="rect">
            <a:avLst/>
          </a:prstGeom>
          <a:solidFill>
            <a:schemeClr val="accent5">
              <a:lumMod val="75000"/>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 dirty="0" smtClean="0">
                <a:latin typeface="Segoe UI Semilight" panose="020B0402040204020203" pitchFamily="34" charset="0"/>
                <a:cs typeface="Segoe UI Semilight" panose="020B0402040204020203" pitchFamily="34" charset="0"/>
              </a:rPr>
              <a:t>QUEST</a:t>
            </a:r>
            <a:endParaRPr lang="en-US" sz="600" dirty="0">
              <a:latin typeface="Segoe UI Semilight" panose="020B0402040204020203" pitchFamily="34" charset="0"/>
              <a:cs typeface="Segoe UI Semilight" panose="020B0402040204020203" pitchFamily="34" charset="0"/>
            </a:endParaRPr>
          </a:p>
        </p:txBody>
      </p:sp>
      <p:sp>
        <p:nvSpPr>
          <p:cNvPr id="75" name="Rectangle 74"/>
          <p:cNvSpPr/>
          <p:nvPr/>
        </p:nvSpPr>
        <p:spPr>
          <a:xfrm>
            <a:off x="-5189538" y="886227"/>
            <a:ext cx="875070" cy="210344"/>
          </a:xfrm>
          <a:prstGeom prst="rect">
            <a:avLst/>
          </a:prstGeom>
          <a:solidFill>
            <a:schemeClr val="accent4">
              <a:lumMod val="75000"/>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 dirty="0" smtClean="0">
                <a:latin typeface="Segoe UI Semilight" panose="020B0402040204020203" pitchFamily="34" charset="0"/>
                <a:cs typeface="Segoe UI Semilight" panose="020B0402040204020203" pitchFamily="34" charset="0"/>
              </a:rPr>
              <a:t>PHOTOPIA</a:t>
            </a:r>
            <a:endParaRPr lang="en-US" sz="600" dirty="0">
              <a:latin typeface="Segoe UI Semilight" panose="020B0402040204020203" pitchFamily="34" charset="0"/>
              <a:cs typeface="Segoe UI Semilight" panose="020B0402040204020203" pitchFamily="34" charset="0"/>
            </a:endParaRPr>
          </a:p>
        </p:txBody>
      </p:sp>
      <p:sp>
        <p:nvSpPr>
          <p:cNvPr id="76" name="Rectangle 75"/>
          <p:cNvSpPr/>
          <p:nvPr/>
        </p:nvSpPr>
        <p:spPr>
          <a:xfrm>
            <a:off x="-4096628" y="886227"/>
            <a:ext cx="875070" cy="210344"/>
          </a:xfrm>
          <a:prstGeom prst="rect">
            <a:avLst/>
          </a:prstGeom>
          <a:solidFill>
            <a:schemeClr val="accent4">
              <a:lumMod val="75000"/>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 dirty="0" smtClean="0">
                <a:latin typeface="Segoe UI Semilight" panose="020B0402040204020203" pitchFamily="34" charset="0"/>
                <a:cs typeface="Segoe UI Semilight" panose="020B0402040204020203" pitchFamily="34" charset="0"/>
              </a:rPr>
              <a:t>MUSE</a:t>
            </a:r>
            <a:endParaRPr lang="en-US" sz="600" dirty="0">
              <a:latin typeface="Segoe UI Semilight" panose="020B0402040204020203" pitchFamily="34" charset="0"/>
              <a:cs typeface="Segoe UI Semilight" panose="020B0402040204020203" pitchFamily="34" charset="0"/>
            </a:endParaRPr>
          </a:p>
        </p:txBody>
      </p:sp>
      <p:sp>
        <p:nvSpPr>
          <p:cNvPr id="77" name="Rectangle 76"/>
          <p:cNvSpPr/>
          <p:nvPr/>
        </p:nvSpPr>
        <p:spPr>
          <a:xfrm>
            <a:off x="-3015079" y="888608"/>
            <a:ext cx="875070" cy="210344"/>
          </a:xfrm>
          <a:prstGeom prst="rect">
            <a:avLst/>
          </a:prstGeom>
          <a:solidFill>
            <a:schemeClr val="accent4">
              <a:lumMod val="75000"/>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 dirty="0" smtClean="0">
                <a:latin typeface="Segoe UI Semilight" panose="020B0402040204020203" pitchFamily="34" charset="0"/>
                <a:cs typeface="Segoe UI Semilight" panose="020B0402040204020203" pitchFamily="34" charset="0"/>
              </a:rPr>
              <a:t>GAMES METRO</a:t>
            </a:r>
            <a:endParaRPr lang="en-US" sz="600" dirty="0">
              <a:latin typeface="Segoe UI Semilight" panose="020B0402040204020203" pitchFamily="34" charset="0"/>
              <a:cs typeface="Segoe UI Semilight" panose="020B0402040204020203" pitchFamily="34" charset="0"/>
            </a:endParaRPr>
          </a:p>
        </p:txBody>
      </p:sp>
      <p:sp>
        <p:nvSpPr>
          <p:cNvPr id="86" name="Rectangle 85"/>
          <p:cNvSpPr/>
          <p:nvPr/>
        </p:nvSpPr>
        <p:spPr>
          <a:xfrm>
            <a:off x="-1963028" y="888608"/>
            <a:ext cx="875070" cy="210344"/>
          </a:xfrm>
          <a:prstGeom prst="rect">
            <a:avLst/>
          </a:prstGeom>
          <a:solidFill>
            <a:schemeClr val="accent4">
              <a:lumMod val="75000"/>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 dirty="0" smtClean="0">
                <a:latin typeface="Segoe UI Semilight" panose="020B0402040204020203" pitchFamily="34" charset="0"/>
                <a:cs typeface="Segoe UI Semilight" panose="020B0402040204020203" pitchFamily="34" charset="0"/>
              </a:rPr>
              <a:t>EVERWATCH</a:t>
            </a:r>
            <a:endParaRPr lang="en-US" sz="600" dirty="0">
              <a:latin typeface="Segoe UI Semilight" panose="020B0402040204020203" pitchFamily="34" charset="0"/>
              <a:cs typeface="Segoe UI Semilight" panose="020B0402040204020203" pitchFamily="34" charset="0"/>
            </a:endParaRPr>
          </a:p>
        </p:txBody>
      </p:sp>
      <p:sp useBgFill="1">
        <p:nvSpPr>
          <p:cNvPr id="110" name="Rounded Rectangle 109"/>
          <p:cNvSpPr/>
          <p:nvPr/>
        </p:nvSpPr>
        <p:spPr>
          <a:xfrm>
            <a:off x="3094962" y="2309469"/>
            <a:ext cx="2991596" cy="800337"/>
          </a:xfrm>
          <a:prstGeom prst="roundRect">
            <a:avLst>
              <a:gd name="adj" fmla="val 50000"/>
            </a:avLst>
          </a:prstGeom>
          <a:ln>
            <a:noFill/>
          </a:ln>
          <a:effectLst>
            <a:outerShdw blurRad="2032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Oval 46">
            <a:hlinkClick r:id="rId14" action="ppaction://hlinksldjump"/>
          </p:cNvPr>
          <p:cNvSpPr>
            <a:spLocks noChangeAspect="1"/>
          </p:cNvSpPr>
          <p:nvPr/>
        </p:nvSpPr>
        <p:spPr>
          <a:xfrm>
            <a:off x="5348943" y="1349386"/>
            <a:ext cx="516674" cy="516674"/>
          </a:xfrm>
          <a:prstGeom prst="ellipse">
            <a:avLst/>
          </a:prstGeom>
          <a:gradFill>
            <a:gsLst>
              <a:gs pos="0">
                <a:schemeClr val="bg1">
                  <a:lumMod val="50000"/>
                </a:schemeClr>
              </a:gs>
              <a:gs pos="100000">
                <a:schemeClr val="tx1">
                  <a:lumMod val="65000"/>
                  <a:lumOff val="35000"/>
                </a:schemeClr>
              </a:gs>
            </a:gsLst>
            <a:lin ang="5400000" scaled="0"/>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pic>
        <p:nvPicPr>
          <p:cNvPr id="6686" name="Picture 542">
            <a:hlinkClick r:id="rId14" action="ppaction://hlinksldjump"/>
          </p:cNvPr>
          <p:cNvPicPr>
            <a:picLocks noChangeAspect="1" noChangeArrowheads="1"/>
          </p:cNvPicPr>
          <p:nvPr/>
        </p:nvPicPr>
        <p:blipFill>
          <a:blip r:embed="rId15" cstate="screen">
            <a:clrChange>
              <a:clrFrom>
                <a:srgbClr val="FFFFFF"/>
              </a:clrFrom>
              <a:clrTo>
                <a:srgbClr val="FFFFFF">
                  <a:alpha val="0"/>
                </a:srgbClr>
              </a:clrTo>
            </a:clrChange>
            <a:biLevel thresh="50000"/>
            <a:extLst>
              <a:ext uri="{28A0092B-C50C-407E-A947-70E740481C1C}">
                <a14:useLocalDpi xmlns:a14="http://schemas.microsoft.com/office/drawing/2010/main"/>
              </a:ext>
            </a:extLst>
          </a:blip>
          <a:srcRect/>
          <a:stretch>
            <a:fillRect/>
          </a:stretch>
        </p:blipFill>
        <p:spPr bwMode="auto">
          <a:xfrm>
            <a:off x="5480327" y="1480149"/>
            <a:ext cx="253906" cy="2539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9" name="Oval 18">
            <a:hlinkClick r:id="rId16" action="ppaction://hlinksldjump"/>
          </p:cNvPr>
          <p:cNvSpPr>
            <a:spLocks noChangeAspect="1"/>
          </p:cNvSpPr>
          <p:nvPr/>
        </p:nvSpPr>
        <p:spPr>
          <a:xfrm>
            <a:off x="3254596" y="1349386"/>
            <a:ext cx="516674" cy="516674"/>
          </a:xfrm>
          <a:prstGeom prst="ellipse">
            <a:avLst/>
          </a:prstGeom>
          <a:gradFill>
            <a:gsLst>
              <a:gs pos="0">
                <a:srgbClr val="3BA0BB"/>
              </a:gs>
              <a:gs pos="100000">
                <a:schemeClr val="accent5">
                  <a:lumMod val="75000"/>
                </a:schemeClr>
              </a:gs>
            </a:gsLst>
            <a:lin ang="5400000" scaled="0"/>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grpSp>
        <p:nvGrpSpPr>
          <p:cNvPr id="2" name="Group 1"/>
          <p:cNvGrpSpPr>
            <a:grpSpLocks noChangeAspect="1"/>
          </p:cNvGrpSpPr>
          <p:nvPr/>
        </p:nvGrpSpPr>
        <p:grpSpPr>
          <a:xfrm>
            <a:off x="3395286" y="1473672"/>
            <a:ext cx="241784" cy="260383"/>
            <a:chOff x="-410055" y="1539839"/>
            <a:chExt cx="760095" cy="818564"/>
          </a:xfrm>
          <a:solidFill>
            <a:schemeClr val="bg1"/>
          </a:solidFill>
        </p:grpSpPr>
        <p:sp>
          <p:nvSpPr>
            <p:cNvPr id="24" name="Parallelogram 23">
              <a:hlinkClick r:id="rId16" action="ppaction://hlinksldjump"/>
            </p:cNvPr>
            <p:cNvSpPr/>
            <p:nvPr/>
          </p:nvSpPr>
          <p:spPr>
            <a:xfrm>
              <a:off x="-172238" y="1539839"/>
              <a:ext cx="261139" cy="818564"/>
            </a:xfrm>
            <a:prstGeom prst="parallelogram">
              <a:avLst>
                <a:gd name="adj" fmla="val 50617"/>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Parallelogram 30">
              <a:hlinkClick r:id="rId16" action="ppaction://hlinksldjump"/>
            </p:cNvPr>
            <p:cNvSpPr/>
            <p:nvPr/>
          </p:nvSpPr>
          <p:spPr>
            <a:xfrm>
              <a:off x="-172238" y="1598308"/>
              <a:ext cx="522278" cy="760095"/>
            </a:xfrm>
            <a:prstGeom prst="parallelogram">
              <a:avLst>
                <a:gd name="adj" fmla="val 77964"/>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Parallelogram 31">
              <a:hlinkClick r:id="rId16" action="ppaction://hlinksldjump"/>
            </p:cNvPr>
            <p:cNvSpPr/>
            <p:nvPr/>
          </p:nvSpPr>
          <p:spPr>
            <a:xfrm flipH="1">
              <a:off x="-410055" y="1744480"/>
              <a:ext cx="334389" cy="613923"/>
            </a:xfrm>
            <a:prstGeom prst="parallelogram">
              <a:avLst>
                <a:gd name="adj" fmla="val 73920"/>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4" name="Oval 33">
            <a:hlinkClick r:id="" action="ppaction://macro?name=Slide13.Touchdown"/>
          </p:cNvPr>
          <p:cNvSpPr>
            <a:spLocks noChangeAspect="1"/>
          </p:cNvSpPr>
          <p:nvPr/>
        </p:nvSpPr>
        <p:spPr>
          <a:xfrm>
            <a:off x="3952712" y="1349386"/>
            <a:ext cx="516674" cy="516674"/>
          </a:xfrm>
          <a:prstGeom prst="ellipse">
            <a:avLst/>
          </a:prstGeom>
          <a:gradFill>
            <a:gsLst>
              <a:gs pos="0">
                <a:srgbClr val="FF576F"/>
              </a:gs>
              <a:gs pos="100000">
                <a:srgbClr val="FF1D4D"/>
              </a:gs>
            </a:gsLst>
            <a:lin ang="5400000" scaled="0"/>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40" name="Oval 39">
            <a:hlinkClick r:id="rId17" action="ppaction://hlinksldjump"/>
          </p:cNvPr>
          <p:cNvSpPr>
            <a:spLocks noChangeAspect="1"/>
          </p:cNvSpPr>
          <p:nvPr/>
        </p:nvSpPr>
        <p:spPr>
          <a:xfrm>
            <a:off x="3255460" y="2448146"/>
            <a:ext cx="516674" cy="516674"/>
          </a:xfrm>
          <a:prstGeom prst="ellipse">
            <a:avLst/>
          </a:prstGeom>
          <a:gradFill>
            <a:gsLst>
              <a:gs pos="0">
                <a:srgbClr val="8439BD"/>
              </a:gs>
              <a:gs pos="100000">
                <a:srgbClr val="7030A0"/>
              </a:gs>
            </a:gsLst>
            <a:lin ang="5400000" scaled="0"/>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grpSp>
        <p:nvGrpSpPr>
          <p:cNvPr id="33" name="Group 32"/>
          <p:cNvGrpSpPr>
            <a:grpSpLocks noChangeAspect="1"/>
          </p:cNvGrpSpPr>
          <p:nvPr/>
        </p:nvGrpSpPr>
        <p:grpSpPr>
          <a:xfrm>
            <a:off x="3402638" y="2598478"/>
            <a:ext cx="222318" cy="222318"/>
            <a:chOff x="876525" y="1629507"/>
            <a:chExt cx="3366589" cy="3366589"/>
          </a:xfrm>
          <a:solidFill>
            <a:schemeClr val="bg1"/>
          </a:solidFill>
        </p:grpSpPr>
        <p:sp>
          <p:nvSpPr>
            <p:cNvPr id="37" name="Frame 36">
              <a:hlinkClick r:id="rId17" action="ppaction://hlinksldjump"/>
            </p:cNvPr>
            <p:cNvSpPr>
              <a:spLocks noChangeAspect="1"/>
            </p:cNvSpPr>
            <p:nvPr/>
          </p:nvSpPr>
          <p:spPr>
            <a:xfrm>
              <a:off x="876525" y="1629507"/>
              <a:ext cx="3366589" cy="3366589"/>
            </a:xfrm>
            <a:prstGeom prst="frame">
              <a:avLst>
                <a:gd name="adj1" fmla="val 197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8" name="Oval 37">
              <a:hlinkClick r:id="rId17" action="ppaction://hlinksldjump"/>
            </p:cNvPr>
            <p:cNvSpPr/>
            <p:nvPr/>
          </p:nvSpPr>
          <p:spPr>
            <a:xfrm>
              <a:off x="1429194" y="2205219"/>
              <a:ext cx="2245141" cy="221518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sp>
        <p:nvSpPr>
          <p:cNvPr id="52" name="Oval 51">
            <a:hlinkClick r:id="rId18" action="ppaction://hlinksldjump"/>
          </p:cNvPr>
          <p:cNvSpPr>
            <a:spLocks noChangeAspect="1"/>
          </p:cNvSpPr>
          <p:nvPr/>
        </p:nvSpPr>
        <p:spPr>
          <a:xfrm>
            <a:off x="3953576" y="2448146"/>
            <a:ext cx="516674" cy="516674"/>
          </a:xfrm>
          <a:prstGeom prst="ellipse">
            <a:avLst/>
          </a:prstGeom>
          <a:gradFill>
            <a:gsLst>
              <a:gs pos="0">
                <a:srgbClr val="2525FF"/>
              </a:gs>
              <a:gs pos="100000">
                <a:srgbClr val="0000FF"/>
              </a:gs>
            </a:gsLst>
            <a:lin ang="5400000" scaled="0"/>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grpSp>
        <p:nvGrpSpPr>
          <p:cNvPr id="56" name="Group 55"/>
          <p:cNvGrpSpPr>
            <a:grpSpLocks noChangeAspect="1"/>
          </p:cNvGrpSpPr>
          <p:nvPr/>
        </p:nvGrpSpPr>
        <p:grpSpPr>
          <a:xfrm>
            <a:off x="4071510" y="2569235"/>
            <a:ext cx="280805" cy="280805"/>
            <a:chOff x="2161427" y="1047749"/>
            <a:chExt cx="3383280" cy="3383281"/>
          </a:xfrm>
          <a:solidFill>
            <a:schemeClr val="bg1"/>
          </a:solidFill>
        </p:grpSpPr>
        <p:sp>
          <p:nvSpPr>
            <p:cNvPr id="57" name="Donut 56">
              <a:hlinkClick r:id="rId18" action="ppaction://hlinksldjump"/>
            </p:cNvPr>
            <p:cNvSpPr/>
            <p:nvPr/>
          </p:nvSpPr>
          <p:spPr>
            <a:xfrm>
              <a:off x="2161427" y="1047749"/>
              <a:ext cx="3383280" cy="3383281"/>
            </a:xfrm>
            <a:prstGeom prst="donut">
              <a:avLst>
                <a:gd name="adj" fmla="val 1252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58" name="Oval 57">
              <a:hlinkClick r:id="rId18" action="ppaction://hlinksldjump"/>
            </p:cNvPr>
            <p:cNvSpPr/>
            <p:nvPr/>
          </p:nvSpPr>
          <p:spPr>
            <a:xfrm>
              <a:off x="3268119" y="1103415"/>
              <a:ext cx="1169884" cy="113659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Oval 58">
              <a:hlinkClick r:id="rId18" action="ppaction://hlinksldjump"/>
            </p:cNvPr>
            <p:cNvSpPr/>
            <p:nvPr/>
          </p:nvSpPr>
          <p:spPr>
            <a:xfrm>
              <a:off x="2782106" y="1950736"/>
              <a:ext cx="2121103" cy="214256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2" name="Oval 61">
            <a:hlinkClick r:id="rId19" action="ppaction://hlinksldjump"/>
          </p:cNvPr>
          <p:cNvSpPr>
            <a:spLocks noChangeAspect="1"/>
          </p:cNvSpPr>
          <p:nvPr/>
        </p:nvSpPr>
        <p:spPr>
          <a:xfrm>
            <a:off x="4650827" y="2448146"/>
            <a:ext cx="516674" cy="516674"/>
          </a:xfrm>
          <a:prstGeom prst="ellipse">
            <a:avLst/>
          </a:prstGeom>
          <a:gradFill>
            <a:gsLst>
              <a:gs pos="0">
                <a:srgbClr val="00CC5C"/>
              </a:gs>
              <a:gs pos="100000">
                <a:srgbClr val="00B050"/>
              </a:gs>
            </a:gsLst>
            <a:lin ang="5400000" scaled="0"/>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grpSp>
        <p:nvGrpSpPr>
          <p:cNvPr id="67" name="Group 66"/>
          <p:cNvGrpSpPr>
            <a:grpSpLocks noChangeAspect="1"/>
          </p:cNvGrpSpPr>
          <p:nvPr/>
        </p:nvGrpSpPr>
        <p:grpSpPr>
          <a:xfrm>
            <a:off x="4775459" y="2593274"/>
            <a:ext cx="247645" cy="249126"/>
            <a:chOff x="1225049" y="1490333"/>
            <a:chExt cx="768250" cy="772844"/>
          </a:xfrm>
          <a:solidFill>
            <a:schemeClr val="bg1"/>
          </a:solidFill>
        </p:grpSpPr>
        <p:sp>
          <p:nvSpPr>
            <p:cNvPr id="68" name="Rectangle 67">
              <a:hlinkClick r:id="rId19" action="ppaction://hlinksldjump"/>
            </p:cNvPr>
            <p:cNvSpPr/>
            <p:nvPr/>
          </p:nvSpPr>
          <p:spPr>
            <a:xfrm>
              <a:off x="1225049" y="1561774"/>
              <a:ext cx="352448" cy="35244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Rectangle 68">
              <a:hlinkClick r:id="rId19" action="ppaction://hlinksldjump"/>
            </p:cNvPr>
            <p:cNvSpPr/>
            <p:nvPr/>
          </p:nvSpPr>
          <p:spPr>
            <a:xfrm>
              <a:off x="1569246" y="1910729"/>
              <a:ext cx="352448" cy="35244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Rectangle 69">
              <a:hlinkClick r:id="rId19" action="ppaction://hlinksldjump"/>
            </p:cNvPr>
            <p:cNvSpPr/>
            <p:nvPr/>
          </p:nvSpPr>
          <p:spPr>
            <a:xfrm rot="19263310">
              <a:off x="1640851" y="1490333"/>
              <a:ext cx="352448" cy="35244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3" name="Oval 72">
            <a:hlinkClick r:id="rId20" action="ppaction://hlinksldjump"/>
          </p:cNvPr>
          <p:cNvSpPr>
            <a:spLocks noChangeAspect="1"/>
          </p:cNvSpPr>
          <p:nvPr/>
        </p:nvSpPr>
        <p:spPr>
          <a:xfrm>
            <a:off x="5348943" y="2448146"/>
            <a:ext cx="516674" cy="516674"/>
          </a:xfrm>
          <a:prstGeom prst="ellipse">
            <a:avLst/>
          </a:prstGeom>
          <a:gradFill>
            <a:gsLst>
              <a:gs pos="2000">
                <a:srgbClr val="E7E200"/>
              </a:gs>
              <a:gs pos="100000">
                <a:srgbClr val="C8C300"/>
              </a:gs>
            </a:gsLst>
            <a:lin ang="5400000" scaled="0"/>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grpSp>
        <p:nvGrpSpPr>
          <p:cNvPr id="78" name="Group 77"/>
          <p:cNvGrpSpPr>
            <a:grpSpLocks noChangeAspect="1"/>
          </p:cNvGrpSpPr>
          <p:nvPr/>
        </p:nvGrpSpPr>
        <p:grpSpPr>
          <a:xfrm>
            <a:off x="5474879" y="2580682"/>
            <a:ext cx="264802" cy="261718"/>
            <a:chOff x="1198221" y="452434"/>
            <a:chExt cx="4397494" cy="4346275"/>
          </a:xfrm>
          <a:solidFill>
            <a:schemeClr val="bg1"/>
          </a:solidFill>
        </p:grpSpPr>
        <p:sp>
          <p:nvSpPr>
            <p:cNvPr id="79" name="Rectangle 78">
              <a:hlinkClick r:id="rId20" action="ppaction://hlinksldjump"/>
            </p:cNvPr>
            <p:cNvSpPr>
              <a:spLocks noChangeAspect="1"/>
            </p:cNvSpPr>
            <p:nvPr/>
          </p:nvSpPr>
          <p:spPr>
            <a:xfrm rot="2762482">
              <a:off x="3911432" y="1843380"/>
              <a:ext cx="1692165" cy="1676400"/>
            </a:xfrm>
            <a:prstGeom prst="rect">
              <a:avLst/>
            </a:prstGeom>
            <a:grpFill/>
            <a:ln w="349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0" name="Rectangle 79">
              <a:hlinkClick r:id="rId20" action="ppaction://hlinksldjump"/>
            </p:cNvPr>
            <p:cNvSpPr>
              <a:spLocks noChangeAspect="1"/>
            </p:cNvSpPr>
            <p:nvPr/>
          </p:nvSpPr>
          <p:spPr>
            <a:xfrm rot="2762482">
              <a:off x="2506015" y="3114427"/>
              <a:ext cx="1692165" cy="1676400"/>
            </a:xfrm>
            <a:prstGeom prst="rect">
              <a:avLst/>
            </a:prstGeom>
            <a:grpFill/>
            <a:ln w="349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1" name="Rectangle 80">
              <a:hlinkClick r:id="rId20" action="ppaction://hlinksldjump"/>
            </p:cNvPr>
            <p:cNvSpPr>
              <a:spLocks noChangeAspect="1"/>
            </p:cNvSpPr>
            <p:nvPr/>
          </p:nvSpPr>
          <p:spPr>
            <a:xfrm rot="2762482">
              <a:off x="1190338" y="1733549"/>
              <a:ext cx="1692165" cy="1676400"/>
            </a:xfrm>
            <a:prstGeom prst="rect">
              <a:avLst/>
            </a:prstGeom>
            <a:grpFill/>
            <a:ln w="349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2" name="Rectangle 81">
              <a:hlinkClick r:id="rId20" action="ppaction://hlinksldjump"/>
            </p:cNvPr>
            <p:cNvSpPr>
              <a:spLocks noChangeAspect="1"/>
            </p:cNvSpPr>
            <p:nvPr/>
          </p:nvSpPr>
          <p:spPr>
            <a:xfrm rot="2762482">
              <a:off x="2535452" y="460317"/>
              <a:ext cx="1692165" cy="1676400"/>
            </a:xfrm>
            <a:prstGeom prst="rect">
              <a:avLst/>
            </a:prstGeom>
            <a:grpFill/>
            <a:ln w="349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sp>
        <p:nvSpPr>
          <p:cNvPr id="43" name="Oval 42">
            <a:hlinkClick r:id="rId21" action="ppaction://hlinksldjump"/>
          </p:cNvPr>
          <p:cNvSpPr>
            <a:spLocks noChangeAspect="1"/>
          </p:cNvSpPr>
          <p:nvPr/>
        </p:nvSpPr>
        <p:spPr>
          <a:xfrm>
            <a:off x="4650828" y="1349386"/>
            <a:ext cx="516674" cy="516674"/>
          </a:xfrm>
          <a:prstGeom prst="ellipse">
            <a:avLst/>
          </a:prstGeom>
          <a:gradFill>
            <a:gsLst>
              <a:gs pos="0">
                <a:srgbClr val="F6882E"/>
              </a:gs>
              <a:gs pos="100000">
                <a:schemeClr val="accent6">
                  <a:lumMod val="75000"/>
                </a:schemeClr>
              </a:gs>
            </a:gsLst>
            <a:lin ang="5400000" scaled="0"/>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pic>
        <p:nvPicPr>
          <p:cNvPr id="107" name="Picture 106">
            <a:hlinkClick r:id="rId21" action="ppaction://hlinksldjump"/>
          </p:cNvPr>
          <p:cNvPicPr>
            <a:picLocks noChangeAspect="1"/>
          </p:cNvPicPr>
          <p:nvPr/>
        </p:nvPicPr>
        <p:blipFill>
          <a:blip r:embed="rId22" cstate="screen">
            <a:extLst>
              <a:ext uri="{28A0092B-C50C-407E-A947-70E740481C1C}">
                <a14:useLocalDpi xmlns:a14="http://schemas.microsoft.com/office/drawing/2010/main"/>
              </a:ext>
            </a:extLst>
          </a:blip>
          <a:stretch>
            <a:fillRect/>
          </a:stretch>
        </p:blipFill>
        <p:spPr>
          <a:xfrm>
            <a:off x="4775459" y="1469557"/>
            <a:ext cx="267412" cy="276620"/>
          </a:xfrm>
          <a:prstGeom prst="rect">
            <a:avLst/>
          </a:prstGeom>
        </p:spPr>
      </p:pic>
      <p:sp>
        <p:nvSpPr>
          <p:cNvPr id="7" name="MindMemo" hidden="1">
            <a:hlinkClick r:id="" action="ppaction://macro?name=Slide13.GoToMindMemo"/>
          </p:cNvPr>
          <p:cNvSpPr/>
          <p:nvPr/>
        </p:nvSpPr>
        <p:spPr>
          <a:xfrm>
            <a:off x="3255574" y="1349802"/>
            <a:ext cx="515696" cy="516257"/>
          </a:xfrm>
          <a:prstGeom prst="ellipse">
            <a:avLst/>
          </a:prstGeom>
          <a:solidFill>
            <a:schemeClr val="bg1">
              <a:alpha val="6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9" name="Quest" hidden="1">
            <a:hlinkClick r:id="" action="ppaction://macro?name=Slide13.GoToQuest"/>
          </p:cNvPr>
          <p:cNvSpPr/>
          <p:nvPr/>
        </p:nvSpPr>
        <p:spPr>
          <a:xfrm>
            <a:off x="4650929" y="1349386"/>
            <a:ext cx="516455" cy="516674"/>
          </a:xfrm>
          <a:prstGeom prst="ellipse">
            <a:avLst/>
          </a:prstGeom>
          <a:solidFill>
            <a:schemeClr val="bg1">
              <a:alpha val="6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1" name="Photopia" hidden="1">
            <a:hlinkClick r:id="" action="ppaction://macro?name=Slide13.GoToPhotopia"/>
          </p:cNvPr>
          <p:cNvSpPr/>
          <p:nvPr/>
        </p:nvSpPr>
        <p:spPr>
          <a:xfrm>
            <a:off x="3255460" y="2448146"/>
            <a:ext cx="515810" cy="516674"/>
          </a:xfrm>
          <a:prstGeom prst="ellipse">
            <a:avLst/>
          </a:prstGeom>
          <a:solidFill>
            <a:schemeClr val="bg1">
              <a:alpha val="6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 name="Muze" hidden="1">
            <a:hlinkClick r:id="" action="ppaction://macro?name=Slide13.GoToMuze"/>
          </p:cNvPr>
          <p:cNvSpPr/>
          <p:nvPr/>
        </p:nvSpPr>
        <p:spPr>
          <a:xfrm>
            <a:off x="3953576" y="2448146"/>
            <a:ext cx="515810" cy="516674"/>
          </a:xfrm>
          <a:prstGeom prst="ellipse">
            <a:avLst/>
          </a:prstGeom>
          <a:solidFill>
            <a:schemeClr val="bg1">
              <a:alpha val="6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3" name="Games Metro" hidden="1">
            <a:hlinkClick r:id="" action="ppaction://macro?name=Slide13.GoToGames"/>
          </p:cNvPr>
          <p:cNvSpPr/>
          <p:nvPr/>
        </p:nvSpPr>
        <p:spPr>
          <a:xfrm>
            <a:off x="4650929" y="2448146"/>
            <a:ext cx="516455" cy="516674"/>
          </a:xfrm>
          <a:prstGeom prst="ellipse">
            <a:avLst/>
          </a:prstGeom>
          <a:solidFill>
            <a:schemeClr val="bg1">
              <a:alpha val="6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Everwatch" hidden="1">
            <a:hlinkClick r:id="" action="ppaction://macro?name=Slide13.GoToEverwatch"/>
          </p:cNvPr>
          <p:cNvSpPr/>
          <p:nvPr/>
        </p:nvSpPr>
        <p:spPr>
          <a:xfrm>
            <a:off x="5348943" y="2448147"/>
            <a:ext cx="516674" cy="516674"/>
          </a:xfrm>
          <a:prstGeom prst="ellipse">
            <a:avLst/>
          </a:prstGeom>
          <a:solidFill>
            <a:schemeClr val="bg1">
              <a:alpha val="6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Oval 10"/>
          <p:cNvSpPr>
            <a:spLocks noChangeAspect="1"/>
          </p:cNvSpPr>
          <p:nvPr/>
        </p:nvSpPr>
        <p:spPr>
          <a:xfrm>
            <a:off x="4160500" y="3336195"/>
            <a:ext cx="797001" cy="797001"/>
          </a:xfrm>
          <a:prstGeom prst="ellipse">
            <a:avLst/>
          </a:prstGeom>
          <a:ln>
            <a:noFill/>
          </a:ln>
          <a:effectLst>
            <a:outerShdw blurRad="2032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3" name="Group 12"/>
          <p:cNvGrpSpPr/>
          <p:nvPr/>
        </p:nvGrpSpPr>
        <p:grpSpPr>
          <a:xfrm>
            <a:off x="4300663" y="3465143"/>
            <a:ext cx="516674" cy="516674"/>
            <a:chOff x="1774784" y="3255106"/>
            <a:chExt cx="516674" cy="516674"/>
          </a:xfrm>
        </p:grpSpPr>
        <p:sp>
          <p:nvSpPr>
            <p:cNvPr id="119" name="Oval 118">
              <a:hlinkClick r:id="rId23" action="ppaction://hlinksldjump"/>
            </p:cNvPr>
            <p:cNvSpPr>
              <a:spLocks noChangeAspect="1"/>
            </p:cNvSpPr>
            <p:nvPr/>
          </p:nvSpPr>
          <p:spPr>
            <a:xfrm>
              <a:off x="1774784" y="3255106"/>
              <a:ext cx="516674" cy="516674"/>
            </a:xfrm>
            <a:prstGeom prst="ellipse">
              <a:avLst/>
            </a:prstGeom>
            <a:gradFill>
              <a:gsLst>
                <a:gs pos="0">
                  <a:schemeClr val="bg1">
                    <a:lumMod val="85000"/>
                  </a:schemeClr>
                </a:gs>
                <a:gs pos="100000">
                  <a:schemeClr val="bg1">
                    <a:lumMod val="75000"/>
                  </a:schemeClr>
                </a:gs>
              </a:gsLst>
              <a:lin ang="5400000" scaled="0"/>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12" name="TextBox 11">
              <a:hlinkClick r:id="rId23" action="ppaction://hlinksldjump"/>
            </p:cNvPr>
            <p:cNvSpPr txBox="1"/>
            <p:nvPr/>
          </p:nvSpPr>
          <p:spPr>
            <a:xfrm>
              <a:off x="1948162" y="3305176"/>
              <a:ext cx="169918" cy="276999"/>
            </a:xfrm>
            <a:prstGeom prst="rect">
              <a:avLst/>
            </a:prstGeom>
            <a:noFill/>
          </p:spPr>
          <p:txBody>
            <a:bodyPr wrap="none" lIns="0" tIns="0" rIns="0" bIns="0" rtlCol="0">
              <a:spAutoFit/>
            </a:bodyPr>
            <a:lstStyle/>
            <a:p>
              <a:r>
                <a:rPr lang="en-US" dirty="0" smtClean="0">
                  <a:latin typeface="Segoe UI" panose="020B0502040204020203" pitchFamily="34" charset="0"/>
                  <a:cs typeface="Segoe UI" panose="020B0502040204020203" pitchFamily="34" charset="0"/>
                </a:rPr>
                <a:t>…</a:t>
              </a:r>
              <a:endParaRPr lang="en-US" dirty="0">
                <a:latin typeface="Segoe UI" panose="020B0502040204020203" pitchFamily="34" charset="0"/>
                <a:cs typeface="Segoe UI" panose="020B0502040204020203" pitchFamily="34" charset="0"/>
              </a:endParaRPr>
            </a:p>
          </p:txBody>
        </p:sp>
      </p:grpSp>
      <p:pic>
        <p:nvPicPr>
          <p:cNvPr id="16" name="Picture 15">
            <a:hlinkClick r:id="" action="ppaction://macro?name=Slide13.Touchdown"/>
          </p:cNvPr>
          <p:cNvPicPr>
            <a:picLocks noChangeAspect="1"/>
          </p:cNvPicPr>
          <p:nvPr/>
        </p:nvPicPr>
        <p:blipFill>
          <a:blip r:embed="rId24" cstate="screen">
            <a:extLst>
              <a:ext uri="{BEBA8EAE-BF5A-486C-A8C5-ECC9F3942E4B}">
                <a14:imgProps xmlns:a14="http://schemas.microsoft.com/office/drawing/2010/main">
                  <a14:imgLayer r:embed="rId25">
                    <a14:imgEffect>
                      <a14:brightnessContrast bright="100000"/>
                    </a14:imgEffect>
                  </a14:imgLayer>
                </a14:imgProps>
              </a:ext>
              <a:ext uri="{28A0092B-C50C-407E-A947-70E740481C1C}">
                <a14:useLocalDpi xmlns:a14="http://schemas.microsoft.com/office/drawing/2010/main"/>
              </a:ext>
            </a:extLst>
          </a:blip>
          <a:stretch>
            <a:fillRect/>
          </a:stretch>
        </p:blipFill>
        <p:spPr>
          <a:xfrm>
            <a:off x="4091835" y="1486676"/>
            <a:ext cx="238426" cy="261513"/>
          </a:xfrm>
          <a:prstGeom prst="rect">
            <a:avLst/>
          </a:prstGeom>
        </p:spPr>
      </p:pic>
      <p:sp>
        <p:nvSpPr>
          <p:cNvPr id="108" name="Touchdown" hidden="1">
            <a:hlinkClick r:id="" action="ppaction://macro?name=Slide13.GoToTouchdown"/>
          </p:cNvPr>
          <p:cNvSpPr/>
          <p:nvPr/>
        </p:nvSpPr>
        <p:spPr>
          <a:xfrm>
            <a:off x="3952712" y="1349386"/>
            <a:ext cx="516674" cy="516674"/>
          </a:xfrm>
          <a:prstGeom prst="ellipse">
            <a:avLst/>
          </a:prstGeom>
          <a:solidFill>
            <a:schemeClr val="bg1">
              <a:alpha val="6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0" name="Rectangle 129"/>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1" name="Rectangle 130"/>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2" name="Rectangle 131">
            <a:hlinkClick r:id="rId26"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3" name="Rectangle 132">
            <a:hlinkClick r:id="rId27"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4" name="Rectangle 133">
            <a:hlinkClick r:id="rId28"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5" name="Rectangle 134">
            <a:hlinkClick r:id="rId29"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6" name="Rounded Rectangle 135">
            <a:hlinkClick r:id="rId27"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137" name="Rectangle 136">
            <a:hlinkClick r:id="rId29" action="ppaction://hlinksldjump"/>
          </p:cNvPr>
          <p:cNvSpPr/>
          <p:nvPr/>
        </p:nvSpPr>
        <p:spPr>
          <a:xfrm>
            <a:off x="1193936"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8"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139" name="Picture 138">
            <a:hlinkClick r:id="rId29" action="ppaction://hlinksldjump"/>
          </p:cNvPr>
          <p:cNvPicPr>
            <a:picLocks noChangeAspect="1"/>
          </p:cNvPicPr>
          <p:nvPr/>
        </p:nvPicPr>
        <p:blipFill>
          <a:blip r:embed="rId30"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140" name="Picture 2">
            <a:hlinkClick r:id="rId26" action="ppaction://hlinksldjump"/>
          </p:cNvPr>
          <p:cNvPicPr>
            <a:picLocks noChangeAspect="1" noChangeArrowheads="1"/>
          </p:cNvPicPr>
          <p:nvPr/>
        </p:nvPicPr>
        <p:blipFill>
          <a:blip r:embed="rId31"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141" name="Picture 140">
            <a:hlinkClick r:id="rId28" action="ppaction://hlinksldjump"/>
          </p:cNvPr>
          <p:cNvPicPr>
            <a:picLocks noChangeAspect="1"/>
          </p:cNvPicPr>
          <p:nvPr/>
        </p:nvPicPr>
        <p:blipFill>
          <a:blip r:embed="rId32"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142" name="Picture 141">
            <a:hlinkClick r:id="rId29" action="ppaction://hlinksldjump"/>
          </p:cNvPr>
          <p:cNvPicPr>
            <a:picLocks noChangeAspect="1"/>
          </p:cNvPicPr>
          <p:nvPr/>
        </p:nvPicPr>
        <p:blipFill>
          <a:blip r:embed="rId33"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Tree>
    <p:controls>
      <mc:AlternateContent xmlns:mc="http://schemas.openxmlformats.org/markup-compatibility/2006">
        <mc:Choice xmlns:v="urn:schemas-microsoft-com:vml" Requires="v">
          <p:control spid="6927" name="CommandButton1" r:id="rId2" imgW="399960" imgH="419040"/>
        </mc:Choice>
        <mc:Fallback>
          <p:control name="CommandButton1" r:id="rId2" imgW="399960" imgH="419040">
            <p:pic>
              <p:nvPicPr>
                <p:cNvPr id="0" name="CommandButton1"/>
                <p:cNvPicPr preferRelativeResize="0">
                  <a:picLocks noChangeArrowheads="1" noChangeShapeType="1"/>
                </p:cNvPicPr>
                <p:nvPr/>
              </p:nvPicPr>
              <p:blipFill>
                <a:blip r:embed="rId34">
                  <a:extLst>
                    <a:ext uri="{28A0092B-C50C-407E-A947-70E740481C1C}">
                      <a14:useLocalDpi xmlns:a14="http://schemas.microsoft.com/office/drawing/2010/main" val="0"/>
                    </a:ext>
                  </a:extLst>
                </a:blip>
                <a:srcRect/>
                <a:stretch>
                  <a:fillRect/>
                </a:stretch>
              </p:blipFill>
              <p:spPr bwMode="auto">
                <a:xfrm>
                  <a:off x="-273050" y="0"/>
                  <a:ext cx="144462" cy="125413"/>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6928" name="CommandButton2" r:id="rId3" imgW="399960" imgH="419040"/>
        </mc:Choice>
        <mc:Fallback>
          <p:control name="CommandButton2" r:id="rId3" imgW="399960" imgH="419040">
            <p:pic>
              <p:nvPicPr>
                <p:cNvPr id="0" name="CommandButton2"/>
                <p:cNvPicPr preferRelativeResize="0">
                  <a:picLocks noChangeArrowheads="1" noChangeShapeType="1"/>
                </p:cNvPicPr>
                <p:nvPr/>
              </p:nvPicPr>
              <p:blipFill>
                <a:blip r:embed="rId35">
                  <a:extLst>
                    <a:ext uri="{28A0092B-C50C-407E-A947-70E740481C1C}">
                      <a14:useLocalDpi xmlns:a14="http://schemas.microsoft.com/office/drawing/2010/main" val="0"/>
                    </a:ext>
                  </a:extLst>
                </a:blip>
                <a:srcRect/>
                <a:stretch>
                  <a:fillRect/>
                </a:stretch>
              </p:blipFill>
              <p:spPr bwMode="auto">
                <a:xfrm>
                  <a:off x="-280988" y="228600"/>
                  <a:ext cx="153988" cy="125413"/>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6929" name="TextBox1" r:id="rId4" imgW="876240" imgH="219240"/>
        </mc:Choice>
        <mc:Fallback>
          <p:control name="TextBox1" r:id="rId4" imgW="876240" imgH="219240">
            <p:pic>
              <p:nvPicPr>
                <p:cNvPr id="0" name="TextBox1"/>
                <p:cNvPicPr preferRelativeResize="0">
                  <a:picLocks noChangeArrowheads="1" noChangeShapeType="1"/>
                </p:cNvPicPr>
                <p:nvPr/>
              </p:nvPicPr>
              <p:blipFill>
                <a:blip r:embed="rId36">
                  <a:extLst>
                    <a:ext uri="{28A0092B-C50C-407E-A947-70E740481C1C}">
                      <a14:useLocalDpi xmlns:a14="http://schemas.microsoft.com/office/drawing/2010/main" val="0"/>
                    </a:ext>
                  </a:extLst>
                </a:blip>
                <a:srcRect/>
                <a:stretch>
                  <a:fillRect/>
                </a:stretch>
              </p:blipFill>
              <p:spPr bwMode="auto">
                <a:xfrm>
                  <a:off x="-5189538" y="520700"/>
                  <a:ext cx="874713" cy="42863"/>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6930" name="TextBox2" r:id="rId5" imgW="876240" imgH="219240"/>
        </mc:Choice>
        <mc:Fallback>
          <p:control name="TextBox2" r:id="rId5" imgW="876240" imgH="219240">
            <p:pic>
              <p:nvPicPr>
                <p:cNvPr id="0" name="TextBox2"/>
                <p:cNvPicPr preferRelativeResize="0">
                  <a:picLocks noChangeArrowheads="1" noChangeShapeType="1"/>
                </p:cNvPicPr>
                <p:nvPr/>
              </p:nvPicPr>
              <p:blipFill>
                <a:blip r:embed="rId36">
                  <a:extLst>
                    <a:ext uri="{28A0092B-C50C-407E-A947-70E740481C1C}">
                      <a14:useLocalDpi xmlns:a14="http://schemas.microsoft.com/office/drawing/2010/main" val="0"/>
                    </a:ext>
                  </a:extLst>
                </a:blip>
                <a:srcRect/>
                <a:stretch>
                  <a:fillRect/>
                </a:stretch>
              </p:blipFill>
              <p:spPr bwMode="auto">
                <a:xfrm>
                  <a:off x="-4108450" y="520700"/>
                  <a:ext cx="874712" cy="42863"/>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6931" name="TextBox3" r:id="rId6" imgW="876240" imgH="219240"/>
        </mc:Choice>
        <mc:Fallback>
          <p:control name="TextBox3" r:id="rId6" imgW="876240" imgH="219240">
            <p:pic>
              <p:nvPicPr>
                <p:cNvPr id="0" name="TextBox3"/>
                <p:cNvPicPr preferRelativeResize="0">
                  <a:picLocks noChangeArrowheads="1" noChangeShapeType="1"/>
                </p:cNvPicPr>
                <p:nvPr/>
              </p:nvPicPr>
              <p:blipFill>
                <a:blip r:embed="rId36">
                  <a:extLst>
                    <a:ext uri="{28A0092B-C50C-407E-A947-70E740481C1C}">
                      <a14:useLocalDpi xmlns:a14="http://schemas.microsoft.com/office/drawing/2010/main" val="0"/>
                    </a:ext>
                  </a:extLst>
                </a:blip>
                <a:srcRect/>
                <a:stretch>
                  <a:fillRect/>
                </a:stretch>
              </p:blipFill>
              <p:spPr bwMode="auto">
                <a:xfrm>
                  <a:off x="-3017838" y="520700"/>
                  <a:ext cx="874713" cy="42863"/>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6932" name="TextBox5" r:id="rId7" imgW="876240" imgH="219240"/>
        </mc:Choice>
        <mc:Fallback>
          <p:control name="TextBox5" r:id="rId7" imgW="876240" imgH="219240">
            <p:pic>
              <p:nvPicPr>
                <p:cNvPr id="0" name="TextBox5"/>
                <p:cNvPicPr preferRelativeResize="0">
                  <a:picLocks noChangeArrowheads="1" noChangeShapeType="1"/>
                </p:cNvPicPr>
                <p:nvPr/>
              </p:nvPicPr>
              <p:blipFill>
                <a:blip r:embed="rId36">
                  <a:extLst>
                    <a:ext uri="{28A0092B-C50C-407E-A947-70E740481C1C}">
                      <a14:useLocalDpi xmlns:a14="http://schemas.microsoft.com/office/drawing/2010/main" val="0"/>
                    </a:ext>
                  </a:extLst>
                </a:blip>
                <a:srcRect/>
                <a:stretch>
                  <a:fillRect/>
                </a:stretch>
              </p:blipFill>
              <p:spPr bwMode="auto">
                <a:xfrm>
                  <a:off x="-5189538" y="1092200"/>
                  <a:ext cx="874713" cy="42863"/>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6933" name="TextBox6" r:id="rId8" imgW="876240" imgH="219240"/>
        </mc:Choice>
        <mc:Fallback>
          <p:control name="TextBox6" r:id="rId8" imgW="876240" imgH="219240">
            <p:pic>
              <p:nvPicPr>
                <p:cNvPr id="0" name="TextBox6"/>
                <p:cNvPicPr preferRelativeResize="0">
                  <a:picLocks noChangeArrowheads="1" noChangeShapeType="1"/>
                </p:cNvPicPr>
                <p:nvPr/>
              </p:nvPicPr>
              <p:blipFill>
                <a:blip r:embed="rId36">
                  <a:extLst>
                    <a:ext uri="{28A0092B-C50C-407E-A947-70E740481C1C}">
                      <a14:useLocalDpi xmlns:a14="http://schemas.microsoft.com/office/drawing/2010/main" val="0"/>
                    </a:ext>
                  </a:extLst>
                </a:blip>
                <a:srcRect/>
                <a:stretch>
                  <a:fillRect/>
                </a:stretch>
              </p:blipFill>
              <p:spPr bwMode="auto">
                <a:xfrm>
                  <a:off x="-4108450" y="1092200"/>
                  <a:ext cx="874712" cy="42863"/>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6934" name="TextBox7" r:id="rId9" imgW="876240" imgH="219240"/>
        </mc:Choice>
        <mc:Fallback>
          <p:control name="TextBox7" r:id="rId9" imgW="876240" imgH="219240">
            <p:pic>
              <p:nvPicPr>
                <p:cNvPr id="0" name="TextBox7"/>
                <p:cNvPicPr preferRelativeResize="0">
                  <a:picLocks noChangeArrowheads="1" noChangeShapeType="1"/>
                </p:cNvPicPr>
                <p:nvPr/>
              </p:nvPicPr>
              <p:blipFill>
                <a:blip r:embed="rId36">
                  <a:extLst>
                    <a:ext uri="{28A0092B-C50C-407E-A947-70E740481C1C}">
                      <a14:useLocalDpi xmlns:a14="http://schemas.microsoft.com/office/drawing/2010/main" val="0"/>
                    </a:ext>
                  </a:extLst>
                </a:blip>
                <a:srcRect/>
                <a:stretch>
                  <a:fillRect/>
                </a:stretch>
              </p:blipFill>
              <p:spPr bwMode="auto">
                <a:xfrm>
                  <a:off x="-3017838" y="1092200"/>
                  <a:ext cx="874713" cy="42863"/>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6935" name="TextBox8" r:id="rId10" imgW="876240" imgH="219240"/>
        </mc:Choice>
        <mc:Fallback>
          <p:control name="TextBox8" r:id="rId10" imgW="876240" imgH="219240">
            <p:pic>
              <p:nvPicPr>
                <p:cNvPr id="0" name="TextBox8"/>
                <p:cNvPicPr preferRelativeResize="0">
                  <a:picLocks noChangeArrowheads="1" noChangeShapeType="1"/>
                </p:cNvPicPr>
                <p:nvPr/>
              </p:nvPicPr>
              <p:blipFill>
                <a:blip r:embed="rId36">
                  <a:extLst>
                    <a:ext uri="{28A0092B-C50C-407E-A947-70E740481C1C}">
                      <a14:useLocalDpi xmlns:a14="http://schemas.microsoft.com/office/drawing/2010/main" val="0"/>
                    </a:ext>
                  </a:extLst>
                </a:blip>
                <a:srcRect/>
                <a:stretch>
                  <a:fillRect/>
                </a:stretch>
              </p:blipFill>
              <p:spPr bwMode="auto">
                <a:xfrm>
                  <a:off x="-1965325" y="1092200"/>
                  <a:ext cx="874712" cy="42863"/>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2304057393"/>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10"/>
          <a:srcRect/>
          <a:stretch>
            <a:fillRect/>
          </a:stretch>
        </a:blipFill>
        <a:effectLst/>
      </p:bgPr>
    </p:bg>
    <p:spTree>
      <p:nvGrpSpPr>
        <p:cNvPr id="1" name=""/>
        <p:cNvGrpSpPr/>
        <p:nvPr/>
      </p:nvGrpSpPr>
      <p:grpSpPr>
        <a:xfrm>
          <a:off x="0" y="0"/>
          <a:ext cx="0" cy="0"/>
          <a:chOff x="0" y="0"/>
          <a:chExt cx="0" cy="0"/>
        </a:xfrm>
      </p:grpSpPr>
      <p:sp>
        <p:nvSpPr>
          <p:cNvPr id="5" name="Rectangle 4"/>
          <p:cNvSpPr/>
          <p:nvPr/>
        </p:nvSpPr>
        <p:spPr>
          <a:xfrm>
            <a:off x="-1" y="262010"/>
            <a:ext cx="8887489"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6" name="TextBox 5"/>
          <p:cNvSpPr txBox="1"/>
          <p:nvPr/>
        </p:nvSpPr>
        <p:spPr>
          <a:xfrm>
            <a:off x="0" y="262010"/>
            <a:ext cx="8630978" cy="261594"/>
          </a:xfrm>
          <a:prstGeom prst="rect">
            <a:avLst/>
          </a:prstGeom>
          <a:noFill/>
        </p:spPr>
        <p:txBody>
          <a:bodyPr wrap="square" lIns="91425" tIns="45712" rIns="91425" bIns="45712" rtlCol="0">
            <a:spAutoFit/>
          </a:bodyPr>
          <a:lstStyle/>
          <a:p>
            <a:r>
              <a:rPr lang="en-US" sz="1100" i="1" smtClean="0">
                <a:solidFill>
                  <a:schemeClr val="bg1"/>
                </a:solidFill>
                <a:latin typeface="Segoe UI" pitchFamily="34" charset="0"/>
                <a:cs typeface="Segoe UI" pitchFamily="34" charset="0"/>
              </a:rPr>
              <a:t>TOUCHDOWN - http:///</a:t>
            </a:r>
            <a:endParaRPr lang="en-US" sz="1100" i="1" dirty="0">
              <a:solidFill>
                <a:schemeClr val="bg1"/>
              </a:solidFill>
              <a:latin typeface="Segoe UI" pitchFamily="34" charset="0"/>
              <a:cs typeface="Segoe UI" pitchFamily="34" charset="0"/>
            </a:endParaRPr>
          </a:p>
        </p:txBody>
      </p:sp>
      <p:sp>
        <p:nvSpPr>
          <p:cNvPr id="7" name="Rectangle 6">
            <a:hlinkClick r:id="" action="ppaction://macro?name=Slide12.TouchdownClose"/>
          </p:cNvPr>
          <p:cNvSpPr/>
          <p:nvPr/>
        </p:nvSpPr>
        <p:spPr>
          <a:xfrm>
            <a:off x="8887489" y="262010"/>
            <a:ext cx="256511"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8" name="Rectangle 7"/>
          <p:cNvSpPr/>
          <p:nvPr/>
        </p:nvSpPr>
        <p:spPr>
          <a:xfrm>
            <a:off x="0" y="520677"/>
            <a:ext cx="9144000" cy="4622823"/>
          </a:xfrm>
          <a:prstGeom prst="rect">
            <a:avLst/>
          </a:prstGeom>
          <a:solidFill>
            <a:schemeClr val="bg1">
              <a:lumMod val="85000"/>
              <a:alpha val="9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9" name="Rectangle 8"/>
          <p:cNvSpPr/>
          <p:nvPr/>
        </p:nvSpPr>
        <p:spPr>
          <a:xfrm>
            <a:off x="0" y="508898"/>
            <a:ext cx="9143852" cy="386451"/>
          </a:xfrm>
          <a:prstGeom prst="rect">
            <a:avLst/>
          </a:prstGeom>
          <a:solidFill>
            <a:schemeClr val="bg1">
              <a:lumMod val="75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grpSp>
        <p:nvGrpSpPr>
          <p:cNvPr id="11" name="Group 10"/>
          <p:cNvGrpSpPr/>
          <p:nvPr/>
        </p:nvGrpSpPr>
        <p:grpSpPr>
          <a:xfrm>
            <a:off x="70060" y="547929"/>
            <a:ext cx="528871" cy="316851"/>
            <a:chOff x="152400" y="742950"/>
            <a:chExt cx="764315" cy="457200"/>
          </a:xfrm>
          <a:solidFill>
            <a:schemeClr val="tx1">
              <a:lumMod val="50000"/>
              <a:lumOff val="50000"/>
            </a:schemeClr>
          </a:solidFill>
          <a:effectLst>
            <a:outerShdw blurRad="63500" sx="102000" sy="102000" algn="ctr" rotWithShape="0">
              <a:prstClr val="black">
                <a:alpha val="40000"/>
              </a:prstClr>
            </a:outerShdw>
          </a:effectLst>
        </p:grpSpPr>
        <p:sp>
          <p:nvSpPr>
            <p:cNvPr id="12" name="Oval 11"/>
            <p:cNvSpPr/>
            <p:nvPr/>
          </p:nvSpPr>
          <p:spPr>
            <a:xfrm>
              <a:off x="152400" y="742950"/>
              <a:ext cx="457200" cy="4572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13" name="Oval 12"/>
            <p:cNvSpPr/>
            <p:nvPr/>
          </p:nvSpPr>
          <p:spPr>
            <a:xfrm>
              <a:off x="550955" y="788670"/>
              <a:ext cx="365760" cy="36576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p>
          </p:txBody>
        </p:sp>
      </p:grpSp>
      <p:grpSp>
        <p:nvGrpSpPr>
          <p:cNvPr id="14" name="Group 13"/>
          <p:cNvGrpSpPr/>
          <p:nvPr/>
        </p:nvGrpSpPr>
        <p:grpSpPr>
          <a:xfrm>
            <a:off x="562094" y="569300"/>
            <a:ext cx="6612955" cy="270923"/>
            <a:chOff x="920140" y="806410"/>
            <a:chExt cx="6623660" cy="319564"/>
          </a:xfrm>
        </p:grpSpPr>
        <p:sp>
          <p:nvSpPr>
            <p:cNvPr id="15" name="Flowchart: Stored Data 14"/>
            <p:cNvSpPr/>
            <p:nvPr/>
          </p:nvSpPr>
          <p:spPr>
            <a:xfrm flipH="1">
              <a:off x="920140" y="806410"/>
              <a:ext cx="762000" cy="319564"/>
            </a:xfrm>
            <a:prstGeom prst="flowChartOnlineStorage">
              <a:avLst/>
            </a:prstGeom>
            <a:solidFill>
              <a:schemeClr val="bg1"/>
            </a:solidFill>
            <a:ln w="317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p:cNvSpPr/>
            <p:nvPr/>
          </p:nvSpPr>
          <p:spPr>
            <a:xfrm>
              <a:off x="1072540" y="806410"/>
              <a:ext cx="6471260" cy="319564"/>
            </a:xfrm>
            <a:prstGeom prst="rect">
              <a:avLst/>
            </a:prstGeom>
            <a:solidFill>
              <a:schemeClr val="bg1"/>
            </a:solidFill>
            <a:ln w="317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p:cNvSpPr/>
            <p:nvPr/>
          </p:nvSpPr>
          <p:spPr>
            <a:xfrm>
              <a:off x="1072539" y="810170"/>
              <a:ext cx="172271" cy="3158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8" name="Straight Connector 17"/>
            <p:cNvCxnSpPr/>
            <p:nvPr/>
          </p:nvCxnSpPr>
          <p:spPr>
            <a:xfrm>
              <a:off x="992237" y="806410"/>
              <a:ext cx="381000" cy="0"/>
            </a:xfrm>
            <a:prstGeom prst="line">
              <a:avLst/>
            </a:prstGeom>
            <a:ln w="31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grpSp>
      <p:sp>
        <p:nvSpPr>
          <p:cNvPr id="19" name="Oval 18"/>
          <p:cNvSpPr/>
          <p:nvPr/>
        </p:nvSpPr>
        <p:spPr>
          <a:xfrm>
            <a:off x="7013242" y="553792"/>
            <a:ext cx="301957" cy="305123"/>
          </a:xfrm>
          <a:prstGeom prst="ellipse">
            <a:avLst/>
          </a:prstGeom>
          <a:solidFill>
            <a:schemeClr val="tx1">
              <a:lumMod val="50000"/>
              <a:lumOff val="50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p>
        </p:txBody>
      </p:sp>
      <p:sp>
        <p:nvSpPr>
          <p:cNvPr id="20" name="Rectangle 19">
            <a:hlinkClick r:id="" action="ppaction://macro?name=Slide14.Refresh1"/>
          </p:cNvPr>
          <p:cNvSpPr/>
          <p:nvPr/>
        </p:nvSpPr>
        <p:spPr>
          <a:xfrm>
            <a:off x="7396494" y="569300"/>
            <a:ext cx="364477" cy="270923"/>
          </a:xfrm>
          <a:prstGeom prst="rect">
            <a:avLst/>
          </a:prstGeom>
          <a:solidFill>
            <a:schemeClr val="tx1">
              <a:lumMod val="50000"/>
              <a:lumOff val="50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sz="1400" b="1" dirty="0"/>
          </a:p>
        </p:txBody>
      </p:sp>
      <p:sp>
        <p:nvSpPr>
          <p:cNvPr id="21" name="Rectangle 20">
            <a:hlinkClick r:id="" action="ppaction://macro?name=Slide14.GoHome1"/>
          </p:cNvPr>
          <p:cNvSpPr/>
          <p:nvPr/>
        </p:nvSpPr>
        <p:spPr>
          <a:xfrm>
            <a:off x="7833801" y="569300"/>
            <a:ext cx="364477" cy="270923"/>
          </a:xfrm>
          <a:prstGeom prst="rect">
            <a:avLst/>
          </a:prstGeom>
          <a:solidFill>
            <a:schemeClr val="tx1">
              <a:lumMod val="50000"/>
              <a:lumOff val="50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endParaRPr lang="en-US" sz="1100" b="1" dirty="0"/>
          </a:p>
        </p:txBody>
      </p:sp>
      <p:sp>
        <p:nvSpPr>
          <p:cNvPr id="22" name="Rectangle 21">
            <a:hlinkClick r:id="" action="ppaction://macro?name=Slide14.GoStop"/>
          </p:cNvPr>
          <p:cNvSpPr/>
          <p:nvPr/>
        </p:nvSpPr>
        <p:spPr>
          <a:xfrm>
            <a:off x="8271109" y="569300"/>
            <a:ext cx="364477" cy="270923"/>
          </a:xfrm>
          <a:prstGeom prst="rect">
            <a:avLst/>
          </a:prstGeom>
          <a:solidFill>
            <a:schemeClr val="tx1">
              <a:lumMod val="50000"/>
              <a:lumOff val="50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endParaRPr lang="en-US" sz="1100" b="1" dirty="0"/>
          </a:p>
        </p:txBody>
      </p:sp>
      <p:sp>
        <p:nvSpPr>
          <p:cNvPr id="23" name="Rectangle 22">
            <a:hlinkClick r:id="rId11" action="ppaction://hlinksldjump"/>
          </p:cNvPr>
          <p:cNvSpPr/>
          <p:nvPr/>
        </p:nvSpPr>
        <p:spPr>
          <a:xfrm>
            <a:off x="8708417" y="569300"/>
            <a:ext cx="364477" cy="270923"/>
          </a:xfrm>
          <a:prstGeom prst="rect">
            <a:avLst/>
          </a:prstGeom>
          <a:solidFill>
            <a:schemeClr val="tx1">
              <a:lumMod val="50000"/>
              <a:lumOff val="50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endParaRPr lang="en-US" sz="1100" b="1" dirty="0"/>
          </a:p>
        </p:txBody>
      </p:sp>
      <p:sp>
        <p:nvSpPr>
          <p:cNvPr id="27" name="Rectangle 26">
            <a:hlinkClick r:id="" action="ppaction://macro?name=Slide14.GoBack1"/>
          </p:cNvPr>
          <p:cNvSpPr/>
          <p:nvPr/>
        </p:nvSpPr>
        <p:spPr>
          <a:xfrm>
            <a:off x="134463" y="579614"/>
            <a:ext cx="187554" cy="253916"/>
          </a:xfrm>
          <a:prstGeom prst="rect">
            <a:avLst/>
          </a:prstGeom>
        </p:spPr>
        <p:txBody>
          <a:bodyPr wrap="square">
            <a:spAutoFit/>
          </a:bodyPr>
          <a:lstStyle/>
          <a:p>
            <a:pPr algn="ctr"/>
            <a:r>
              <a:rPr lang="en-US" sz="1050" dirty="0" smtClean="0">
                <a:solidFill>
                  <a:schemeClr val="bg1"/>
                </a:solidFill>
                <a:sym typeface="Wingdings 3"/>
              </a:rPr>
              <a:t></a:t>
            </a:r>
            <a:endParaRPr lang="en-US" sz="1050" dirty="0">
              <a:solidFill>
                <a:schemeClr val="bg1"/>
              </a:solidFill>
            </a:endParaRPr>
          </a:p>
        </p:txBody>
      </p:sp>
      <p:pic>
        <p:nvPicPr>
          <p:cNvPr id="32" name="Picture 2">
            <a:hlinkClick r:id="" action="ppaction://macro?name=Slide14.GoHome1"/>
          </p:cNvPr>
          <p:cNvPicPr>
            <a:picLocks noChangeAspect="1" noChangeArrowheads="1"/>
          </p:cNvPicPr>
          <p:nvPr/>
        </p:nvPicPr>
        <p:blipFill>
          <a:blip r:embed="rId12">
            <a:extLst>
              <a:ext uri="{28A0092B-C50C-407E-A947-70E740481C1C}">
                <a14:useLocalDpi xmlns:a14="http://schemas.microsoft.com/office/drawing/2010/main"/>
              </a:ext>
            </a:extLst>
          </a:blip>
          <a:stretch>
            <a:fillRect/>
          </a:stretch>
        </p:blipFill>
        <p:spPr bwMode="auto">
          <a:xfrm>
            <a:off x="7943123" y="629984"/>
            <a:ext cx="145830" cy="139754"/>
          </a:xfrm>
          <a:prstGeom prst="rect">
            <a:avLst/>
          </a:prstGeom>
          <a:noFill/>
          <a:extLst>
            <a:ext uri="{909E8E84-426E-40DD-AFC4-6F175D3DCCD1}">
              <a14:hiddenFill xmlns:a14="http://schemas.microsoft.com/office/drawing/2010/main">
                <a:solidFill>
                  <a:srgbClr val="FFFFFF"/>
                </a:solidFill>
              </a14:hiddenFill>
            </a:ext>
          </a:extLst>
        </p:spPr>
      </p:pic>
      <p:pic>
        <p:nvPicPr>
          <p:cNvPr id="34" name="Picture 33">
            <a:hlinkClick r:id="rId11" action="ppaction://hlinksldjump"/>
          </p:cNvPr>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a:off x="8810576" y="622137"/>
            <a:ext cx="160158" cy="155448"/>
          </a:xfrm>
          <a:prstGeom prst="rect">
            <a:avLst/>
          </a:prstGeom>
        </p:spPr>
      </p:pic>
      <p:sp>
        <p:nvSpPr>
          <p:cNvPr id="2" name="Rectangle 1">
            <a:hlinkClick r:id="" action="ppaction://macro?name=Slide14.GoForward1"/>
          </p:cNvPr>
          <p:cNvSpPr/>
          <p:nvPr/>
        </p:nvSpPr>
        <p:spPr>
          <a:xfrm>
            <a:off x="405471" y="610632"/>
            <a:ext cx="163924" cy="200055"/>
          </a:xfrm>
          <a:prstGeom prst="rect">
            <a:avLst/>
          </a:prstGeom>
        </p:spPr>
        <p:txBody>
          <a:bodyPr wrap="square">
            <a:spAutoFit/>
          </a:bodyPr>
          <a:lstStyle/>
          <a:p>
            <a:pPr algn="ctr"/>
            <a:r>
              <a:rPr lang="en-US" sz="700" dirty="0">
                <a:solidFill>
                  <a:schemeClr val="bg1"/>
                </a:solidFill>
                <a:sym typeface="Wingdings 3"/>
              </a:rPr>
              <a:t></a:t>
            </a:r>
            <a:endParaRPr lang="en-US" sz="700" dirty="0">
              <a:solidFill>
                <a:schemeClr val="bg1"/>
              </a:solidFill>
            </a:endParaRPr>
          </a:p>
        </p:txBody>
      </p:sp>
      <p:sp>
        <p:nvSpPr>
          <p:cNvPr id="3" name="Rectangle 2">
            <a:hlinkClick r:id="" action="ppaction://macro?name=Slide14.Navigate1"/>
          </p:cNvPr>
          <p:cNvSpPr/>
          <p:nvPr/>
        </p:nvSpPr>
        <p:spPr>
          <a:xfrm>
            <a:off x="7060749" y="575767"/>
            <a:ext cx="228599" cy="261609"/>
          </a:xfrm>
          <a:prstGeom prst="rect">
            <a:avLst/>
          </a:prstGeom>
        </p:spPr>
        <p:txBody>
          <a:bodyPr wrap="square">
            <a:spAutoFit/>
          </a:bodyPr>
          <a:lstStyle/>
          <a:p>
            <a:pPr algn="ctr"/>
            <a:r>
              <a:rPr lang="en-US" sz="1100" dirty="0">
                <a:solidFill>
                  <a:schemeClr val="bg1"/>
                </a:solidFill>
                <a:sym typeface="Wingdings 3"/>
              </a:rPr>
              <a:t></a:t>
            </a:r>
            <a:endParaRPr lang="en-US" sz="1100" dirty="0">
              <a:solidFill>
                <a:schemeClr val="bg1"/>
              </a:solidFill>
            </a:endParaRPr>
          </a:p>
        </p:txBody>
      </p:sp>
      <p:sp>
        <p:nvSpPr>
          <p:cNvPr id="10" name="Rectangle 9">
            <a:hlinkClick r:id="" action="ppaction://macro?name=Slide14.GoStop"/>
          </p:cNvPr>
          <p:cNvSpPr/>
          <p:nvPr/>
        </p:nvSpPr>
        <p:spPr>
          <a:xfrm>
            <a:off x="8384767" y="637992"/>
            <a:ext cx="137160" cy="137160"/>
          </a:xfrm>
          <a:prstGeom prst="rect">
            <a:avLst/>
          </a:prstGeom>
        </p:spPr>
        <p:txBody>
          <a:bodyPr wrap="none">
            <a:prstTxWarp prst="textPlain">
              <a:avLst/>
            </a:prstTxWarp>
            <a:spAutoFit/>
          </a:bodyPr>
          <a:lstStyle/>
          <a:p>
            <a:r>
              <a:rPr lang="en-US" b="1" dirty="0">
                <a:solidFill>
                  <a:schemeClr val="bg1"/>
                </a:solidFill>
                <a:sym typeface="Webdings"/>
              </a:rPr>
              <a:t></a:t>
            </a:r>
            <a:endParaRPr lang="en-US" b="1" dirty="0">
              <a:solidFill>
                <a:schemeClr val="bg1"/>
              </a:solidFill>
            </a:endParaRPr>
          </a:p>
        </p:txBody>
      </p:sp>
      <p:sp>
        <p:nvSpPr>
          <p:cNvPr id="35" name="Rectangle 34">
            <a:hlinkClick r:id="" action="ppaction://macro?name=Slide14.Refresh1"/>
          </p:cNvPr>
          <p:cNvSpPr/>
          <p:nvPr/>
        </p:nvSpPr>
        <p:spPr>
          <a:xfrm>
            <a:off x="7512535" y="634507"/>
            <a:ext cx="132394" cy="135231"/>
          </a:xfrm>
          <a:prstGeom prst="rect">
            <a:avLst/>
          </a:prstGeom>
        </p:spPr>
        <p:txBody>
          <a:bodyPr wrap="none">
            <a:prstTxWarp prst="textPlain">
              <a:avLst/>
            </a:prstTxWarp>
            <a:spAutoFit/>
          </a:bodyPr>
          <a:lstStyle/>
          <a:p>
            <a:pPr algn="ctr"/>
            <a:r>
              <a:rPr lang="en-US" b="1" dirty="0">
                <a:solidFill>
                  <a:schemeClr val="bg1"/>
                </a:solidFill>
                <a:sym typeface="Wingdings 3"/>
              </a:rPr>
              <a:t></a:t>
            </a:r>
            <a:endParaRPr lang="en-US" b="1" dirty="0">
              <a:solidFill>
                <a:schemeClr val="bg1"/>
              </a:solidFill>
            </a:endParaRPr>
          </a:p>
        </p:txBody>
      </p:sp>
      <p:sp>
        <p:nvSpPr>
          <p:cNvPr id="45" name="Rectangle 44">
            <a:hlinkClick r:id="" action="ppaction://macro?name=Slide14.Touchdown1"/>
          </p:cNvPr>
          <p:cNvSpPr/>
          <p:nvPr/>
        </p:nvSpPr>
        <p:spPr>
          <a:xfrm>
            <a:off x="8630978" y="262010"/>
            <a:ext cx="256511" cy="246888"/>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28" name="Rectangle 27"/>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ectangle 28"/>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Rectangle 29">
            <a:hlinkClick r:id="rId14"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Rectangle 30">
            <a:hlinkClick r:id="rId15"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Rectangle 32">
            <a:hlinkClick r:id="rId16"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6" name="Rectangle 35">
            <a:hlinkClick r:id="rId17"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7" name="Rounded Rectangle 36">
            <a:hlinkClick r:id="rId15"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38" name="Rectangle 37">
            <a:hlinkClick r:id="rId17" action="ppaction://hlinksldjump"/>
          </p:cNvPr>
          <p:cNvSpPr/>
          <p:nvPr/>
        </p:nvSpPr>
        <p:spPr>
          <a:xfrm>
            <a:off x="1193936"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9"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40" name="Picture 39">
            <a:hlinkClick r:id="rId17" action="ppaction://hlinksldjump"/>
          </p:cNvPr>
          <p:cNvPicPr>
            <a:picLocks noChangeAspect="1"/>
          </p:cNvPicPr>
          <p:nvPr/>
        </p:nvPicPr>
        <p:blipFill>
          <a:blip r:embed="rId18"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41" name="Picture 2">
            <a:hlinkClick r:id="rId14" action="ppaction://hlinksldjump"/>
          </p:cNvPr>
          <p:cNvPicPr>
            <a:picLocks noChangeAspect="1" noChangeArrowheads="1"/>
          </p:cNvPicPr>
          <p:nvPr/>
        </p:nvPicPr>
        <p:blipFill>
          <a:blip r:embed="rId19"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42" name="Picture 41">
            <a:hlinkClick r:id="rId16" action="ppaction://hlinksldjump"/>
          </p:cNvPr>
          <p:cNvPicPr>
            <a:picLocks noChangeAspect="1"/>
          </p:cNvPicPr>
          <p:nvPr/>
        </p:nvPicPr>
        <p:blipFill>
          <a:blip r:embed="rId20"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43" name="Picture 42">
            <a:hlinkClick r:id="rId17" action="ppaction://hlinksldjump"/>
          </p:cNvPr>
          <p:cNvPicPr>
            <a:picLocks noChangeAspect="1"/>
          </p:cNvPicPr>
          <p:nvPr/>
        </p:nvPicPr>
        <p:blipFill>
          <a:blip r:embed="rId21"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Tree>
    <p:controls>
      <mc:AlternateContent xmlns:mc="http://schemas.openxmlformats.org/markup-compatibility/2006">
        <mc:Choice xmlns:v="urn:schemas-microsoft-com:vml" Requires="v">
          <p:control spid="8544" name="Label1" r:id="rId2" imgW="1704960" imgH="152280"/>
        </mc:Choice>
        <mc:Fallback>
          <p:control name="Label1" r:id="rId2" imgW="1704960" imgH="152280">
            <p:pic>
              <p:nvPicPr>
                <p:cNvPr id="0" name="Label1"/>
                <p:cNvPicPr preferRelativeResize="0">
                  <a:picLocks noChangeArrowheads="1" noChangeShapeType="1"/>
                </p:cNvPicPr>
                <p:nvPr/>
              </p:nvPicPr>
              <p:blipFill>
                <a:blip r:embed="rId22">
                  <a:extLst>
                    <a:ext uri="{28A0092B-C50C-407E-A947-70E740481C1C}">
                      <a14:useLocalDpi xmlns:a14="http://schemas.microsoft.com/office/drawing/2010/main" val="0"/>
                    </a:ext>
                  </a:extLst>
                </a:blip>
                <a:srcRect/>
                <a:stretch>
                  <a:fillRect/>
                </a:stretch>
              </p:blipFill>
              <p:spPr bwMode="auto">
                <a:xfrm>
                  <a:off x="101600" y="895350"/>
                  <a:ext cx="1701800" cy="1524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8545" name="WebBrowser1" r:id="rId3" imgW="9144000" imgH="4095720"/>
        </mc:Choice>
        <mc:Fallback>
          <p:control name="WebBrowser1" r:id="rId3" imgW="9144000" imgH="4095720">
            <p:pic>
              <p:nvPicPr>
                <p:cNvPr id="0" name="WebBrowser1"/>
                <p:cNvPicPr preferRelativeResize="0">
                  <a:picLocks noChangeArrowheads="1" noChangeShapeType="1"/>
                </p:cNvPicPr>
                <p:nvPr/>
              </p:nvPicPr>
              <p:blipFill>
                <a:blip r:embed="rId23">
                  <a:extLst>
                    <a:ext uri="{28A0092B-C50C-407E-A947-70E740481C1C}">
                      <a14:useLocalDpi xmlns:a14="http://schemas.microsoft.com/office/drawing/2010/main" val="0"/>
                    </a:ext>
                  </a:extLst>
                </a:blip>
                <a:srcRect/>
                <a:stretch>
                  <a:fillRect/>
                </a:stretch>
              </p:blipFill>
              <p:spPr bwMode="auto">
                <a:xfrm>
                  <a:off x="0" y="1047750"/>
                  <a:ext cx="9144000" cy="409575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8546" name="TextBox1" r:id="rId4" imgW="6095880" imgH="228600"/>
        </mc:Choice>
        <mc:Fallback>
          <p:control name="TextBox1" r:id="rId4" imgW="6095880" imgH="228600">
            <p:pic>
              <p:nvPicPr>
                <p:cNvPr id="0" name="TextBox1"/>
                <p:cNvPicPr preferRelativeResize="0">
                  <a:picLocks noChangeArrowheads="1" noChangeShapeType="1"/>
                </p:cNvPicPr>
                <p:nvPr/>
              </p:nvPicPr>
              <p:blipFill>
                <a:blip r:embed="rId24">
                  <a:extLst>
                    <a:ext uri="{28A0092B-C50C-407E-A947-70E740481C1C}">
                      <a14:useLocalDpi xmlns:a14="http://schemas.microsoft.com/office/drawing/2010/main" val="0"/>
                    </a:ext>
                  </a:extLst>
                </a:blip>
                <a:srcRect/>
                <a:stretch>
                  <a:fillRect/>
                </a:stretch>
              </p:blipFill>
              <p:spPr bwMode="auto">
                <a:xfrm>
                  <a:off x="762000" y="590550"/>
                  <a:ext cx="6096000" cy="2286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8547" name="TextBox2" r:id="rId5" imgW="914400" imgH="228600"/>
        </mc:Choice>
        <mc:Fallback>
          <p:control name="TextBox2" r:id="rId5" imgW="914400" imgH="228600">
            <p:pic>
              <p:nvPicPr>
                <p:cNvPr id="0" name="TextBox2"/>
                <p:cNvPicPr preferRelativeResize="0">
                  <a:picLocks noChangeArrowheads="1" noChangeShapeType="1"/>
                </p:cNvPicPr>
                <p:nvPr/>
              </p:nvPicPr>
              <p:blipFill>
                <a:blip r:embed="rId25">
                  <a:extLst>
                    <a:ext uri="{28A0092B-C50C-407E-A947-70E740481C1C}">
                      <a14:useLocalDpi xmlns:a14="http://schemas.microsoft.com/office/drawing/2010/main" val="0"/>
                    </a:ext>
                  </a:extLst>
                </a:blip>
                <a:srcRect/>
                <a:stretch>
                  <a:fillRect/>
                </a:stretch>
              </p:blipFill>
              <p:spPr bwMode="auto">
                <a:xfrm>
                  <a:off x="-457200" y="-676275"/>
                  <a:ext cx="914400" cy="2286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8548" name="Label2" r:id="rId6" imgW="152280" imgH="152280"/>
        </mc:Choice>
        <mc:Fallback>
          <p:control name="Label2" r:id="rId6" imgW="152280" imgH="152280">
            <p:pic>
              <p:nvPicPr>
                <p:cNvPr id="0" name="Label2"/>
                <p:cNvPicPr preferRelativeResize="0">
                  <a:picLocks noChangeArrowheads="1" noChangeShapeType="1"/>
                </p:cNvPicPr>
                <p:nvPr/>
              </p:nvPicPr>
              <p:blipFill>
                <a:blip r:embed="rId26">
                  <a:extLst>
                    <a:ext uri="{28A0092B-C50C-407E-A947-70E740481C1C}">
                      <a14:useLocalDpi xmlns:a14="http://schemas.microsoft.com/office/drawing/2010/main" val="0"/>
                    </a:ext>
                  </a:extLst>
                </a:blip>
                <a:srcRect/>
                <a:stretch>
                  <a:fillRect/>
                </a:stretch>
              </p:blipFill>
              <p:spPr bwMode="auto">
                <a:xfrm>
                  <a:off x="1600200" y="895350"/>
                  <a:ext cx="152400" cy="1524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8549" name="Image1" r:id="rId7" imgW="152280" imgH="152280"/>
        </mc:Choice>
        <mc:Fallback>
          <p:control name="Image1" r:id="rId7" imgW="152280" imgH="152280">
            <p:pic>
              <p:nvPicPr>
                <p:cNvPr id="0" name="Image1"/>
                <p:cNvPicPr preferRelativeResize="0">
                  <a:picLocks noChangeArrowheads="1" noChangeShapeType="1"/>
                </p:cNvPicPr>
                <p:nvPr/>
              </p:nvPicPr>
              <p:blipFill>
                <a:blip r:embed="rId27">
                  <a:extLst>
                    <a:ext uri="{28A0092B-C50C-407E-A947-70E740481C1C}">
                      <a14:useLocalDpi xmlns:a14="http://schemas.microsoft.com/office/drawing/2010/main" val="0"/>
                    </a:ext>
                  </a:extLst>
                </a:blip>
                <a:srcRect/>
                <a:stretch>
                  <a:fillRect/>
                </a:stretch>
              </p:blipFill>
              <p:spPr bwMode="auto">
                <a:xfrm>
                  <a:off x="1905000" y="895350"/>
                  <a:ext cx="152400" cy="1524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8550" name="Image2" r:id="rId8" imgW="152280" imgH="152280"/>
        </mc:Choice>
        <mc:Fallback>
          <p:control name="Image2" r:id="rId8" imgW="152280" imgH="152280">
            <p:pic>
              <p:nvPicPr>
                <p:cNvPr id="0" name="Image2"/>
                <p:cNvPicPr preferRelativeResize="0">
                  <a:picLocks noChangeArrowheads="1" noChangeShapeType="1"/>
                </p:cNvPicPr>
                <p:nvPr/>
              </p:nvPicPr>
              <p:blipFill>
                <a:blip r:embed="rId28">
                  <a:extLst>
                    <a:ext uri="{28A0092B-C50C-407E-A947-70E740481C1C}">
                      <a14:useLocalDpi xmlns:a14="http://schemas.microsoft.com/office/drawing/2010/main" val="0"/>
                    </a:ext>
                  </a:extLst>
                </a:blip>
                <a:srcRect/>
                <a:stretch>
                  <a:fillRect/>
                </a:stretch>
              </p:blipFill>
              <p:spPr bwMode="auto">
                <a:xfrm>
                  <a:off x="8915400" y="895350"/>
                  <a:ext cx="152400" cy="1524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252126975"/>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11"/>
          <a:srcRect/>
          <a:stretch>
            <a:fillRect/>
          </a:stretch>
        </a:blipFill>
        <a:effectLst/>
      </p:bgPr>
    </p:bg>
    <p:spTree>
      <p:nvGrpSpPr>
        <p:cNvPr id="1" name=""/>
        <p:cNvGrpSpPr/>
        <p:nvPr/>
      </p:nvGrpSpPr>
      <p:grpSpPr>
        <a:xfrm>
          <a:off x="0" y="0"/>
          <a:ext cx="0" cy="0"/>
          <a:chOff x="0" y="0"/>
          <a:chExt cx="0" cy="0"/>
        </a:xfrm>
      </p:grpSpPr>
      <p:sp>
        <p:nvSpPr>
          <p:cNvPr id="31" name="Rectangle 30"/>
          <p:cNvSpPr/>
          <p:nvPr/>
        </p:nvSpPr>
        <p:spPr>
          <a:xfrm>
            <a:off x="-1" y="262010"/>
            <a:ext cx="8887489"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34" name="TextBox 33"/>
          <p:cNvSpPr txBox="1"/>
          <p:nvPr/>
        </p:nvSpPr>
        <p:spPr>
          <a:xfrm>
            <a:off x="0" y="256558"/>
            <a:ext cx="8635585" cy="261594"/>
          </a:xfrm>
          <a:prstGeom prst="rect">
            <a:avLst/>
          </a:prstGeom>
          <a:noFill/>
        </p:spPr>
        <p:txBody>
          <a:bodyPr wrap="square" lIns="91425" tIns="45712" rIns="91425" bIns="45712" rtlCol="0">
            <a:spAutoFit/>
          </a:bodyPr>
          <a:lstStyle/>
          <a:p>
            <a:r>
              <a:rPr lang="en-US" sz="1100" i="1" smtClean="0">
                <a:solidFill>
                  <a:schemeClr val="bg1"/>
                </a:solidFill>
                <a:latin typeface="Segoe UI" pitchFamily="34" charset="0"/>
                <a:cs typeface="Segoe UI" pitchFamily="34" charset="0"/>
              </a:rPr>
              <a:t>TOUCHDOWN - http:///</a:t>
            </a:r>
            <a:endParaRPr lang="en-US" sz="1100" i="1" dirty="0">
              <a:solidFill>
                <a:schemeClr val="bg1"/>
              </a:solidFill>
              <a:latin typeface="Segoe UI" pitchFamily="34" charset="0"/>
              <a:cs typeface="Segoe UI" pitchFamily="34" charset="0"/>
            </a:endParaRPr>
          </a:p>
        </p:txBody>
      </p:sp>
      <p:sp>
        <p:nvSpPr>
          <p:cNvPr id="44" name="Rectangle 43">
            <a:hlinkClick r:id="" action="ppaction://macro?name=Slide14.Touchdown2"/>
          </p:cNvPr>
          <p:cNvSpPr/>
          <p:nvPr/>
        </p:nvSpPr>
        <p:spPr>
          <a:xfrm>
            <a:off x="8630978" y="262010"/>
            <a:ext cx="256511" cy="246888"/>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8" name="Rectangle 7"/>
          <p:cNvSpPr/>
          <p:nvPr/>
        </p:nvSpPr>
        <p:spPr>
          <a:xfrm>
            <a:off x="0" y="520677"/>
            <a:ext cx="9144000" cy="4622823"/>
          </a:xfrm>
          <a:prstGeom prst="rect">
            <a:avLst/>
          </a:prstGeom>
          <a:solidFill>
            <a:schemeClr val="bg1">
              <a:lumMod val="85000"/>
              <a:alpha val="9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9" name="Rectangle 8"/>
          <p:cNvSpPr/>
          <p:nvPr/>
        </p:nvSpPr>
        <p:spPr>
          <a:xfrm>
            <a:off x="0" y="508898"/>
            <a:ext cx="9143852" cy="386451"/>
          </a:xfrm>
          <a:prstGeom prst="rect">
            <a:avLst/>
          </a:prstGeom>
          <a:solidFill>
            <a:schemeClr val="bg1">
              <a:lumMod val="75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grpSp>
        <p:nvGrpSpPr>
          <p:cNvPr id="14" name="Group 13"/>
          <p:cNvGrpSpPr/>
          <p:nvPr/>
        </p:nvGrpSpPr>
        <p:grpSpPr>
          <a:xfrm>
            <a:off x="562094" y="569300"/>
            <a:ext cx="6612955" cy="270923"/>
            <a:chOff x="920140" y="806410"/>
            <a:chExt cx="6623660" cy="319564"/>
          </a:xfrm>
        </p:grpSpPr>
        <p:sp>
          <p:nvSpPr>
            <p:cNvPr id="15" name="Flowchart: Stored Data 14"/>
            <p:cNvSpPr/>
            <p:nvPr/>
          </p:nvSpPr>
          <p:spPr>
            <a:xfrm flipH="1">
              <a:off x="920140" y="806410"/>
              <a:ext cx="762000" cy="319564"/>
            </a:xfrm>
            <a:prstGeom prst="flowChartOnlineStorage">
              <a:avLst/>
            </a:prstGeom>
            <a:solidFill>
              <a:schemeClr val="bg1"/>
            </a:solidFill>
            <a:ln w="317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p:cNvSpPr/>
            <p:nvPr/>
          </p:nvSpPr>
          <p:spPr>
            <a:xfrm>
              <a:off x="1072540" y="806410"/>
              <a:ext cx="6471260" cy="319564"/>
            </a:xfrm>
            <a:prstGeom prst="rect">
              <a:avLst/>
            </a:prstGeom>
            <a:solidFill>
              <a:schemeClr val="bg1"/>
            </a:solidFill>
            <a:ln w="317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p:cNvSpPr/>
            <p:nvPr/>
          </p:nvSpPr>
          <p:spPr>
            <a:xfrm>
              <a:off x="1072539" y="810170"/>
              <a:ext cx="172271" cy="3158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8" name="Straight Connector 17"/>
            <p:cNvCxnSpPr/>
            <p:nvPr/>
          </p:nvCxnSpPr>
          <p:spPr>
            <a:xfrm>
              <a:off x="992237" y="806410"/>
              <a:ext cx="381000" cy="0"/>
            </a:xfrm>
            <a:prstGeom prst="line">
              <a:avLst/>
            </a:prstGeom>
            <a:ln w="31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grpSp>
      <p:grpSp>
        <p:nvGrpSpPr>
          <p:cNvPr id="24" name="Group 23"/>
          <p:cNvGrpSpPr/>
          <p:nvPr/>
        </p:nvGrpSpPr>
        <p:grpSpPr>
          <a:xfrm>
            <a:off x="70060" y="547929"/>
            <a:ext cx="528871" cy="316851"/>
            <a:chOff x="152400" y="742950"/>
            <a:chExt cx="764315" cy="457200"/>
          </a:xfrm>
          <a:solidFill>
            <a:schemeClr val="tx1">
              <a:lumMod val="50000"/>
              <a:lumOff val="50000"/>
            </a:schemeClr>
          </a:solidFill>
          <a:effectLst>
            <a:outerShdw blurRad="63500" sx="102000" sy="102000" algn="ctr" rotWithShape="0">
              <a:prstClr val="black">
                <a:alpha val="40000"/>
              </a:prstClr>
            </a:outerShdw>
          </a:effectLst>
        </p:grpSpPr>
        <p:sp>
          <p:nvSpPr>
            <p:cNvPr id="25" name="Oval 24"/>
            <p:cNvSpPr/>
            <p:nvPr/>
          </p:nvSpPr>
          <p:spPr>
            <a:xfrm>
              <a:off x="152400" y="742950"/>
              <a:ext cx="457200" cy="4572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26" name="Oval 25"/>
            <p:cNvSpPr/>
            <p:nvPr/>
          </p:nvSpPr>
          <p:spPr>
            <a:xfrm>
              <a:off x="550955" y="788670"/>
              <a:ext cx="365760" cy="36576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p>
          </p:txBody>
        </p:sp>
      </p:grpSp>
      <p:sp>
        <p:nvSpPr>
          <p:cNvPr id="27" name="Oval 26"/>
          <p:cNvSpPr/>
          <p:nvPr/>
        </p:nvSpPr>
        <p:spPr>
          <a:xfrm>
            <a:off x="7013242" y="553792"/>
            <a:ext cx="301957" cy="305123"/>
          </a:xfrm>
          <a:prstGeom prst="ellipse">
            <a:avLst/>
          </a:prstGeom>
          <a:solidFill>
            <a:schemeClr val="tx1">
              <a:lumMod val="50000"/>
              <a:lumOff val="50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p>
        </p:txBody>
      </p:sp>
      <p:sp>
        <p:nvSpPr>
          <p:cNvPr id="28" name="Rectangle 27">
            <a:hlinkClick r:id="" action="ppaction://macro?name=Slide15.Refresh2"/>
          </p:cNvPr>
          <p:cNvSpPr/>
          <p:nvPr/>
        </p:nvSpPr>
        <p:spPr>
          <a:xfrm>
            <a:off x="7396494" y="569300"/>
            <a:ext cx="364477" cy="270923"/>
          </a:xfrm>
          <a:prstGeom prst="rect">
            <a:avLst/>
          </a:prstGeom>
          <a:solidFill>
            <a:schemeClr val="tx1">
              <a:lumMod val="50000"/>
              <a:lumOff val="50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sz="1400" b="1" dirty="0"/>
          </a:p>
        </p:txBody>
      </p:sp>
      <p:sp>
        <p:nvSpPr>
          <p:cNvPr id="29" name="Rectangle 28">
            <a:hlinkClick r:id="" action="ppaction://macro?name=Slide15.GoHome2"/>
          </p:cNvPr>
          <p:cNvSpPr/>
          <p:nvPr/>
        </p:nvSpPr>
        <p:spPr>
          <a:xfrm>
            <a:off x="7833801" y="569300"/>
            <a:ext cx="364477" cy="270923"/>
          </a:xfrm>
          <a:prstGeom prst="rect">
            <a:avLst/>
          </a:prstGeom>
          <a:solidFill>
            <a:schemeClr val="tx1">
              <a:lumMod val="50000"/>
              <a:lumOff val="50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endParaRPr lang="en-US" sz="1100" b="1" dirty="0"/>
          </a:p>
        </p:txBody>
      </p:sp>
      <p:sp>
        <p:nvSpPr>
          <p:cNvPr id="30" name="Rectangle 29">
            <a:hlinkClick r:id="" action="ppaction://macro?name=Slide15.GoStop2"/>
          </p:cNvPr>
          <p:cNvSpPr/>
          <p:nvPr/>
        </p:nvSpPr>
        <p:spPr>
          <a:xfrm>
            <a:off x="8271109" y="569300"/>
            <a:ext cx="364477" cy="270923"/>
          </a:xfrm>
          <a:prstGeom prst="rect">
            <a:avLst/>
          </a:prstGeom>
          <a:solidFill>
            <a:schemeClr val="tx1">
              <a:lumMod val="50000"/>
              <a:lumOff val="50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endParaRPr lang="en-US" sz="1100" b="1" dirty="0"/>
          </a:p>
        </p:txBody>
      </p:sp>
      <p:sp>
        <p:nvSpPr>
          <p:cNvPr id="32" name="Rectangle 31">
            <a:hlinkClick r:id="" action="ppaction://macro?name=Slide15.GoBack2"/>
          </p:cNvPr>
          <p:cNvSpPr/>
          <p:nvPr/>
        </p:nvSpPr>
        <p:spPr>
          <a:xfrm>
            <a:off x="134463" y="579614"/>
            <a:ext cx="187554" cy="253916"/>
          </a:xfrm>
          <a:prstGeom prst="rect">
            <a:avLst/>
          </a:prstGeom>
        </p:spPr>
        <p:txBody>
          <a:bodyPr wrap="square">
            <a:spAutoFit/>
          </a:bodyPr>
          <a:lstStyle/>
          <a:p>
            <a:pPr algn="ctr"/>
            <a:r>
              <a:rPr lang="en-US" sz="1050" dirty="0" smtClean="0">
                <a:solidFill>
                  <a:schemeClr val="bg1"/>
                </a:solidFill>
                <a:sym typeface="Wingdings 3"/>
              </a:rPr>
              <a:t></a:t>
            </a:r>
            <a:endParaRPr lang="en-US" sz="1050" dirty="0">
              <a:solidFill>
                <a:schemeClr val="bg1"/>
              </a:solidFill>
            </a:endParaRPr>
          </a:p>
        </p:txBody>
      </p:sp>
      <p:pic>
        <p:nvPicPr>
          <p:cNvPr id="33" name="Picture 2">
            <a:hlinkClick r:id="" action="ppaction://macro?name=Slide15.GoHome2"/>
          </p:cNvPr>
          <p:cNvPicPr>
            <a:picLocks noChangeAspect="1" noChangeArrowheads="1"/>
          </p:cNvPicPr>
          <p:nvPr/>
        </p:nvPicPr>
        <p:blipFill>
          <a:blip r:embed="rId12">
            <a:extLst>
              <a:ext uri="{28A0092B-C50C-407E-A947-70E740481C1C}">
                <a14:useLocalDpi xmlns:a14="http://schemas.microsoft.com/office/drawing/2010/main"/>
              </a:ext>
            </a:extLst>
          </a:blip>
          <a:stretch>
            <a:fillRect/>
          </a:stretch>
        </p:blipFill>
        <p:spPr bwMode="auto">
          <a:xfrm>
            <a:off x="7943123" y="629984"/>
            <a:ext cx="145830" cy="139754"/>
          </a:xfrm>
          <a:prstGeom prst="rect">
            <a:avLst/>
          </a:prstGeom>
          <a:noFill/>
          <a:extLst>
            <a:ext uri="{909E8E84-426E-40DD-AFC4-6F175D3DCCD1}">
              <a14:hiddenFill xmlns:a14="http://schemas.microsoft.com/office/drawing/2010/main">
                <a:solidFill>
                  <a:srgbClr val="FFFFFF"/>
                </a:solidFill>
              </a14:hiddenFill>
            </a:ext>
          </a:extLst>
        </p:spPr>
      </p:pic>
      <p:sp>
        <p:nvSpPr>
          <p:cNvPr id="35" name="Rectangle 34">
            <a:hlinkClick r:id="" action="ppaction://macro?name=Slide15.GoForward2"/>
          </p:cNvPr>
          <p:cNvSpPr/>
          <p:nvPr/>
        </p:nvSpPr>
        <p:spPr>
          <a:xfrm>
            <a:off x="405471" y="610632"/>
            <a:ext cx="163924" cy="200055"/>
          </a:xfrm>
          <a:prstGeom prst="rect">
            <a:avLst/>
          </a:prstGeom>
        </p:spPr>
        <p:txBody>
          <a:bodyPr wrap="square">
            <a:spAutoFit/>
          </a:bodyPr>
          <a:lstStyle/>
          <a:p>
            <a:pPr algn="ctr"/>
            <a:r>
              <a:rPr lang="en-US" sz="700" dirty="0">
                <a:solidFill>
                  <a:schemeClr val="bg1"/>
                </a:solidFill>
                <a:sym typeface="Wingdings 3"/>
              </a:rPr>
              <a:t></a:t>
            </a:r>
            <a:endParaRPr lang="en-US" sz="700" dirty="0">
              <a:solidFill>
                <a:schemeClr val="bg1"/>
              </a:solidFill>
            </a:endParaRPr>
          </a:p>
        </p:txBody>
      </p:sp>
      <p:sp>
        <p:nvSpPr>
          <p:cNvPr id="36" name="Rectangle 35">
            <a:hlinkClick r:id="" action="ppaction://macro?name=Slide15.Navigate2"/>
          </p:cNvPr>
          <p:cNvSpPr/>
          <p:nvPr/>
        </p:nvSpPr>
        <p:spPr>
          <a:xfrm>
            <a:off x="7060749" y="575767"/>
            <a:ext cx="228599" cy="261609"/>
          </a:xfrm>
          <a:prstGeom prst="rect">
            <a:avLst/>
          </a:prstGeom>
        </p:spPr>
        <p:txBody>
          <a:bodyPr wrap="square">
            <a:spAutoFit/>
          </a:bodyPr>
          <a:lstStyle/>
          <a:p>
            <a:pPr algn="ctr"/>
            <a:r>
              <a:rPr lang="en-US" sz="1100" dirty="0">
                <a:solidFill>
                  <a:schemeClr val="bg1"/>
                </a:solidFill>
                <a:sym typeface="Wingdings 3"/>
              </a:rPr>
              <a:t></a:t>
            </a:r>
            <a:endParaRPr lang="en-US" sz="1100" dirty="0">
              <a:solidFill>
                <a:schemeClr val="bg1"/>
              </a:solidFill>
            </a:endParaRPr>
          </a:p>
        </p:txBody>
      </p:sp>
      <p:sp>
        <p:nvSpPr>
          <p:cNvPr id="37" name="Rectangle 36">
            <a:hlinkClick r:id="" action="ppaction://macro?name=Slide15.GoStop2"/>
          </p:cNvPr>
          <p:cNvSpPr/>
          <p:nvPr/>
        </p:nvSpPr>
        <p:spPr>
          <a:xfrm>
            <a:off x="8384767" y="637992"/>
            <a:ext cx="137160" cy="137160"/>
          </a:xfrm>
          <a:prstGeom prst="rect">
            <a:avLst/>
          </a:prstGeom>
        </p:spPr>
        <p:txBody>
          <a:bodyPr wrap="none">
            <a:prstTxWarp prst="textPlain">
              <a:avLst/>
            </a:prstTxWarp>
            <a:spAutoFit/>
          </a:bodyPr>
          <a:lstStyle/>
          <a:p>
            <a:r>
              <a:rPr lang="en-US" b="1" dirty="0">
                <a:solidFill>
                  <a:schemeClr val="bg1"/>
                </a:solidFill>
                <a:sym typeface="Webdings"/>
              </a:rPr>
              <a:t></a:t>
            </a:r>
            <a:endParaRPr lang="en-US" b="1" dirty="0">
              <a:solidFill>
                <a:schemeClr val="bg1"/>
              </a:solidFill>
            </a:endParaRPr>
          </a:p>
        </p:txBody>
      </p:sp>
      <p:sp>
        <p:nvSpPr>
          <p:cNvPr id="38" name="Rectangle 37">
            <a:hlinkClick r:id="" action="ppaction://macro?name=Slide15.Refresh2"/>
          </p:cNvPr>
          <p:cNvSpPr/>
          <p:nvPr/>
        </p:nvSpPr>
        <p:spPr>
          <a:xfrm>
            <a:off x="7512535" y="634507"/>
            <a:ext cx="132394" cy="135231"/>
          </a:xfrm>
          <a:prstGeom prst="rect">
            <a:avLst/>
          </a:prstGeom>
        </p:spPr>
        <p:txBody>
          <a:bodyPr wrap="none">
            <a:prstTxWarp prst="textPlain">
              <a:avLst/>
            </a:prstTxWarp>
            <a:spAutoFit/>
          </a:bodyPr>
          <a:lstStyle/>
          <a:p>
            <a:pPr algn="ctr"/>
            <a:r>
              <a:rPr lang="en-US" b="1" dirty="0">
                <a:solidFill>
                  <a:schemeClr val="bg1"/>
                </a:solidFill>
                <a:sym typeface="Wingdings 3"/>
              </a:rPr>
              <a:t></a:t>
            </a:r>
            <a:endParaRPr lang="en-US" b="1" dirty="0">
              <a:solidFill>
                <a:schemeClr val="bg1"/>
              </a:solidFill>
            </a:endParaRPr>
          </a:p>
        </p:txBody>
      </p:sp>
      <p:sp>
        <p:nvSpPr>
          <p:cNvPr id="39" name="Rectangle 38">
            <a:hlinkClick r:id="rId13" action="ppaction://hlinksldjump"/>
          </p:cNvPr>
          <p:cNvSpPr/>
          <p:nvPr/>
        </p:nvSpPr>
        <p:spPr>
          <a:xfrm>
            <a:off x="8708417" y="569300"/>
            <a:ext cx="364477" cy="270923"/>
          </a:xfrm>
          <a:prstGeom prst="rect">
            <a:avLst/>
          </a:prstGeom>
          <a:solidFill>
            <a:schemeClr val="tx1">
              <a:lumMod val="50000"/>
              <a:lumOff val="50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endParaRPr lang="en-US" sz="1100" b="1" dirty="0"/>
          </a:p>
        </p:txBody>
      </p:sp>
      <p:pic>
        <p:nvPicPr>
          <p:cNvPr id="40" name="Picture 39">
            <a:hlinkClick r:id="rId13" action="ppaction://hlinksldjump"/>
          </p:cNvPr>
          <p:cNvPicPr>
            <a:picLocks noChangeAspect="1"/>
          </p:cNvPicPr>
          <p:nvPr/>
        </p:nvPicPr>
        <p:blipFill>
          <a:blip r:embed="rId14" cstate="screen">
            <a:extLst>
              <a:ext uri="{28A0092B-C50C-407E-A947-70E740481C1C}">
                <a14:useLocalDpi xmlns:a14="http://schemas.microsoft.com/office/drawing/2010/main"/>
              </a:ext>
            </a:extLst>
          </a:blip>
          <a:stretch>
            <a:fillRect/>
          </a:stretch>
        </p:blipFill>
        <p:spPr>
          <a:xfrm>
            <a:off x="8810576" y="622137"/>
            <a:ext cx="160158" cy="155448"/>
          </a:xfrm>
          <a:prstGeom prst="rect">
            <a:avLst/>
          </a:prstGeom>
        </p:spPr>
      </p:pic>
      <p:sp>
        <p:nvSpPr>
          <p:cNvPr id="43" name="Rectangle 42">
            <a:hlinkClick r:id="" action="ppaction://macro?name=Slide12.TouchdownClose"/>
          </p:cNvPr>
          <p:cNvSpPr/>
          <p:nvPr/>
        </p:nvSpPr>
        <p:spPr>
          <a:xfrm>
            <a:off x="8887489" y="262010"/>
            <a:ext cx="256511"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41" name="Rectangle 40"/>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Rectangle 41"/>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5" name="Rectangle 44">
            <a:hlinkClick r:id="rId15"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6" name="Rectangle 45">
            <a:hlinkClick r:id="rId16"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7" name="Rectangle 46">
            <a:hlinkClick r:id="rId17"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Rectangle 47">
            <a:hlinkClick r:id="rId18"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9" name="Rounded Rectangle 48">
            <a:hlinkClick r:id="rId16"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50" name="Rectangle 49">
            <a:hlinkClick r:id="rId18" action="ppaction://hlinksldjump"/>
          </p:cNvPr>
          <p:cNvSpPr/>
          <p:nvPr/>
        </p:nvSpPr>
        <p:spPr>
          <a:xfrm>
            <a:off x="1193936"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1"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52" name="Picture 51">
            <a:hlinkClick r:id="rId18" action="ppaction://hlinksldjump"/>
          </p:cNvPr>
          <p:cNvPicPr>
            <a:picLocks noChangeAspect="1"/>
          </p:cNvPicPr>
          <p:nvPr/>
        </p:nvPicPr>
        <p:blipFill>
          <a:blip r:embed="rId19"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53" name="Picture 2">
            <a:hlinkClick r:id="rId15" action="ppaction://hlinksldjump"/>
          </p:cNvPr>
          <p:cNvPicPr>
            <a:picLocks noChangeAspect="1" noChangeArrowheads="1"/>
          </p:cNvPicPr>
          <p:nvPr/>
        </p:nvPicPr>
        <p:blipFill>
          <a:blip r:embed="rId20"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54" name="Picture 53">
            <a:hlinkClick r:id="rId17" action="ppaction://hlinksldjump"/>
          </p:cNvPr>
          <p:cNvPicPr>
            <a:picLocks noChangeAspect="1"/>
          </p:cNvPicPr>
          <p:nvPr/>
        </p:nvPicPr>
        <p:blipFill>
          <a:blip r:embed="rId21"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55" name="Picture 54">
            <a:hlinkClick r:id="rId18" action="ppaction://hlinksldjump"/>
          </p:cNvPr>
          <p:cNvPicPr>
            <a:picLocks noChangeAspect="1"/>
          </p:cNvPicPr>
          <p:nvPr/>
        </p:nvPicPr>
        <p:blipFill>
          <a:blip r:embed="rId22"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Tree>
    <p:controls>
      <mc:AlternateContent xmlns:mc="http://schemas.openxmlformats.org/markup-compatibility/2006">
        <mc:Choice xmlns:v="urn:schemas-microsoft-com:vml" Requires="v">
          <p:control spid="9618" name="Label1" r:id="rId2" imgW="1704960" imgH="152280"/>
        </mc:Choice>
        <mc:Fallback>
          <p:control name="Label1" r:id="rId2" imgW="1704960" imgH="152280">
            <p:pic>
              <p:nvPicPr>
                <p:cNvPr id="0" name="Label1"/>
                <p:cNvPicPr preferRelativeResize="0">
                  <a:picLocks noChangeArrowheads="1" noChangeShapeType="1"/>
                </p:cNvPicPr>
                <p:nvPr/>
              </p:nvPicPr>
              <p:blipFill>
                <a:blip r:embed="rId23">
                  <a:extLst>
                    <a:ext uri="{28A0092B-C50C-407E-A947-70E740481C1C}">
                      <a14:useLocalDpi xmlns:a14="http://schemas.microsoft.com/office/drawing/2010/main" val="0"/>
                    </a:ext>
                  </a:extLst>
                </a:blip>
                <a:srcRect/>
                <a:stretch>
                  <a:fillRect/>
                </a:stretch>
              </p:blipFill>
              <p:spPr bwMode="auto">
                <a:xfrm>
                  <a:off x="101600" y="895350"/>
                  <a:ext cx="1701800" cy="1524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9619" name="Label2" r:id="rId3" imgW="1704960" imgH="152280"/>
        </mc:Choice>
        <mc:Fallback>
          <p:control name="Label2" r:id="rId3" imgW="1704960" imgH="152280">
            <p:pic>
              <p:nvPicPr>
                <p:cNvPr id="0" name="Label2"/>
                <p:cNvPicPr preferRelativeResize="0">
                  <a:picLocks noChangeArrowheads="1" noChangeShapeType="1"/>
                </p:cNvPicPr>
                <p:nvPr/>
              </p:nvPicPr>
              <p:blipFill>
                <a:blip r:embed="rId24">
                  <a:extLst>
                    <a:ext uri="{28A0092B-C50C-407E-A947-70E740481C1C}">
                      <a14:useLocalDpi xmlns:a14="http://schemas.microsoft.com/office/drawing/2010/main" val="0"/>
                    </a:ext>
                  </a:extLst>
                </a:blip>
                <a:srcRect/>
                <a:stretch>
                  <a:fillRect/>
                </a:stretch>
              </p:blipFill>
              <p:spPr bwMode="auto">
                <a:xfrm>
                  <a:off x="1905000" y="895350"/>
                  <a:ext cx="1701800" cy="1524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9620" name="WebBrowser1" r:id="rId4" imgW="9144000" imgH="4095720"/>
        </mc:Choice>
        <mc:Fallback>
          <p:control name="WebBrowser1" r:id="rId4" imgW="9144000" imgH="4095720">
            <p:pic>
              <p:nvPicPr>
                <p:cNvPr id="0" name="WebBrowser1"/>
                <p:cNvPicPr preferRelativeResize="0">
                  <a:picLocks noChangeArrowheads="1" noChangeShapeType="1"/>
                </p:cNvPicPr>
                <p:nvPr/>
              </p:nvPicPr>
              <p:blipFill>
                <a:blip r:embed="rId25">
                  <a:extLst>
                    <a:ext uri="{28A0092B-C50C-407E-A947-70E740481C1C}">
                      <a14:useLocalDpi xmlns:a14="http://schemas.microsoft.com/office/drawing/2010/main" val="0"/>
                    </a:ext>
                  </a:extLst>
                </a:blip>
                <a:srcRect/>
                <a:stretch>
                  <a:fillRect/>
                </a:stretch>
              </p:blipFill>
              <p:spPr bwMode="auto">
                <a:xfrm>
                  <a:off x="0" y="1047750"/>
                  <a:ext cx="9144000" cy="409575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9621" name="TextBox1" r:id="rId5" imgW="6095880" imgH="228600"/>
        </mc:Choice>
        <mc:Fallback>
          <p:control name="TextBox1" r:id="rId5" imgW="6095880" imgH="228600">
            <p:pic>
              <p:nvPicPr>
                <p:cNvPr id="0" name="TextBox1"/>
                <p:cNvPicPr preferRelativeResize="0">
                  <a:picLocks noChangeArrowheads="1" noChangeShapeType="1"/>
                </p:cNvPicPr>
                <p:nvPr/>
              </p:nvPicPr>
              <p:blipFill>
                <a:blip r:embed="rId26">
                  <a:extLst>
                    <a:ext uri="{28A0092B-C50C-407E-A947-70E740481C1C}">
                      <a14:useLocalDpi xmlns:a14="http://schemas.microsoft.com/office/drawing/2010/main" val="0"/>
                    </a:ext>
                  </a:extLst>
                </a:blip>
                <a:srcRect/>
                <a:stretch>
                  <a:fillRect/>
                </a:stretch>
              </p:blipFill>
              <p:spPr bwMode="auto">
                <a:xfrm>
                  <a:off x="762000" y="590550"/>
                  <a:ext cx="6096000" cy="2286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9622" name="Label3" r:id="rId6" imgW="152280" imgH="152280"/>
        </mc:Choice>
        <mc:Fallback>
          <p:control name="Label3" r:id="rId6" imgW="152280" imgH="152280">
            <p:pic>
              <p:nvPicPr>
                <p:cNvPr id="0" name="Label3"/>
                <p:cNvPicPr preferRelativeResize="0">
                  <a:picLocks noChangeArrowheads="1" noChangeShapeType="1"/>
                </p:cNvPicPr>
                <p:nvPr/>
              </p:nvPicPr>
              <p:blipFill>
                <a:blip r:embed="rId27">
                  <a:extLst>
                    <a:ext uri="{28A0092B-C50C-407E-A947-70E740481C1C}">
                      <a14:useLocalDpi xmlns:a14="http://schemas.microsoft.com/office/drawing/2010/main" val="0"/>
                    </a:ext>
                  </a:extLst>
                </a:blip>
                <a:srcRect/>
                <a:stretch>
                  <a:fillRect/>
                </a:stretch>
              </p:blipFill>
              <p:spPr bwMode="auto">
                <a:xfrm>
                  <a:off x="1600200" y="895350"/>
                  <a:ext cx="152400" cy="1524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9623" name="Label4" r:id="rId7" imgW="152280" imgH="152280"/>
        </mc:Choice>
        <mc:Fallback>
          <p:control name="Label4" r:id="rId7" imgW="152280" imgH="152280">
            <p:pic>
              <p:nvPicPr>
                <p:cNvPr id="0" name="Label4"/>
                <p:cNvPicPr preferRelativeResize="0">
                  <a:picLocks noChangeArrowheads="1" noChangeShapeType="1"/>
                </p:cNvPicPr>
                <p:nvPr/>
              </p:nvPicPr>
              <p:blipFill>
                <a:blip r:embed="rId28">
                  <a:extLst>
                    <a:ext uri="{28A0092B-C50C-407E-A947-70E740481C1C}">
                      <a14:useLocalDpi xmlns:a14="http://schemas.microsoft.com/office/drawing/2010/main" val="0"/>
                    </a:ext>
                  </a:extLst>
                </a:blip>
                <a:srcRect/>
                <a:stretch>
                  <a:fillRect/>
                </a:stretch>
              </p:blipFill>
              <p:spPr bwMode="auto">
                <a:xfrm>
                  <a:off x="3429000" y="895350"/>
                  <a:ext cx="152400" cy="1524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9624" name="Image1" r:id="rId8" imgW="152280" imgH="152280"/>
        </mc:Choice>
        <mc:Fallback>
          <p:control name="Image1" r:id="rId8" imgW="152280" imgH="152280">
            <p:pic>
              <p:nvPicPr>
                <p:cNvPr id="0" name="Image1"/>
                <p:cNvPicPr preferRelativeResize="0">
                  <a:picLocks noChangeArrowheads="1" noChangeShapeType="1"/>
                </p:cNvPicPr>
                <p:nvPr/>
              </p:nvPicPr>
              <p:blipFill>
                <a:blip r:embed="rId29">
                  <a:extLst>
                    <a:ext uri="{28A0092B-C50C-407E-A947-70E740481C1C}">
                      <a14:useLocalDpi xmlns:a14="http://schemas.microsoft.com/office/drawing/2010/main" val="0"/>
                    </a:ext>
                  </a:extLst>
                </a:blip>
                <a:srcRect/>
                <a:stretch>
                  <a:fillRect/>
                </a:stretch>
              </p:blipFill>
              <p:spPr bwMode="auto">
                <a:xfrm>
                  <a:off x="3733800" y="895350"/>
                  <a:ext cx="152400" cy="1524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9625" name="Image2" r:id="rId9" imgW="152280" imgH="152280"/>
        </mc:Choice>
        <mc:Fallback>
          <p:control name="Image2" r:id="rId9" imgW="152280" imgH="152280">
            <p:pic>
              <p:nvPicPr>
                <p:cNvPr id="0" name="Image2"/>
                <p:cNvPicPr preferRelativeResize="0">
                  <a:picLocks noChangeArrowheads="1" noChangeShapeType="1"/>
                </p:cNvPicPr>
                <p:nvPr/>
              </p:nvPicPr>
              <p:blipFill>
                <a:blip r:embed="rId30">
                  <a:extLst>
                    <a:ext uri="{28A0092B-C50C-407E-A947-70E740481C1C}">
                      <a14:useLocalDpi xmlns:a14="http://schemas.microsoft.com/office/drawing/2010/main" val="0"/>
                    </a:ext>
                  </a:extLst>
                </a:blip>
                <a:srcRect/>
                <a:stretch>
                  <a:fillRect/>
                </a:stretch>
              </p:blipFill>
              <p:spPr bwMode="auto">
                <a:xfrm>
                  <a:off x="8915400" y="895350"/>
                  <a:ext cx="152400" cy="1524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1059773128"/>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11"/>
          <a:srcRect/>
          <a:stretch>
            <a:fillRect/>
          </a:stretch>
        </a:blipFill>
        <a:effectLst/>
      </p:bgPr>
    </p:bg>
    <p:spTree>
      <p:nvGrpSpPr>
        <p:cNvPr id="1" name=""/>
        <p:cNvGrpSpPr/>
        <p:nvPr/>
      </p:nvGrpSpPr>
      <p:grpSpPr>
        <a:xfrm>
          <a:off x="0" y="0"/>
          <a:ext cx="0" cy="0"/>
          <a:chOff x="0" y="0"/>
          <a:chExt cx="0" cy="0"/>
        </a:xfrm>
      </p:grpSpPr>
      <p:sp>
        <p:nvSpPr>
          <p:cNvPr id="42" name="Rectangle 41"/>
          <p:cNvSpPr/>
          <p:nvPr/>
        </p:nvSpPr>
        <p:spPr>
          <a:xfrm>
            <a:off x="-1" y="262010"/>
            <a:ext cx="8887489"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44" name="Rectangle 43">
            <a:hlinkClick r:id="" action="ppaction://macro?name=Slide14.Touchdown3"/>
          </p:cNvPr>
          <p:cNvSpPr/>
          <p:nvPr/>
        </p:nvSpPr>
        <p:spPr>
          <a:xfrm>
            <a:off x="8630978" y="262010"/>
            <a:ext cx="256511" cy="246888"/>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6" name="TextBox 5"/>
          <p:cNvSpPr txBox="1"/>
          <p:nvPr/>
        </p:nvSpPr>
        <p:spPr>
          <a:xfrm>
            <a:off x="0" y="256558"/>
            <a:ext cx="8630977" cy="261594"/>
          </a:xfrm>
          <a:prstGeom prst="rect">
            <a:avLst/>
          </a:prstGeom>
          <a:noFill/>
        </p:spPr>
        <p:txBody>
          <a:bodyPr wrap="square" lIns="91425" tIns="45712" rIns="91425" bIns="45712" rtlCol="0">
            <a:spAutoFit/>
          </a:bodyPr>
          <a:lstStyle/>
          <a:p>
            <a:r>
              <a:rPr lang="en-US" sz="1100" i="1" smtClean="0">
                <a:solidFill>
                  <a:schemeClr val="bg1"/>
                </a:solidFill>
                <a:latin typeface="Segoe UI" pitchFamily="34" charset="0"/>
                <a:cs typeface="Segoe UI" pitchFamily="34" charset="0"/>
              </a:rPr>
              <a:t>TOUCHDOWN - http:///</a:t>
            </a:r>
            <a:endParaRPr lang="en-US" sz="1100" i="1" dirty="0">
              <a:solidFill>
                <a:schemeClr val="bg1"/>
              </a:solidFill>
              <a:latin typeface="Segoe UI" pitchFamily="34" charset="0"/>
              <a:cs typeface="Segoe UI" pitchFamily="34" charset="0"/>
            </a:endParaRPr>
          </a:p>
        </p:txBody>
      </p:sp>
      <p:sp>
        <p:nvSpPr>
          <p:cNvPr id="8" name="Rectangle 7"/>
          <p:cNvSpPr/>
          <p:nvPr/>
        </p:nvSpPr>
        <p:spPr>
          <a:xfrm>
            <a:off x="0" y="520677"/>
            <a:ext cx="9144000" cy="4622823"/>
          </a:xfrm>
          <a:prstGeom prst="rect">
            <a:avLst/>
          </a:prstGeom>
          <a:solidFill>
            <a:schemeClr val="bg1">
              <a:lumMod val="85000"/>
              <a:alpha val="9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9" name="Rectangle 8"/>
          <p:cNvSpPr/>
          <p:nvPr/>
        </p:nvSpPr>
        <p:spPr>
          <a:xfrm>
            <a:off x="0" y="508898"/>
            <a:ext cx="9143852" cy="386451"/>
          </a:xfrm>
          <a:prstGeom prst="rect">
            <a:avLst/>
          </a:prstGeom>
          <a:solidFill>
            <a:schemeClr val="bg1">
              <a:lumMod val="75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grpSp>
        <p:nvGrpSpPr>
          <p:cNvPr id="14" name="Group 13"/>
          <p:cNvGrpSpPr/>
          <p:nvPr/>
        </p:nvGrpSpPr>
        <p:grpSpPr>
          <a:xfrm>
            <a:off x="562094" y="569300"/>
            <a:ext cx="6612955" cy="270923"/>
            <a:chOff x="920140" y="806410"/>
            <a:chExt cx="6623660" cy="319564"/>
          </a:xfrm>
        </p:grpSpPr>
        <p:sp>
          <p:nvSpPr>
            <p:cNvPr id="15" name="Flowchart: Stored Data 14"/>
            <p:cNvSpPr/>
            <p:nvPr/>
          </p:nvSpPr>
          <p:spPr>
            <a:xfrm flipH="1">
              <a:off x="920140" y="806410"/>
              <a:ext cx="762000" cy="319564"/>
            </a:xfrm>
            <a:prstGeom prst="flowChartOnlineStorage">
              <a:avLst/>
            </a:prstGeom>
            <a:solidFill>
              <a:schemeClr val="bg1"/>
            </a:solidFill>
            <a:ln w="317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p:cNvSpPr/>
            <p:nvPr/>
          </p:nvSpPr>
          <p:spPr>
            <a:xfrm>
              <a:off x="1072540" y="806410"/>
              <a:ext cx="6471260" cy="319564"/>
            </a:xfrm>
            <a:prstGeom prst="rect">
              <a:avLst/>
            </a:prstGeom>
            <a:solidFill>
              <a:schemeClr val="bg1"/>
            </a:solidFill>
            <a:ln w="317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p:cNvSpPr/>
            <p:nvPr/>
          </p:nvSpPr>
          <p:spPr>
            <a:xfrm>
              <a:off x="1072539" y="810170"/>
              <a:ext cx="172271" cy="3158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8" name="Straight Connector 17"/>
            <p:cNvCxnSpPr/>
            <p:nvPr/>
          </p:nvCxnSpPr>
          <p:spPr>
            <a:xfrm>
              <a:off x="992237" y="806410"/>
              <a:ext cx="381000" cy="0"/>
            </a:xfrm>
            <a:prstGeom prst="line">
              <a:avLst/>
            </a:prstGeom>
            <a:ln w="31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grpSp>
      <p:grpSp>
        <p:nvGrpSpPr>
          <p:cNvPr id="24" name="Group 23"/>
          <p:cNvGrpSpPr/>
          <p:nvPr/>
        </p:nvGrpSpPr>
        <p:grpSpPr>
          <a:xfrm>
            <a:off x="70060" y="547929"/>
            <a:ext cx="528871" cy="316851"/>
            <a:chOff x="152400" y="742950"/>
            <a:chExt cx="764315" cy="457200"/>
          </a:xfrm>
          <a:solidFill>
            <a:schemeClr val="tx1">
              <a:lumMod val="50000"/>
              <a:lumOff val="50000"/>
            </a:schemeClr>
          </a:solidFill>
          <a:effectLst>
            <a:outerShdw blurRad="63500" sx="102000" sy="102000" algn="ctr" rotWithShape="0">
              <a:prstClr val="black">
                <a:alpha val="40000"/>
              </a:prstClr>
            </a:outerShdw>
          </a:effectLst>
        </p:grpSpPr>
        <p:sp>
          <p:nvSpPr>
            <p:cNvPr id="25" name="Oval 24"/>
            <p:cNvSpPr/>
            <p:nvPr/>
          </p:nvSpPr>
          <p:spPr>
            <a:xfrm>
              <a:off x="152400" y="742950"/>
              <a:ext cx="457200" cy="4572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26" name="Oval 25"/>
            <p:cNvSpPr/>
            <p:nvPr/>
          </p:nvSpPr>
          <p:spPr>
            <a:xfrm>
              <a:off x="550955" y="788670"/>
              <a:ext cx="365760" cy="36576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p>
          </p:txBody>
        </p:sp>
      </p:grpSp>
      <p:sp>
        <p:nvSpPr>
          <p:cNvPr id="27" name="Oval 26"/>
          <p:cNvSpPr/>
          <p:nvPr/>
        </p:nvSpPr>
        <p:spPr>
          <a:xfrm>
            <a:off x="7013242" y="553792"/>
            <a:ext cx="301957" cy="305123"/>
          </a:xfrm>
          <a:prstGeom prst="ellipse">
            <a:avLst/>
          </a:prstGeom>
          <a:solidFill>
            <a:schemeClr val="tx1">
              <a:lumMod val="50000"/>
              <a:lumOff val="50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p>
        </p:txBody>
      </p:sp>
      <p:sp>
        <p:nvSpPr>
          <p:cNvPr id="28" name="Rectangle 27">
            <a:hlinkClick r:id="" action="ppaction://macro?name=Slide16.Refresh3"/>
          </p:cNvPr>
          <p:cNvSpPr/>
          <p:nvPr/>
        </p:nvSpPr>
        <p:spPr>
          <a:xfrm>
            <a:off x="7396494" y="569300"/>
            <a:ext cx="364477" cy="270923"/>
          </a:xfrm>
          <a:prstGeom prst="rect">
            <a:avLst/>
          </a:prstGeom>
          <a:solidFill>
            <a:schemeClr val="tx1">
              <a:lumMod val="50000"/>
              <a:lumOff val="50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sz="1400" b="1" dirty="0"/>
          </a:p>
        </p:txBody>
      </p:sp>
      <p:sp>
        <p:nvSpPr>
          <p:cNvPr id="29" name="Rectangle 28">
            <a:hlinkClick r:id="" action="ppaction://macro?name=Slide16.GoHome3"/>
          </p:cNvPr>
          <p:cNvSpPr/>
          <p:nvPr/>
        </p:nvSpPr>
        <p:spPr>
          <a:xfrm>
            <a:off x="7833801" y="569300"/>
            <a:ext cx="364477" cy="270923"/>
          </a:xfrm>
          <a:prstGeom prst="rect">
            <a:avLst/>
          </a:prstGeom>
          <a:solidFill>
            <a:schemeClr val="tx1">
              <a:lumMod val="50000"/>
              <a:lumOff val="50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endParaRPr lang="en-US" sz="1100" b="1" dirty="0"/>
          </a:p>
        </p:txBody>
      </p:sp>
      <p:sp>
        <p:nvSpPr>
          <p:cNvPr id="30" name="Rectangle 29">
            <a:hlinkClick r:id="" action="ppaction://macro?name=Slide16.GoStop3"/>
          </p:cNvPr>
          <p:cNvSpPr/>
          <p:nvPr/>
        </p:nvSpPr>
        <p:spPr>
          <a:xfrm>
            <a:off x="8271109" y="569300"/>
            <a:ext cx="364477" cy="270923"/>
          </a:xfrm>
          <a:prstGeom prst="rect">
            <a:avLst/>
          </a:prstGeom>
          <a:solidFill>
            <a:schemeClr val="tx1">
              <a:lumMod val="50000"/>
              <a:lumOff val="50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endParaRPr lang="en-US" sz="1100" b="1" dirty="0"/>
          </a:p>
        </p:txBody>
      </p:sp>
      <p:sp>
        <p:nvSpPr>
          <p:cNvPr id="32" name="Rectangle 31">
            <a:hlinkClick r:id="" action="ppaction://macro?name=Slide16.GoBack3"/>
          </p:cNvPr>
          <p:cNvSpPr/>
          <p:nvPr/>
        </p:nvSpPr>
        <p:spPr>
          <a:xfrm>
            <a:off x="134463" y="579614"/>
            <a:ext cx="187554" cy="253916"/>
          </a:xfrm>
          <a:prstGeom prst="rect">
            <a:avLst/>
          </a:prstGeom>
        </p:spPr>
        <p:txBody>
          <a:bodyPr wrap="square">
            <a:spAutoFit/>
          </a:bodyPr>
          <a:lstStyle/>
          <a:p>
            <a:pPr algn="ctr"/>
            <a:r>
              <a:rPr lang="en-US" sz="1050" dirty="0" smtClean="0">
                <a:solidFill>
                  <a:schemeClr val="bg1"/>
                </a:solidFill>
                <a:sym typeface="Wingdings 3"/>
              </a:rPr>
              <a:t></a:t>
            </a:r>
            <a:endParaRPr lang="en-US" sz="1050" dirty="0">
              <a:solidFill>
                <a:schemeClr val="bg1"/>
              </a:solidFill>
            </a:endParaRPr>
          </a:p>
        </p:txBody>
      </p:sp>
      <p:pic>
        <p:nvPicPr>
          <p:cNvPr id="33" name="Picture 2">
            <a:hlinkClick r:id="" action="ppaction://macro?name=Slide16.GoHome3"/>
          </p:cNvPr>
          <p:cNvPicPr>
            <a:picLocks noChangeAspect="1" noChangeArrowheads="1"/>
          </p:cNvPicPr>
          <p:nvPr/>
        </p:nvPicPr>
        <p:blipFill>
          <a:blip r:embed="rId12">
            <a:extLst>
              <a:ext uri="{28A0092B-C50C-407E-A947-70E740481C1C}">
                <a14:useLocalDpi xmlns:a14="http://schemas.microsoft.com/office/drawing/2010/main"/>
              </a:ext>
            </a:extLst>
          </a:blip>
          <a:stretch>
            <a:fillRect/>
          </a:stretch>
        </p:blipFill>
        <p:spPr bwMode="auto">
          <a:xfrm>
            <a:off x="7943123" y="629984"/>
            <a:ext cx="145830" cy="139754"/>
          </a:xfrm>
          <a:prstGeom prst="rect">
            <a:avLst/>
          </a:prstGeom>
          <a:noFill/>
          <a:extLst>
            <a:ext uri="{909E8E84-426E-40DD-AFC4-6F175D3DCCD1}">
              <a14:hiddenFill xmlns:a14="http://schemas.microsoft.com/office/drawing/2010/main">
                <a:solidFill>
                  <a:srgbClr val="FFFFFF"/>
                </a:solidFill>
              </a14:hiddenFill>
            </a:ext>
          </a:extLst>
        </p:spPr>
      </p:pic>
      <p:sp>
        <p:nvSpPr>
          <p:cNvPr id="35" name="Rectangle 34">
            <a:hlinkClick r:id="" action="ppaction://macro?name=Slide16.GoForward3"/>
          </p:cNvPr>
          <p:cNvSpPr/>
          <p:nvPr/>
        </p:nvSpPr>
        <p:spPr>
          <a:xfrm>
            <a:off x="405471" y="610632"/>
            <a:ext cx="163924" cy="200055"/>
          </a:xfrm>
          <a:prstGeom prst="rect">
            <a:avLst/>
          </a:prstGeom>
        </p:spPr>
        <p:txBody>
          <a:bodyPr wrap="square">
            <a:spAutoFit/>
          </a:bodyPr>
          <a:lstStyle/>
          <a:p>
            <a:pPr algn="ctr"/>
            <a:r>
              <a:rPr lang="en-US" sz="700" dirty="0">
                <a:solidFill>
                  <a:schemeClr val="bg1"/>
                </a:solidFill>
                <a:sym typeface="Wingdings 3"/>
              </a:rPr>
              <a:t></a:t>
            </a:r>
            <a:endParaRPr lang="en-US" sz="700" dirty="0">
              <a:solidFill>
                <a:schemeClr val="bg1"/>
              </a:solidFill>
            </a:endParaRPr>
          </a:p>
        </p:txBody>
      </p:sp>
      <p:sp>
        <p:nvSpPr>
          <p:cNvPr id="36" name="Rectangle 35">
            <a:hlinkClick r:id="" action="ppaction://macro?name=Slide16.Navigate3"/>
          </p:cNvPr>
          <p:cNvSpPr/>
          <p:nvPr/>
        </p:nvSpPr>
        <p:spPr>
          <a:xfrm>
            <a:off x="7060749" y="575767"/>
            <a:ext cx="228599" cy="261609"/>
          </a:xfrm>
          <a:prstGeom prst="rect">
            <a:avLst/>
          </a:prstGeom>
        </p:spPr>
        <p:txBody>
          <a:bodyPr wrap="square">
            <a:spAutoFit/>
          </a:bodyPr>
          <a:lstStyle/>
          <a:p>
            <a:pPr algn="ctr"/>
            <a:r>
              <a:rPr lang="en-US" sz="1100" dirty="0">
                <a:solidFill>
                  <a:schemeClr val="bg1"/>
                </a:solidFill>
                <a:sym typeface="Wingdings 3"/>
              </a:rPr>
              <a:t></a:t>
            </a:r>
            <a:endParaRPr lang="en-US" sz="1100" dirty="0">
              <a:solidFill>
                <a:schemeClr val="bg1"/>
              </a:solidFill>
            </a:endParaRPr>
          </a:p>
        </p:txBody>
      </p:sp>
      <p:sp>
        <p:nvSpPr>
          <p:cNvPr id="37" name="Rectangle 36">
            <a:hlinkClick r:id="" action="ppaction://macro?name=Slide16.GoStop3"/>
          </p:cNvPr>
          <p:cNvSpPr/>
          <p:nvPr/>
        </p:nvSpPr>
        <p:spPr>
          <a:xfrm>
            <a:off x="8384767" y="637992"/>
            <a:ext cx="137160" cy="137160"/>
          </a:xfrm>
          <a:prstGeom prst="rect">
            <a:avLst/>
          </a:prstGeom>
        </p:spPr>
        <p:txBody>
          <a:bodyPr wrap="none">
            <a:prstTxWarp prst="textPlain">
              <a:avLst/>
            </a:prstTxWarp>
            <a:spAutoFit/>
          </a:bodyPr>
          <a:lstStyle/>
          <a:p>
            <a:r>
              <a:rPr lang="en-US" b="1" dirty="0">
                <a:solidFill>
                  <a:schemeClr val="bg1"/>
                </a:solidFill>
                <a:sym typeface="Webdings"/>
              </a:rPr>
              <a:t></a:t>
            </a:r>
            <a:endParaRPr lang="en-US" b="1" dirty="0">
              <a:solidFill>
                <a:schemeClr val="bg1"/>
              </a:solidFill>
            </a:endParaRPr>
          </a:p>
        </p:txBody>
      </p:sp>
      <p:sp>
        <p:nvSpPr>
          <p:cNvPr id="38" name="Rectangle 37">
            <a:hlinkClick r:id="" action="ppaction://macro?name=Slide16.Refresh3"/>
          </p:cNvPr>
          <p:cNvSpPr/>
          <p:nvPr/>
        </p:nvSpPr>
        <p:spPr>
          <a:xfrm>
            <a:off x="7512535" y="634507"/>
            <a:ext cx="132394" cy="135231"/>
          </a:xfrm>
          <a:prstGeom prst="rect">
            <a:avLst/>
          </a:prstGeom>
        </p:spPr>
        <p:txBody>
          <a:bodyPr wrap="none">
            <a:prstTxWarp prst="textPlain">
              <a:avLst/>
            </a:prstTxWarp>
            <a:spAutoFit/>
          </a:bodyPr>
          <a:lstStyle/>
          <a:p>
            <a:pPr algn="ctr"/>
            <a:r>
              <a:rPr lang="en-US" b="1" dirty="0">
                <a:solidFill>
                  <a:schemeClr val="bg1"/>
                </a:solidFill>
                <a:sym typeface="Wingdings 3"/>
              </a:rPr>
              <a:t></a:t>
            </a:r>
            <a:endParaRPr lang="en-US" b="1" dirty="0">
              <a:solidFill>
                <a:schemeClr val="bg1"/>
              </a:solidFill>
            </a:endParaRPr>
          </a:p>
        </p:txBody>
      </p:sp>
      <p:sp>
        <p:nvSpPr>
          <p:cNvPr id="40" name="Rectangle 39">
            <a:hlinkClick r:id="rId13" action="ppaction://hlinksldjump"/>
          </p:cNvPr>
          <p:cNvSpPr/>
          <p:nvPr/>
        </p:nvSpPr>
        <p:spPr>
          <a:xfrm>
            <a:off x="8708417" y="569300"/>
            <a:ext cx="364477" cy="270923"/>
          </a:xfrm>
          <a:prstGeom prst="rect">
            <a:avLst/>
          </a:prstGeom>
          <a:solidFill>
            <a:schemeClr val="tx1">
              <a:lumMod val="50000"/>
              <a:lumOff val="50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endParaRPr lang="en-US" sz="1100" b="1" dirty="0"/>
          </a:p>
        </p:txBody>
      </p:sp>
      <p:pic>
        <p:nvPicPr>
          <p:cNvPr id="41" name="Picture 40">
            <a:hlinkClick r:id="rId13" action="ppaction://hlinksldjump"/>
          </p:cNvPr>
          <p:cNvPicPr>
            <a:picLocks noChangeAspect="1"/>
          </p:cNvPicPr>
          <p:nvPr/>
        </p:nvPicPr>
        <p:blipFill>
          <a:blip r:embed="rId14" cstate="screen">
            <a:extLst>
              <a:ext uri="{28A0092B-C50C-407E-A947-70E740481C1C}">
                <a14:useLocalDpi xmlns:a14="http://schemas.microsoft.com/office/drawing/2010/main"/>
              </a:ext>
            </a:extLst>
          </a:blip>
          <a:stretch>
            <a:fillRect/>
          </a:stretch>
        </p:blipFill>
        <p:spPr>
          <a:xfrm>
            <a:off x="8810576" y="622137"/>
            <a:ext cx="160158" cy="155448"/>
          </a:xfrm>
          <a:prstGeom prst="rect">
            <a:avLst/>
          </a:prstGeom>
        </p:spPr>
      </p:pic>
      <p:sp>
        <p:nvSpPr>
          <p:cNvPr id="31" name="Rectangle 30">
            <a:hlinkClick r:id="" action="ppaction://macro?name=Slide12.TouchdownClose"/>
          </p:cNvPr>
          <p:cNvSpPr/>
          <p:nvPr/>
        </p:nvSpPr>
        <p:spPr>
          <a:xfrm>
            <a:off x="8887489" y="262010"/>
            <a:ext cx="256511"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56" name="Rectangle 55"/>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Rectangle 56"/>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8" name="Rectangle 57">
            <a:hlinkClick r:id="rId15"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9" name="Rectangle 58">
            <a:hlinkClick r:id="rId16"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Rectangle 59">
            <a:hlinkClick r:id="rId17"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 name="Rectangle 60">
            <a:hlinkClick r:id="rId18"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2" name="Rounded Rectangle 61">
            <a:hlinkClick r:id="rId16"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63" name="Rectangle 62">
            <a:hlinkClick r:id="rId18" action="ppaction://hlinksldjump"/>
          </p:cNvPr>
          <p:cNvSpPr/>
          <p:nvPr/>
        </p:nvSpPr>
        <p:spPr>
          <a:xfrm>
            <a:off x="1193936"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4"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65" name="Picture 64">
            <a:hlinkClick r:id="rId18" action="ppaction://hlinksldjump"/>
          </p:cNvPr>
          <p:cNvPicPr>
            <a:picLocks noChangeAspect="1"/>
          </p:cNvPicPr>
          <p:nvPr/>
        </p:nvPicPr>
        <p:blipFill>
          <a:blip r:embed="rId19"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66" name="Picture 2">
            <a:hlinkClick r:id="rId15" action="ppaction://hlinksldjump"/>
          </p:cNvPr>
          <p:cNvPicPr>
            <a:picLocks noChangeAspect="1" noChangeArrowheads="1"/>
          </p:cNvPicPr>
          <p:nvPr/>
        </p:nvPicPr>
        <p:blipFill>
          <a:blip r:embed="rId20"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67" name="Picture 66">
            <a:hlinkClick r:id="rId17" action="ppaction://hlinksldjump"/>
          </p:cNvPr>
          <p:cNvPicPr>
            <a:picLocks noChangeAspect="1"/>
          </p:cNvPicPr>
          <p:nvPr/>
        </p:nvPicPr>
        <p:blipFill>
          <a:blip r:embed="rId21"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68" name="Picture 67">
            <a:hlinkClick r:id="rId18" action="ppaction://hlinksldjump"/>
          </p:cNvPr>
          <p:cNvPicPr>
            <a:picLocks noChangeAspect="1"/>
          </p:cNvPicPr>
          <p:nvPr/>
        </p:nvPicPr>
        <p:blipFill>
          <a:blip r:embed="rId22"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Tree>
    <p:controls>
      <mc:AlternateContent xmlns:mc="http://schemas.openxmlformats.org/markup-compatibility/2006">
        <mc:Choice xmlns:v="urn:schemas-microsoft-com:vml" Requires="v">
          <p:control spid="10642" name="Label1" r:id="rId2" imgW="1704960" imgH="152280"/>
        </mc:Choice>
        <mc:Fallback>
          <p:control name="Label1" r:id="rId2" imgW="1704960" imgH="152280">
            <p:pic>
              <p:nvPicPr>
                <p:cNvPr id="0" name="Label1"/>
                <p:cNvPicPr preferRelativeResize="0">
                  <a:picLocks noChangeArrowheads="1" noChangeShapeType="1"/>
                </p:cNvPicPr>
                <p:nvPr/>
              </p:nvPicPr>
              <p:blipFill>
                <a:blip r:embed="rId23">
                  <a:extLst>
                    <a:ext uri="{28A0092B-C50C-407E-A947-70E740481C1C}">
                      <a14:useLocalDpi xmlns:a14="http://schemas.microsoft.com/office/drawing/2010/main" val="0"/>
                    </a:ext>
                  </a:extLst>
                </a:blip>
                <a:srcRect/>
                <a:stretch>
                  <a:fillRect/>
                </a:stretch>
              </p:blipFill>
              <p:spPr bwMode="auto">
                <a:xfrm>
                  <a:off x="101600" y="895350"/>
                  <a:ext cx="1701800" cy="1524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0643" name="Label2" r:id="rId3" imgW="1704960" imgH="152280"/>
        </mc:Choice>
        <mc:Fallback>
          <p:control name="Label2" r:id="rId3" imgW="1704960" imgH="152280">
            <p:pic>
              <p:nvPicPr>
                <p:cNvPr id="0" name="Label2"/>
                <p:cNvPicPr preferRelativeResize="0">
                  <a:picLocks noChangeArrowheads="1" noChangeShapeType="1"/>
                </p:cNvPicPr>
                <p:nvPr/>
              </p:nvPicPr>
              <p:blipFill>
                <a:blip r:embed="rId24">
                  <a:extLst>
                    <a:ext uri="{28A0092B-C50C-407E-A947-70E740481C1C}">
                      <a14:useLocalDpi xmlns:a14="http://schemas.microsoft.com/office/drawing/2010/main" val="0"/>
                    </a:ext>
                  </a:extLst>
                </a:blip>
                <a:srcRect/>
                <a:stretch>
                  <a:fillRect/>
                </a:stretch>
              </p:blipFill>
              <p:spPr bwMode="auto">
                <a:xfrm>
                  <a:off x="1905000" y="895350"/>
                  <a:ext cx="1701800" cy="1524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0644" name="WebBrowser1" r:id="rId4" imgW="9144000" imgH="4095720"/>
        </mc:Choice>
        <mc:Fallback>
          <p:control name="WebBrowser1" r:id="rId4" imgW="9144000" imgH="4095720">
            <p:pic>
              <p:nvPicPr>
                <p:cNvPr id="0" name="WebBrowser1"/>
                <p:cNvPicPr preferRelativeResize="0">
                  <a:picLocks noChangeArrowheads="1" noChangeShapeType="1"/>
                </p:cNvPicPr>
                <p:nvPr/>
              </p:nvPicPr>
              <p:blipFill>
                <a:blip r:embed="rId25">
                  <a:extLst>
                    <a:ext uri="{28A0092B-C50C-407E-A947-70E740481C1C}">
                      <a14:useLocalDpi xmlns:a14="http://schemas.microsoft.com/office/drawing/2010/main" val="0"/>
                    </a:ext>
                  </a:extLst>
                </a:blip>
                <a:srcRect/>
                <a:stretch>
                  <a:fillRect/>
                </a:stretch>
              </p:blipFill>
              <p:spPr bwMode="auto">
                <a:xfrm>
                  <a:off x="0" y="1047750"/>
                  <a:ext cx="9144000" cy="409575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0645" name="TextBox1" r:id="rId5" imgW="6095880" imgH="228600"/>
        </mc:Choice>
        <mc:Fallback>
          <p:control name="TextBox1" r:id="rId5" imgW="6095880" imgH="228600">
            <p:pic>
              <p:nvPicPr>
                <p:cNvPr id="0" name="TextBox1"/>
                <p:cNvPicPr preferRelativeResize="0">
                  <a:picLocks noChangeArrowheads="1" noChangeShapeType="1"/>
                </p:cNvPicPr>
                <p:nvPr/>
              </p:nvPicPr>
              <p:blipFill>
                <a:blip r:embed="rId26">
                  <a:extLst>
                    <a:ext uri="{28A0092B-C50C-407E-A947-70E740481C1C}">
                      <a14:useLocalDpi xmlns:a14="http://schemas.microsoft.com/office/drawing/2010/main" val="0"/>
                    </a:ext>
                  </a:extLst>
                </a:blip>
                <a:srcRect/>
                <a:stretch>
                  <a:fillRect/>
                </a:stretch>
              </p:blipFill>
              <p:spPr bwMode="auto">
                <a:xfrm>
                  <a:off x="762000" y="590550"/>
                  <a:ext cx="6096000" cy="2286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0646" name="Label3" r:id="rId6" imgW="152280" imgH="152280"/>
        </mc:Choice>
        <mc:Fallback>
          <p:control name="Label3" r:id="rId6" imgW="152280" imgH="152280">
            <p:pic>
              <p:nvPicPr>
                <p:cNvPr id="0" name="Label3"/>
                <p:cNvPicPr preferRelativeResize="0">
                  <a:picLocks noChangeArrowheads="1" noChangeShapeType="1"/>
                </p:cNvPicPr>
                <p:nvPr/>
              </p:nvPicPr>
              <p:blipFill>
                <a:blip r:embed="rId27">
                  <a:extLst>
                    <a:ext uri="{28A0092B-C50C-407E-A947-70E740481C1C}">
                      <a14:useLocalDpi xmlns:a14="http://schemas.microsoft.com/office/drawing/2010/main" val="0"/>
                    </a:ext>
                  </a:extLst>
                </a:blip>
                <a:srcRect/>
                <a:stretch>
                  <a:fillRect/>
                </a:stretch>
              </p:blipFill>
              <p:spPr bwMode="auto">
                <a:xfrm>
                  <a:off x="1600200" y="895350"/>
                  <a:ext cx="152400" cy="1524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0647" name="Label4" r:id="rId7" imgW="152280" imgH="152280"/>
        </mc:Choice>
        <mc:Fallback>
          <p:control name="Label4" r:id="rId7" imgW="152280" imgH="152280">
            <p:pic>
              <p:nvPicPr>
                <p:cNvPr id="0" name="Label4"/>
                <p:cNvPicPr preferRelativeResize="0">
                  <a:picLocks noChangeArrowheads="1" noChangeShapeType="1"/>
                </p:cNvPicPr>
                <p:nvPr/>
              </p:nvPicPr>
              <p:blipFill>
                <a:blip r:embed="rId28">
                  <a:extLst>
                    <a:ext uri="{28A0092B-C50C-407E-A947-70E740481C1C}">
                      <a14:useLocalDpi xmlns:a14="http://schemas.microsoft.com/office/drawing/2010/main" val="0"/>
                    </a:ext>
                  </a:extLst>
                </a:blip>
                <a:srcRect/>
                <a:stretch>
                  <a:fillRect/>
                </a:stretch>
              </p:blipFill>
              <p:spPr bwMode="auto">
                <a:xfrm>
                  <a:off x="3429000" y="895350"/>
                  <a:ext cx="152400" cy="1524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0648" name="Image1" r:id="rId8" imgW="152280" imgH="152280"/>
        </mc:Choice>
        <mc:Fallback>
          <p:control name="Image1" r:id="rId8" imgW="152280" imgH="152280">
            <p:pic>
              <p:nvPicPr>
                <p:cNvPr id="0" name="Image1"/>
                <p:cNvPicPr preferRelativeResize="0">
                  <a:picLocks noChangeArrowheads="1" noChangeShapeType="1"/>
                </p:cNvPicPr>
                <p:nvPr/>
              </p:nvPicPr>
              <p:blipFill>
                <a:blip r:embed="rId29">
                  <a:extLst>
                    <a:ext uri="{28A0092B-C50C-407E-A947-70E740481C1C}">
                      <a14:useLocalDpi xmlns:a14="http://schemas.microsoft.com/office/drawing/2010/main" val="0"/>
                    </a:ext>
                  </a:extLst>
                </a:blip>
                <a:srcRect/>
                <a:stretch>
                  <a:fillRect/>
                </a:stretch>
              </p:blipFill>
              <p:spPr bwMode="auto">
                <a:xfrm>
                  <a:off x="3733800" y="895350"/>
                  <a:ext cx="152400" cy="1524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0649" name="Image2" r:id="rId9" imgW="152280" imgH="152280"/>
        </mc:Choice>
        <mc:Fallback>
          <p:control name="Image2" r:id="rId9" imgW="152280" imgH="152280">
            <p:pic>
              <p:nvPicPr>
                <p:cNvPr id="0" name="Image2"/>
                <p:cNvPicPr preferRelativeResize="0">
                  <a:picLocks noChangeArrowheads="1" noChangeShapeType="1"/>
                </p:cNvPicPr>
                <p:nvPr/>
              </p:nvPicPr>
              <p:blipFill>
                <a:blip r:embed="rId30">
                  <a:extLst>
                    <a:ext uri="{28A0092B-C50C-407E-A947-70E740481C1C}">
                      <a14:useLocalDpi xmlns:a14="http://schemas.microsoft.com/office/drawing/2010/main" val="0"/>
                    </a:ext>
                  </a:extLst>
                </a:blip>
                <a:srcRect/>
                <a:stretch>
                  <a:fillRect/>
                </a:stretch>
              </p:blipFill>
              <p:spPr bwMode="auto">
                <a:xfrm>
                  <a:off x="8915400" y="895350"/>
                  <a:ext cx="152400" cy="1524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1639190979"/>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12"/>
          <a:srcRect/>
          <a:stretch>
            <a:fillRect/>
          </a:stretch>
        </a:blipFill>
        <a:effectLst/>
      </p:bgPr>
    </p:bg>
    <p:spTree>
      <p:nvGrpSpPr>
        <p:cNvPr id="1" name=""/>
        <p:cNvGrpSpPr/>
        <p:nvPr/>
      </p:nvGrpSpPr>
      <p:grpSpPr>
        <a:xfrm>
          <a:off x="0" y="0"/>
          <a:ext cx="0" cy="0"/>
          <a:chOff x="0" y="0"/>
          <a:chExt cx="0" cy="0"/>
        </a:xfrm>
      </p:grpSpPr>
      <p:sp>
        <p:nvSpPr>
          <p:cNvPr id="42" name="Rectangle 41"/>
          <p:cNvSpPr/>
          <p:nvPr/>
        </p:nvSpPr>
        <p:spPr>
          <a:xfrm>
            <a:off x="-1" y="262010"/>
            <a:ext cx="8887489"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44" name="Rectangle 43">
            <a:hlinkClick r:id="" action="ppaction://macro?name=Slide14.Touchdown4"/>
          </p:cNvPr>
          <p:cNvSpPr/>
          <p:nvPr/>
        </p:nvSpPr>
        <p:spPr>
          <a:xfrm>
            <a:off x="8630978" y="262010"/>
            <a:ext cx="256511" cy="246888"/>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6" name="TextBox 5"/>
          <p:cNvSpPr txBox="1"/>
          <p:nvPr/>
        </p:nvSpPr>
        <p:spPr>
          <a:xfrm>
            <a:off x="0" y="256558"/>
            <a:ext cx="8630977" cy="261594"/>
          </a:xfrm>
          <a:prstGeom prst="rect">
            <a:avLst/>
          </a:prstGeom>
          <a:noFill/>
        </p:spPr>
        <p:txBody>
          <a:bodyPr wrap="square" lIns="91425" tIns="45712" rIns="91425" bIns="45712" rtlCol="0">
            <a:spAutoFit/>
          </a:bodyPr>
          <a:lstStyle/>
          <a:p>
            <a:r>
              <a:rPr lang="en-US" sz="1100" i="1" smtClean="0">
                <a:solidFill>
                  <a:schemeClr val="bg1"/>
                </a:solidFill>
                <a:latin typeface="Segoe UI" pitchFamily="34" charset="0"/>
                <a:cs typeface="Segoe UI" pitchFamily="34" charset="0"/>
              </a:rPr>
              <a:t>TOUCHDOWN - http:///</a:t>
            </a:r>
            <a:endParaRPr lang="en-US" sz="1100" i="1" dirty="0">
              <a:solidFill>
                <a:schemeClr val="bg1"/>
              </a:solidFill>
              <a:latin typeface="Segoe UI" pitchFamily="34" charset="0"/>
              <a:cs typeface="Segoe UI" pitchFamily="34" charset="0"/>
            </a:endParaRPr>
          </a:p>
        </p:txBody>
      </p:sp>
      <p:sp>
        <p:nvSpPr>
          <p:cNvPr id="8" name="Rectangle 7"/>
          <p:cNvSpPr/>
          <p:nvPr/>
        </p:nvSpPr>
        <p:spPr>
          <a:xfrm>
            <a:off x="0" y="520677"/>
            <a:ext cx="9144000" cy="4622823"/>
          </a:xfrm>
          <a:prstGeom prst="rect">
            <a:avLst/>
          </a:prstGeom>
          <a:solidFill>
            <a:schemeClr val="bg1">
              <a:lumMod val="85000"/>
              <a:alpha val="9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9" name="Rectangle 8"/>
          <p:cNvSpPr/>
          <p:nvPr/>
        </p:nvSpPr>
        <p:spPr>
          <a:xfrm>
            <a:off x="0" y="508898"/>
            <a:ext cx="9143852" cy="386451"/>
          </a:xfrm>
          <a:prstGeom prst="rect">
            <a:avLst/>
          </a:prstGeom>
          <a:solidFill>
            <a:schemeClr val="bg1">
              <a:lumMod val="75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grpSp>
        <p:nvGrpSpPr>
          <p:cNvPr id="14" name="Group 13"/>
          <p:cNvGrpSpPr/>
          <p:nvPr/>
        </p:nvGrpSpPr>
        <p:grpSpPr>
          <a:xfrm>
            <a:off x="562094" y="569300"/>
            <a:ext cx="6612955" cy="270923"/>
            <a:chOff x="920140" y="806410"/>
            <a:chExt cx="6623660" cy="319564"/>
          </a:xfrm>
        </p:grpSpPr>
        <p:sp>
          <p:nvSpPr>
            <p:cNvPr id="15" name="Flowchart: Stored Data 14"/>
            <p:cNvSpPr/>
            <p:nvPr/>
          </p:nvSpPr>
          <p:spPr>
            <a:xfrm flipH="1">
              <a:off x="920140" y="806410"/>
              <a:ext cx="762000" cy="319564"/>
            </a:xfrm>
            <a:prstGeom prst="flowChartOnlineStorage">
              <a:avLst/>
            </a:prstGeom>
            <a:solidFill>
              <a:schemeClr val="bg1"/>
            </a:solidFill>
            <a:ln w="317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p:cNvSpPr/>
            <p:nvPr/>
          </p:nvSpPr>
          <p:spPr>
            <a:xfrm>
              <a:off x="1072540" y="806410"/>
              <a:ext cx="6471260" cy="319564"/>
            </a:xfrm>
            <a:prstGeom prst="rect">
              <a:avLst/>
            </a:prstGeom>
            <a:solidFill>
              <a:schemeClr val="bg1"/>
            </a:solidFill>
            <a:ln w="317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p:cNvSpPr/>
            <p:nvPr/>
          </p:nvSpPr>
          <p:spPr>
            <a:xfrm>
              <a:off x="1072539" y="810170"/>
              <a:ext cx="172271" cy="3158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8" name="Straight Connector 17"/>
            <p:cNvCxnSpPr/>
            <p:nvPr/>
          </p:nvCxnSpPr>
          <p:spPr>
            <a:xfrm>
              <a:off x="992237" y="806410"/>
              <a:ext cx="381000" cy="0"/>
            </a:xfrm>
            <a:prstGeom prst="line">
              <a:avLst/>
            </a:prstGeom>
            <a:ln w="31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grpSp>
      <p:grpSp>
        <p:nvGrpSpPr>
          <p:cNvPr id="24" name="Group 23"/>
          <p:cNvGrpSpPr/>
          <p:nvPr/>
        </p:nvGrpSpPr>
        <p:grpSpPr>
          <a:xfrm>
            <a:off x="70060" y="547929"/>
            <a:ext cx="528871" cy="316851"/>
            <a:chOff x="152400" y="742950"/>
            <a:chExt cx="764315" cy="457200"/>
          </a:xfrm>
          <a:solidFill>
            <a:schemeClr val="tx1">
              <a:lumMod val="50000"/>
              <a:lumOff val="50000"/>
            </a:schemeClr>
          </a:solidFill>
          <a:effectLst>
            <a:outerShdw blurRad="63500" sx="102000" sy="102000" algn="ctr" rotWithShape="0">
              <a:prstClr val="black">
                <a:alpha val="40000"/>
              </a:prstClr>
            </a:outerShdw>
          </a:effectLst>
        </p:grpSpPr>
        <p:sp>
          <p:nvSpPr>
            <p:cNvPr id="25" name="Oval 24"/>
            <p:cNvSpPr/>
            <p:nvPr/>
          </p:nvSpPr>
          <p:spPr>
            <a:xfrm>
              <a:off x="152400" y="742950"/>
              <a:ext cx="457200" cy="4572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26" name="Oval 25"/>
            <p:cNvSpPr/>
            <p:nvPr/>
          </p:nvSpPr>
          <p:spPr>
            <a:xfrm>
              <a:off x="550955" y="788670"/>
              <a:ext cx="365760" cy="36576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p>
          </p:txBody>
        </p:sp>
      </p:grpSp>
      <p:sp>
        <p:nvSpPr>
          <p:cNvPr id="27" name="Oval 26"/>
          <p:cNvSpPr/>
          <p:nvPr/>
        </p:nvSpPr>
        <p:spPr>
          <a:xfrm>
            <a:off x="7013242" y="553792"/>
            <a:ext cx="301957" cy="305123"/>
          </a:xfrm>
          <a:prstGeom prst="ellipse">
            <a:avLst/>
          </a:prstGeom>
          <a:solidFill>
            <a:schemeClr val="tx1">
              <a:lumMod val="50000"/>
              <a:lumOff val="50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p>
        </p:txBody>
      </p:sp>
      <p:sp>
        <p:nvSpPr>
          <p:cNvPr id="28" name="Rectangle 27">
            <a:hlinkClick r:id="" action="ppaction://macro?name=Slide17.Refresh4"/>
          </p:cNvPr>
          <p:cNvSpPr/>
          <p:nvPr/>
        </p:nvSpPr>
        <p:spPr>
          <a:xfrm>
            <a:off x="7396494" y="569300"/>
            <a:ext cx="364477" cy="270923"/>
          </a:xfrm>
          <a:prstGeom prst="rect">
            <a:avLst/>
          </a:prstGeom>
          <a:solidFill>
            <a:schemeClr val="tx1">
              <a:lumMod val="50000"/>
              <a:lumOff val="50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sz="1400" b="1" dirty="0"/>
          </a:p>
        </p:txBody>
      </p:sp>
      <p:sp>
        <p:nvSpPr>
          <p:cNvPr id="29" name="Rectangle 28">
            <a:hlinkClick r:id="" action="ppaction://macro?name=Slide17.GoHome4"/>
          </p:cNvPr>
          <p:cNvSpPr/>
          <p:nvPr/>
        </p:nvSpPr>
        <p:spPr>
          <a:xfrm>
            <a:off x="7833801" y="569300"/>
            <a:ext cx="364477" cy="270923"/>
          </a:xfrm>
          <a:prstGeom prst="rect">
            <a:avLst/>
          </a:prstGeom>
          <a:solidFill>
            <a:schemeClr val="tx1">
              <a:lumMod val="50000"/>
              <a:lumOff val="50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endParaRPr lang="en-US" sz="1100" b="1" dirty="0"/>
          </a:p>
        </p:txBody>
      </p:sp>
      <p:sp>
        <p:nvSpPr>
          <p:cNvPr id="30" name="Rectangle 29">
            <a:hlinkClick r:id="" action="ppaction://macro?name=Slide17.GoStop4"/>
          </p:cNvPr>
          <p:cNvSpPr/>
          <p:nvPr/>
        </p:nvSpPr>
        <p:spPr>
          <a:xfrm>
            <a:off x="8271109" y="569300"/>
            <a:ext cx="364477" cy="270923"/>
          </a:xfrm>
          <a:prstGeom prst="rect">
            <a:avLst/>
          </a:prstGeom>
          <a:solidFill>
            <a:schemeClr val="tx1">
              <a:lumMod val="50000"/>
              <a:lumOff val="50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endParaRPr lang="en-US" sz="1100" b="1" dirty="0"/>
          </a:p>
        </p:txBody>
      </p:sp>
      <p:sp>
        <p:nvSpPr>
          <p:cNvPr id="32" name="Rectangle 31">
            <a:hlinkClick r:id="" action="ppaction://macro?name=Slide17.GoBack4"/>
          </p:cNvPr>
          <p:cNvSpPr/>
          <p:nvPr/>
        </p:nvSpPr>
        <p:spPr>
          <a:xfrm>
            <a:off x="134463" y="579614"/>
            <a:ext cx="187554" cy="253916"/>
          </a:xfrm>
          <a:prstGeom prst="rect">
            <a:avLst/>
          </a:prstGeom>
        </p:spPr>
        <p:txBody>
          <a:bodyPr wrap="square">
            <a:spAutoFit/>
          </a:bodyPr>
          <a:lstStyle/>
          <a:p>
            <a:pPr algn="ctr"/>
            <a:r>
              <a:rPr lang="en-US" sz="1050" dirty="0" smtClean="0">
                <a:solidFill>
                  <a:schemeClr val="bg1"/>
                </a:solidFill>
                <a:sym typeface="Wingdings 3"/>
              </a:rPr>
              <a:t></a:t>
            </a:r>
            <a:endParaRPr lang="en-US" sz="1050" dirty="0">
              <a:solidFill>
                <a:schemeClr val="bg1"/>
              </a:solidFill>
            </a:endParaRPr>
          </a:p>
        </p:txBody>
      </p:sp>
      <p:pic>
        <p:nvPicPr>
          <p:cNvPr id="33" name="Picture 2">
            <a:hlinkClick r:id="" action="ppaction://macro?name=Slide17.GoHome4"/>
          </p:cNvPr>
          <p:cNvPicPr>
            <a:picLocks noChangeAspect="1" noChangeArrowheads="1"/>
          </p:cNvPicPr>
          <p:nvPr/>
        </p:nvPicPr>
        <p:blipFill>
          <a:blip r:embed="rId13">
            <a:extLst>
              <a:ext uri="{28A0092B-C50C-407E-A947-70E740481C1C}">
                <a14:useLocalDpi xmlns:a14="http://schemas.microsoft.com/office/drawing/2010/main"/>
              </a:ext>
            </a:extLst>
          </a:blip>
          <a:stretch>
            <a:fillRect/>
          </a:stretch>
        </p:blipFill>
        <p:spPr bwMode="auto">
          <a:xfrm>
            <a:off x="7943123" y="629984"/>
            <a:ext cx="145830" cy="139754"/>
          </a:xfrm>
          <a:prstGeom prst="rect">
            <a:avLst/>
          </a:prstGeom>
          <a:noFill/>
          <a:extLst>
            <a:ext uri="{909E8E84-426E-40DD-AFC4-6F175D3DCCD1}">
              <a14:hiddenFill xmlns:a14="http://schemas.microsoft.com/office/drawing/2010/main">
                <a:solidFill>
                  <a:srgbClr val="FFFFFF"/>
                </a:solidFill>
              </a14:hiddenFill>
            </a:ext>
          </a:extLst>
        </p:spPr>
      </p:pic>
      <p:sp>
        <p:nvSpPr>
          <p:cNvPr id="35" name="Rectangle 34">
            <a:hlinkClick r:id="" action="ppaction://macro?name=Slide17.GoForward4"/>
          </p:cNvPr>
          <p:cNvSpPr/>
          <p:nvPr/>
        </p:nvSpPr>
        <p:spPr>
          <a:xfrm>
            <a:off x="405471" y="610632"/>
            <a:ext cx="163924" cy="200055"/>
          </a:xfrm>
          <a:prstGeom prst="rect">
            <a:avLst/>
          </a:prstGeom>
        </p:spPr>
        <p:txBody>
          <a:bodyPr wrap="square">
            <a:spAutoFit/>
          </a:bodyPr>
          <a:lstStyle/>
          <a:p>
            <a:pPr algn="ctr"/>
            <a:r>
              <a:rPr lang="en-US" sz="700" dirty="0">
                <a:solidFill>
                  <a:schemeClr val="bg1"/>
                </a:solidFill>
                <a:sym typeface="Wingdings 3"/>
              </a:rPr>
              <a:t></a:t>
            </a:r>
            <a:endParaRPr lang="en-US" sz="700" dirty="0">
              <a:solidFill>
                <a:schemeClr val="bg1"/>
              </a:solidFill>
            </a:endParaRPr>
          </a:p>
        </p:txBody>
      </p:sp>
      <p:sp>
        <p:nvSpPr>
          <p:cNvPr id="36" name="Rectangle 35">
            <a:hlinkClick r:id="" action="ppaction://macro?name=Slide17.Navigate4"/>
          </p:cNvPr>
          <p:cNvSpPr/>
          <p:nvPr/>
        </p:nvSpPr>
        <p:spPr>
          <a:xfrm>
            <a:off x="7060749" y="575767"/>
            <a:ext cx="228599" cy="261609"/>
          </a:xfrm>
          <a:prstGeom prst="rect">
            <a:avLst/>
          </a:prstGeom>
        </p:spPr>
        <p:txBody>
          <a:bodyPr wrap="square">
            <a:spAutoFit/>
          </a:bodyPr>
          <a:lstStyle/>
          <a:p>
            <a:pPr algn="ctr"/>
            <a:r>
              <a:rPr lang="en-US" sz="1100" dirty="0">
                <a:solidFill>
                  <a:schemeClr val="bg1"/>
                </a:solidFill>
                <a:sym typeface="Wingdings 3"/>
              </a:rPr>
              <a:t></a:t>
            </a:r>
            <a:endParaRPr lang="en-US" sz="1100" dirty="0">
              <a:solidFill>
                <a:schemeClr val="bg1"/>
              </a:solidFill>
            </a:endParaRPr>
          </a:p>
        </p:txBody>
      </p:sp>
      <p:sp>
        <p:nvSpPr>
          <p:cNvPr id="37" name="Rectangle 36">
            <a:hlinkClick r:id="" action="ppaction://macro?name=Slide17.GoStop4"/>
          </p:cNvPr>
          <p:cNvSpPr/>
          <p:nvPr/>
        </p:nvSpPr>
        <p:spPr>
          <a:xfrm>
            <a:off x="8384767" y="637992"/>
            <a:ext cx="137160" cy="137160"/>
          </a:xfrm>
          <a:prstGeom prst="rect">
            <a:avLst/>
          </a:prstGeom>
        </p:spPr>
        <p:txBody>
          <a:bodyPr wrap="none">
            <a:prstTxWarp prst="textPlain">
              <a:avLst/>
            </a:prstTxWarp>
            <a:spAutoFit/>
          </a:bodyPr>
          <a:lstStyle/>
          <a:p>
            <a:r>
              <a:rPr lang="en-US" b="1" dirty="0">
                <a:solidFill>
                  <a:schemeClr val="bg1"/>
                </a:solidFill>
                <a:sym typeface="Webdings"/>
              </a:rPr>
              <a:t></a:t>
            </a:r>
            <a:endParaRPr lang="en-US" b="1" dirty="0">
              <a:solidFill>
                <a:schemeClr val="bg1"/>
              </a:solidFill>
            </a:endParaRPr>
          </a:p>
        </p:txBody>
      </p:sp>
      <p:sp>
        <p:nvSpPr>
          <p:cNvPr id="38" name="Rectangle 37">
            <a:hlinkClick r:id="" action="ppaction://macro?name=Slide17.Refresh4"/>
          </p:cNvPr>
          <p:cNvSpPr/>
          <p:nvPr/>
        </p:nvSpPr>
        <p:spPr>
          <a:xfrm>
            <a:off x="7512535" y="634507"/>
            <a:ext cx="132394" cy="135231"/>
          </a:xfrm>
          <a:prstGeom prst="rect">
            <a:avLst/>
          </a:prstGeom>
        </p:spPr>
        <p:txBody>
          <a:bodyPr wrap="none">
            <a:prstTxWarp prst="textPlain">
              <a:avLst/>
            </a:prstTxWarp>
            <a:spAutoFit/>
          </a:bodyPr>
          <a:lstStyle/>
          <a:p>
            <a:pPr algn="ctr"/>
            <a:r>
              <a:rPr lang="en-US" b="1" dirty="0">
                <a:solidFill>
                  <a:schemeClr val="bg1"/>
                </a:solidFill>
                <a:sym typeface="Wingdings 3"/>
              </a:rPr>
              <a:t></a:t>
            </a:r>
            <a:endParaRPr lang="en-US" b="1" dirty="0">
              <a:solidFill>
                <a:schemeClr val="bg1"/>
              </a:solidFill>
            </a:endParaRPr>
          </a:p>
        </p:txBody>
      </p:sp>
      <p:sp>
        <p:nvSpPr>
          <p:cNvPr id="40" name="Rectangle 39">
            <a:hlinkClick r:id="rId14" action="ppaction://hlinksldjump"/>
          </p:cNvPr>
          <p:cNvSpPr/>
          <p:nvPr/>
        </p:nvSpPr>
        <p:spPr>
          <a:xfrm>
            <a:off x="8708417" y="569300"/>
            <a:ext cx="364477" cy="270923"/>
          </a:xfrm>
          <a:prstGeom prst="rect">
            <a:avLst/>
          </a:prstGeom>
          <a:solidFill>
            <a:schemeClr val="tx1">
              <a:lumMod val="50000"/>
              <a:lumOff val="50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endParaRPr lang="en-US" sz="1100" b="1" dirty="0"/>
          </a:p>
        </p:txBody>
      </p:sp>
      <p:pic>
        <p:nvPicPr>
          <p:cNvPr id="41" name="Picture 40">
            <a:hlinkClick r:id="rId14" action="ppaction://hlinksldjump"/>
          </p:cNvPr>
          <p:cNvPicPr>
            <a:picLocks noChangeAspect="1"/>
          </p:cNvPicPr>
          <p:nvPr/>
        </p:nvPicPr>
        <p:blipFill>
          <a:blip r:embed="rId15" cstate="screen">
            <a:extLst>
              <a:ext uri="{28A0092B-C50C-407E-A947-70E740481C1C}">
                <a14:useLocalDpi xmlns:a14="http://schemas.microsoft.com/office/drawing/2010/main"/>
              </a:ext>
            </a:extLst>
          </a:blip>
          <a:stretch>
            <a:fillRect/>
          </a:stretch>
        </p:blipFill>
        <p:spPr>
          <a:xfrm>
            <a:off x="8810576" y="622137"/>
            <a:ext cx="160158" cy="155448"/>
          </a:xfrm>
          <a:prstGeom prst="rect">
            <a:avLst/>
          </a:prstGeom>
        </p:spPr>
      </p:pic>
      <p:sp>
        <p:nvSpPr>
          <p:cNvPr id="31" name="Rectangle 30">
            <a:hlinkClick r:id="" action="ppaction://macro?name=Slide12.TouchdownClose"/>
          </p:cNvPr>
          <p:cNvSpPr/>
          <p:nvPr/>
        </p:nvSpPr>
        <p:spPr>
          <a:xfrm>
            <a:off x="8887489" y="262010"/>
            <a:ext cx="256511"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56" name="Rectangle 55"/>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Rectangle 56"/>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8" name="Rectangle 57">
            <a:hlinkClick r:id="rId16"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9" name="Rectangle 58">
            <a:hlinkClick r:id="rId17"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Rectangle 59">
            <a:hlinkClick r:id="rId18"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 name="Rectangle 60">
            <a:hlinkClick r:id="rId19"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2" name="Rounded Rectangle 61">
            <a:hlinkClick r:id="rId17"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63" name="Rectangle 62">
            <a:hlinkClick r:id="rId19" action="ppaction://hlinksldjump"/>
          </p:cNvPr>
          <p:cNvSpPr/>
          <p:nvPr/>
        </p:nvSpPr>
        <p:spPr>
          <a:xfrm>
            <a:off x="1193936"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4"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65" name="Picture 64">
            <a:hlinkClick r:id="rId19" action="ppaction://hlinksldjump"/>
          </p:cNvPr>
          <p:cNvPicPr>
            <a:picLocks noChangeAspect="1"/>
          </p:cNvPicPr>
          <p:nvPr/>
        </p:nvPicPr>
        <p:blipFill>
          <a:blip r:embed="rId20"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66" name="Picture 2">
            <a:hlinkClick r:id="rId16" action="ppaction://hlinksldjump"/>
          </p:cNvPr>
          <p:cNvPicPr>
            <a:picLocks noChangeAspect="1" noChangeArrowheads="1"/>
          </p:cNvPicPr>
          <p:nvPr/>
        </p:nvPicPr>
        <p:blipFill>
          <a:blip r:embed="rId21"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67" name="Picture 66">
            <a:hlinkClick r:id="rId18" action="ppaction://hlinksldjump"/>
          </p:cNvPr>
          <p:cNvPicPr>
            <a:picLocks noChangeAspect="1"/>
          </p:cNvPicPr>
          <p:nvPr/>
        </p:nvPicPr>
        <p:blipFill>
          <a:blip r:embed="rId22"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68" name="Picture 67">
            <a:hlinkClick r:id="rId19" action="ppaction://hlinksldjump"/>
          </p:cNvPr>
          <p:cNvPicPr>
            <a:picLocks noChangeAspect="1"/>
          </p:cNvPicPr>
          <p:nvPr/>
        </p:nvPicPr>
        <p:blipFill>
          <a:blip r:embed="rId23"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Tree>
    <p:controls>
      <mc:AlternateContent xmlns:mc="http://schemas.openxmlformats.org/markup-compatibility/2006">
        <mc:Choice xmlns:v="urn:schemas-microsoft-com:vml" Requires="v">
          <p:control spid="11716" name="Label1" r:id="rId2" imgW="1704960" imgH="152280"/>
        </mc:Choice>
        <mc:Fallback>
          <p:control name="Label1" r:id="rId2" imgW="1704960" imgH="152280">
            <p:pic>
              <p:nvPicPr>
                <p:cNvPr id="0" name="Label1"/>
                <p:cNvPicPr preferRelativeResize="0">
                  <a:picLocks noChangeArrowheads="1" noChangeShapeType="1"/>
                </p:cNvPicPr>
                <p:nvPr/>
              </p:nvPicPr>
              <p:blipFill>
                <a:blip r:embed="rId24">
                  <a:extLst>
                    <a:ext uri="{28A0092B-C50C-407E-A947-70E740481C1C}">
                      <a14:useLocalDpi xmlns:a14="http://schemas.microsoft.com/office/drawing/2010/main" val="0"/>
                    </a:ext>
                  </a:extLst>
                </a:blip>
                <a:srcRect/>
                <a:stretch>
                  <a:fillRect/>
                </a:stretch>
              </p:blipFill>
              <p:spPr bwMode="auto">
                <a:xfrm>
                  <a:off x="101600" y="895350"/>
                  <a:ext cx="1701800" cy="1524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1717" name="Label2" r:id="rId3" imgW="1704960" imgH="152280"/>
        </mc:Choice>
        <mc:Fallback>
          <p:control name="Label2" r:id="rId3" imgW="1704960" imgH="152280">
            <p:pic>
              <p:nvPicPr>
                <p:cNvPr id="0" name="Label2"/>
                <p:cNvPicPr preferRelativeResize="0">
                  <a:picLocks noChangeArrowheads="1" noChangeShapeType="1"/>
                </p:cNvPicPr>
                <p:nvPr/>
              </p:nvPicPr>
              <p:blipFill>
                <a:blip r:embed="rId25">
                  <a:extLst>
                    <a:ext uri="{28A0092B-C50C-407E-A947-70E740481C1C}">
                      <a14:useLocalDpi xmlns:a14="http://schemas.microsoft.com/office/drawing/2010/main" val="0"/>
                    </a:ext>
                  </a:extLst>
                </a:blip>
                <a:srcRect/>
                <a:stretch>
                  <a:fillRect/>
                </a:stretch>
              </p:blipFill>
              <p:spPr bwMode="auto">
                <a:xfrm>
                  <a:off x="1905000" y="895350"/>
                  <a:ext cx="1701800" cy="1524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1718" name="Label3" r:id="rId4" imgW="1704960" imgH="152280"/>
        </mc:Choice>
        <mc:Fallback>
          <p:control name="Label3" r:id="rId4" imgW="1704960" imgH="152280">
            <p:pic>
              <p:nvPicPr>
                <p:cNvPr id="0" name="Label3"/>
                <p:cNvPicPr preferRelativeResize="0">
                  <a:picLocks noChangeArrowheads="1" noChangeShapeType="1"/>
                </p:cNvPicPr>
                <p:nvPr/>
              </p:nvPicPr>
              <p:blipFill>
                <a:blip r:embed="rId25">
                  <a:extLst>
                    <a:ext uri="{28A0092B-C50C-407E-A947-70E740481C1C}">
                      <a14:useLocalDpi xmlns:a14="http://schemas.microsoft.com/office/drawing/2010/main" val="0"/>
                    </a:ext>
                  </a:extLst>
                </a:blip>
                <a:srcRect/>
                <a:stretch>
                  <a:fillRect/>
                </a:stretch>
              </p:blipFill>
              <p:spPr bwMode="auto">
                <a:xfrm>
                  <a:off x="3721100" y="895350"/>
                  <a:ext cx="1701800" cy="1524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1719" name="WebBrowser1" r:id="rId5" imgW="9144000" imgH="4095720"/>
        </mc:Choice>
        <mc:Fallback>
          <p:control name="WebBrowser1" r:id="rId5" imgW="9144000" imgH="4095720">
            <p:pic>
              <p:nvPicPr>
                <p:cNvPr id="0" name="WebBrowser1"/>
                <p:cNvPicPr preferRelativeResize="0">
                  <a:picLocks noChangeArrowheads="1" noChangeShapeType="1"/>
                </p:cNvPicPr>
                <p:nvPr/>
              </p:nvPicPr>
              <p:blipFill>
                <a:blip r:embed="rId26">
                  <a:extLst>
                    <a:ext uri="{28A0092B-C50C-407E-A947-70E740481C1C}">
                      <a14:useLocalDpi xmlns:a14="http://schemas.microsoft.com/office/drawing/2010/main" val="0"/>
                    </a:ext>
                  </a:extLst>
                </a:blip>
                <a:srcRect/>
                <a:stretch>
                  <a:fillRect/>
                </a:stretch>
              </p:blipFill>
              <p:spPr bwMode="auto">
                <a:xfrm>
                  <a:off x="0" y="1047750"/>
                  <a:ext cx="9144000" cy="409575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1720" name="TextBox1" r:id="rId6" imgW="6095880" imgH="228600"/>
        </mc:Choice>
        <mc:Fallback>
          <p:control name="TextBox1" r:id="rId6" imgW="6095880" imgH="228600">
            <p:pic>
              <p:nvPicPr>
                <p:cNvPr id="0" name="TextBox1"/>
                <p:cNvPicPr preferRelativeResize="0">
                  <a:picLocks noChangeArrowheads="1" noChangeShapeType="1"/>
                </p:cNvPicPr>
                <p:nvPr/>
              </p:nvPicPr>
              <p:blipFill>
                <a:blip r:embed="rId27">
                  <a:extLst>
                    <a:ext uri="{28A0092B-C50C-407E-A947-70E740481C1C}">
                      <a14:useLocalDpi xmlns:a14="http://schemas.microsoft.com/office/drawing/2010/main" val="0"/>
                    </a:ext>
                  </a:extLst>
                </a:blip>
                <a:srcRect/>
                <a:stretch>
                  <a:fillRect/>
                </a:stretch>
              </p:blipFill>
              <p:spPr bwMode="auto">
                <a:xfrm>
                  <a:off x="762000" y="590550"/>
                  <a:ext cx="6096000" cy="2286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1721" name="Label4" r:id="rId7" imgW="152280" imgH="152280"/>
        </mc:Choice>
        <mc:Fallback>
          <p:control name="Label4" r:id="rId7" imgW="152280" imgH="152280">
            <p:pic>
              <p:nvPicPr>
                <p:cNvPr id="0" name="Label4"/>
                <p:cNvPicPr preferRelativeResize="0">
                  <a:picLocks noChangeArrowheads="1" noChangeShapeType="1"/>
                </p:cNvPicPr>
                <p:nvPr/>
              </p:nvPicPr>
              <p:blipFill>
                <a:blip r:embed="rId28">
                  <a:extLst>
                    <a:ext uri="{28A0092B-C50C-407E-A947-70E740481C1C}">
                      <a14:useLocalDpi xmlns:a14="http://schemas.microsoft.com/office/drawing/2010/main" val="0"/>
                    </a:ext>
                  </a:extLst>
                </a:blip>
                <a:srcRect/>
                <a:stretch>
                  <a:fillRect/>
                </a:stretch>
              </p:blipFill>
              <p:spPr bwMode="auto">
                <a:xfrm>
                  <a:off x="3429000" y="895350"/>
                  <a:ext cx="152400" cy="1524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1722" name="Label5" r:id="rId8" imgW="152280" imgH="152280"/>
        </mc:Choice>
        <mc:Fallback>
          <p:control name="Label5" r:id="rId8" imgW="152280" imgH="152280">
            <p:pic>
              <p:nvPicPr>
                <p:cNvPr id="0" name="Label5"/>
                <p:cNvPicPr preferRelativeResize="0">
                  <a:picLocks noChangeArrowheads="1" noChangeShapeType="1"/>
                </p:cNvPicPr>
                <p:nvPr/>
              </p:nvPicPr>
              <p:blipFill>
                <a:blip r:embed="rId29">
                  <a:extLst>
                    <a:ext uri="{28A0092B-C50C-407E-A947-70E740481C1C}">
                      <a14:useLocalDpi xmlns:a14="http://schemas.microsoft.com/office/drawing/2010/main" val="0"/>
                    </a:ext>
                  </a:extLst>
                </a:blip>
                <a:srcRect/>
                <a:stretch>
                  <a:fillRect/>
                </a:stretch>
              </p:blipFill>
              <p:spPr bwMode="auto">
                <a:xfrm>
                  <a:off x="1600200" y="895350"/>
                  <a:ext cx="152400" cy="1524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1723" name="Label6" r:id="rId9" imgW="152280" imgH="152280"/>
        </mc:Choice>
        <mc:Fallback>
          <p:control name="Label6" r:id="rId9" imgW="152280" imgH="152280">
            <p:pic>
              <p:nvPicPr>
                <p:cNvPr id="0" name="Label6"/>
                <p:cNvPicPr preferRelativeResize="0">
                  <a:picLocks noChangeArrowheads="1" noChangeShapeType="1"/>
                </p:cNvPicPr>
                <p:nvPr/>
              </p:nvPicPr>
              <p:blipFill>
                <a:blip r:embed="rId30">
                  <a:extLst>
                    <a:ext uri="{28A0092B-C50C-407E-A947-70E740481C1C}">
                      <a14:useLocalDpi xmlns:a14="http://schemas.microsoft.com/office/drawing/2010/main" val="0"/>
                    </a:ext>
                  </a:extLst>
                </a:blip>
                <a:srcRect/>
                <a:stretch>
                  <a:fillRect/>
                </a:stretch>
              </p:blipFill>
              <p:spPr bwMode="auto">
                <a:xfrm>
                  <a:off x="5257800" y="895350"/>
                  <a:ext cx="152400" cy="1524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1724" name="Image2" r:id="rId10" imgW="152280" imgH="152280"/>
        </mc:Choice>
        <mc:Fallback>
          <p:control name="Image2" r:id="rId10" imgW="152280" imgH="152280">
            <p:pic>
              <p:nvPicPr>
                <p:cNvPr id="0" name="Image2"/>
                <p:cNvPicPr preferRelativeResize="0">
                  <a:picLocks noChangeArrowheads="1" noChangeShapeType="1"/>
                </p:cNvPicPr>
                <p:nvPr/>
              </p:nvPicPr>
              <p:blipFill>
                <a:blip r:embed="rId31">
                  <a:extLst>
                    <a:ext uri="{28A0092B-C50C-407E-A947-70E740481C1C}">
                      <a14:useLocalDpi xmlns:a14="http://schemas.microsoft.com/office/drawing/2010/main" val="0"/>
                    </a:ext>
                  </a:extLst>
                </a:blip>
                <a:srcRect/>
                <a:stretch>
                  <a:fillRect/>
                </a:stretch>
              </p:blipFill>
              <p:spPr bwMode="auto">
                <a:xfrm>
                  <a:off x="8915400" y="895350"/>
                  <a:ext cx="152400" cy="1524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489567458"/>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12"/>
          <a:srcRect/>
          <a:stretch>
            <a:fillRect/>
          </a:stretch>
        </a:blipFill>
        <a:effectLst/>
      </p:bgPr>
    </p:bg>
    <p:spTree>
      <p:nvGrpSpPr>
        <p:cNvPr id="1" name=""/>
        <p:cNvGrpSpPr/>
        <p:nvPr/>
      </p:nvGrpSpPr>
      <p:grpSpPr>
        <a:xfrm>
          <a:off x="0" y="0"/>
          <a:ext cx="0" cy="0"/>
          <a:chOff x="0" y="0"/>
          <a:chExt cx="0" cy="0"/>
        </a:xfrm>
      </p:grpSpPr>
      <p:sp>
        <p:nvSpPr>
          <p:cNvPr id="42" name="Rectangle 41"/>
          <p:cNvSpPr/>
          <p:nvPr/>
        </p:nvSpPr>
        <p:spPr>
          <a:xfrm>
            <a:off x="-1" y="262010"/>
            <a:ext cx="8887489"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44" name="Rectangle 43">
            <a:hlinkClick r:id="" action="ppaction://macro?name=Slide14.Touchdown5"/>
          </p:cNvPr>
          <p:cNvSpPr/>
          <p:nvPr/>
        </p:nvSpPr>
        <p:spPr>
          <a:xfrm>
            <a:off x="8630978" y="262010"/>
            <a:ext cx="256511" cy="246888"/>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6" name="TextBox 5"/>
          <p:cNvSpPr txBox="1"/>
          <p:nvPr/>
        </p:nvSpPr>
        <p:spPr>
          <a:xfrm>
            <a:off x="0" y="256558"/>
            <a:ext cx="8630977" cy="261594"/>
          </a:xfrm>
          <a:prstGeom prst="rect">
            <a:avLst/>
          </a:prstGeom>
          <a:noFill/>
        </p:spPr>
        <p:txBody>
          <a:bodyPr wrap="square" lIns="91425" tIns="45712" rIns="91425" bIns="45712" rtlCol="0">
            <a:spAutoFit/>
          </a:bodyPr>
          <a:lstStyle/>
          <a:p>
            <a:r>
              <a:rPr lang="en-US" sz="1100" i="1" smtClean="0">
                <a:solidFill>
                  <a:schemeClr val="bg1"/>
                </a:solidFill>
                <a:latin typeface="Segoe UI" pitchFamily="34" charset="0"/>
                <a:cs typeface="Segoe UI" pitchFamily="34" charset="0"/>
              </a:rPr>
              <a:t>TOUCHDOWN - http:///</a:t>
            </a:r>
            <a:endParaRPr lang="en-US" sz="1100" i="1" dirty="0">
              <a:solidFill>
                <a:schemeClr val="bg1"/>
              </a:solidFill>
              <a:latin typeface="Segoe UI" pitchFamily="34" charset="0"/>
              <a:cs typeface="Segoe UI" pitchFamily="34" charset="0"/>
            </a:endParaRPr>
          </a:p>
        </p:txBody>
      </p:sp>
      <p:sp>
        <p:nvSpPr>
          <p:cNvPr id="8" name="Rectangle 7"/>
          <p:cNvSpPr/>
          <p:nvPr/>
        </p:nvSpPr>
        <p:spPr>
          <a:xfrm>
            <a:off x="0" y="520677"/>
            <a:ext cx="9144000" cy="4622823"/>
          </a:xfrm>
          <a:prstGeom prst="rect">
            <a:avLst/>
          </a:prstGeom>
          <a:solidFill>
            <a:schemeClr val="bg1">
              <a:lumMod val="85000"/>
              <a:alpha val="9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9" name="Rectangle 8"/>
          <p:cNvSpPr/>
          <p:nvPr/>
        </p:nvSpPr>
        <p:spPr>
          <a:xfrm>
            <a:off x="0" y="508898"/>
            <a:ext cx="9143852" cy="386451"/>
          </a:xfrm>
          <a:prstGeom prst="rect">
            <a:avLst/>
          </a:prstGeom>
          <a:solidFill>
            <a:schemeClr val="bg1">
              <a:lumMod val="75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grpSp>
        <p:nvGrpSpPr>
          <p:cNvPr id="14" name="Group 13"/>
          <p:cNvGrpSpPr/>
          <p:nvPr/>
        </p:nvGrpSpPr>
        <p:grpSpPr>
          <a:xfrm>
            <a:off x="562094" y="569300"/>
            <a:ext cx="6612955" cy="270923"/>
            <a:chOff x="920140" y="806410"/>
            <a:chExt cx="6623660" cy="319564"/>
          </a:xfrm>
        </p:grpSpPr>
        <p:sp>
          <p:nvSpPr>
            <p:cNvPr id="15" name="Flowchart: Stored Data 14"/>
            <p:cNvSpPr/>
            <p:nvPr/>
          </p:nvSpPr>
          <p:spPr>
            <a:xfrm flipH="1">
              <a:off x="920140" y="806410"/>
              <a:ext cx="762000" cy="319564"/>
            </a:xfrm>
            <a:prstGeom prst="flowChartOnlineStorage">
              <a:avLst/>
            </a:prstGeom>
            <a:solidFill>
              <a:schemeClr val="bg1"/>
            </a:solidFill>
            <a:ln w="317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p:cNvSpPr/>
            <p:nvPr/>
          </p:nvSpPr>
          <p:spPr>
            <a:xfrm>
              <a:off x="1072540" y="806410"/>
              <a:ext cx="6471260" cy="319564"/>
            </a:xfrm>
            <a:prstGeom prst="rect">
              <a:avLst/>
            </a:prstGeom>
            <a:solidFill>
              <a:schemeClr val="bg1"/>
            </a:solidFill>
            <a:ln w="317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p:cNvSpPr/>
            <p:nvPr/>
          </p:nvSpPr>
          <p:spPr>
            <a:xfrm>
              <a:off x="1072539" y="810170"/>
              <a:ext cx="172271" cy="3158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8" name="Straight Connector 17"/>
            <p:cNvCxnSpPr/>
            <p:nvPr/>
          </p:nvCxnSpPr>
          <p:spPr>
            <a:xfrm>
              <a:off x="992237" y="806410"/>
              <a:ext cx="381000" cy="0"/>
            </a:xfrm>
            <a:prstGeom prst="line">
              <a:avLst/>
            </a:prstGeom>
            <a:ln w="31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grpSp>
      <p:grpSp>
        <p:nvGrpSpPr>
          <p:cNvPr id="24" name="Group 23"/>
          <p:cNvGrpSpPr/>
          <p:nvPr/>
        </p:nvGrpSpPr>
        <p:grpSpPr>
          <a:xfrm>
            <a:off x="70060" y="547929"/>
            <a:ext cx="528871" cy="316851"/>
            <a:chOff x="152400" y="742950"/>
            <a:chExt cx="764315" cy="457200"/>
          </a:xfrm>
          <a:solidFill>
            <a:schemeClr val="tx1">
              <a:lumMod val="50000"/>
              <a:lumOff val="50000"/>
            </a:schemeClr>
          </a:solidFill>
          <a:effectLst>
            <a:outerShdw blurRad="63500" sx="102000" sy="102000" algn="ctr" rotWithShape="0">
              <a:prstClr val="black">
                <a:alpha val="40000"/>
              </a:prstClr>
            </a:outerShdw>
          </a:effectLst>
        </p:grpSpPr>
        <p:sp>
          <p:nvSpPr>
            <p:cNvPr id="25" name="Oval 24"/>
            <p:cNvSpPr/>
            <p:nvPr/>
          </p:nvSpPr>
          <p:spPr>
            <a:xfrm>
              <a:off x="152400" y="742950"/>
              <a:ext cx="457200" cy="4572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26" name="Oval 25"/>
            <p:cNvSpPr/>
            <p:nvPr/>
          </p:nvSpPr>
          <p:spPr>
            <a:xfrm>
              <a:off x="550955" y="788670"/>
              <a:ext cx="365760" cy="36576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p>
          </p:txBody>
        </p:sp>
      </p:grpSp>
      <p:sp>
        <p:nvSpPr>
          <p:cNvPr id="27" name="Oval 26"/>
          <p:cNvSpPr/>
          <p:nvPr/>
        </p:nvSpPr>
        <p:spPr>
          <a:xfrm>
            <a:off x="7013242" y="553792"/>
            <a:ext cx="301957" cy="305123"/>
          </a:xfrm>
          <a:prstGeom prst="ellipse">
            <a:avLst/>
          </a:prstGeom>
          <a:solidFill>
            <a:schemeClr val="tx1">
              <a:lumMod val="50000"/>
              <a:lumOff val="50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p>
        </p:txBody>
      </p:sp>
      <p:sp>
        <p:nvSpPr>
          <p:cNvPr id="28" name="Rectangle 27">
            <a:hlinkClick r:id="" action="ppaction://macro?name=Slide18.Refresh5"/>
          </p:cNvPr>
          <p:cNvSpPr/>
          <p:nvPr/>
        </p:nvSpPr>
        <p:spPr>
          <a:xfrm>
            <a:off x="7396494" y="569300"/>
            <a:ext cx="364477" cy="270923"/>
          </a:xfrm>
          <a:prstGeom prst="rect">
            <a:avLst/>
          </a:prstGeom>
          <a:solidFill>
            <a:schemeClr val="tx1">
              <a:lumMod val="50000"/>
              <a:lumOff val="50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sz="1400" b="1" dirty="0"/>
          </a:p>
        </p:txBody>
      </p:sp>
      <p:sp>
        <p:nvSpPr>
          <p:cNvPr id="29" name="Rectangle 28">
            <a:hlinkClick r:id="" action="ppaction://macro?name=Slide18.GoHome5"/>
          </p:cNvPr>
          <p:cNvSpPr/>
          <p:nvPr/>
        </p:nvSpPr>
        <p:spPr>
          <a:xfrm>
            <a:off x="7833801" y="569300"/>
            <a:ext cx="364477" cy="270923"/>
          </a:xfrm>
          <a:prstGeom prst="rect">
            <a:avLst/>
          </a:prstGeom>
          <a:solidFill>
            <a:schemeClr val="tx1">
              <a:lumMod val="50000"/>
              <a:lumOff val="50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endParaRPr lang="en-US" sz="1100" b="1" dirty="0"/>
          </a:p>
        </p:txBody>
      </p:sp>
      <p:sp>
        <p:nvSpPr>
          <p:cNvPr id="30" name="Rectangle 29">
            <a:hlinkClick r:id="" action="ppaction://macro?name=Slide18.GoStop5"/>
          </p:cNvPr>
          <p:cNvSpPr/>
          <p:nvPr/>
        </p:nvSpPr>
        <p:spPr>
          <a:xfrm>
            <a:off x="8271109" y="569300"/>
            <a:ext cx="364477" cy="270923"/>
          </a:xfrm>
          <a:prstGeom prst="rect">
            <a:avLst/>
          </a:prstGeom>
          <a:solidFill>
            <a:schemeClr val="tx1">
              <a:lumMod val="50000"/>
              <a:lumOff val="50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endParaRPr lang="en-US" sz="1100" b="1" dirty="0"/>
          </a:p>
        </p:txBody>
      </p:sp>
      <p:sp>
        <p:nvSpPr>
          <p:cNvPr id="32" name="Rectangle 31">
            <a:hlinkClick r:id="" action="ppaction://macro?name=Slide18.GoBack5"/>
          </p:cNvPr>
          <p:cNvSpPr/>
          <p:nvPr/>
        </p:nvSpPr>
        <p:spPr>
          <a:xfrm>
            <a:off x="134463" y="579614"/>
            <a:ext cx="187554" cy="253916"/>
          </a:xfrm>
          <a:prstGeom prst="rect">
            <a:avLst/>
          </a:prstGeom>
        </p:spPr>
        <p:txBody>
          <a:bodyPr wrap="square">
            <a:spAutoFit/>
          </a:bodyPr>
          <a:lstStyle/>
          <a:p>
            <a:pPr algn="ctr"/>
            <a:r>
              <a:rPr lang="en-US" sz="1050" dirty="0" smtClean="0">
                <a:solidFill>
                  <a:schemeClr val="bg1"/>
                </a:solidFill>
                <a:sym typeface="Wingdings 3"/>
              </a:rPr>
              <a:t></a:t>
            </a:r>
            <a:endParaRPr lang="en-US" sz="1050" dirty="0">
              <a:solidFill>
                <a:schemeClr val="bg1"/>
              </a:solidFill>
            </a:endParaRPr>
          </a:p>
        </p:txBody>
      </p:sp>
      <p:pic>
        <p:nvPicPr>
          <p:cNvPr id="33" name="Picture 2">
            <a:hlinkClick r:id="" action="ppaction://macro?name=Slide18.GoHome5"/>
          </p:cNvPr>
          <p:cNvPicPr>
            <a:picLocks noChangeAspect="1" noChangeArrowheads="1"/>
          </p:cNvPicPr>
          <p:nvPr/>
        </p:nvPicPr>
        <p:blipFill>
          <a:blip r:embed="rId13">
            <a:extLst>
              <a:ext uri="{28A0092B-C50C-407E-A947-70E740481C1C}">
                <a14:useLocalDpi xmlns:a14="http://schemas.microsoft.com/office/drawing/2010/main"/>
              </a:ext>
            </a:extLst>
          </a:blip>
          <a:stretch>
            <a:fillRect/>
          </a:stretch>
        </p:blipFill>
        <p:spPr bwMode="auto">
          <a:xfrm>
            <a:off x="7943123" y="629984"/>
            <a:ext cx="145830" cy="139754"/>
          </a:xfrm>
          <a:prstGeom prst="rect">
            <a:avLst/>
          </a:prstGeom>
          <a:noFill/>
          <a:extLst>
            <a:ext uri="{909E8E84-426E-40DD-AFC4-6F175D3DCCD1}">
              <a14:hiddenFill xmlns:a14="http://schemas.microsoft.com/office/drawing/2010/main">
                <a:solidFill>
                  <a:srgbClr val="FFFFFF"/>
                </a:solidFill>
              </a14:hiddenFill>
            </a:ext>
          </a:extLst>
        </p:spPr>
      </p:pic>
      <p:sp>
        <p:nvSpPr>
          <p:cNvPr id="35" name="Rectangle 34">
            <a:hlinkClick r:id="" action="ppaction://macro?name=Slide18.GoForward5"/>
          </p:cNvPr>
          <p:cNvSpPr/>
          <p:nvPr/>
        </p:nvSpPr>
        <p:spPr>
          <a:xfrm>
            <a:off x="405471" y="610632"/>
            <a:ext cx="163924" cy="200055"/>
          </a:xfrm>
          <a:prstGeom prst="rect">
            <a:avLst/>
          </a:prstGeom>
        </p:spPr>
        <p:txBody>
          <a:bodyPr wrap="square">
            <a:spAutoFit/>
          </a:bodyPr>
          <a:lstStyle/>
          <a:p>
            <a:pPr algn="ctr"/>
            <a:r>
              <a:rPr lang="en-US" sz="700" dirty="0">
                <a:solidFill>
                  <a:schemeClr val="bg1"/>
                </a:solidFill>
                <a:sym typeface="Wingdings 3"/>
              </a:rPr>
              <a:t></a:t>
            </a:r>
            <a:endParaRPr lang="en-US" sz="700" dirty="0">
              <a:solidFill>
                <a:schemeClr val="bg1"/>
              </a:solidFill>
            </a:endParaRPr>
          </a:p>
        </p:txBody>
      </p:sp>
      <p:sp>
        <p:nvSpPr>
          <p:cNvPr id="36" name="Rectangle 35">
            <a:hlinkClick r:id="" action="ppaction://macro?name=Slide18.Navigate5"/>
          </p:cNvPr>
          <p:cNvSpPr/>
          <p:nvPr/>
        </p:nvSpPr>
        <p:spPr>
          <a:xfrm>
            <a:off x="7060749" y="575767"/>
            <a:ext cx="228599" cy="261609"/>
          </a:xfrm>
          <a:prstGeom prst="rect">
            <a:avLst/>
          </a:prstGeom>
        </p:spPr>
        <p:txBody>
          <a:bodyPr wrap="square">
            <a:spAutoFit/>
          </a:bodyPr>
          <a:lstStyle/>
          <a:p>
            <a:pPr algn="ctr"/>
            <a:r>
              <a:rPr lang="en-US" sz="1100" dirty="0">
                <a:solidFill>
                  <a:schemeClr val="bg1"/>
                </a:solidFill>
                <a:sym typeface="Wingdings 3"/>
              </a:rPr>
              <a:t></a:t>
            </a:r>
            <a:endParaRPr lang="en-US" sz="1100" dirty="0">
              <a:solidFill>
                <a:schemeClr val="bg1"/>
              </a:solidFill>
            </a:endParaRPr>
          </a:p>
        </p:txBody>
      </p:sp>
      <p:sp>
        <p:nvSpPr>
          <p:cNvPr id="37" name="Rectangle 36">
            <a:hlinkClick r:id="" action="ppaction://macro?name=Slide18.GoStop5"/>
          </p:cNvPr>
          <p:cNvSpPr/>
          <p:nvPr/>
        </p:nvSpPr>
        <p:spPr>
          <a:xfrm>
            <a:off x="8384767" y="637992"/>
            <a:ext cx="137160" cy="137160"/>
          </a:xfrm>
          <a:prstGeom prst="rect">
            <a:avLst/>
          </a:prstGeom>
        </p:spPr>
        <p:txBody>
          <a:bodyPr wrap="none">
            <a:prstTxWarp prst="textPlain">
              <a:avLst/>
            </a:prstTxWarp>
            <a:spAutoFit/>
          </a:bodyPr>
          <a:lstStyle/>
          <a:p>
            <a:r>
              <a:rPr lang="en-US" b="1" dirty="0">
                <a:solidFill>
                  <a:schemeClr val="bg1"/>
                </a:solidFill>
                <a:sym typeface="Webdings"/>
              </a:rPr>
              <a:t></a:t>
            </a:r>
            <a:endParaRPr lang="en-US" b="1" dirty="0">
              <a:solidFill>
                <a:schemeClr val="bg1"/>
              </a:solidFill>
            </a:endParaRPr>
          </a:p>
        </p:txBody>
      </p:sp>
      <p:sp>
        <p:nvSpPr>
          <p:cNvPr id="38" name="Rectangle 37">
            <a:hlinkClick r:id="" action="ppaction://macro?name=Slide18.Refresh5"/>
          </p:cNvPr>
          <p:cNvSpPr/>
          <p:nvPr/>
        </p:nvSpPr>
        <p:spPr>
          <a:xfrm>
            <a:off x="7512535" y="634507"/>
            <a:ext cx="132394" cy="135231"/>
          </a:xfrm>
          <a:prstGeom prst="rect">
            <a:avLst/>
          </a:prstGeom>
        </p:spPr>
        <p:txBody>
          <a:bodyPr wrap="none">
            <a:prstTxWarp prst="textPlain">
              <a:avLst/>
            </a:prstTxWarp>
            <a:spAutoFit/>
          </a:bodyPr>
          <a:lstStyle/>
          <a:p>
            <a:pPr algn="ctr"/>
            <a:r>
              <a:rPr lang="en-US" b="1" dirty="0">
                <a:solidFill>
                  <a:schemeClr val="bg1"/>
                </a:solidFill>
                <a:sym typeface="Wingdings 3"/>
              </a:rPr>
              <a:t></a:t>
            </a:r>
            <a:endParaRPr lang="en-US" b="1" dirty="0">
              <a:solidFill>
                <a:schemeClr val="bg1"/>
              </a:solidFill>
            </a:endParaRPr>
          </a:p>
        </p:txBody>
      </p:sp>
      <p:sp>
        <p:nvSpPr>
          <p:cNvPr id="40" name="Rectangle 39">
            <a:hlinkClick r:id="rId14" action="ppaction://hlinksldjump"/>
          </p:cNvPr>
          <p:cNvSpPr/>
          <p:nvPr/>
        </p:nvSpPr>
        <p:spPr>
          <a:xfrm>
            <a:off x="8708417" y="569300"/>
            <a:ext cx="364477" cy="270923"/>
          </a:xfrm>
          <a:prstGeom prst="rect">
            <a:avLst/>
          </a:prstGeom>
          <a:solidFill>
            <a:schemeClr val="tx1">
              <a:lumMod val="50000"/>
              <a:lumOff val="50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endParaRPr lang="en-US" sz="1100" b="1" dirty="0"/>
          </a:p>
        </p:txBody>
      </p:sp>
      <p:pic>
        <p:nvPicPr>
          <p:cNvPr id="41" name="Picture 40">
            <a:hlinkClick r:id="rId14" action="ppaction://hlinksldjump"/>
          </p:cNvPr>
          <p:cNvPicPr>
            <a:picLocks noChangeAspect="1"/>
          </p:cNvPicPr>
          <p:nvPr/>
        </p:nvPicPr>
        <p:blipFill>
          <a:blip r:embed="rId15" cstate="screen">
            <a:extLst>
              <a:ext uri="{28A0092B-C50C-407E-A947-70E740481C1C}">
                <a14:useLocalDpi xmlns:a14="http://schemas.microsoft.com/office/drawing/2010/main"/>
              </a:ext>
            </a:extLst>
          </a:blip>
          <a:stretch>
            <a:fillRect/>
          </a:stretch>
        </p:blipFill>
        <p:spPr>
          <a:xfrm>
            <a:off x="8810576" y="622137"/>
            <a:ext cx="160158" cy="155448"/>
          </a:xfrm>
          <a:prstGeom prst="rect">
            <a:avLst/>
          </a:prstGeom>
        </p:spPr>
      </p:pic>
      <p:sp>
        <p:nvSpPr>
          <p:cNvPr id="31" name="Rectangle 30">
            <a:hlinkClick r:id="" action="ppaction://macro?name=Slide12.TouchdownClose"/>
          </p:cNvPr>
          <p:cNvSpPr/>
          <p:nvPr/>
        </p:nvSpPr>
        <p:spPr>
          <a:xfrm>
            <a:off x="8887489" y="262010"/>
            <a:ext cx="256511"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34" name="Rectangle 33"/>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Rectangle 42"/>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5" name="Rectangle 44">
            <a:hlinkClick r:id="rId16"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6" name="Rectangle 45">
            <a:hlinkClick r:id="rId17"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7" name="Rectangle 46">
            <a:hlinkClick r:id="rId18"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Rectangle 47">
            <a:hlinkClick r:id="rId19"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9" name="Rounded Rectangle 48">
            <a:hlinkClick r:id="rId17"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50" name="Rectangle 49">
            <a:hlinkClick r:id="rId19" action="ppaction://hlinksldjump"/>
          </p:cNvPr>
          <p:cNvSpPr/>
          <p:nvPr/>
        </p:nvSpPr>
        <p:spPr>
          <a:xfrm>
            <a:off x="1193936"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1"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52" name="Picture 51">
            <a:hlinkClick r:id="rId19" action="ppaction://hlinksldjump"/>
          </p:cNvPr>
          <p:cNvPicPr>
            <a:picLocks noChangeAspect="1"/>
          </p:cNvPicPr>
          <p:nvPr/>
        </p:nvPicPr>
        <p:blipFill>
          <a:blip r:embed="rId20"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53" name="Picture 2">
            <a:hlinkClick r:id="rId16" action="ppaction://hlinksldjump"/>
          </p:cNvPr>
          <p:cNvPicPr>
            <a:picLocks noChangeAspect="1" noChangeArrowheads="1"/>
          </p:cNvPicPr>
          <p:nvPr/>
        </p:nvPicPr>
        <p:blipFill>
          <a:blip r:embed="rId21"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54" name="Picture 53">
            <a:hlinkClick r:id="rId18" action="ppaction://hlinksldjump"/>
          </p:cNvPr>
          <p:cNvPicPr>
            <a:picLocks noChangeAspect="1"/>
          </p:cNvPicPr>
          <p:nvPr/>
        </p:nvPicPr>
        <p:blipFill>
          <a:blip r:embed="rId22"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55" name="Picture 54">
            <a:hlinkClick r:id="rId19" action="ppaction://hlinksldjump"/>
          </p:cNvPr>
          <p:cNvPicPr>
            <a:picLocks noChangeAspect="1"/>
          </p:cNvPicPr>
          <p:nvPr/>
        </p:nvPicPr>
        <p:blipFill>
          <a:blip r:embed="rId23"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Tree>
    <p:controls>
      <mc:AlternateContent xmlns:mc="http://schemas.openxmlformats.org/markup-compatibility/2006">
        <mc:Choice xmlns:v="urn:schemas-microsoft-com:vml" Requires="v">
          <p:control spid="12740" name="Label1" r:id="rId2" imgW="1704960" imgH="152280"/>
        </mc:Choice>
        <mc:Fallback>
          <p:control name="Label1" r:id="rId2" imgW="1704960" imgH="152280">
            <p:pic>
              <p:nvPicPr>
                <p:cNvPr id="0" name="Label1"/>
                <p:cNvPicPr preferRelativeResize="0">
                  <a:picLocks noChangeArrowheads="1" noChangeShapeType="1"/>
                </p:cNvPicPr>
                <p:nvPr/>
              </p:nvPicPr>
              <p:blipFill>
                <a:blip r:embed="rId24">
                  <a:extLst>
                    <a:ext uri="{28A0092B-C50C-407E-A947-70E740481C1C}">
                      <a14:useLocalDpi xmlns:a14="http://schemas.microsoft.com/office/drawing/2010/main" val="0"/>
                    </a:ext>
                  </a:extLst>
                </a:blip>
                <a:srcRect/>
                <a:stretch>
                  <a:fillRect/>
                </a:stretch>
              </p:blipFill>
              <p:spPr bwMode="auto">
                <a:xfrm>
                  <a:off x="101600" y="895350"/>
                  <a:ext cx="1701800" cy="1524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2741" name="Label2" r:id="rId3" imgW="1704960" imgH="152280"/>
        </mc:Choice>
        <mc:Fallback>
          <p:control name="Label2" r:id="rId3" imgW="1704960" imgH="152280">
            <p:pic>
              <p:nvPicPr>
                <p:cNvPr id="0" name="Label2"/>
                <p:cNvPicPr preferRelativeResize="0">
                  <a:picLocks noChangeArrowheads="1" noChangeShapeType="1"/>
                </p:cNvPicPr>
                <p:nvPr/>
              </p:nvPicPr>
              <p:blipFill>
                <a:blip r:embed="rId25">
                  <a:extLst>
                    <a:ext uri="{28A0092B-C50C-407E-A947-70E740481C1C}">
                      <a14:useLocalDpi xmlns:a14="http://schemas.microsoft.com/office/drawing/2010/main" val="0"/>
                    </a:ext>
                  </a:extLst>
                </a:blip>
                <a:srcRect/>
                <a:stretch>
                  <a:fillRect/>
                </a:stretch>
              </p:blipFill>
              <p:spPr bwMode="auto">
                <a:xfrm>
                  <a:off x="1905000" y="895350"/>
                  <a:ext cx="1701800" cy="1524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2742" name="Label3" r:id="rId4" imgW="1704960" imgH="152280"/>
        </mc:Choice>
        <mc:Fallback>
          <p:control name="Label3" r:id="rId4" imgW="1704960" imgH="152280">
            <p:pic>
              <p:nvPicPr>
                <p:cNvPr id="0" name="Label3"/>
                <p:cNvPicPr preferRelativeResize="0">
                  <a:picLocks noChangeArrowheads="1" noChangeShapeType="1"/>
                </p:cNvPicPr>
                <p:nvPr/>
              </p:nvPicPr>
              <p:blipFill>
                <a:blip r:embed="rId24">
                  <a:extLst>
                    <a:ext uri="{28A0092B-C50C-407E-A947-70E740481C1C}">
                      <a14:useLocalDpi xmlns:a14="http://schemas.microsoft.com/office/drawing/2010/main" val="0"/>
                    </a:ext>
                  </a:extLst>
                </a:blip>
                <a:srcRect/>
                <a:stretch>
                  <a:fillRect/>
                </a:stretch>
              </p:blipFill>
              <p:spPr bwMode="auto">
                <a:xfrm>
                  <a:off x="3721100" y="895350"/>
                  <a:ext cx="1701800" cy="1524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2743" name="WebBrowser1" r:id="rId5" imgW="9144000" imgH="4095720"/>
        </mc:Choice>
        <mc:Fallback>
          <p:control name="WebBrowser1" r:id="rId5" imgW="9144000" imgH="4095720">
            <p:pic>
              <p:nvPicPr>
                <p:cNvPr id="0" name="WebBrowser1"/>
                <p:cNvPicPr preferRelativeResize="0">
                  <a:picLocks noChangeArrowheads="1" noChangeShapeType="1"/>
                </p:cNvPicPr>
                <p:nvPr/>
              </p:nvPicPr>
              <p:blipFill>
                <a:blip r:embed="rId26">
                  <a:extLst>
                    <a:ext uri="{28A0092B-C50C-407E-A947-70E740481C1C}">
                      <a14:useLocalDpi xmlns:a14="http://schemas.microsoft.com/office/drawing/2010/main" val="0"/>
                    </a:ext>
                  </a:extLst>
                </a:blip>
                <a:srcRect/>
                <a:stretch>
                  <a:fillRect/>
                </a:stretch>
              </p:blipFill>
              <p:spPr bwMode="auto">
                <a:xfrm>
                  <a:off x="0" y="1047750"/>
                  <a:ext cx="9144000" cy="409575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2744" name="TextBox1" r:id="rId6" imgW="6095880" imgH="228600"/>
        </mc:Choice>
        <mc:Fallback>
          <p:control name="TextBox1" r:id="rId6" imgW="6095880" imgH="228600">
            <p:pic>
              <p:nvPicPr>
                <p:cNvPr id="0" name="TextBox1"/>
                <p:cNvPicPr preferRelativeResize="0">
                  <a:picLocks noChangeArrowheads="1" noChangeShapeType="1"/>
                </p:cNvPicPr>
                <p:nvPr/>
              </p:nvPicPr>
              <p:blipFill>
                <a:blip r:embed="rId27">
                  <a:extLst>
                    <a:ext uri="{28A0092B-C50C-407E-A947-70E740481C1C}">
                      <a14:useLocalDpi xmlns:a14="http://schemas.microsoft.com/office/drawing/2010/main" val="0"/>
                    </a:ext>
                  </a:extLst>
                </a:blip>
                <a:srcRect/>
                <a:stretch>
                  <a:fillRect/>
                </a:stretch>
              </p:blipFill>
              <p:spPr bwMode="auto">
                <a:xfrm>
                  <a:off x="762000" y="590550"/>
                  <a:ext cx="6096000" cy="2286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2745" name="Label5" r:id="rId7" imgW="152280" imgH="152280"/>
        </mc:Choice>
        <mc:Fallback>
          <p:control name="Label5" r:id="rId7" imgW="152280" imgH="152280">
            <p:pic>
              <p:nvPicPr>
                <p:cNvPr id="0" name="Label5"/>
                <p:cNvPicPr preferRelativeResize="0">
                  <a:picLocks noChangeArrowheads="1" noChangeShapeType="1"/>
                </p:cNvPicPr>
                <p:nvPr/>
              </p:nvPicPr>
              <p:blipFill>
                <a:blip r:embed="rId28">
                  <a:extLst>
                    <a:ext uri="{28A0092B-C50C-407E-A947-70E740481C1C}">
                      <a14:useLocalDpi xmlns:a14="http://schemas.microsoft.com/office/drawing/2010/main" val="0"/>
                    </a:ext>
                  </a:extLst>
                </a:blip>
                <a:srcRect/>
                <a:stretch>
                  <a:fillRect/>
                </a:stretch>
              </p:blipFill>
              <p:spPr bwMode="auto">
                <a:xfrm>
                  <a:off x="1600200" y="895350"/>
                  <a:ext cx="152400" cy="1524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2746" name="Label4" r:id="rId8" imgW="152280" imgH="152280"/>
        </mc:Choice>
        <mc:Fallback>
          <p:control name="Label4" r:id="rId8" imgW="152280" imgH="152280">
            <p:pic>
              <p:nvPicPr>
                <p:cNvPr id="0" name="Label4"/>
                <p:cNvPicPr preferRelativeResize="0">
                  <a:picLocks noChangeArrowheads="1" noChangeShapeType="1"/>
                </p:cNvPicPr>
                <p:nvPr/>
              </p:nvPicPr>
              <p:blipFill>
                <a:blip r:embed="rId29">
                  <a:extLst>
                    <a:ext uri="{28A0092B-C50C-407E-A947-70E740481C1C}">
                      <a14:useLocalDpi xmlns:a14="http://schemas.microsoft.com/office/drawing/2010/main" val="0"/>
                    </a:ext>
                  </a:extLst>
                </a:blip>
                <a:srcRect/>
                <a:stretch>
                  <a:fillRect/>
                </a:stretch>
              </p:blipFill>
              <p:spPr bwMode="auto">
                <a:xfrm>
                  <a:off x="3429000" y="895350"/>
                  <a:ext cx="152400" cy="1524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2747" name="Label6" r:id="rId9" imgW="152280" imgH="152280"/>
        </mc:Choice>
        <mc:Fallback>
          <p:control name="Label6" r:id="rId9" imgW="152280" imgH="152280">
            <p:pic>
              <p:nvPicPr>
                <p:cNvPr id="0" name="Label6"/>
                <p:cNvPicPr preferRelativeResize="0">
                  <a:picLocks noChangeArrowheads="1" noChangeShapeType="1"/>
                </p:cNvPicPr>
                <p:nvPr/>
              </p:nvPicPr>
              <p:blipFill>
                <a:blip r:embed="rId30">
                  <a:extLst>
                    <a:ext uri="{28A0092B-C50C-407E-A947-70E740481C1C}">
                      <a14:useLocalDpi xmlns:a14="http://schemas.microsoft.com/office/drawing/2010/main" val="0"/>
                    </a:ext>
                  </a:extLst>
                </a:blip>
                <a:srcRect/>
                <a:stretch>
                  <a:fillRect/>
                </a:stretch>
              </p:blipFill>
              <p:spPr bwMode="auto">
                <a:xfrm>
                  <a:off x="5257800" y="895350"/>
                  <a:ext cx="152400" cy="1524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2748" name="Image2" r:id="rId10" imgW="152280" imgH="152280"/>
        </mc:Choice>
        <mc:Fallback>
          <p:control name="Image2" r:id="rId10" imgW="152280" imgH="152280">
            <p:pic>
              <p:nvPicPr>
                <p:cNvPr id="0" name="Image2"/>
                <p:cNvPicPr preferRelativeResize="0">
                  <a:picLocks noChangeArrowheads="1" noChangeShapeType="1"/>
                </p:cNvPicPr>
                <p:nvPr/>
              </p:nvPicPr>
              <p:blipFill>
                <a:blip r:embed="rId31">
                  <a:extLst>
                    <a:ext uri="{28A0092B-C50C-407E-A947-70E740481C1C}">
                      <a14:useLocalDpi xmlns:a14="http://schemas.microsoft.com/office/drawing/2010/main" val="0"/>
                    </a:ext>
                  </a:extLst>
                </a:blip>
                <a:srcRect/>
                <a:stretch>
                  <a:fillRect/>
                </a:stretch>
              </p:blipFill>
              <p:spPr bwMode="auto">
                <a:xfrm>
                  <a:off x="8915400" y="895350"/>
                  <a:ext cx="152400" cy="1524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2225072095"/>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12"/>
          <a:srcRect/>
          <a:stretch>
            <a:fillRect/>
          </a:stretch>
        </a:blipFill>
        <a:effectLst/>
      </p:bgPr>
    </p:bg>
    <p:spTree>
      <p:nvGrpSpPr>
        <p:cNvPr id="1" name=""/>
        <p:cNvGrpSpPr/>
        <p:nvPr/>
      </p:nvGrpSpPr>
      <p:grpSpPr>
        <a:xfrm>
          <a:off x="0" y="0"/>
          <a:ext cx="0" cy="0"/>
          <a:chOff x="0" y="0"/>
          <a:chExt cx="0" cy="0"/>
        </a:xfrm>
      </p:grpSpPr>
      <p:sp>
        <p:nvSpPr>
          <p:cNvPr id="42" name="Rectangle 41"/>
          <p:cNvSpPr/>
          <p:nvPr/>
        </p:nvSpPr>
        <p:spPr>
          <a:xfrm>
            <a:off x="-1" y="262010"/>
            <a:ext cx="8887489"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44" name="Rectangle 43">
            <a:hlinkClick r:id="" action="ppaction://macro?name=Slide14.Touchdown6"/>
          </p:cNvPr>
          <p:cNvSpPr/>
          <p:nvPr/>
        </p:nvSpPr>
        <p:spPr>
          <a:xfrm>
            <a:off x="8630978" y="262010"/>
            <a:ext cx="256511" cy="246888"/>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6" name="TextBox 5"/>
          <p:cNvSpPr txBox="1"/>
          <p:nvPr/>
        </p:nvSpPr>
        <p:spPr>
          <a:xfrm>
            <a:off x="0" y="256558"/>
            <a:ext cx="8630977" cy="261594"/>
          </a:xfrm>
          <a:prstGeom prst="rect">
            <a:avLst/>
          </a:prstGeom>
          <a:noFill/>
        </p:spPr>
        <p:txBody>
          <a:bodyPr wrap="square" lIns="91425" tIns="45712" rIns="91425" bIns="45712" rtlCol="0">
            <a:spAutoFit/>
          </a:bodyPr>
          <a:lstStyle/>
          <a:p>
            <a:r>
              <a:rPr lang="en-US" sz="1100" i="1" smtClean="0">
                <a:solidFill>
                  <a:schemeClr val="bg1"/>
                </a:solidFill>
                <a:latin typeface="Segoe UI" pitchFamily="34" charset="0"/>
                <a:cs typeface="Segoe UI" pitchFamily="34" charset="0"/>
              </a:rPr>
              <a:t>TOUCHDOWN - http:///</a:t>
            </a:r>
            <a:endParaRPr lang="en-US" sz="1100" i="1" dirty="0">
              <a:solidFill>
                <a:schemeClr val="bg1"/>
              </a:solidFill>
              <a:latin typeface="Segoe UI" pitchFamily="34" charset="0"/>
              <a:cs typeface="Segoe UI" pitchFamily="34" charset="0"/>
            </a:endParaRPr>
          </a:p>
        </p:txBody>
      </p:sp>
      <p:sp>
        <p:nvSpPr>
          <p:cNvPr id="8" name="Rectangle 7"/>
          <p:cNvSpPr/>
          <p:nvPr/>
        </p:nvSpPr>
        <p:spPr>
          <a:xfrm>
            <a:off x="0" y="520677"/>
            <a:ext cx="9144000" cy="4622823"/>
          </a:xfrm>
          <a:prstGeom prst="rect">
            <a:avLst/>
          </a:prstGeom>
          <a:solidFill>
            <a:schemeClr val="bg1">
              <a:lumMod val="85000"/>
              <a:alpha val="9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9" name="Rectangle 8"/>
          <p:cNvSpPr/>
          <p:nvPr/>
        </p:nvSpPr>
        <p:spPr>
          <a:xfrm>
            <a:off x="0" y="508898"/>
            <a:ext cx="9143852" cy="386451"/>
          </a:xfrm>
          <a:prstGeom prst="rect">
            <a:avLst/>
          </a:prstGeom>
          <a:solidFill>
            <a:schemeClr val="bg1">
              <a:lumMod val="75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grpSp>
        <p:nvGrpSpPr>
          <p:cNvPr id="14" name="Group 13"/>
          <p:cNvGrpSpPr/>
          <p:nvPr/>
        </p:nvGrpSpPr>
        <p:grpSpPr>
          <a:xfrm>
            <a:off x="562094" y="569300"/>
            <a:ext cx="6612955" cy="270923"/>
            <a:chOff x="920140" y="806410"/>
            <a:chExt cx="6623660" cy="319564"/>
          </a:xfrm>
        </p:grpSpPr>
        <p:sp>
          <p:nvSpPr>
            <p:cNvPr id="15" name="Flowchart: Stored Data 14"/>
            <p:cNvSpPr/>
            <p:nvPr/>
          </p:nvSpPr>
          <p:spPr>
            <a:xfrm flipH="1">
              <a:off x="920140" y="806410"/>
              <a:ext cx="762000" cy="319564"/>
            </a:xfrm>
            <a:prstGeom prst="flowChartOnlineStorage">
              <a:avLst/>
            </a:prstGeom>
            <a:solidFill>
              <a:schemeClr val="bg1"/>
            </a:solidFill>
            <a:ln w="317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p:cNvSpPr/>
            <p:nvPr/>
          </p:nvSpPr>
          <p:spPr>
            <a:xfrm>
              <a:off x="1072540" y="806410"/>
              <a:ext cx="6471260" cy="319564"/>
            </a:xfrm>
            <a:prstGeom prst="rect">
              <a:avLst/>
            </a:prstGeom>
            <a:solidFill>
              <a:schemeClr val="bg1"/>
            </a:solidFill>
            <a:ln w="317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p:cNvSpPr/>
            <p:nvPr/>
          </p:nvSpPr>
          <p:spPr>
            <a:xfrm>
              <a:off x="1072539" y="810170"/>
              <a:ext cx="172271" cy="3158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8" name="Straight Connector 17"/>
            <p:cNvCxnSpPr/>
            <p:nvPr/>
          </p:nvCxnSpPr>
          <p:spPr>
            <a:xfrm>
              <a:off x="992237" y="806410"/>
              <a:ext cx="381000" cy="0"/>
            </a:xfrm>
            <a:prstGeom prst="line">
              <a:avLst/>
            </a:prstGeom>
            <a:ln w="31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grpSp>
      <p:grpSp>
        <p:nvGrpSpPr>
          <p:cNvPr id="24" name="Group 23"/>
          <p:cNvGrpSpPr/>
          <p:nvPr/>
        </p:nvGrpSpPr>
        <p:grpSpPr>
          <a:xfrm>
            <a:off x="70060" y="547929"/>
            <a:ext cx="528871" cy="316851"/>
            <a:chOff x="152400" y="742950"/>
            <a:chExt cx="764315" cy="457200"/>
          </a:xfrm>
          <a:solidFill>
            <a:schemeClr val="tx1">
              <a:lumMod val="50000"/>
              <a:lumOff val="50000"/>
            </a:schemeClr>
          </a:solidFill>
          <a:effectLst>
            <a:outerShdw blurRad="63500" sx="102000" sy="102000" algn="ctr" rotWithShape="0">
              <a:prstClr val="black">
                <a:alpha val="40000"/>
              </a:prstClr>
            </a:outerShdw>
          </a:effectLst>
        </p:grpSpPr>
        <p:sp>
          <p:nvSpPr>
            <p:cNvPr id="25" name="Oval 24"/>
            <p:cNvSpPr/>
            <p:nvPr/>
          </p:nvSpPr>
          <p:spPr>
            <a:xfrm>
              <a:off x="152400" y="742950"/>
              <a:ext cx="457200" cy="4572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26" name="Oval 25"/>
            <p:cNvSpPr/>
            <p:nvPr/>
          </p:nvSpPr>
          <p:spPr>
            <a:xfrm>
              <a:off x="550955" y="788670"/>
              <a:ext cx="365760" cy="36576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p>
          </p:txBody>
        </p:sp>
      </p:grpSp>
      <p:sp>
        <p:nvSpPr>
          <p:cNvPr id="27" name="Oval 26"/>
          <p:cNvSpPr/>
          <p:nvPr/>
        </p:nvSpPr>
        <p:spPr>
          <a:xfrm>
            <a:off x="7013242" y="553792"/>
            <a:ext cx="301957" cy="305123"/>
          </a:xfrm>
          <a:prstGeom prst="ellipse">
            <a:avLst/>
          </a:prstGeom>
          <a:solidFill>
            <a:schemeClr val="tx1">
              <a:lumMod val="50000"/>
              <a:lumOff val="50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p>
        </p:txBody>
      </p:sp>
      <p:sp>
        <p:nvSpPr>
          <p:cNvPr id="28" name="Rectangle 27">
            <a:hlinkClick r:id="" action="ppaction://macro?name=Slide19.Refresh6"/>
          </p:cNvPr>
          <p:cNvSpPr/>
          <p:nvPr/>
        </p:nvSpPr>
        <p:spPr>
          <a:xfrm>
            <a:off x="7396494" y="569300"/>
            <a:ext cx="364477" cy="270923"/>
          </a:xfrm>
          <a:prstGeom prst="rect">
            <a:avLst/>
          </a:prstGeom>
          <a:solidFill>
            <a:schemeClr val="tx1">
              <a:lumMod val="50000"/>
              <a:lumOff val="50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sz="1400" b="1" dirty="0"/>
          </a:p>
        </p:txBody>
      </p:sp>
      <p:sp>
        <p:nvSpPr>
          <p:cNvPr id="29" name="Rectangle 28">
            <a:hlinkClick r:id="" action="ppaction://macro?name=Slide19.GoHome6"/>
          </p:cNvPr>
          <p:cNvSpPr/>
          <p:nvPr/>
        </p:nvSpPr>
        <p:spPr>
          <a:xfrm>
            <a:off x="7833801" y="569300"/>
            <a:ext cx="364477" cy="270923"/>
          </a:xfrm>
          <a:prstGeom prst="rect">
            <a:avLst/>
          </a:prstGeom>
          <a:solidFill>
            <a:schemeClr val="tx1">
              <a:lumMod val="50000"/>
              <a:lumOff val="50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endParaRPr lang="en-US" sz="1100" b="1" dirty="0"/>
          </a:p>
        </p:txBody>
      </p:sp>
      <p:sp>
        <p:nvSpPr>
          <p:cNvPr id="30" name="Rectangle 29">
            <a:hlinkClick r:id="" action="ppaction://macro?name=Slide19.GoStop6"/>
          </p:cNvPr>
          <p:cNvSpPr/>
          <p:nvPr/>
        </p:nvSpPr>
        <p:spPr>
          <a:xfrm>
            <a:off x="8271109" y="569300"/>
            <a:ext cx="364477" cy="270923"/>
          </a:xfrm>
          <a:prstGeom prst="rect">
            <a:avLst/>
          </a:prstGeom>
          <a:solidFill>
            <a:schemeClr val="tx1">
              <a:lumMod val="50000"/>
              <a:lumOff val="50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endParaRPr lang="en-US" sz="1100" b="1" dirty="0"/>
          </a:p>
        </p:txBody>
      </p:sp>
      <p:sp>
        <p:nvSpPr>
          <p:cNvPr id="32" name="Rectangle 31">
            <a:hlinkClick r:id="" action="ppaction://macro?name=Slide19.GoBack6"/>
          </p:cNvPr>
          <p:cNvSpPr/>
          <p:nvPr/>
        </p:nvSpPr>
        <p:spPr>
          <a:xfrm>
            <a:off x="134463" y="579614"/>
            <a:ext cx="187554" cy="253916"/>
          </a:xfrm>
          <a:prstGeom prst="rect">
            <a:avLst/>
          </a:prstGeom>
        </p:spPr>
        <p:txBody>
          <a:bodyPr wrap="square">
            <a:spAutoFit/>
          </a:bodyPr>
          <a:lstStyle/>
          <a:p>
            <a:pPr algn="ctr"/>
            <a:r>
              <a:rPr lang="en-US" sz="1050" dirty="0" smtClean="0">
                <a:solidFill>
                  <a:schemeClr val="bg1"/>
                </a:solidFill>
                <a:sym typeface="Wingdings 3"/>
              </a:rPr>
              <a:t></a:t>
            </a:r>
            <a:endParaRPr lang="en-US" sz="1050" dirty="0">
              <a:solidFill>
                <a:schemeClr val="bg1"/>
              </a:solidFill>
            </a:endParaRPr>
          </a:p>
        </p:txBody>
      </p:sp>
      <p:pic>
        <p:nvPicPr>
          <p:cNvPr id="33" name="Picture 2">
            <a:hlinkClick r:id="" action="ppaction://macro?name=Slide19.GoHome6"/>
          </p:cNvPr>
          <p:cNvPicPr>
            <a:picLocks noChangeAspect="1" noChangeArrowheads="1"/>
          </p:cNvPicPr>
          <p:nvPr/>
        </p:nvPicPr>
        <p:blipFill>
          <a:blip r:embed="rId13">
            <a:extLst>
              <a:ext uri="{28A0092B-C50C-407E-A947-70E740481C1C}">
                <a14:useLocalDpi xmlns:a14="http://schemas.microsoft.com/office/drawing/2010/main"/>
              </a:ext>
            </a:extLst>
          </a:blip>
          <a:stretch>
            <a:fillRect/>
          </a:stretch>
        </p:blipFill>
        <p:spPr bwMode="auto">
          <a:xfrm>
            <a:off x="7943123" y="629984"/>
            <a:ext cx="145830" cy="139754"/>
          </a:xfrm>
          <a:prstGeom prst="rect">
            <a:avLst/>
          </a:prstGeom>
          <a:noFill/>
          <a:extLst>
            <a:ext uri="{909E8E84-426E-40DD-AFC4-6F175D3DCCD1}">
              <a14:hiddenFill xmlns:a14="http://schemas.microsoft.com/office/drawing/2010/main">
                <a:solidFill>
                  <a:srgbClr val="FFFFFF"/>
                </a:solidFill>
              </a14:hiddenFill>
            </a:ext>
          </a:extLst>
        </p:spPr>
      </p:pic>
      <p:sp>
        <p:nvSpPr>
          <p:cNvPr id="35" name="Rectangle 34">
            <a:hlinkClick r:id="" action="ppaction://macro?name=Slide19.GoForward6"/>
          </p:cNvPr>
          <p:cNvSpPr/>
          <p:nvPr/>
        </p:nvSpPr>
        <p:spPr>
          <a:xfrm>
            <a:off x="405471" y="610632"/>
            <a:ext cx="163924" cy="200055"/>
          </a:xfrm>
          <a:prstGeom prst="rect">
            <a:avLst/>
          </a:prstGeom>
        </p:spPr>
        <p:txBody>
          <a:bodyPr wrap="square">
            <a:spAutoFit/>
          </a:bodyPr>
          <a:lstStyle/>
          <a:p>
            <a:pPr algn="ctr"/>
            <a:r>
              <a:rPr lang="en-US" sz="700" dirty="0">
                <a:solidFill>
                  <a:schemeClr val="bg1"/>
                </a:solidFill>
                <a:sym typeface="Wingdings 3"/>
              </a:rPr>
              <a:t></a:t>
            </a:r>
            <a:endParaRPr lang="en-US" sz="700" dirty="0">
              <a:solidFill>
                <a:schemeClr val="bg1"/>
              </a:solidFill>
            </a:endParaRPr>
          </a:p>
        </p:txBody>
      </p:sp>
      <p:sp>
        <p:nvSpPr>
          <p:cNvPr id="36" name="Rectangle 35">
            <a:hlinkClick r:id="" action="ppaction://macro?name=Slide19.Navigate6"/>
          </p:cNvPr>
          <p:cNvSpPr/>
          <p:nvPr/>
        </p:nvSpPr>
        <p:spPr>
          <a:xfrm>
            <a:off x="7060749" y="575767"/>
            <a:ext cx="228599" cy="261609"/>
          </a:xfrm>
          <a:prstGeom prst="rect">
            <a:avLst/>
          </a:prstGeom>
        </p:spPr>
        <p:txBody>
          <a:bodyPr wrap="square">
            <a:spAutoFit/>
          </a:bodyPr>
          <a:lstStyle/>
          <a:p>
            <a:pPr algn="ctr"/>
            <a:r>
              <a:rPr lang="en-US" sz="1100" dirty="0">
                <a:solidFill>
                  <a:schemeClr val="bg1"/>
                </a:solidFill>
                <a:sym typeface="Wingdings 3"/>
              </a:rPr>
              <a:t></a:t>
            </a:r>
            <a:endParaRPr lang="en-US" sz="1100" dirty="0">
              <a:solidFill>
                <a:schemeClr val="bg1"/>
              </a:solidFill>
            </a:endParaRPr>
          </a:p>
        </p:txBody>
      </p:sp>
      <p:sp>
        <p:nvSpPr>
          <p:cNvPr id="37" name="Rectangle 36">
            <a:hlinkClick r:id="" action="ppaction://macro?name=Slide19.GoStop6"/>
          </p:cNvPr>
          <p:cNvSpPr/>
          <p:nvPr/>
        </p:nvSpPr>
        <p:spPr>
          <a:xfrm>
            <a:off x="8384767" y="637992"/>
            <a:ext cx="137160" cy="137160"/>
          </a:xfrm>
          <a:prstGeom prst="rect">
            <a:avLst/>
          </a:prstGeom>
        </p:spPr>
        <p:txBody>
          <a:bodyPr wrap="none">
            <a:prstTxWarp prst="textPlain">
              <a:avLst/>
            </a:prstTxWarp>
            <a:spAutoFit/>
          </a:bodyPr>
          <a:lstStyle/>
          <a:p>
            <a:r>
              <a:rPr lang="en-US" b="1" dirty="0">
                <a:solidFill>
                  <a:schemeClr val="bg1"/>
                </a:solidFill>
                <a:sym typeface="Webdings"/>
              </a:rPr>
              <a:t></a:t>
            </a:r>
            <a:endParaRPr lang="en-US" b="1" dirty="0">
              <a:solidFill>
                <a:schemeClr val="bg1"/>
              </a:solidFill>
            </a:endParaRPr>
          </a:p>
        </p:txBody>
      </p:sp>
      <p:sp>
        <p:nvSpPr>
          <p:cNvPr id="38" name="Rectangle 37">
            <a:hlinkClick r:id="" action="ppaction://macro?name=Slide19.Refresh6"/>
          </p:cNvPr>
          <p:cNvSpPr/>
          <p:nvPr/>
        </p:nvSpPr>
        <p:spPr>
          <a:xfrm>
            <a:off x="7512535" y="634507"/>
            <a:ext cx="132394" cy="135231"/>
          </a:xfrm>
          <a:prstGeom prst="rect">
            <a:avLst/>
          </a:prstGeom>
        </p:spPr>
        <p:txBody>
          <a:bodyPr wrap="none">
            <a:prstTxWarp prst="textPlain">
              <a:avLst/>
            </a:prstTxWarp>
            <a:spAutoFit/>
          </a:bodyPr>
          <a:lstStyle/>
          <a:p>
            <a:pPr algn="ctr"/>
            <a:r>
              <a:rPr lang="en-US" b="1" dirty="0">
                <a:solidFill>
                  <a:schemeClr val="bg1"/>
                </a:solidFill>
                <a:sym typeface="Wingdings 3"/>
              </a:rPr>
              <a:t></a:t>
            </a:r>
            <a:endParaRPr lang="en-US" b="1" dirty="0">
              <a:solidFill>
                <a:schemeClr val="bg1"/>
              </a:solidFill>
            </a:endParaRPr>
          </a:p>
        </p:txBody>
      </p:sp>
      <p:sp>
        <p:nvSpPr>
          <p:cNvPr id="40" name="Rectangle 39">
            <a:hlinkClick r:id="rId14" action="ppaction://hlinksldjump"/>
          </p:cNvPr>
          <p:cNvSpPr/>
          <p:nvPr/>
        </p:nvSpPr>
        <p:spPr>
          <a:xfrm>
            <a:off x="8708417" y="569300"/>
            <a:ext cx="364477" cy="270923"/>
          </a:xfrm>
          <a:prstGeom prst="rect">
            <a:avLst/>
          </a:prstGeom>
          <a:solidFill>
            <a:schemeClr val="tx1">
              <a:lumMod val="50000"/>
              <a:lumOff val="50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endParaRPr lang="en-US" sz="1100" b="1" dirty="0"/>
          </a:p>
        </p:txBody>
      </p:sp>
      <p:pic>
        <p:nvPicPr>
          <p:cNvPr id="41" name="Picture 40">
            <a:hlinkClick r:id="rId14" action="ppaction://hlinksldjump"/>
          </p:cNvPr>
          <p:cNvPicPr>
            <a:picLocks noChangeAspect="1"/>
          </p:cNvPicPr>
          <p:nvPr/>
        </p:nvPicPr>
        <p:blipFill>
          <a:blip r:embed="rId15" cstate="screen">
            <a:extLst>
              <a:ext uri="{28A0092B-C50C-407E-A947-70E740481C1C}">
                <a14:useLocalDpi xmlns:a14="http://schemas.microsoft.com/office/drawing/2010/main"/>
              </a:ext>
            </a:extLst>
          </a:blip>
          <a:stretch>
            <a:fillRect/>
          </a:stretch>
        </p:blipFill>
        <p:spPr>
          <a:xfrm>
            <a:off x="8810576" y="622137"/>
            <a:ext cx="160158" cy="155448"/>
          </a:xfrm>
          <a:prstGeom prst="rect">
            <a:avLst/>
          </a:prstGeom>
        </p:spPr>
      </p:pic>
      <p:sp>
        <p:nvSpPr>
          <p:cNvPr id="31" name="Rectangle 30">
            <a:hlinkClick r:id="" action="ppaction://macro?name=Slide12.TouchdownClose"/>
          </p:cNvPr>
          <p:cNvSpPr/>
          <p:nvPr/>
        </p:nvSpPr>
        <p:spPr>
          <a:xfrm>
            <a:off x="8887489" y="262010"/>
            <a:ext cx="256511"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34" name="Rectangle 33"/>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Rectangle 42"/>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5" name="Rectangle 44">
            <a:hlinkClick r:id="rId16"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6" name="Rectangle 45">
            <a:hlinkClick r:id="rId17"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7" name="Rectangle 46">
            <a:hlinkClick r:id="rId18"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Rectangle 47">
            <a:hlinkClick r:id="rId19"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9" name="Rounded Rectangle 48">
            <a:hlinkClick r:id="rId17"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50" name="Rectangle 49">
            <a:hlinkClick r:id="rId19" action="ppaction://hlinksldjump"/>
          </p:cNvPr>
          <p:cNvSpPr/>
          <p:nvPr/>
        </p:nvSpPr>
        <p:spPr>
          <a:xfrm>
            <a:off x="1193936"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1"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52" name="Picture 51">
            <a:hlinkClick r:id="rId19" action="ppaction://hlinksldjump"/>
          </p:cNvPr>
          <p:cNvPicPr>
            <a:picLocks noChangeAspect="1"/>
          </p:cNvPicPr>
          <p:nvPr/>
        </p:nvPicPr>
        <p:blipFill>
          <a:blip r:embed="rId20"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53" name="Picture 2">
            <a:hlinkClick r:id="rId16" action="ppaction://hlinksldjump"/>
          </p:cNvPr>
          <p:cNvPicPr>
            <a:picLocks noChangeAspect="1" noChangeArrowheads="1"/>
          </p:cNvPicPr>
          <p:nvPr/>
        </p:nvPicPr>
        <p:blipFill>
          <a:blip r:embed="rId21"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54" name="Picture 53">
            <a:hlinkClick r:id="rId18" action="ppaction://hlinksldjump"/>
          </p:cNvPr>
          <p:cNvPicPr>
            <a:picLocks noChangeAspect="1"/>
          </p:cNvPicPr>
          <p:nvPr/>
        </p:nvPicPr>
        <p:blipFill>
          <a:blip r:embed="rId22"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55" name="Picture 54">
            <a:hlinkClick r:id="rId19" action="ppaction://hlinksldjump"/>
          </p:cNvPr>
          <p:cNvPicPr>
            <a:picLocks noChangeAspect="1"/>
          </p:cNvPicPr>
          <p:nvPr/>
        </p:nvPicPr>
        <p:blipFill>
          <a:blip r:embed="rId23"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Tree>
    <p:controls>
      <mc:AlternateContent xmlns:mc="http://schemas.openxmlformats.org/markup-compatibility/2006">
        <mc:Choice xmlns:v="urn:schemas-microsoft-com:vml" Requires="v">
          <p:control spid="13764" name="Label1" r:id="rId2" imgW="1704960" imgH="152280"/>
        </mc:Choice>
        <mc:Fallback>
          <p:control name="Label1" r:id="rId2" imgW="1704960" imgH="152280">
            <p:pic>
              <p:nvPicPr>
                <p:cNvPr id="0" name="Label1"/>
                <p:cNvPicPr preferRelativeResize="0">
                  <a:picLocks noChangeArrowheads="1" noChangeShapeType="1"/>
                </p:cNvPicPr>
                <p:nvPr/>
              </p:nvPicPr>
              <p:blipFill>
                <a:blip r:embed="rId24">
                  <a:extLst>
                    <a:ext uri="{28A0092B-C50C-407E-A947-70E740481C1C}">
                      <a14:useLocalDpi xmlns:a14="http://schemas.microsoft.com/office/drawing/2010/main" val="0"/>
                    </a:ext>
                  </a:extLst>
                </a:blip>
                <a:srcRect/>
                <a:stretch>
                  <a:fillRect/>
                </a:stretch>
              </p:blipFill>
              <p:spPr bwMode="auto">
                <a:xfrm>
                  <a:off x="101600" y="895350"/>
                  <a:ext cx="1701800" cy="1524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3765" name="Label2" r:id="rId3" imgW="1704960" imgH="152280"/>
        </mc:Choice>
        <mc:Fallback>
          <p:control name="Label2" r:id="rId3" imgW="1704960" imgH="152280">
            <p:pic>
              <p:nvPicPr>
                <p:cNvPr id="0" name="Label2"/>
                <p:cNvPicPr preferRelativeResize="0">
                  <a:picLocks noChangeArrowheads="1" noChangeShapeType="1"/>
                </p:cNvPicPr>
                <p:nvPr/>
              </p:nvPicPr>
              <p:blipFill>
                <a:blip r:embed="rId24">
                  <a:extLst>
                    <a:ext uri="{28A0092B-C50C-407E-A947-70E740481C1C}">
                      <a14:useLocalDpi xmlns:a14="http://schemas.microsoft.com/office/drawing/2010/main" val="0"/>
                    </a:ext>
                  </a:extLst>
                </a:blip>
                <a:srcRect/>
                <a:stretch>
                  <a:fillRect/>
                </a:stretch>
              </p:blipFill>
              <p:spPr bwMode="auto">
                <a:xfrm>
                  <a:off x="1905000" y="895350"/>
                  <a:ext cx="1701800" cy="1524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3766" name="Label3" r:id="rId4" imgW="1704960" imgH="152280"/>
        </mc:Choice>
        <mc:Fallback>
          <p:control name="Label3" r:id="rId4" imgW="1704960" imgH="152280">
            <p:pic>
              <p:nvPicPr>
                <p:cNvPr id="0" name="Label3"/>
                <p:cNvPicPr preferRelativeResize="0">
                  <a:picLocks noChangeArrowheads="1" noChangeShapeType="1"/>
                </p:cNvPicPr>
                <p:nvPr/>
              </p:nvPicPr>
              <p:blipFill>
                <a:blip r:embed="rId25">
                  <a:extLst>
                    <a:ext uri="{28A0092B-C50C-407E-A947-70E740481C1C}">
                      <a14:useLocalDpi xmlns:a14="http://schemas.microsoft.com/office/drawing/2010/main" val="0"/>
                    </a:ext>
                  </a:extLst>
                </a:blip>
                <a:srcRect/>
                <a:stretch>
                  <a:fillRect/>
                </a:stretch>
              </p:blipFill>
              <p:spPr bwMode="auto">
                <a:xfrm>
                  <a:off x="3721100" y="895350"/>
                  <a:ext cx="1701800" cy="1524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3767" name="WebBrowser1" r:id="rId5" imgW="9144000" imgH="4095720"/>
        </mc:Choice>
        <mc:Fallback>
          <p:control name="WebBrowser1" r:id="rId5" imgW="9144000" imgH="4095720">
            <p:pic>
              <p:nvPicPr>
                <p:cNvPr id="0" name="WebBrowser1"/>
                <p:cNvPicPr preferRelativeResize="0">
                  <a:picLocks noChangeArrowheads="1" noChangeShapeType="1"/>
                </p:cNvPicPr>
                <p:nvPr/>
              </p:nvPicPr>
              <p:blipFill>
                <a:blip r:embed="rId26">
                  <a:extLst>
                    <a:ext uri="{28A0092B-C50C-407E-A947-70E740481C1C}">
                      <a14:useLocalDpi xmlns:a14="http://schemas.microsoft.com/office/drawing/2010/main" val="0"/>
                    </a:ext>
                  </a:extLst>
                </a:blip>
                <a:srcRect/>
                <a:stretch>
                  <a:fillRect/>
                </a:stretch>
              </p:blipFill>
              <p:spPr bwMode="auto">
                <a:xfrm>
                  <a:off x="0" y="1047750"/>
                  <a:ext cx="9144000" cy="409575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3768" name="TextBox1" r:id="rId6" imgW="6095880" imgH="228600"/>
        </mc:Choice>
        <mc:Fallback>
          <p:control name="TextBox1" r:id="rId6" imgW="6095880" imgH="228600">
            <p:pic>
              <p:nvPicPr>
                <p:cNvPr id="0" name="TextBox1"/>
                <p:cNvPicPr preferRelativeResize="0">
                  <a:picLocks noChangeArrowheads="1" noChangeShapeType="1"/>
                </p:cNvPicPr>
                <p:nvPr/>
              </p:nvPicPr>
              <p:blipFill>
                <a:blip r:embed="rId27">
                  <a:extLst>
                    <a:ext uri="{28A0092B-C50C-407E-A947-70E740481C1C}">
                      <a14:useLocalDpi xmlns:a14="http://schemas.microsoft.com/office/drawing/2010/main" val="0"/>
                    </a:ext>
                  </a:extLst>
                </a:blip>
                <a:srcRect/>
                <a:stretch>
                  <a:fillRect/>
                </a:stretch>
              </p:blipFill>
              <p:spPr bwMode="auto">
                <a:xfrm>
                  <a:off x="762000" y="590550"/>
                  <a:ext cx="6096000" cy="2286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3769" name="Label5" r:id="rId7" imgW="152280" imgH="152280"/>
        </mc:Choice>
        <mc:Fallback>
          <p:control name="Label5" r:id="rId7" imgW="152280" imgH="152280">
            <p:pic>
              <p:nvPicPr>
                <p:cNvPr id="0" name="Label5"/>
                <p:cNvPicPr preferRelativeResize="0">
                  <a:picLocks noChangeArrowheads="1" noChangeShapeType="1"/>
                </p:cNvPicPr>
                <p:nvPr/>
              </p:nvPicPr>
              <p:blipFill>
                <a:blip r:embed="rId28">
                  <a:extLst>
                    <a:ext uri="{28A0092B-C50C-407E-A947-70E740481C1C}">
                      <a14:useLocalDpi xmlns:a14="http://schemas.microsoft.com/office/drawing/2010/main" val="0"/>
                    </a:ext>
                  </a:extLst>
                </a:blip>
                <a:srcRect/>
                <a:stretch>
                  <a:fillRect/>
                </a:stretch>
              </p:blipFill>
              <p:spPr bwMode="auto">
                <a:xfrm>
                  <a:off x="1600200" y="895350"/>
                  <a:ext cx="152400" cy="1524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3770" name="Label4" r:id="rId8" imgW="152280" imgH="152280"/>
        </mc:Choice>
        <mc:Fallback>
          <p:control name="Label4" r:id="rId8" imgW="152280" imgH="152280">
            <p:pic>
              <p:nvPicPr>
                <p:cNvPr id="0" name="Label4"/>
                <p:cNvPicPr preferRelativeResize="0">
                  <a:picLocks noChangeArrowheads="1" noChangeShapeType="1"/>
                </p:cNvPicPr>
                <p:nvPr/>
              </p:nvPicPr>
              <p:blipFill>
                <a:blip r:embed="rId29">
                  <a:extLst>
                    <a:ext uri="{28A0092B-C50C-407E-A947-70E740481C1C}">
                      <a14:useLocalDpi xmlns:a14="http://schemas.microsoft.com/office/drawing/2010/main" val="0"/>
                    </a:ext>
                  </a:extLst>
                </a:blip>
                <a:srcRect/>
                <a:stretch>
                  <a:fillRect/>
                </a:stretch>
              </p:blipFill>
              <p:spPr bwMode="auto">
                <a:xfrm>
                  <a:off x="3429000" y="895350"/>
                  <a:ext cx="152400" cy="1524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3771" name="Label6" r:id="rId9" imgW="152280" imgH="152280"/>
        </mc:Choice>
        <mc:Fallback>
          <p:control name="Label6" r:id="rId9" imgW="152280" imgH="152280">
            <p:pic>
              <p:nvPicPr>
                <p:cNvPr id="0" name="Label6"/>
                <p:cNvPicPr preferRelativeResize="0">
                  <a:picLocks noChangeArrowheads="1" noChangeShapeType="1"/>
                </p:cNvPicPr>
                <p:nvPr/>
              </p:nvPicPr>
              <p:blipFill>
                <a:blip r:embed="rId30">
                  <a:extLst>
                    <a:ext uri="{28A0092B-C50C-407E-A947-70E740481C1C}">
                      <a14:useLocalDpi xmlns:a14="http://schemas.microsoft.com/office/drawing/2010/main" val="0"/>
                    </a:ext>
                  </a:extLst>
                </a:blip>
                <a:srcRect/>
                <a:stretch>
                  <a:fillRect/>
                </a:stretch>
              </p:blipFill>
              <p:spPr bwMode="auto">
                <a:xfrm>
                  <a:off x="5257800" y="895350"/>
                  <a:ext cx="152400" cy="1524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3772" name="Image2" r:id="rId10" imgW="152280" imgH="152280"/>
        </mc:Choice>
        <mc:Fallback>
          <p:control name="Image2" r:id="rId10" imgW="152280" imgH="152280">
            <p:pic>
              <p:nvPicPr>
                <p:cNvPr id="0" name="Image2"/>
                <p:cNvPicPr preferRelativeResize="0">
                  <a:picLocks noChangeArrowheads="1" noChangeShapeType="1"/>
                </p:cNvPicPr>
                <p:nvPr/>
              </p:nvPicPr>
              <p:blipFill>
                <a:blip r:embed="rId31">
                  <a:extLst>
                    <a:ext uri="{28A0092B-C50C-407E-A947-70E740481C1C}">
                      <a14:useLocalDpi xmlns:a14="http://schemas.microsoft.com/office/drawing/2010/main" val="0"/>
                    </a:ext>
                  </a:extLst>
                </a:blip>
                <a:srcRect/>
                <a:stretch>
                  <a:fillRect/>
                </a:stretch>
              </p:blipFill>
              <p:spPr bwMode="auto">
                <a:xfrm>
                  <a:off x="8915400" y="895350"/>
                  <a:ext cx="152400" cy="1524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3854552338"/>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6"/>
          <a:srcRect/>
          <a:stretch>
            <a:fillRect/>
          </a:stretch>
        </a:blipFill>
        <a:effectLst/>
      </p:bgPr>
    </p:bg>
    <p:spTree>
      <p:nvGrpSpPr>
        <p:cNvPr id="1" name=""/>
        <p:cNvGrpSpPr/>
        <p:nvPr/>
      </p:nvGrpSpPr>
      <p:grpSpPr>
        <a:xfrm>
          <a:off x="0" y="0"/>
          <a:ext cx="0" cy="0"/>
          <a:chOff x="0" y="0"/>
          <a:chExt cx="0" cy="0"/>
        </a:xfrm>
      </p:grpSpPr>
      <p:sp>
        <p:nvSpPr>
          <p:cNvPr id="5" name="Rectangle 4"/>
          <p:cNvSpPr/>
          <p:nvPr/>
        </p:nvSpPr>
        <p:spPr>
          <a:xfrm>
            <a:off x="0" y="387355"/>
            <a:ext cx="9144000" cy="4756146"/>
          </a:xfrm>
          <a:prstGeom prst="rect">
            <a:avLst/>
          </a:prstGeom>
          <a:solidFill>
            <a:schemeClr val="bg1">
              <a:lumMod val="85000"/>
              <a:alpha val="9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22" name="Rectangle 21"/>
          <p:cNvSpPr/>
          <p:nvPr/>
        </p:nvSpPr>
        <p:spPr>
          <a:xfrm>
            <a:off x="150688" y="609481"/>
            <a:ext cx="4192712" cy="590669"/>
          </a:xfrm>
          <a:prstGeom prst="rect">
            <a:avLst/>
          </a:prstGeom>
          <a:solidFill>
            <a:schemeClr val="bg1">
              <a:lumMod val="95000"/>
            </a:schemeClr>
          </a:solidFill>
          <a:ln>
            <a:noFill/>
          </a:ln>
          <a:effectLst>
            <a:outerShdw blurRad="203200" sx="101000" sy="101000" algn="ctr" rotWithShape="0">
              <a:prstClr val="black">
                <a:alpha val="3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6248400" y="508898"/>
            <a:ext cx="2895452" cy="4634603"/>
          </a:xfrm>
          <a:prstGeom prst="rect">
            <a:avLst/>
          </a:prstGeom>
          <a:solidFill>
            <a:schemeClr val="bg1">
              <a:lumMod val="75000"/>
            </a:schemeClr>
          </a:solidFill>
          <a:ln>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9" name="TextBox 8"/>
          <p:cNvSpPr txBox="1"/>
          <p:nvPr/>
        </p:nvSpPr>
        <p:spPr>
          <a:xfrm>
            <a:off x="150687" y="633456"/>
            <a:ext cx="1838965" cy="253916"/>
          </a:xfrm>
          <a:prstGeom prst="rect">
            <a:avLst/>
          </a:prstGeom>
          <a:noFill/>
        </p:spPr>
        <p:txBody>
          <a:bodyPr wrap="none" rtlCol="0">
            <a:spAutoFit/>
          </a:bodyPr>
          <a:lstStyle/>
          <a:p>
            <a:r>
              <a:rPr lang="en-US" sz="1050" b="1" i="1" dirty="0" smtClean="0">
                <a:latin typeface="Segoe UI Semilight" panose="020B0402040204020203" pitchFamily="34" charset="0"/>
                <a:cs typeface="Segoe UI Semilight" panose="020B0402040204020203" pitchFamily="34" charset="0"/>
              </a:rPr>
              <a:t>CHANGE YOUR HOME PAGE</a:t>
            </a:r>
            <a:endParaRPr lang="en-US" sz="1050" b="1" i="1" dirty="0">
              <a:latin typeface="Segoe UI Semilight" panose="020B0402040204020203" pitchFamily="34" charset="0"/>
              <a:cs typeface="Segoe UI Semilight" panose="020B0402040204020203" pitchFamily="34" charset="0"/>
            </a:endParaRPr>
          </a:p>
        </p:txBody>
      </p:sp>
      <p:sp>
        <p:nvSpPr>
          <p:cNvPr id="10" name="TextBox 9"/>
          <p:cNvSpPr txBox="1"/>
          <p:nvPr/>
        </p:nvSpPr>
        <p:spPr>
          <a:xfrm rot="16200000">
            <a:off x="5474031" y="4255296"/>
            <a:ext cx="1288494" cy="338554"/>
          </a:xfrm>
          <a:prstGeom prst="rect">
            <a:avLst/>
          </a:prstGeom>
          <a:noFill/>
        </p:spPr>
        <p:txBody>
          <a:bodyPr wrap="none" rtlCol="0">
            <a:spAutoFit/>
          </a:bodyPr>
          <a:lstStyle/>
          <a:p>
            <a:r>
              <a:rPr lang="en-US" sz="1600" i="1" dirty="0" smtClean="0">
                <a:latin typeface="Segoe UI Semilight" panose="020B0402040204020203" pitchFamily="34" charset="0"/>
                <a:cs typeface="Segoe UI Semilight" panose="020B0402040204020203" pitchFamily="34" charset="0"/>
              </a:rPr>
              <a:t>FAVOURITES</a:t>
            </a:r>
            <a:endParaRPr lang="en-US" sz="1600" i="1" dirty="0">
              <a:latin typeface="Segoe UI Semilight" panose="020B0402040204020203" pitchFamily="34" charset="0"/>
              <a:cs typeface="Segoe UI Semilight" panose="020B0402040204020203" pitchFamily="34" charset="0"/>
            </a:endParaRPr>
          </a:p>
        </p:txBody>
      </p:sp>
      <p:sp>
        <p:nvSpPr>
          <p:cNvPr id="14" name="Rectangle 13">
            <a:hlinkClick r:id="" action="ppaction://macro?name=Slide20.ChangeHomePage"/>
          </p:cNvPr>
          <p:cNvSpPr/>
          <p:nvPr/>
        </p:nvSpPr>
        <p:spPr>
          <a:xfrm>
            <a:off x="4038600" y="894280"/>
            <a:ext cx="228600" cy="228600"/>
          </a:xfrm>
          <a:prstGeom prst="rect">
            <a:avLst/>
          </a:prstGeom>
          <a:solidFill>
            <a:schemeClr val="bg1">
              <a:lumMod val="50000"/>
            </a:schemeClr>
          </a:soli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p>
        </p:txBody>
      </p:sp>
      <p:sp>
        <p:nvSpPr>
          <p:cNvPr id="16" name="Rectangle 15">
            <a:hlinkClick r:id="" action="ppaction://macro?name=Slide20.ChangeHomePage"/>
          </p:cNvPr>
          <p:cNvSpPr/>
          <p:nvPr/>
        </p:nvSpPr>
        <p:spPr>
          <a:xfrm>
            <a:off x="4102965" y="956736"/>
            <a:ext cx="99870" cy="103688"/>
          </a:xfrm>
          <a:prstGeom prst="rect">
            <a:avLst/>
          </a:prstGeom>
        </p:spPr>
        <p:txBody>
          <a:bodyPr wrap="none">
            <a:prstTxWarp prst="textPlain">
              <a:avLst/>
            </a:prstTxWarp>
            <a:spAutoFit/>
          </a:bodyPr>
          <a:lstStyle/>
          <a:p>
            <a:pPr algn="ctr"/>
            <a:r>
              <a:rPr lang="en-US" sz="1600" dirty="0" smtClean="0">
                <a:solidFill>
                  <a:schemeClr val="bg1"/>
                </a:solidFill>
                <a:sym typeface="Wingdings 2"/>
              </a:rPr>
              <a:t></a:t>
            </a:r>
            <a:endParaRPr lang="en-US" sz="1600" dirty="0">
              <a:solidFill>
                <a:schemeClr val="bg1"/>
              </a:solidFill>
            </a:endParaRPr>
          </a:p>
        </p:txBody>
      </p:sp>
      <p:sp>
        <p:nvSpPr>
          <p:cNvPr id="17" name="Oval 16">
            <a:hlinkClick r:id="" action="ppaction://hlinkshowjump?jump=lastslideviewed"/>
          </p:cNvPr>
          <p:cNvSpPr>
            <a:spLocks noChangeAspect="1"/>
          </p:cNvSpPr>
          <p:nvPr/>
        </p:nvSpPr>
        <p:spPr>
          <a:xfrm>
            <a:off x="143598" y="4693845"/>
            <a:ext cx="320040" cy="320040"/>
          </a:xfrm>
          <a:prstGeom prst="ellipse">
            <a:avLst/>
          </a:prstGeom>
          <a:solidFill>
            <a:schemeClr val="bg1">
              <a:lumMod val="50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a:sym typeface="Wingdings 3"/>
              </a:rPr>
              <a:t></a:t>
            </a:r>
            <a:endParaRPr lang="en-US" sz="1050" dirty="0"/>
          </a:p>
        </p:txBody>
      </p:sp>
      <p:sp>
        <p:nvSpPr>
          <p:cNvPr id="33" name="Rectangle 32"/>
          <p:cNvSpPr/>
          <p:nvPr/>
        </p:nvSpPr>
        <p:spPr>
          <a:xfrm>
            <a:off x="150686" y="1335106"/>
            <a:ext cx="4192714" cy="2227244"/>
          </a:xfrm>
          <a:prstGeom prst="rect">
            <a:avLst/>
          </a:prstGeom>
          <a:solidFill>
            <a:schemeClr val="bg1">
              <a:lumMod val="95000"/>
            </a:schemeClr>
          </a:solidFill>
          <a:ln>
            <a:noFill/>
          </a:ln>
          <a:effectLst>
            <a:outerShdw blurRad="203200" sx="101000" sy="101000" algn="ctr" rotWithShape="0">
              <a:prstClr val="black">
                <a:alpha val="3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t>`</a:t>
            </a:r>
            <a:endParaRPr lang="en-US"/>
          </a:p>
        </p:txBody>
      </p:sp>
      <p:sp>
        <p:nvSpPr>
          <p:cNvPr id="34" name="TextBox 33"/>
          <p:cNvSpPr txBox="1"/>
          <p:nvPr/>
        </p:nvSpPr>
        <p:spPr>
          <a:xfrm>
            <a:off x="150686" y="1359081"/>
            <a:ext cx="1598515" cy="253916"/>
          </a:xfrm>
          <a:prstGeom prst="rect">
            <a:avLst/>
          </a:prstGeom>
          <a:noFill/>
        </p:spPr>
        <p:txBody>
          <a:bodyPr wrap="none" rtlCol="0">
            <a:spAutoFit/>
          </a:bodyPr>
          <a:lstStyle/>
          <a:p>
            <a:r>
              <a:rPr lang="en-US" sz="1050" b="1" i="1" dirty="0" smtClean="0">
                <a:latin typeface="Segoe UI Semilight" panose="020B0402040204020203" pitchFamily="34" charset="0"/>
                <a:cs typeface="Segoe UI Semilight" panose="020B0402040204020203" pitchFamily="34" charset="0"/>
              </a:rPr>
              <a:t>EDIT YOUR FAVOURITES</a:t>
            </a:r>
            <a:endParaRPr lang="en-US" sz="1050" b="1" i="1" dirty="0">
              <a:latin typeface="Segoe UI Semilight" panose="020B0402040204020203" pitchFamily="34" charset="0"/>
              <a:cs typeface="Segoe UI Semilight" panose="020B0402040204020203" pitchFamily="34" charset="0"/>
            </a:endParaRPr>
          </a:p>
        </p:txBody>
      </p:sp>
      <p:sp>
        <p:nvSpPr>
          <p:cNvPr id="35" name="TextBox 34"/>
          <p:cNvSpPr txBox="1"/>
          <p:nvPr/>
        </p:nvSpPr>
        <p:spPr>
          <a:xfrm>
            <a:off x="250752" y="1612997"/>
            <a:ext cx="1276311" cy="253916"/>
          </a:xfrm>
          <a:prstGeom prst="rect">
            <a:avLst/>
          </a:prstGeom>
          <a:noFill/>
        </p:spPr>
        <p:txBody>
          <a:bodyPr wrap="none" rtlCol="0">
            <a:spAutoFit/>
          </a:bodyPr>
          <a:lstStyle/>
          <a:p>
            <a:r>
              <a:rPr lang="en-US" sz="1050" i="1" dirty="0" smtClean="0">
                <a:latin typeface="Segoe UI Semilight" panose="020B0402040204020203" pitchFamily="34" charset="0"/>
                <a:cs typeface="Segoe UI Semilight" panose="020B0402040204020203" pitchFamily="34" charset="0"/>
              </a:rPr>
              <a:t>ADD A FAVOURITE</a:t>
            </a:r>
            <a:endParaRPr lang="en-US" sz="1050" i="1" dirty="0">
              <a:latin typeface="Segoe UI Semilight" panose="020B0402040204020203" pitchFamily="34" charset="0"/>
              <a:cs typeface="Segoe UI Semilight" panose="020B0402040204020203" pitchFamily="34" charset="0"/>
            </a:endParaRPr>
          </a:p>
        </p:txBody>
      </p:sp>
      <p:sp>
        <p:nvSpPr>
          <p:cNvPr id="36" name="Rectangle 35">
            <a:hlinkClick r:id="" action="ppaction://macro?name=Slide20.AddAFavourite"/>
          </p:cNvPr>
          <p:cNvSpPr/>
          <p:nvPr/>
        </p:nvSpPr>
        <p:spPr>
          <a:xfrm>
            <a:off x="4038600" y="1885950"/>
            <a:ext cx="228600" cy="228600"/>
          </a:xfrm>
          <a:prstGeom prst="rect">
            <a:avLst/>
          </a:prstGeom>
          <a:solidFill>
            <a:schemeClr val="bg1">
              <a:lumMod val="50000"/>
            </a:schemeClr>
          </a:soli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p>
        </p:txBody>
      </p:sp>
      <p:sp>
        <p:nvSpPr>
          <p:cNvPr id="37" name="Rectangle 36">
            <a:hlinkClick r:id="" action="ppaction://macro?name=Slide20.AddAFavourite"/>
          </p:cNvPr>
          <p:cNvSpPr/>
          <p:nvPr/>
        </p:nvSpPr>
        <p:spPr>
          <a:xfrm>
            <a:off x="4102965" y="1948406"/>
            <a:ext cx="99870" cy="103688"/>
          </a:xfrm>
          <a:prstGeom prst="rect">
            <a:avLst/>
          </a:prstGeom>
        </p:spPr>
        <p:txBody>
          <a:bodyPr wrap="none">
            <a:prstTxWarp prst="textPlain">
              <a:avLst/>
            </a:prstTxWarp>
            <a:spAutoFit/>
          </a:bodyPr>
          <a:lstStyle/>
          <a:p>
            <a:pPr algn="ctr"/>
            <a:r>
              <a:rPr lang="en-US" sz="1600" dirty="0" smtClean="0">
                <a:solidFill>
                  <a:schemeClr val="bg1"/>
                </a:solidFill>
                <a:sym typeface="Wingdings 2"/>
              </a:rPr>
              <a:t></a:t>
            </a:r>
            <a:endParaRPr lang="en-US" sz="1600" dirty="0">
              <a:solidFill>
                <a:schemeClr val="bg1"/>
              </a:solidFill>
            </a:endParaRPr>
          </a:p>
        </p:txBody>
      </p:sp>
      <p:sp>
        <p:nvSpPr>
          <p:cNvPr id="40" name="TextBox 39"/>
          <p:cNvSpPr txBox="1"/>
          <p:nvPr/>
        </p:nvSpPr>
        <p:spPr>
          <a:xfrm>
            <a:off x="250752" y="2190750"/>
            <a:ext cx="1563248" cy="253916"/>
          </a:xfrm>
          <a:prstGeom prst="rect">
            <a:avLst/>
          </a:prstGeom>
          <a:noFill/>
        </p:spPr>
        <p:txBody>
          <a:bodyPr wrap="none" rtlCol="0">
            <a:spAutoFit/>
          </a:bodyPr>
          <a:lstStyle/>
          <a:p>
            <a:r>
              <a:rPr lang="en-US" sz="1050" i="1" dirty="0" smtClean="0">
                <a:latin typeface="Segoe UI Semilight" panose="020B0402040204020203" pitchFamily="34" charset="0"/>
                <a:cs typeface="Segoe UI Semilight" panose="020B0402040204020203" pitchFamily="34" charset="0"/>
              </a:rPr>
              <a:t>CLEAR ALL FAVOURITES</a:t>
            </a:r>
            <a:endParaRPr lang="en-US" sz="1050" i="1" dirty="0">
              <a:latin typeface="Segoe UI Semilight" panose="020B0402040204020203" pitchFamily="34" charset="0"/>
              <a:cs typeface="Segoe UI Semilight" panose="020B0402040204020203" pitchFamily="34" charset="0"/>
            </a:endParaRPr>
          </a:p>
        </p:txBody>
      </p:sp>
      <p:sp>
        <p:nvSpPr>
          <p:cNvPr id="24" name="Oval 23">
            <a:hlinkClick r:id="" action="ppaction://macro?name=Slide20.ClearFavourites"/>
          </p:cNvPr>
          <p:cNvSpPr>
            <a:spLocks noChangeAspect="1"/>
          </p:cNvSpPr>
          <p:nvPr/>
        </p:nvSpPr>
        <p:spPr>
          <a:xfrm>
            <a:off x="346260" y="2488821"/>
            <a:ext cx="320040" cy="320040"/>
          </a:xfrm>
          <a:prstGeom prst="ellipse">
            <a:avLst/>
          </a:prstGeom>
          <a:solidFill>
            <a:schemeClr val="bg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sz="1050" dirty="0"/>
          </a:p>
        </p:txBody>
      </p:sp>
      <p:pic>
        <p:nvPicPr>
          <p:cNvPr id="14341" name="Picture 5">
            <a:hlinkClick r:id="" action="ppaction://macro?name=Slide20.ClearFavourites"/>
          </p:cNvPr>
          <p:cNvPicPr>
            <a:picLocks noChangeAspect="1" noChangeArrowheads="1"/>
          </p:cNvPicPr>
          <p:nvPr/>
        </p:nvPicPr>
        <p:blipFill>
          <a:blip r:embed="rId7" cstate="screen">
            <a:extLst>
              <a:ext uri="{28A0092B-C50C-407E-A947-70E740481C1C}">
                <a14:useLocalDpi xmlns:a14="http://schemas.microsoft.com/office/drawing/2010/main"/>
              </a:ext>
            </a:extLst>
          </a:blip>
          <a:stretch>
            <a:fillRect/>
          </a:stretch>
        </p:blipFill>
        <p:spPr bwMode="auto">
          <a:xfrm>
            <a:off x="409622" y="2549163"/>
            <a:ext cx="193315" cy="199356"/>
          </a:xfrm>
          <a:prstGeom prst="rect">
            <a:avLst/>
          </a:prstGeom>
          <a:noFill/>
          <a:extLst>
            <a:ext uri="{909E8E84-426E-40DD-AFC4-6F175D3DCCD1}">
              <a14:hiddenFill xmlns:a14="http://schemas.microsoft.com/office/drawing/2010/main">
                <a:solidFill>
                  <a:srgbClr val="FFFFFF"/>
                </a:solidFill>
              </a14:hiddenFill>
            </a:ext>
          </a:extLst>
        </p:spPr>
      </p:pic>
      <p:sp>
        <p:nvSpPr>
          <p:cNvPr id="41" name="Rectangle 40"/>
          <p:cNvSpPr/>
          <p:nvPr/>
        </p:nvSpPr>
        <p:spPr>
          <a:xfrm>
            <a:off x="150688" y="3714750"/>
            <a:ext cx="4185624" cy="838199"/>
          </a:xfrm>
          <a:prstGeom prst="rect">
            <a:avLst/>
          </a:prstGeom>
          <a:solidFill>
            <a:schemeClr val="bg1">
              <a:lumMod val="95000"/>
            </a:schemeClr>
          </a:solidFill>
          <a:ln>
            <a:noFill/>
          </a:ln>
          <a:effectLst>
            <a:outerShdw blurRad="203200" sx="101000" sy="101000" algn="ctr" rotWithShape="0">
              <a:prstClr val="black">
                <a:alpha val="3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t>`</a:t>
            </a:r>
            <a:endParaRPr lang="en-US"/>
          </a:p>
        </p:txBody>
      </p:sp>
      <p:sp>
        <p:nvSpPr>
          <p:cNvPr id="42" name="TextBox 41"/>
          <p:cNvSpPr txBox="1"/>
          <p:nvPr/>
        </p:nvSpPr>
        <p:spPr>
          <a:xfrm>
            <a:off x="143597" y="3754593"/>
            <a:ext cx="1909497" cy="253916"/>
          </a:xfrm>
          <a:prstGeom prst="rect">
            <a:avLst/>
          </a:prstGeom>
          <a:noFill/>
        </p:spPr>
        <p:txBody>
          <a:bodyPr wrap="none" rtlCol="0">
            <a:spAutoFit/>
          </a:bodyPr>
          <a:lstStyle/>
          <a:p>
            <a:r>
              <a:rPr lang="en-US" sz="1050" b="1" i="1" dirty="0" smtClean="0">
                <a:latin typeface="Segoe UI Semilight" panose="020B0402040204020203" pitchFamily="34" charset="0"/>
                <a:cs typeface="Segoe UI Semilight" panose="020B0402040204020203" pitchFamily="34" charset="0"/>
              </a:rPr>
              <a:t>LEARN ABOUT TOUCHDOWN</a:t>
            </a:r>
            <a:endParaRPr lang="en-US" sz="1050" b="1" i="1" dirty="0">
              <a:latin typeface="Segoe UI Semilight" panose="020B0402040204020203" pitchFamily="34" charset="0"/>
              <a:cs typeface="Segoe UI Semilight" panose="020B0402040204020203" pitchFamily="34" charset="0"/>
            </a:endParaRPr>
          </a:p>
        </p:txBody>
      </p:sp>
      <p:sp>
        <p:nvSpPr>
          <p:cNvPr id="43" name="TextBox 42"/>
          <p:cNvSpPr txBox="1"/>
          <p:nvPr/>
        </p:nvSpPr>
        <p:spPr>
          <a:xfrm>
            <a:off x="298025" y="4008509"/>
            <a:ext cx="3898035" cy="415498"/>
          </a:xfrm>
          <a:prstGeom prst="rect">
            <a:avLst/>
          </a:prstGeom>
          <a:noFill/>
        </p:spPr>
        <p:txBody>
          <a:bodyPr wrap="square" rtlCol="0">
            <a:spAutoFit/>
          </a:bodyPr>
          <a:lstStyle/>
          <a:p>
            <a:r>
              <a:rPr lang="en-US" sz="1050" i="1" dirty="0" smtClean="0">
                <a:latin typeface="Segoe UI Semilight" panose="020B0402040204020203" pitchFamily="34" charset="0"/>
                <a:cs typeface="Segoe UI Semilight" panose="020B0402040204020203" pitchFamily="34" charset="0"/>
              </a:rPr>
              <a:t>GO TO THE </a:t>
            </a:r>
            <a:r>
              <a:rPr lang="en-US" sz="1050" b="1" i="1" dirty="0" smtClean="0">
                <a:latin typeface="Segoe UI Semilight" panose="020B0402040204020203" pitchFamily="34" charset="0"/>
                <a:cs typeface="Segoe UI Semilight" panose="020B0402040204020203" pitchFamily="34" charset="0"/>
              </a:rPr>
              <a:t>INFORMATION </a:t>
            </a:r>
            <a:r>
              <a:rPr lang="en-US" sz="1050" i="1" dirty="0" smtClean="0">
                <a:latin typeface="Segoe UI Semilight" panose="020B0402040204020203" pitchFamily="34" charset="0"/>
                <a:cs typeface="Segoe UI Semilight" panose="020B0402040204020203" pitchFamily="34" charset="0"/>
              </a:rPr>
              <a:t>TAB AT THE TOP OF THE SCREEN, AND GO TO THE </a:t>
            </a:r>
            <a:r>
              <a:rPr lang="en-US" sz="1050" b="1" i="1" dirty="0" smtClean="0">
                <a:latin typeface="Segoe UI Semilight" panose="020B0402040204020203" pitchFamily="34" charset="0"/>
                <a:cs typeface="Segoe UI Semilight" panose="020B0402040204020203" pitchFamily="34" charset="0"/>
              </a:rPr>
              <a:t>APPS </a:t>
            </a:r>
            <a:r>
              <a:rPr lang="en-US" sz="1050" i="1" dirty="0" smtClean="0">
                <a:latin typeface="Segoe UI Semilight" panose="020B0402040204020203" pitchFamily="34" charset="0"/>
                <a:cs typeface="Segoe UI Semilight" panose="020B0402040204020203" pitchFamily="34" charset="0"/>
              </a:rPr>
              <a:t>SECTION</a:t>
            </a:r>
          </a:p>
        </p:txBody>
      </p:sp>
      <p:sp>
        <p:nvSpPr>
          <p:cNvPr id="44" name="TextBox 43"/>
          <p:cNvSpPr txBox="1"/>
          <p:nvPr/>
        </p:nvSpPr>
        <p:spPr>
          <a:xfrm>
            <a:off x="250752" y="2826199"/>
            <a:ext cx="1309974" cy="253916"/>
          </a:xfrm>
          <a:prstGeom prst="rect">
            <a:avLst/>
          </a:prstGeom>
          <a:noFill/>
        </p:spPr>
        <p:txBody>
          <a:bodyPr wrap="none" rtlCol="0">
            <a:spAutoFit/>
          </a:bodyPr>
          <a:lstStyle/>
          <a:p>
            <a:r>
              <a:rPr lang="en-US" sz="1050" i="1" dirty="0" smtClean="0">
                <a:latin typeface="Segoe UI Semilight" panose="020B0402040204020203" pitchFamily="34" charset="0"/>
                <a:cs typeface="Segoe UI Semilight" panose="020B0402040204020203" pitchFamily="34" charset="0"/>
              </a:rPr>
              <a:t>DELETE FAVOURITE</a:t>
            </a:r>
            <a:endParaRPr lang="en-US" sz="1050" i="1" dirty="0">
              <a:latin typeface="Segoe UI Semilight" panose="020B0402040204020203" pitchFamily="34" charset="0"/>
              <a:cs typeface="Segoe UI Semilight" panose="020B0402040204020203" pitchFamily="34" charset="0"/>
            </a:endParaRPr>
          </a:p>
        </p:txBody>
      </p:sp>
      <p:sp>
        <p:nvSpPr>
          <p:cNvPr id="45" name="Oval 44">
            <a:hlinkClick r:id="" action="ppaction://macro?name=Slide20.DeleteAFavourite"/>
          </p:cNvPr>
          <p:cNvSpPr>
            <a:spLocks noChangeAspect="1"/>
          </p:cNvSpPr>
          <p:nvPr/>
        </p:nvSpPr>
        <p:spPr>
          <a:xfrm>
            <a:off x="346260" y="3105150"/>
            <a:ext cx="320040" cy="320040"/>
          </a:xfrm>
          <a:prstGeom prst="ellipse">
            <a:avLst/>
          </a:prstGeom>
          <a:solidFill>
            <a:schemeClr val="bg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atin typeface="Segoe UI" panose="020B0502040204020203" pitchFamily="34" charset="0"/>
                <a:cs typeface="Segoe UI" panose="020B0502040204020203" pitchFamily="34" charset="0"/>
                <a:sym typeface="Webdings"/>
              </a:rPr>
              <a:t></a:t>
            </a:r>
            <a:endParaRPr lang="en-US" sz="1200" dirty="0">
              <a:latin typeface="Segoe UI" panose="020B0502040204020203" pitchFamily="34" charset="0"/>
              <a:cs typeface="Segoe UI" panose="020B0502040204020203" pitchFamily="34" charset="0"/>
            </a:endParaRPr>
          </a:p>
        </p:txBody>
      </p:sp>
      <p:sp>
        <p:nvSpPr>
          <p:cNvPr id="47" name="TextBox 46"/>
          <p:cNvSpPr txBox="1"/>
          <p:nvPr/>
        </p:nvSpPr>
        <p:spPr>
          <a:xfrm>
            <a:off x="3056949" y="4293767"/>
            <a:ext cx="1386794" cy="261610"/>
          </a:xfrm>
          <a:prstGeom prst="rect">
            <a:avLst/>
          </a:prstGeom>
          <a:noFill/>
        </p:spPr>
        <p:txBody>
          <a:bodyPr wrap="square" rtlCol="0">
            <a:spAutoFit/>
          </a:bodyPr>
          <a:lstStyle/>
          <a:p>
            <a:r>
              <a:rPr lang="en-US" sz="1050" i="1" dirty="0" smtClean="0">
                <a:solidFill>
                  <a:schemeClr val="bg1">
                    <a:lumMod val="65000"/>
                  </a:schemeClr>
                </a:solidFill>
                <a:latin typeface="Segoe UI Semilight" panose="020B0402040204020203" pitchFamily="34" charset="0"/>
                <a:cs typeface="Segoe UI Semilight" panose="020B0402040204020203" pitchFamily="34" charset="0"/>
              </a:rPr>
              <a:t>TOUCHDOWN V2.1</a:t>
            </a:r>
          </a:p>
        </p:txBody>
      </p:sp>
      <p:sp>
        <p:nvSpPr>
          <p:cNvPr id="48" name="TextBox 47"/>
          <p:cNvSpPr txBox="1"/>
          <p:nvPr/>
        </p:nvSpPr>
        <p:spPr>
          <a:xfrm>
            <a:off x="693588" y="3138212"/>
            <a:ext cx="3664786" cy="246221"/>
          </a:xfrm>
          <a:prstGeom prst="rect">
            <a:avLst/>
          </a:prstGeom>
          <a:noFill/>
        </p:spPr>
        <p:txBody>
          <a:bodyPr wrap="none" rtlCol="0">
            <a:spAutoFit/>
          </a:bodyPr>
          <a:lstStyle/>
          <a:p>
            <a:r>
              <a:rPr lang="en-US" sz="1000" i="1" dirty="0" smtClean="0">
                <a:latin typeface="Segoe UI Semilight" panose="020B0402040204020203" pitchFamily="34" charset="0"/>
                <a:cs typeface="Segoe UI Semilight" panose="020B0402040204020203" pitchFamily="34" charset="0"/>
              </a:rPr>
              <a:t>SELECT A FAVOURITE AND PRESS DELETE KEY / PRESS BUTTON</a:t>
            </a:r>
            <a:endParaRPr lang="en-US" sz="1000" i="1" dirty="0">
              <a:latin typeface="Segoe UI Semilight" panose="020B0402040204020203" pitchFamily="34" charset="0"/>
              <a:cs typeface="Segoe UI Semilight" panose="020B0402040204020203" pitchFamily="34" charset="0"/>
            </a:endParaRPr>
          </a:p>
        </p:txBody>
      </p:sp>
      <p:sp>
        <p:nvSpPr>
          <p:cNvPr id="30" name="Rectangle 29"/>
          <p:cNvSpPr/>
          <p:nvPr/>
        </p:nvSpPr>
        <p:spPr>
          <a:xfrm>
            <a:off x="-1" y="262010"/>
            <a:ext cx="8887489"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32" name="Rectangle 31">
            <a:hlinkClick r:id="" action="ppaction://macro?name=Slide14.Touchdown7"/>
          </p:cNvPr>
          <p:cNvSpPr/>
          <p:nvPr/>
        </p:nvSpPr>
        <p:spPr>
          <a:xfrm>
            <a:off x="8630978" y="262010"/>
            <a:ext cx="256511" cy="246888"/>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3" name="TextBox 2"/>
          <p:cNvSpPr txBox="1"/>
          <p:nvPr/>
        </p:nvSpPr>
        <p:spPr>
          <a:xfrm>
            <a:off x="1" y="256558"/>
            <a:ext cx="1447800" cy="261594"/>
          </a:xfrm>
          <a:prstGeom prst="rect">
            <a:avLst/>
          </a:prstGeom>
          <a:noFill/>
        </p:spPr>
        <p:txBody>
          <a:bodyPr wrap="square" lIns="91425" tIns="45712" rIns="91425" bIns="45712" rtlCol="0">
            <a:spAutoFit/>
          </a:bodyPr>
          <a:lstStyle/>
          <a:p>
            <a:r>
              <a:rPr lang="en-US" sz="1100" i="1" dirty="0" smtClean="0">
                <a:solidFill>
                  <a:schemeClr val="bg1"/>
                </a:solidFill>
                <a:latin typeface="Segoe UI" pitchFamily="34" charset="0"/>
                <a:cs typeface="Segoe UI" pitchFamily="34" charset="0"/>
              </a:rPr>
              <a:t>TOUCHDOWN</a:t>
            </a:r>
            <a:endParaRPr lang="en-US" sz="1100" i="1" dirty="0">
              <a:solidFill>
                <a:schemeClr val="bg1"/>
              </a:solidFill>
              <a:latin typeface="Segoe UI" pitchFamily="34" charset="0"/>
              <a:cs typeface="Segoe UI" pitchFamily="34" charset="0"/>
            </a:endParaRPr>
          </a:p>
        </p:txBody>
      </p:sp>
      <p:sp>
        <p:nvSpPr>
          <p:cNvPr id="29" name="Rectangle 28">
            <a:hlinkClick r:id="" action="ppaction://macro?name=Slide12.TouchdownClose"/>
          </p:cNvPr>
          <p:cNvSpPr/>
          <p:nvPr/>
        </p:nvSpPr>
        <p:spPr>
          <a:xfrm>
            <a:off x="8887489" y="262010"/>
            <a:ext cx="256511"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31" name="Rectangle 30"/>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 name="Rectangle 37"/>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9" name="Rectangle 38">
            <a:hlinkClick r:id="rId8"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6" name="Rectangle 45">
            <a:hlinkClick r:id="rId9"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9" name="Rectangle 48">
            <a:hlinkClick r:id="rId10"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0" name="Rectangle 49">
            <a:hlinkClick r:id="rId11"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1" name="Rounded Rectangle 50">
            <a:hlinkClick r:id="rId9"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52" name="Rectangle 51">
            <a:hlinkClick r:id="rId11" action="ppaction://hlinksldjump"/>
          </p:cNvPr>
          <p:cNvSpPr/>
          <p:nvPr/>
        </p:nvSpPr>
        <p:spPr>
          <a:xfrm>
            <a:off x="1193936"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54" name="Picture 53">
            <a:hlinkClick r:id="rId11" action="ppaction://hlinksldjump"/>
          </p:cNvPr>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55" name="Picture 2">
            <a:hlinkClick r:id="rId8" action="ppaction://hlinksldjump"/>
          </p:cNvPr>
          <p:cNvPicPr>
            <a:picLocks noChangeAspect="1" noChangeArrowheads="1"/>
          </p:cNvPicPr>
          <p:nvPr/>
        </p:nvPicPr>
        <p:blipFill>
          <a:blip r:embed="rId13"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56" name="Picture 55">
            <a:hlinkClick r:id="rId10" action="ppaction://hlinksldjump"/>
          </p:cNvPr>
          <p:cNvPicPr>
            <a:picLocks noChangeAspect="1"/>
          </p:cNvPicPr>
          <p:nvPr/>
        </p:nvPicPr>
        <p:blipFill>
          <a:blip r:embed="rId14"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57" name="Picture 56">
            <a:hlinkClick r:id="rId11" action="ppaction://hlinksldjump"/>
          </p:cNvPr>
          <p:cNvPicPr>
            <a:picLocks noChangeAspect="1"/>
          </p:cNvPicPr>
          <p:nvPr/>
        </p:nvPicPr>
        <p:blipFill>
          <a:blip r:embed="rId15"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Tree>
    <p:controls>
      <mc:AlternateContent xmlns:mc="http://schemas.openxmlformats.org/markup-compatibility/2006">
        <mc:Choice xmlns:v="urn:schemas-microsoft-com:vml" Requires="v">
          <p:control spid="14491" name="ListBox1" r:id="rId2" imgW="3581280" imgH="1676520"/>
        </mc:Choice>
        <mc:Fallback>
          <p:control name="ListBox1" r:id="rId2" imgW="3581280" imgH="1676520">
            <p:pic>
              <p:nvPicPr>
                <p:cNvPr id="0" name="ListBox1"/>
                <p:cNvPicPr preferRelativeResize="0">
                  <a:picLocks noChangeArrowheads="1" noChangeShapeType="1"/>
                </p:cNvPicPr>
                <p:nvPr/>
              </p:nvPicPr>
              <p:blipFill>
                <a:blip r:embed="rId16">
                  <a:extLst>
                    <a:ext uri="{28A0092B-C50C-407E-A947-70E740481C1C}">
                      <a14:useLocalDpi xmlns:a14="http://schemas.microsoft.com/office/drawing/2010/main" val="0"/>
                    </a:ext>
                  </a:extLst>
                </a:blip>
                <a:srcRect/>
                <a:stretch>
                  <a:fillRect/>
                </a:stretch>
              </p:blipFill>
              <p:spPr bwMode="auto">
                <a:xfrm>
                  <a:off x="6402388" y="801688"/>
                  <a:ext cx="2592387" cy="3946525"/>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4492" name="TextBox1" r:id="rId3" imgW="3733920" imgH="228600"/>
        </mc:Choice>
        <mc:Fallback>
          <p:control name="TextBox1" r:id="rId3" imgW="3733920" imgH="228600">
            <p:pic>
              <p:nvPicPr>
                <p:cNvPr id="0" name="TextBox1"/>
                <p:cNvPicPr preferRelativeResize="0">
                  <a:picLocks noChangeArrowheads="1" noChangeShapeType="1"/>
                </p:cNvPicPr>
                <p:nvPr/>
              </p:nvPicPr>
              <p:blipFill>
                <a:blip r:embed="rId17">
                  <a:extLst>
                    <a:ext uri="{28A0092B-C50C-407E-A947-70E740481C1C}">
                      <a14:useLocalDpi xmlns:a14="http://schemas.microsoft.com/office/drawing/2010/main" val="0"/>
                    </a:ext>
                  </a:extLst>
                </a:blip>
                <a:srcRect/>
                <a:stretch>
                  <a:fillRect/>
                </a:stretch>
              </p:blipFill>
              <p:spPr bwMode="auto">
                <a:xfrm>
                  <a:off x="304800" y="895350"/>
                  <a:ext cx="3733800" cy="2286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4493" name="TextBox3" r:id="rId4" imgW="3733920" imgH="228600"/>
        </mc:Choice>
        <mc:Fallback>
          <p:control name="TextBox3" r:id="rId4" imgW="3733920" imgH="228600">
            <p:pic>
              <p:nvPicPr>
                <p:cNvPr id="0" name="TextBox3"/>
                <p:cNvPicPr preferRelativeResize="0">
                  <a:picLocks noChangeArrowheads="1" noChangeShapeType="1"/>
                </p:cNvPicPr>
                <p:nvPr/>
              </p:nvPicPr>
              <p:blipFill>
                <a:blip r:embed="rId18">
                  <a:extLst>
                    <a:ext uri="{28A0092B-C50C-407E-A947-70E740481C1C}">
                      <a14:useLocalDpi xmlns:a14="http://schemas.microsoft.com/office/drawing/2010/main" val="0"/>
                    </a:ext>
                  </a:extLst>
                </a:blip>
                <a:srcRect/>
                <a:stretch>
                  <a:fillRect/>
                </a:stretch>
              </p:blipFill>
              <p:spPr bwMode="auto">
                <a:xfrm>
                  <a:off x="304800" y="1885950"/>
                  <a:ext cx="3733800" cy="2286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2780478485"/>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grpSp>
        <p:nvGrpSpPr>
          <p:cNvPr id="5" name="Group 4"/>
          <p:cNvGrpSpPr/>
          <p:nvPr/>
        </p:nvGrpSpPr>
        <p:grpSpPr>
          <a:xfrm>
            <a:off x="2937503" y="2154633"/>
            <a:ext cx="3268994" cy="1730693"/>
            <a:chOff x="2937503" y="2154633"/>
            <a:chExt cx="3268994" cy="1730693"/>
          </a:xfrm>
        </p:grpSpPr>
        <p:sp useBgFill="1">
          <p:nvSpPr>
            <p:cNvPr id="4" name="Rectangle 3"/>
            <p:cNvSpPr/>
            <p:nvPr/>
          </p:nvSpPr>
          <p:spPr>
            <a:xfrm>
              <a:off x="2937503" y="2154633"/>
              <a:ext cx="3268994" cy="1730693"/>
            </a:xfrm>
            <a:prstGeom prst="rect">
              <a:avLst/>
            </a:prstGeom>
            <a:ln>
              <a:noFill/>
            </a:ln>
            <a:effectLst>
              <a:outerShdw blurRad="2032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p:cNvSpPr/>
            <p:nvPr/>
          </p:nvSpPr>
          <p:spPr>
            <a:xfrm>
              <a:off x="3243586" y="2348902"/>
              <a:ext cx="1188720" cy="1188720"/>
            </a:xfrm>
            <a:prstGeom prst="rect">
              <a:avLst/>
            </a:prstGeom>
            <a:solidFill>
              <a:schemeClr val="bg1">
                <a:lumMod val="95000"/>
              </a:schemeClr>
            </a:solidFill>
            <a:ln>
              <a:noFill/>
            </a:ln>
            <a:effectLst>
              <a:outerShdw blurRad="203200" sx="101000" sy="101000" algn="ctr" rotWithShape="0">
                <a:prstClr val="black">
                  <a:alpha val="3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5" name="Group 24"/>
            <p:cNvGrpSpPr/>
            <p:nvPr/>
          </p:nvGrpSpPr>
          <p:grpSpPr>
            <a:xfrm>
              <a:off x="3513561" y="2570305"/>
              <a:ext cx="598290" cy="757215"/>
              <a:chOff x="4843450" y="1606550"/>
              <a:chExt cx="1200033" cy="1518803"/>
            </a:xfrm>
          </p:grpSpPr>
          <p:cxnSp>
            <p:nvCxnSpPr>
              <p:cNvPr id="33" name="Straight Connector 32"/>
              <p:cNvCxnSpPr/>
              <p:nvPr/>
            </p:nvCxnSpPr>
            <p:spPr>
              <a:xfrm>
                <a:off x="4854763" y="1859684"/>
                <a:ext cx="1188720" cy="0"/>
              </a:xfrm>
              <a:prstGeom prst="line">
                <a:avLst/>
              </a:prstGeom>
              <a:ln w="158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4854763" y="1986251"/>
                <a:ext cx="1188720" cy="0"/>
              </a:xfrm>
              <a:prstGeom prst="line">
                <a:avLst/>
              </a:prstGeom>
              <a:ln w="158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4854763" y="2112818"/>
                <a:ext cx="1188720" cy="0"/>
              </a:xfrm>
              <a:prstGeom prst="line">
                <a:avLst/>
              </a:prstGeom>
              <a:ln w="158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a:off x="4854763" y="2239385"/>
                <a:ext cx="1188720" cy="0"/>
              </a:xfrm>
              <a:prstGeom prst="line">
                <a:avLst/>
              </a:prstGeom>
              <a:ln w="158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a:off x="4854763" y="2365952"/>
                <a:ext cx="1188720" cy="0"/>
              </a:xfrm>
              <a:prstGeom prst="line">
                <a:avLst/>
              </a:prstGeom>
              <a:ln w="158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a:off x="4854763" y="2492519"/>
                <a:ext cx="1188720" cy="0"/>
              </a:xfrm>
              <a:prstGeom prst="line">
                <a:avLst/>
              </a:prstGeom>
              <a:ln w="158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a:off x="4854763" y="2872220"/>
                <a:ext cx="1188720" cy="0"/>
              </a:xfrm>
              <a:prstGeom prst="line">
                <a:avLst/>
              </a:prstGeom>
              <a:ln w="158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a:off x="4854763" y="2998787"/>
                <a:ext cx="1188720" cy="0"/>
              </a:xfrm>
              <a:prstGeom prst="line">
                <a:avLst/>
              </a:prstGeom>
              <a:ln w="158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4854763" y="2619086"/>
                <a:ext cx="1188720" cy="0"/>
              </a:xfrm>
              <a:prstGeom prst="line">
                <a:avLst/>
              </a:prstGeom>
              <a:ln w="158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a:off x="4854763" y="2745653"/>
                <a:ext cx="1188720" cy="0"/>
              </a:xfrm>
              <a:prstGeom prst="line">
                <a:avLst/>
              </a:prstGeom>
              <a:ln w="158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4854763" y="1733117"/>
                <a:ext cx="1065119" cy="0"/>
              </a:xfrm>
              <a:prstGeom prst="line">
                <a:avLst/>
              </a:prstGeom>
              <a:ln w="158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a:off x="4843450" y="1606550"/>
                <a:ext cx="933177" cy="0"/>
              </a:xfrm>
              <a:prstGeom prst="line">
                <a:avLst/>
              </a:prstGeom>
              <a:ln w="158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a:off x="4854763" y="3125353"/>
                <a:ext cx="1188720" cy="0"/>
              </a:xfrm>
              <a:prstGeom prst="line">
                <a:avLst/>
              </a:prstGeom>
              <a:ln w="15875">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47" name="Rectangle 46"/>
            <p:cNvSpPr/>
            <p:nvPr/>
          </p:nvSpPr>
          <p:spPr>
            <a:xfrm>
              <a:off x="4725545" y="2348902"/>
              <a:ext cx="1188720" cy="1188720"/>
            </a:xfrm>
            <a:prstGeom prst="rect">
              <a:avLst/>
            </a:prstGeom>
            <a:solidFill>
              <a:schemeClr val="bg1">
                <a:lumMod val="95000"/>
              </a:schemeClr>
            </a:solidFill>
            <a:ln>
              <a:noFill/>
            </a:ln>
            <a:effectLst>
              <a:outerShdw blurRad="203200" sx="101000" sy="101000" algn="ctr" rotWithShape="0">
                <a:prstClr val="black">
                  <a:alpha val="3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8" name="Group 47"/>
            <p:cNvGrpSpPr>
              <a:grpSpLocks noChangeAspect="1"/>
            </p:cNvGrpSpPr>
            <p:nvPr/>
          </p:nvGrpSpPr>
          <p:grpSpPr>
            <a:xfrm>
              <a:off x="4995521" y="2570305"/>
              <a:ext cx="648632" cy="825425"/>
              <a:chOff x="4843450" y="1606550"/>
              <a:chExt cx="1301007" cy="1655614"/>
            </a:xfrm>
          </p:grpSpPr>
          <p:grpSp>
            <p:nvGrpSpPr>
              <p:cNvPr id="49" name="Group 48"/>
              <p:cNvGrpSpPr/>
              <p:nvPr/>
            </p:nvGrpSpPr>
            <p:grpSpPr>
              <a:xfrm>
                <a:off x="4843450" y="1606550"/>
                <a:ext cx="1200033" cy="1518803"/>
                <a:chOff x="4843450" y="1606550"/>
                <a:chExt cx="1200033" cy="1518803"/>
              </a:xfrm>
            </p:grpSpPr>
            <p:cxnSp>
              <p:nvCxnSpPr>
                <p:cNvPr id="60" name="Straight Connector 59"/>
                <p:cNvCxnSpPr/>
                <p:nvPr/>
              </p:nvCxnSpPr>
              <p:spPr>
                <a:xfrm>
                  <a:off x="4854763" y="1859684"/>
                  <a:ext cx="1188720" cy="0"/>
                </a:xfrm>
                <a:prstGeom prst="line">
                  <a:avLst/>
                </a:prstGeom>
                <a:ln w="158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p:nvCxnSpPr>
              <p:spPr>
                <a:xfrm>
                  <a:off x="4854763" y="1986251"/>
                  <a:ext cx="1188720" cy="0"/>
                </a:xfrm>
                <a:prstGeom prst="line">
                  <a:avLst/>
                </a:prstGeom>
                <a:ln w="158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a:off x="4854763" y="2112818"/>
                  <a:ext cx="1188720" cy="0"/>
                </a:xfrm>
                <a:prstGeom prst="line">
                  <a:avLst/>
                </a:prstGeom>
                <a:ln w="158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a:off x="4854763" y="2239385"/>
                  <a:ext cx="1188720" cy="0"/>
                </a:xfrm>
                <a:prstGeom prst="line">
                  <a:avLst/>
                </a:prstGeom>
                <a:ln w="158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p:nvPr/>
              </p:nvCxnSpPr>
              <p:spPr>
                <a:xfrm>
                  <a:off x="4854763" y="2365952"/>
                  <a:ext cx="1188720" cy="0"/>
                </a:xfrm>
                <a:prstGeom prst="line">
                  <a:avLst/>
                </a:prstGeom>
                <a:ln w="158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5" name="Straight Connector 64"/>
                <p:cNvCxnSpPr/>
                <p:nvPr/>
              </p:nvCxnSpPr>
              <p:spPr>
                <a:xfrm>
                  <a:off x="4854763" y="2492519"/>
                  <a:ext cx="1188720" cy="0"/>
                </a:xfrm>
                <a:prstGeom prst="line">
                  <a:avLst/>
                </a:prstGeom>
                <a:ln w="158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6" name="Straight Connector 65"/>
                <p:cNvCxnSpPr/>
                <p:nvPr/>
              </p:nvCxnSpPr>
              <p:spPr>
                <a:xfrm>
                  <a:off x="4854763" y="2872220"/>
                  <a:ext cx="1188720" cy="0"/>
                </a:xfrm>
                <a:prstGeom prst="line">
                  <a:avLst/>
                </a:prstGeom>
                <a:ln w="158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a:off x="4854763" y="2998787"/>
                  <a:ext cx="1188720" cy="0"/>
                </a:xfrm>
                <a:prstGeom prst="line">
                  <a:avLst/>
                </a:prstGeom>
                <a:ln w="158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8" name="Straight Connector 67"/>
                <p:cNvCxnSpPr/>
                <p:nvPr/>
              </p:nvCxnSpPr>
              <p:spPr>
                <a:xfrm>
                  <a:off x="4854763" y="2619086"/>
                  <a:ext cx="1188720" cy="0"/>
                </a:xfrm>
                <a:prstGeom prst="line">
                  <a:avLst/>
                </a:prstGeom>
                <a:ln w="158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a:xfrm>
                  <a:off x="4854763" y="2745653"/>
                  <a:ext cx="1188720" cy="0"/>
                </a:xfrm>
                <a:prstGeom prst="line">
                  <a:avLst/>
                </a:prstGeom>
                <a:ln w="158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a:xfrm>
                  <a:off x="4854763" y="1733117"/>
                  <a:ext cx="1065119" cy="0"/>
                </a:xfrm>
                <a:prstGeom prst="line">
                  <a:avLst/>
                </a:prstGeom>
                <a:ln w="158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a:xfrm>
                  <a:off x="4843450" y="1606550"/>
                  <a:ext cx="933177" cy="0"/>
                </a:xfrm>
                <a:prstGeom prst="line">
                  <a:avLst/>
                </a:prstGeom>
                <a:ln w="158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a:off x="4854763" y="3125353"/>
                  <a:ext cx="1188720" cy="0"/>
                </a:xfrm>
                <a:prstGeom prst="line">
                  <a:avLst/>
                </a:prstGeom>
                <a:ln w="15875">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55" name="Group 54"/>
              <p:cNvGrpSpPr>
                <a:grpSpLocks noChangeAspect="1"/>
              </p:cNvGrpSpPr>
              <p:nvPr/>
            </p:nvGrpSpPr>
            <p:grpSpPr>
              <a:xfrm>
                <a:off x="5817621" y="2910185"/>
                <a:ext cx="326836" cy="351979"/>
                <a:chOff x="827927" y="2117401"/>
                <a:chExt cx="1981200" cy="2133600"/>
              </a:xfrm>
            </p:grpSpPr>
            <p:sp>
              <p:nvSpPr>
                <p:cNvPr id="56" name="Parallelogram 55"/>
                <p:cNvSpPr/>
                <p:nvPr/>
              </p:nvSpPr>
              <p:spPr>
                <a:xfrm>
                  <a:off x="1447801" y="2117401"/>
                  <a:ext cx="680663" cy="2133600"/>
                </a:xfrm>
                <a:prstGeom prst="parallelogram">
                  <a:avLst>
                    <a:gd name="adj" fmla="val 50617"/>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Parallelogram 56"/>
                <p:cNvSpPr/>
                <p:nvPr/>
              </p:nvSpPr>
              <p:spPr>
                <a:xfrm>
                  <a:off x="1447801" y="2269801"/>
                  <a:ext cx="1361326" cy="1981200"/>
                </a:xfrm>
                <a:prstGeom prst="parallelogram">
                  <a:avLst>
                    <a:gd name="adj" fmla="val 77964"/>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Parallelogram 57"/>
                <p:cNvSpPr/>
                <p:nvPr/>
              </p:nvSpPr>
              <p:spPr>
                <a:xfrm flipH="1">
                  <a:off x="827927" y="2650801"/>
                  <a:ext cx="871591" cy="1600200"/>
                </a:xfrm>
                <a:prstGeom prst="parallelogram">
                  <a:avLst>
                    <a:gd name="adj" fmla="val 73920"/>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
          <p:nvSpPr>
            <p:cNvPr id="74" name="TextBox 73"/>
            <p:cNvSpPr txBox="1"/>
            <p:nvPr/>
          </p:nvSpPr>
          <p:spPr>
            <a:xfrm>
              <a:off x="6025938" y="3662873"/>
              <a:ext cx="128240" cy="153888"/>
            </a:xfrm>
            <a:prstGeom prst="rect">
              <a:avLst/>
            </a:prstGeom>
            <a:noFill/>
          </p:spPr>
          <p:txBody>
            <a:bodyPr wrap="none" lIns="0" tIns="0" rIns="0" bIns="0" rtlCol="0">
              <a:spAutoFit/>
            </a:bodyPr>
            <a:lstStyle/>
            <a:p>
              <a:r>
                <a:rPr lang="en-US" sz="1000" dirty="0" smtClean="0">
                  <a:sym typeface="Webdings"/>
                </a:rPr>
                <a:t></a:t>
              </a:r>
              <a:endParaRPr lang="en-US" sz="1000" dirty="0"/>
            </a:p>
          </p:txBody>
        </p:sp>
        <p:sp>
          <p:nvSpPr>
            <p:cNvPr id="75" name="TextBox 74"/>
            <p:cNvSpPr txBox="1"/>
            <p:nvPr/>
          </p:nvSpPr>
          <p:spPr>
            <a:xfrm>
              <a:off x="2937503" y="3632095"/>
              <a:ext cx="1648208" cy="215444"/>
            </a:xfrm>
            <a:prstGeom prst="rect">
              <a:avLst/>
            </a:prstGeom>
            <a:noFill/>
          </p:spPr>
          <p:txBody>
            <a:bodyPr wrap="none" rtlCol="0">
              <a:spAutoFit/>
            </a:bodyPr>
            <a:lstStyle/>
            <a:p>
              <a:r>
                <a:rPr lang="en-US" sz="800" dirty="0" smtClean="0">
                  <a:latin typeface="Segoe UI Semilight" panose="020B0402040204020203" pitchFamily="34" charset="0"/>
                  <a:cs typeface="Segoe UI Semilight" panose="020B0402040204020203" pitchFamily="34" charset="0"/>
                </a:rPr>
                <a:t>© Arcadia Electronics 2011 - 2013</a:t>
              </a:r>
              <a:endParaRPr lang="en-US" sz="800" dirty="0">
                <a:latin typeface="Segoe UI Semilight" panose="020B0402040204020203" pitchFamily="34" charset="0"/>
                <a:cs typeface="Segoe UI Semilight" panose="020B0402040204020203" pitchFamily="34" charset="0"/>
              </a:endParaRPr>
            </a:p>
          </p:txBody>
        </p:sp>
      </p:grpSp>
      <p:sp>
        <p:nvSpPr>
          <p:cNvPr id="14" name="Rectangle 13"/>
          <p:cNvSpPr/>
          <p:nvPr/>
        </p:nvSpPr>
        <p:spPr>
          <a:xfrm>
            <a:off x="-5211154" y="2961782"/>
            <a:ext cx="914400" cy="923544"/>
          </a:xfrm>
          <a:prstGeom prst="rect">
            <a:avLst/>
          </a:prstGeom>
          <a:solidFill>
            <a:schemeClr val="tx1"/>
          </a:solidFill>
          <a:ln w="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5" name="Group 14"/>
          <p:cNvGrpSpPr>
            <a:grpSpLocks noChangeAspect="1"/>
          </p:cNvGrpSpPr>
          <p:nvPr/>
        </p:nvGrpSpPr>
        <p:grpSpPr>
          <a:xfrm>
            <a:off x="-5029971" y="3128689"/>
            <a:ext cx="552034" cy="594498"/>
            <a:chOff x="-1219200" y="1047750"/>
            <a:chExt cx="1981200" cy="2133600"/>
          </a:xfrm>
          <a:solidFill>
            <a:schemeClr val="accent5">
              <a:lumMod val="60000"/>
              <a:lumOff val="40000"/>
            </a:schemeClr>
          </a:solidFill>
          <a:effectLst/>
        </p:grpSpPr>
        <p:sp>
          <p:nvSpPr>
            <p:cNvPr id="16" name="Parallelogram 15"/>
            <p:cNvSpPr/>
            <p:nvPr/>
          </p:nvSpPr>
          <p:spPr>
            <a:xfrm>
              <a:off x="-599326" y="1047750"/>
              <a:ext cx="680663" cy="2133600"/>
            </a:xfrm>
            <a:prstGeom prst="parallelogram">
              <a:avLst>
                <a:gd name="adj" fmla="val 50617"/>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Parallelogram 16"/>
            <p:cNvSpPr/>
            <p:nvPr/>
          </p:nvSpPr>
          <p:spPr>
            <a:xfrm>
              <a:off x="-599326" y="1200150"/>
              <a:ext cx="1361326" cy="1981200"/>
            </a:xfrm>
            <a:prstGeom prst="parallelogram">
              <a:avLst>
                <a:gd name="adj" fmla="val 77964"/>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Parallelogram 17"/>
            <p:cNvSpPr/>
            <p:nvPr/>
          </p:nvSpPr>
          <p:spPr>
            <a:xfrm flipH="1">
              <a:off x="-1219200" y="1581150"/>
              <a:ext cx="871591" cy="1600200"/>
            </a:xfrm>
            <a:prstGeom prst="parallelogram">
              <a:avLst>
                <a:gd name="adj" fmla="val 73920"/>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9" name="Rectangle 18"/>
          <p:cNvSpPr/>
          <p:nvPr/>
        </p:nvSpPr>
        <p:spPr>
          <a:xfrm>
            <a:off x="-4296754" y="2961782"/>
            <a:ext cx="3730131" cy="928313"/>
          </a:xfrm>
          <a:prstGeom prst="rect">
            <a:avLst/>
          </a:prstGeom>
          <a:solidFill>
            <a:schemeClr val="accent5">
              <a:lumMod val="60000"/>
              <a:lumOff val="40000"/>
            </a:schemeClr>
          </a:solidFill>
          <a:ln w="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TextBox 19"/>
          <p:cNvSpPr txBox="1"/>
          <p:nvPr/>
        </p:nvSpPr>
        <p:spPr>
          <a:xfrm>
            <a:off x="-4253050" y="3056271"/>
            <a:ext cx="3641455" cy="739333"/>
          </a:xfrm>
          <a:prstGeom prst="rect">
            <a:avLst/>
          </a:prstGeom>
          <a:noFill/>
        </p:spPr>
        <p:txBody>
          <a:bodyPr wrap="none" rtlCol="0">
            <a:prstTxWarp prst="textPlain">
              <a:avLst/>
            </a:prstTxWarp>
            <a:spAutoFit/>
          </a:bodyPr>
          <a:lstStyle/>
          <a:p>
            <a:r>
              <a:rPr lang="en-US" sz="6000" dirty="0" err="1" smtClean="0">
                <a:latin typeface="Pacifico" panose="02000000000000000000" pitchFamily="2" charset="0"/>
                <a:ea typeface="Pacifico" panose="02000000000000000000" pitchFamily="2" charset="0"/>
              </a:rPr>
              <a:t>MindMemo</a:t>
            </a:r>
            <a:endParaRPr lang="en-US" sz="6000" dirty="0">
              <a:latin typeface="Pacifico" panose="02000000000000000000" pitchFamily="2" charset="0"/>
              <a:ea typeface="Pacifico" panose="02000000000000000000" pitchFamily="2" charset="0"/>
            </a:endParaRPr>
          </a:p>
        </p:txBody>
      </p:sp>
      <p:pic>
        <p:nvPicPr>
          <p:cNvPr id="22" name="Picture 2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938748" y="1502551"/>
            <a:ext cx="3266504" cy="652082"/>
          </a:xfrm>
          <a:prstGeom prst="rect">
            <a:avLst/>
          </a:prstGeom>
          <a:effectLst>
            <a:outerShdw blurRad="63500" sx="102000" sy="102000" algn="ctr" rotWithShape="0">
              <a:prstClr val="black">
                <a:alpha val="40000"/>
              </a:prstClr>
            </a:outerShdw>
          </a:effectLst>
        </p:spPr>
      </p:pic>
      <p:sp>
        <p:nvSpPr>
          <p:cNvPr id="50" name="Rectangle 49"/>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1" name="Rectangle 50"/>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2" name="Rectangle 51">
            <a:hlinkClick r:id="rId4"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Rectangle 52">
            <a:hlinkClick r:id="rId5"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Rectangle 53">
            <a:hlinkClick r:id="rId6"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9" name="Rectangle 58">
            <a:hlinkClick r:id="rId7"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3" name="Rounded Rectangle 72">
            <a:hlinkClick r:id="rId5"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76" name="Rectangle 75">
            <a:hlinkClick r:id="rId7" action="ppaction://hlinksldjump"/>
          </p:cNvPr>
          <p:cNvSpPr/>
          <p:nvPr/>
        </p:nvSpPr>
        <p:spPr>
          <a:xfrm>
            <a:off x="1193936"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7"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78" name="Picture 77">
            <a:hlinkClick r:id="rId7" action="ppaction://hlinksldjump"/>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79" name="Picture 2">
            <a:hlinkClick r:id="rId4" action="ppaction://hlinksldjump"/>
          </p:cNvPr>
          <p:cNvPicPr>
            <a:picLocks noChangeAspect="1" noChangeArrowheads="1"/>
          </p:cNvPicPr>
          <p:nvPr/>
        </p:nvPicPr>
        <p:blipFill>
          <a:blip r:embed="rId9"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80" name="Picture 79">
            <a:hlinkClick r:id="rId6" action="ppaction://hlinksldjump"/>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81" name="Picture 80">
            <a:hlinkClick r:id="rId7" action="ppaction://hlinksldjump"/>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Tree>
    <p:extLst>
      <p:ext uri="{BB962C8B-B14F-4D97-AF65-F5344CB8AC3E}">
        <p14:creationId xmlns:p14="http://schemas.microsoft.com/office/powerpoint/2010/main" val="3289651145"/>
      </p:ext>
    </p:extLst>
  </p:cSld>
  <p:clrMapOvr>
    <a:masterClrMapping/>
  </p:clrMapOvr>
  <mc:AlternateContent xmlns:mc="http://schemas.openxmlformats.org/markup-compatibility/2006" xmlns:p14="http://schemas.microsoft.com/office/powerpoint/2010/main">
    <mc:Choice Requires="p14">
      <p:transition p14:dur="0" advClick="0" advTm="3900"/>
    </mc:Choice>
    <mc:Fallback xmlns="">
      <p:transition advClick="0" advTm="39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200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0-#ppt_w/2"/>
                                          </p:val>
                                        </p:tav>
                                        <p:tav tm="100000">
                                          <p:val>
                                            <p:strVal val="#ppt_x"/>
                                          </p:val>
                                        </p:tav>
                                      </p:tavLst>
                                    </p:anim>
                                    <p:anim calcmode="lin" valueType="num">
                                      <p:cBhvr additive="base">
                                        <p:cTn id="8" dur="500" fill="hold"/>
                                        <p:tgtEl>
                                          <p:spTgt spid="22"/>
                                        </p:tgtEl>
                                        <p:attrNameLst>
                                          <p:attrName>ppt_y</p:attrName>
                                        </p:attrNameLst>
                                      </p:cBhvr>
                                      <p:tavLst>
                                        <p:tav tm="0">
                                          <p:val>
                                            <p:strVal val="#ppt_y"/>
                                          </p:val>
                                        </p:tav>
                                        <p:tav tm="100000">
                                          <p:val>
                                            <p:strVal val="#ppt_y"/>
                                          </p:val>
                                        </p:tav>
                                      </p:tavLst>
                                    </p:anim>
                                  </p:childTnLst>
                                </p:cTn>
                              </p:par>
                              <p:par>
                                <p:cTn id="9" presetID="12" presetClass="entr" presetSubtype="1" fill="hold" nodeType="withEffect">
                                  <p:stCondLst>
                                    <p:cond delay="380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p:tgtEl>
                                          <p:spTgt spid="5"/>
                                        </p:tgtEl>
                                        <p:attrNameLst>
                                          <p:attrName>ppt_y</p:attrName>
                                        </p:attrNameLst>
                                      </p:cBhvr>
                                      <p:tavLst>
                                        <p:tav tm="0">
                                          <p:val>
                                            <p:strVal val="#ppt_y-#ppt_h*1.125000"/>
                                          </p:val>
                                        </p:tav>
                                        <p:tav tm="100000">
                                          <p:val>
                                            <p:strVal val="#ppt_y"/>
                                          </p:val>
                                        </p:tav>
                                      </p:tavLst>
                                    </p:anim>
                                    <p:animEffect transition="in" filter="wipe(down)">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show="0">
  <p:cSld>
    <p:bg>
      <p:bgPr>
        <a:blipFill dpi="0" rotWithShape="1">
          <a:blip r:embed="rId26"/>
          <a:srcRect/>
          <a:stretch>
            <a:fillRect/>
          </a:stretch>
        </a:blipFill>
        <a:effectLst/>
      </p:bgPr>
    </p:bg>
    <p:spTree>
      <p:nvGrpSpPr>
        <p:cNvPr id="1" name=""/>
        <p:cNvGrpSpPr/>
        <p:nvPr/>
      </p:nvGrpSpPr>
      <p:grpSpPr>
        <a:xfrm>
          <a:off x="0" y="0"/>
          <a:ext cx="0" cy="0"/>
          <a:chOff x="0" y="0"/>
          <a:chExt cx="0" cy="0"/>
        </a:xfrm>
      </p:grpSpPr>
      <p:sp>
        <p:nvSpPr>
          <p:cNvPr id="126" name="Rectangle 125"/>
          <p:cNvSpPr/>
          <p:nvPr/>
        </p:nvSpPr>
        <p:spPr>
          <a:xfrm>
            <a:off x="0" y="387355"/>
            <a:ext cx="9144000" cy="4756146"/>
          </a:xfrm>
          <a:prstGeom prst="rect">
            <a:avLst/>
          </a:prstGeom>
          <a:solidFill>
            <a:schemeClr val="accent5">
              <a:lumMod val="20000"/>
              <a:lumOff val="80000"/>
              <a:alpha val="9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143" name="Rectangle 142"/>
          <p:cNvSpPr/>
          <p:nvPr/>
        </p:nvSpPr>
        <p:spPr>
          <a:xfrm>
            <a:off x="-9113" y="4355588"/>
            <a:ext cx="640080" cy="788876"/>
          </a:xfrm>
          <a:prstGeom prst="rect">
            <a:avLst/>
          </a:prstGeom>
          <a:solidFill>
            <a:schemeClr val="bg1">
              <a:lumMod val="85000"/>
            </a:schemeClr>
          </a:solidFill>
          <a:ln>
            <a:noFill/>
          </a:ln>
          <a:effectLst>
            <a:outerShdw blurRad="1651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140" name="Rectangle 139"/>
          <p:cNvSpPr/>
          <p:nvPr/>
        </p:nvSpPr>
        <p:spPr>
          <a:xfrm>
            <a:off x="2607" y="3144594"/>
            <a:ext cx="640080" cy="296227"/>
          </a:xfrm>
          <a:prstGeom prst="rect">
            <a:avLst/>
          </a:prstGeom>
          <a:solidFill>
            <a:schemeClr val="bg1">
              <a:lumMod val="85000"/>
            </a:schemeClr>
          </a:solidFill>
          <a:ln>
            <a:noFill/>
          </a:ln>
          <a:effectLst>
            <a:outerShdw blurRad="1651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cxnSp>
        <p:nvCxnSpPr>
          <p:cNvPr id="9217" name="Straight Connector 9216"/>
          <p:cNvCxnSpPr/>
          <p:nvPr/>
        </p:nvCxnSpPr>
        <p:spPr>
          <a:xfrm flipV="1">
            <a:off x="9448800" y="-857250"/>
            <a:ext cx="0" cy="1009650"/>
          </a:xfrm>
          <a:prstGeom prst="line">
            <a:avLst/>
          </a:prstGeom>
        </p:spPr>
        <p:style>
          <a:lnRef idx="1">
            <a:schemeClr val="accent1"/>
          </a:lnRef>
          <a:fillRef idx="0">
            <a:schemeClr val="accent1"/>
          </a:fillRef>
          <a:effectRef idx="0">
            <a:schemeClr val="accent1"/>
          </a:effectRef>
          <a:fontRef idx="minor">
            <a:schemeClr val="tx1"/>
          </a:fontRef>
        </p:style>
      </p:cxnSp>
      <p:sp>
        <p:nvSpPr>
          <p:cNvPr id="128" name="Rectangle 127"/>
          <p:cNvSpPr/>
          <p:nvPr/>
        </p:nvSpPr>
        <p:spPr>
          <a:xfrm>
            <a:off x="-4729" y="508898"/>
            <a:ext cx="640080" cy="2520052"/>
          </a:xfrm>
          <a:prstGeom prst="rect">
            <a:avLst/>
          </a:prstGeom>
          <a:solidFill>
            <a:schemeClr val="bg1">
              <a:lumMod val="85000"/>
            </a:schemeClr>
          </a:solidFill>
          <a:ln>
            <a:noFill/>
          </a:ln>
          <a:effectLst>
            <a:outerShdw blurRad="1651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16" name="Oval 15">
            <a:hlinkClick r:id="" action="ppaction://macro?name=Slide22.RedFore"/>
          </p:cNvPr>
          <p:cNvSpPr/>
          <p:nvPr/>
        </p:nvSpPr>
        <p:spPr>
          <a:xfrm>
            <a:off x="268439" y="616625"/>
            <a:ext cx="118872" cy="118872"/>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17" name="Oval 16">
            <a:hlinkClick r:id="" action="ppaction://macro?name=Slide22.OrangeFore"/>
          </p:cNvPr>
          <p:cNvSpPr/>
          <p:nvPr/>
        </p:nvSpPr>
        <p:spPr>
          <a:xfrm>
            <a:off x="395550" y="675311"/>
            <a:ext cx="118872" cy="118872"/>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18" name="Oval 17">
            <a:hlinkClick r:id="" action="ppaction://macro?name=Slide22.YellowFore"/>
          </p:cNvPr>
          <p:cNvSpPr/>
          <p:nvPr/>
        </p:nvSpPr>
        <p:spPr>
          <a:xfrm>
            <a:off x="443729" y="804458"/>
            <a:ext cx="118872" cy="118872"/>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19" name="Oval 18">
            <a:hlinkClick r:id="" action="ppaction://macro?name=Slide22.GreenFore"/>
          </p:cNvPr>
          <p:cNvSpPr/>
          <p:nvPr/>
        </p:nvSpPr>
        <p:spPr>
          <a:xfrm>
            <a:off x="395550" y="928053"/>
            <a:ext cx="118872" cy="118872"/>
          </a:xfrm>
          <a:prstGeom prst="ellipse">
            <a:avLst/>
          </a:prstGeom>
          <a:solidFill>
            <a:srgbClr val="00D6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20" name="Oval 19">
            <a:hlinkClick r:id="" action="ppaction://macro?name=Slide22.aBlueFore"/>
          </p:cNvPr>
          <p:cNvSpPr/>
          <p:nvPr/>
        </p:nvSpPr>
        <p:spPr>
          <a:xfrm>
            <a:off x="263211" y="989407"/>
            <a:ext cx="118872" cy="118872"/>
          </a:xfrm>
          <a:prstGeom prst="ellipse">
            <a:avLst/>
          </a:prstGeom>
          <a:solidFill>
            <a:srgbClr val="0005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21" name="Oval 20">
            <a:hlinkClick r:id="" action="ppaction://macro?name=Slide22.aPurpleFore"/>
          </p:cNvPr>
          <p:cNvSpPr/>
          <p:nvPr/>
        </p:nvSpPr>
        <p:spPr>
          <a:xfrm>
            <a:off x="133890" y="930848"/>
            <a:ext cx="118872" cy="118872"/>
          </a:xfrm>
          <a:prstGeom prst="ellipse">
            <a:avLst/>
          </a:prstGeom>
          <a:solidFill>
            <a:srgbClr val="FF33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22" name="Oval 21">
            <a:hlinkClick r:id="" action="ppaction://macro?name=Slide22.aBlackFore"/>
          </p:cNvPr>
          <p:cNvSpPr/>
          <p:nvPr/>
        </p:nvSpPr>
        <p:spPr>
          <a:xfrm>
            <a:off x="134930" y="685586"/>
            <a:ext cx="118872" cy="11887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24" name="Oval 23">
            <a:hlinkClick r:id="" action="ppaction://macro?name=Slide22.aWhiteFore"/>
          </p:cNvPr>
          <p:cNvSpPr/>
          <p:nvPr/>
        </p:nvSpPr>
        <p:spPr>
          <a:xfrm>
            <a:off x="78955" y="804458"/>
            <a:ext cx="118872" cy="1188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14" name="Oval 13"/>
          <p:cNvSpPr>
            <a:spLocks noChangeAspect="1"/>
          </p:cNvSpPr>
          <p:nvPr/>
        </p:nvSpPr>
        <p:spPr>
          <a:xfrm>
            <a:off x="140687" y="680288"/>
            <a:ext cx="365760" cy="365760"/>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23" name="TextBox 22"/>
          <p:cNvSpPr txBox="1"/>
          <p:nvPr/>
        </p:nvSpPr>
        <p:spPr>
          <a:xfrm>
            <a:off x="139142" y="743890"/>
            <a:ext cx="365384" cy="215444"/>
          </a:xfrm>
          <a:prstGeom prst="rect">
            <a:avLst/>
          </a:prstGeom>
          <a:noFill/>
        </p:spPr>
        <p:txBody>
          <a:bodyPr wrap="square" rtlCol="0" anchor="ctr">
            <a:spAutoFit/>
          </a:bodyPr>
          <a:lstStyle/>
          <a:p>
            <a:pPr algn="ctr"/>
            <a:r>
              <a:rPr lang="en-US" sz="800" i="1" dirty="0" smtClean="0">
                <a:solidFill>
                  <a:schemeClr val="bg1"/>
                </a:solidFill>
                <a:latin typeface="Segoe UI" pitchFamily="34" charset="0"/>
                <a:cs typeface="Segoe UI" pitchFamily="34" charset="0"/>
              </a:rPr>
              <a:t>text</a:t>
            </a:r>
            <a:endParaRPr lang="en-US" sz="800" i="1" dirty="0">
              <a:solidFill>
                <a:schemeClr val="bg1"/>
              </a:solidFill>
              <a:latin typeface="Segoe UI" pitchFamily="34" charset="0"/>
              <a:cs typeface="Segoe UI" pitchFamily="34" charset="0"/>
            </a:endParaRPr>
          </a:p>
        </p:txBody>
      </p:sp>
      <p:sp>
        <p:nvSpPr>
          <p:cNvPr id="26" name="TextBox 25"/>
          <p:cNvSpPr txBox="1"/>
          <p:nvPr/>
        </p:nvSpPr>
        <p:spPr>
          <a:xfrm>
            <a:off x="139142" y="743890"/>
            <a:ext cx="365384" cy="215444"/>
          </a:xfrm>
          <a:prstGeom prst="rect">
            <a:avLst/>
          </a:prstGeom>
          <a:noFill/>
        </p:spPr>
        <p:txBody>
          <a:bodyPr wrap="square" rtlCol="0" anchor="ctr">
            <a:spAutoFit/>
          </a:bodyPr>
          <a:lstStyle/>
          <a:p>
            <a:pPr algn="ctr"/>
            <a:r>
              <a:rPr lang="en-US" sz="800" i="1" dirty="0" smtClean="0">
                <a:solidFill>
                  <a:schemeClr val="bg1"/>
                </a:solidFill>
                <a:latin typeface="Segoe UI" pitchFamily="34" charset="0"/>
                <a:cs typeface="Segoe UI" pitchFamily="34" charset="0"/>
              </a:rPr>
              <a:t>text</a:t>
            </a:r>
            <a:endParaRPr lang="en-US" sz="800" i="1" dirty="0">
              <a:solidFill>
                <a:schemeClr val="bg1"/>
              </a:solidFill>
              <a:latin typeface="Segoe UI" pitchFamily="34" charset="0"/>
              <a:cs typeface="Segoe UI" pitchFamily="34" charset="0"/>
            </a:endParaRPr>
          </a:p>
        </p:txBody>
      </p:sp>
      <p:sp>
        <p:nvSpPr>
          <p:cNvPr id="48" name="Donut 47"/>
          <p:cNvSpPr/>
          <p:nvPr/>
        </p:nvSpPr>
        <p:spPr>
          <a:xfrm>
            <a:off x="89210" y="2343150"/>
            <a:ext cx="457200" cy="457200"/>
          </a:xfrm>
          <a:prstGeom prst="donut">
            <a:avLst>
              <a:gd name="adj" fmla="val 8810"/>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49" name="TextBox 48">
            <a:hlinkClick r:id="" action="ppaction://macro?name=Slide22.a10"/>
          </p:cNvPr>
          <p:cNvSpPr txBox="1"/>
          <p:nvPr/>
        </p:nvSpPr>
        <p:spPr>
          <a:xfrm>
            <a:off x="278934" y="2295595"/>
            <a:ext cx="83356" cy="92333"/>
          </a:xfrm>
          <a:prstGeom prst="rect">
            <a:avLst/>
          </a:prstGeom>
          <a:noFill/>
        </p:spPr>
        <p:txBody>
          <a:bodyPr wrap="none" lIns="0" tIns="0" rIns="0" bIns="0" rtlCol="0">
            <a:spAutoFit/>
          </a:bodyPr>
          <a:lstStyle/>
          <a:p>
            <a:r>
              <a:rPr lang="en-US" sz="600" i="1" dirty="0" smtClean="0">
                <a:latin typeface="Segoe UI" pitchFamily="34" charset="0"/>
                <a:cs typeface="Segoe UI" pitchFamily="34" charset="0"/>
              </a:rPr>
              <a:t>10</a:t>
            </a:r>
            <a:endParaRPr lang="en-US" sz="600" i="1" dirty="0">
              <a:latin typeface="Segoe UI" pitchFamily="34" charset="0"/>
              <a:cs typeface="Segoe UI" pitchFamily="34" charset="0"/>
            </a:endParaRPr>
          </a:p>
        </p:txBody>
      </p:sp>
      <p:sp>
        <p:nvSpPr>
          <p:cNvPr id="64" name="TextBox 63">
            <a:hlinkClick r:id="" action="ppaction://macro?name=Slide22.a12"/>
          </p:cNvPr>
          <p:cNvSpPr txBox="1"/>
          <p:nvPr/>
        </p:nvSpPr>
        <p:spPr>
          <a:xfrm>
            <a:off x="444330" y="2348912"/>
            <a:ext cx="83356" cy="92333"/>
          </a:xfrm>
          <a:prstGeom prst="rect">
            <a:avLst/>
          </a:prstGeom>
          <a:noFill/>
        </p:spPr>
        <p:txBody>
          <a:bodyPr wrap="none" lIns="0" tIns="0" rIns="0" bIns="0" rtlCol="0">
            <a:spAutoFit/>
          </a:bodyPr>
          <a:lstStyle/>
          <a:p>
            <a:r>
              <a:rPr lang="en-US" sz="600" i="1" dirty="0" smtClean="0">
                <a:latin typeface="Segoe UI" pitchFamily="34" charset="0"/>
                <a:cs typeface="Segoe UI" pitchFamily="34" charset="0"/>
              </a:rPr>
              <a:t>12</a:t>
            </a:r>
            <a:endParaRPr lang="en-US" sz="600" i="1" dirty="0">
              <a:latin typeface="Segoe UI" pitchFamily="34" charset="0"/>
              <a:cs typeface="Segoe UI" pitchFamily="34" charset="0"/>
            </a:endParaRPr>
          </a:p>
        </p:txBody>
      </p:sp>
      <p:sp>
        <p:nvSpPr>
          <p:cNvPr id="65" name="TextBox 64">
            <a:hlinkClick r:id="" action="ppaction://macro?name=Slide22.a16"/>
          </p:cNvPr>
          <p:cNvSpPr txBox="1"/>
          <p:nvPr/>
        </p:nvSpPr>
        <p:spPr>
          <a:xfrm>
            <a:off x="506447" y="2525582"/>
            <a:ext cx="83356" cy="92333"/>
          </a:xfrm>
          <a:prstGeom prst="rect">
            <a:avLst/>
          </a:prstGeom>
          <a:noFill/>
        </p:spPr>
        <p:txBody>
          <a:bodyPr wrap="none" lIns="0" tIns="0" rIns="0" bIns="0" rtlCol="0">
            <a:spAutoFit/>
          </a:bodyPr>
          <a:lstStyle/>
          <a:p>
            <a:r>
              <a:rPr lang="en-US" sz="600" i="1" dirty="0" smtClean="0">
                <a:latin typeface="Segoe UI" pitchFamily="34" charset="0"/>
                <a:cs typeface="Segoe UI" pitchFamily="34" charset="0"/>
              </a:rPr>
              <a:t>16</a:t>
            </a:r>
            <a:endParaRPr lang="en-US" sz="600" i="1" dirty="0">
              <a:latin typeface="Segoe UI" pitchFamily="34" charset="0"/>
              <a:cs typeface="Segoe UI" pitchFamily="34" charset="0"/>
            </a:endParaRPr>
          </a:p>
        </p:txBody>
      </p:sp>
      <p:sp>
        <p:nvSpPr>
          <p:cNvPr id="66" name="TextBox 65">
            <a:hlinkClick r:id="" action="ppaction://macro?name=Slide22.a20"/>
          </p:cNvPr>
          <p:cNvSpPr txBox="1"/>
          <p:nvPr/>
        </p:nvSpPr>
        <p:spPr>
          <a:xfrm>
            <a:off x="443424" y="2705401"/>
            <a:ext cx="83356" cy="92333"/>
          </a:xfrm>
          <a:prstGeom prst="rect">
            <a:avLst/>
          </a:prstGeom>
          <a:noFill/>
        </p:spPr>
        <p:txBody>
          <a:bodyPr wrap="none" lIns="0" tIns="0" rIns="0" bIns="0" rtlCol="0">
            <a:spAutoFit/>
          </a:bodyPr>
          <a:lstStyle/>
          <a:p>
            <a:r>
              <a:rPr lang="en-US" sz="600" i="1" dirty="0" smtClean="0">
                <a:latin typeface="Segoe UI" pitchFamily="34" charset="0"/>
                <a:cs typeface="Segoe UI" pitchFamily="34" charset="0"/>
              </a:rPr>
              <a:t>20</a:t>
            </a:r>
            <a:endParaRPr lang="en-US" sz="600" i="1" dirty="0">
              <a:latin typeface="Segoe UI" pitchFamily="34" charset="0"/>
              <a:cs typeface="Segoe UI" pitchFamily="34" charset="0"/>
            </a:endParaRPr>
          </a:p>
        </p:txBody>
      </p:sp>
      <p:sp>
        <p:nvSpPr>
          <p:cNvPr id="67" name="TextBox 66">
            <a:hlinkClick r:id="" action="ppaction://macro?name=Slide22.a24"/>
          </p:cNvPr>
          <p:cNvSpPr txBox="1"/>
          <p:nvPr/>
        </p:nvSpPr>
        <p:spPr>
          <a:xfrm>
            <a:off x="286197" y="2765428"/>
            <a:ext cx="83356" cy="92333"/>
          </a:xfrm>
          <a:prstGeom prst="rect">
            <a:avLst/>
          </a:prstGeom>
          <a:noFill/>
        </p:spPr>
        <p:txBody>
          <a:bodyPr wrap="none" lIns="0" tIns="0" rIns="0" bIns="0" rtlCol="0">
            <a:spAutoFit/>
          </a:bodyPr>
          <a:lstStyle/>
          <a:p>
            <a:r>
              <a:rPr lang="en-US" sz="600" i="1" dirty="0" smtClean="0">
                <a:latin typeface="Segoe UI" pitchFamily="34" charset="0"/>
                <a:cs typeface="Segoe UI" pitchFamily="34" charset="0"/>
              </a:rPr>
              <a:t>24</a:t>
            </a:r>
            <a:endParaRPr lang="en-US" sz="600" i="1" dirty="0">
              <a:latin typeface="Segoe UI" pitchFamily="34" charset="0"/>
              <a:cs typeface="Segoe UI" pitchFamily="34" charset="0"/>
            </a:endParaRPr>
          </a:p>
        </p:txBody>
      </p:sp>
      <p:sp>
        <p:nvSpPr>
          <p:cNvPr id="68" name="TextBox 67">
            <a:hlinkClick r:id="" action="ppaction://macro?name=Slide22.a28"/>
          </p:cNvPr>
          <p:cNvSpPr txBox="1"/>
          <p:nvPr/>
        </p:nvSpPr>
        <p:spPr>
          <a:xfrm>
            <a:off x="110465" y="2705402"/>
            <a:ext cx="83356" cy="92333"/>
          </a:xfrm>
          <a:prstGeom prst="rect">
            <a:avLst/>
          </a:prstGeom>
          <a:noFill/>
        </p:spPr>
        <p:txBody>
          <a:bodyPr wrap="none" lIns="0" tIns="0" rIns="0" bIns="0" rtlCol="0">
            <a:spAutoFit/>
          </a:bodyPr>
          <a:lstStyle/>
          <a:p>
            <a:r>
              <a:rPr lang="en-US" sz="600" i="1" dirty="0" smtClean="0">
                <a:latin typeface="Segoe UI" pitchFamily="34" charset="0"/>
                <a:cs typeface="Segoe UI" pitchFamily="34" charset="0"/>
              </a:rPr>
              <a:t>28</a:t>
            </a:r>
            <a:endParaRPr lang="en-US" sz="600" i="1" dirty="0">
              <a:latin typeface="Segoe UI" pitchFamily="34" charset="0"/>
              <a:cs typeface="Segoe UI" pitchFamily="34" charset="0"/>
            </a:endParaRPr>
          </a:p>
        </p:txBody>
      </p:sp>
      <p:sp>
        <p:nvSpPr>
          <p:cNvPr id="69" name="TextBox 68">
            <a:hlinkClick r:id="" action="ppaction://macro?name=Slide22.a30"/>
          </p:cNvPr>
          <p:cNvSpPr txBox="1"/>
          <p:nvPr/>
        </p:nvSpPr>
        <p:spPr>
          <a:xfrm>
            <a:off x="44587" y="2525583"/>
            <a:ext cx="83356" cy="92333"/>
          </a:xfrm>
          <a:prstGeom prst="rect">
            <a:avLst/>
          </a:prstGeom>
          <a:noFill/>
        </p:spPr>
        <p:txBody>
          <a:bodyPr wrap="none" lIns="0" tIns="0" rIns="0" bIns="0" rtlCol="0">
            <a:spAutoFit/>
          </a:bodyPr>
          <a:lstStyle/>
          <a:p>
            <a:r>
              <a:rPr lang="en-US" sz="600" i="1" dirty="0" smtClean="0">
                <a:latin typeface="Segoe UI" pitchFamily="34" charset="0"/>
                <a:cs typeface="Segoe UI" pitchFamily="34" charset="0"/>
              </a:rPr>
              <a:t>30</a:t>
            </a:r>
            <a:endParaRPr lang="en-US" sz="600" i="1" dirty="0">
              <a:latin typeface="Segoe UI" pitchFamily="34" charset="0"/>
              <a:cs typeface="Segoe UI" pitchFamily="34" charset="0"/>
            </a:endParaRPr>
          </a:p>
        </p:txBody>
      </p:sp>
      <p:sp>
        <p:nvSpPr>
          <p:cNvPr id="70" name="TextBox 69">
            <a:hlinkClick r:id="" action="ppaction://macro?name=Slide22.a36"/>
          </p:cNvPr>
          <p:cNvSpPr txBox="1"/>
          <p:nvPr/>
        </p:nvSpPr>
        <p:spPr>
          <a:xfrm>
            <a:off x="103663" y="2348913"/>
            <a:ext cx="83356" cy="92333"/>
          </a:xfrm>
          <a:prstGeom prst="rect">
            <a:avLst/>
          </a:prstGeom>
          <a:noFill/>
        </p:spPr>
        <p:txBody>
          <a:bodyPr wrap="none" lIns="0" tIns="0" rIns="0" bIns="0" rtlCol="0">
            <a:spAutoFit/>
          </a:bodyPr>
          <a:lstStyle/>
          <a:p>
            <a:r>
              <a:rPr lang="en-US" sz="600" i="1" dirty="0" smtClean="0">
                <a:latin typeface="Segoe UI" pitchFamily="34" charset="0"/>
                <a:cs typeface="Segoe UI" pitchFamily="34" charset="0"/>
              </a:rPr>
              <a:t>36</a:t>
            </a:r>
            <a:endParaRPr lang="en-US" sz="600" i="1" dirty="0">
              <a:latin typeface="Segoe UI" pitchFamily="34" charset="0"/>
              <a:cs typeface="Segoe UI" pitchFamily="34" charset="0"/>
            </a:endParaRPr>
          </a:p>
        </p:txBody>
      </p:sp>
      <p:sp>
        <p:nvSpPr>
          <p:cNvPr id="61" name="Oval 60"/>
          <p:cNvSpPr/>
          <p:nvPr/>
        </p:nvSpPr>
        <p:spPr>
          <a:xfrm>
            <a:off x="134930" y="2388870"/>
            <a:ext cx="365760" cy="365760"/>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71" name="TextBox 70"/>
          <p:cNvSpPr txBox="1"/>
          <p:nvPr/>
        </p:nvSpPr>
        <p:spPr>
          <a:xfrm>
            <a:off x="232044" y="2510194"/>
            <a:ext cx="163506" cy="123111"/>
          </a:xfrm>
          <a:prstGeom prst="rect">
            <a:avLst/>
          </a:prstGeom>
          <a:noFill/>
        </p:spPr>
        <p:txBody>
          <a:bodyPr wrap="none" lIns="0" tIns="0" rIns="0" bIns="0" rtlCol="0" anchor="ctr">
            <a:spAutoFit/>
          </a:bodyPr>
          <a:lstStyle/>
          <a:p>
            <a:pPr algn="ctr"/>
            <a:r>
              <a:rPr lang="en-US" sz="800" i="1" dirty="0" smtClean="0">
                <a:solidFill>
                  <a:schemeClr val="bg1"/>
                </a:solidFill>
                <a:latin typeface="Segoe UI" pitchFamily="34" charset="0"/>
                <a:cs typeface="Segoe UI" pitchFamily="34" charset="0"/>
              </a:rPr>
              <a:t>size</a:t>
            </a:r>
            <a:endParaRPr lang="en-US" sz="800" i="1" dirty="0">
              <a:solidFill>
                <a:schemeClr val="bg1"/>
              </a:solidFill>
              <a:latin typeface="Segoe UI" pitchFamily="34" charset="0"/>
              <a:cs typeface="Segoe UI" pitchFamily="34" charset="0"/>
            </a:endParaRPr>
          </a:p>
        </p:txBody>
      </p:sp>
      <p:sp>
        <p:nvSpPr>
          <p:cNvPr id="72" name="TextBox 71"/>
          <p:cNvSpPr txBox="1"/>
          <p:nvPr/>
        </p:nvSpPr>
        <p:spPr>
          <a:xfrm>
            <a:off x="232044" y="2510194"/>
            <a:ext cx="163506" cy="123111"/>
          </a:xfrm>
          <a:prstGeom prst="rect">
            <a:avLst/>
          </a:prstGeom>
          <a:noFill/>
        </p:spPr>
        <p:txBody>
          <a:bodyPr wrap="none" lIns="0" tIns="0" rIns="0" bIns="0" rtlCol="0" anchor="ctr">
            <a:spAutoFit/>
          </a:bodyPr>
          <a:lstStyle/>
          <a:p>
            <a:pPr algn="ctr"/>
            <a:r>
              <a:rPr lang="en-US" sz="800" i="1" dirty="0" smtClean="0">
                <a:solidFill>
                  <a:schemeClr val="bg1"/>
                </a:solidFill>
                <a:latin typeface="Segoe UI" pitchFamily="34" charset="0"/>
                <a:cs typeface="Segoe UI" pitchFamily="34" charset="0"/>
              </a:rPr>
              <a:t>size</a:t>
            </a:r>
            <a:endParaRPr lang="en-US" sz="800" i="1" dirty="0">
              <a:solidFill>
                <a:schemeClr val="bg1"/>
              </a:solidFill>
              <a:latin typeface="Segoe UI" pitchFamily="34" charset="0"/>
              <a:cs typeface="Segoe UI" pitchFamily="34" charset="0"/>
            </a:endParaRPr>
          </a:p>
        </p:txBody>
      </p:sp>
      <p:sp>
        <p:nvSpPr>
          <p:cNvPr id="73" name="Oval 72">
            <a:hlinkClick r:id="" action="ppaction://macro?name=Slide17.AlignLeft"/>
          </p:cNvPr>
          <p:cNvSpPr>
            <a:spLocks noChangeAspect="1"/>
          </p:cNvSpPr>
          <p:nvPr/>
        </p:nvSpPr>
        <p:spPr>
          <a:xfrm>
            <a:off x="13481" y="3209312"/>
            <a:ext cx="182880" cy="182880"/>
          </a:xfrm>
          <a:prstGeom prst="ellipse">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74" name="Oval 73">
            <a:hlinkClick r:id="" action="ppaction://macro?name=Slide17.AlignCenter"/>
          </p:cNvPr>
          <p:cNvSpPr>
            <a:spLocks noChangeAspect="1"/>
          </p:cNvSpPr>
          <p:nvPr/>
        </p:nvSpPr>
        <p:spPr>
          <a:xfrm>
            <a:off x="229172" y="3209312"/>
            <a:ext cx="182880" cy="182880"/>
          </a:xfrm>
          <a:prstGeom prst="ellipse">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75" name="Oval 74">
            <a:hlinkClick r:id="" action="ppaction://macro?name=Slide17.AlignRight"/>
          </p:cNvPr>
          <p:cNvSpPr>
            <a:spLocks noChangeAspect="1"/>
          </p:cNvSpPr>
          <p:nvPr/>
        </p:nvSpPr>
        <p:spPr>
          <a:xfrm>
            <a:off x="439483" y="3209312"/>
            <a:ext cx="182880" cy="182880"/>
          </a:xfrm>
          <a:prstGeom prst="ellipse">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79" name="Oval 78">
            <a:hlinkClick r:id="" action="ppaction://macro?name=Slide22.aClear"/>
          </p:cNvPr>
          <p:cNvSpPr/>
          <p:nvPr/>
        </p:nvSpPr>
        <p:spPr>
          <a:xfrm>
            <a:off x="112626" y="4567146"/>
            <a:ext cx="365760" cy="365760"/>
          </a:xfrm>
          <a:prstGeom prst="ellipse">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80" name="TextBox 79">
            <a:hlinkClick r:id="" action="ppaction://macro?name=Slide22.aClear"/>
          </p:cNvPr>
          <p:cNvSpPr txBox="1"/>
          <p:nvPr/>
        </p:nvSpPr>
        <p:spPr>
          <a:xfrm>
            <a:off x="188105" y="4688470"/>
            <a:ext cx="214802" cy="123111"/>
          </a:xfrm>
          <a:prstGeom prst="rect">
            <a:avLst/>
          </a:prstGeom>
          <a:noFill/>
          <a:effectLst/>
        </p:spPr>
        <p:txBody>
          <a:bodyPr wrap="none" lIns="0" tIns="0" rIns="0" bIns="0" rtlCol="0" anchor="ctr">
            <a:spAutoFit/>
          </a:bodyPr>
          <a:lstStyle/>
          <a:p>
            <a:pPr algn="ctr"/>
            <a:r>
              <a:rPr lang="en-US" sz="800" i="1" dirty="0" smtClean="0">
                <a:solidFill>
                  <a:schemeClr val="bg1"/>
                </a:solidFill>
                <a:latin typeface="Segoe UI" pitchFamily="34" charset="0"/>
                <a:cs typeface="Segoe UI" pitchFamily="34" charset="0"/>
              </a:rPr>
              <a:t>clear</a:t>
            </a:r>
            <a:endParaRPr lang="en-US" sz="800" i="1" dirty="0">
              <a:solidFill>
                <a:schemeClr val="bg1"/>
              </a:solidFill>
              <a:latin typeface="Segoe UI" pitchFamily="34" charset="0"/>
              <a:cs typeface="Segoe UI" pitchFamily="34" charset="0"/>
            </a:endParaRPr>
          </a:p>
        </p:txBody>
      </p:sp>
      <p:sp>
        <p:nvSpPr>
          <p:cNvPr id="129" name="Oval 128">
            <a:hlinkClick r:id="" action="ppaction://macro?name=Slide22.a1RedBack"/>
          </p:cNvPr>
          <p:cNvSpPr/>
          <p:nvPr/>
        </p:nvSpPr>
        <p:spPr>
          <a:xfrm>
            <a:off x="268439" y="1470496"/>
            <a:ext cx="118872" cy="118872"/>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130" name="Oval 129">
            <a:hlinkClick r:id="" action="ppaction://macro?name=Slide22.a2OrangeBack"/>
          </p:cNvPr>
          <p:cNvSpPr/>
          <p:nvPr/>
        </p:nvSpPr>
        <p:spPr>
          <a:xfrm>
            <a:off x="395550" y="1529182"/>
            <a:ext cx="118872" cy="118872"/>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131" name="Oval 130">
            <a:hlinkClick r:id="" action="ppaction://macro?name=Slide22.a3YellowBack"/>
          </p:cNvPr>
          <p:cNvSpPr/>
          <p:nvPr/>
        </p:nvSpPr>
        <p:spPr>
          <a:xfrm>
            <a:off x="443729" y="1658329"/>
            <a:ext cx="118872" cy="118872"/>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132" name="Oval 131">
            <a:hlinkClick r:id="" action="ppaction://macro?name=Slide22.a4GreenBack"/>
          </p:cNvPr>
          <p:cNvSpPr/>
          <p:nvPr/>
        </p:nvSpPr>
        <p:spPr>
          <a:xfrm>
            <a:off x="395550" y="1781924"/>
            <a:ext cx="118872" cy="118872"/>
          </a:xfrm>
          <a:prstGeom prst="ellipse">
            <a:avLst/>
          </a:prstGeom>
          <a:solidFill>
            <a:srgbClr val="00D6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133" name="Oval 132">
            <a:hlinkClick r:id="" action="ppaction://macro?name=Slide22.a5BlueBack"/>
          </p:cNvPr>
          <p:cNvSpPr/>
          <p:nvPr/>
        </p:nvSpPr>
        <p:spPr>
          <a:xfrm>
            <a:off x="263211" y="1843278"/>
            <a:ext cx="118872" cy="118872"/>
          </a:xfrm>
          <a:prstGeom prst="ellipse">
            <a:avLst/>
          </a:prstGeom>
          <a:solidFill>
            <a:srgbClr val="0005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134" name="Oval 133">
            <a:hlinkClick r:id="" action="ppaction://macro?name=Slide22.a6PurpleBack"/>
          </p:cNvPr>
          <p:cNvSpPr/>
          <p:nvPr/>
        </p:nvSpPr>
        <p:spPr>
          <a:xfrm>
            <a:off x="133890" y="1784719"/>
            <a:ext cx="118872" cy="118872"/>
          </a:xfrm>
          <a:prstGeom prst="ellipse">
            <a:avLst/>
          </a:prstGeom>
          <a:solidFill>
            <a:srgbClr val="FF33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135" name="Oval 134">
            <a:hlinkClick r:id="" action="ppaction://macro?name=Slide22.a8BlackBack"/>
          </p:cNvPr>
          <p:cNvSpPr/>
          <p:nvPr/>
        </p:nvSpPr>
        <p:spPr>
          <a:xfrm>
            <a:off x="134930" y="1539457"/>
            <a:ext cx="118872" cy="11887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136" name="Oval 135">
            <a:hlinkClick r:id="" action="ppaction://macro?name=Slide22.a7WhiteBack"/>
          </p:cNvPr>
          <p:cNvSpPr/>
          <p:nvPr/>
        </p:nvSpPr>
        <p:spPr>
          <a:xfrm>
            <a:off x="78955" y="1658329"/>
            <a:ext cx="118872" cy="1188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137" name="Oval 136"/>
          <p:cNvSpPr>
            <a:spLocks noChangeAspect="1"/>
          </p:cNvSpPr>
          <p:nvPr/>
        </p:nvSpPr>
        <p:spPr>
          <a:xfrm>
            <a:off x="140687" y="1534159"/>
            <a:ext cx="365760" cy="365760"/>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138" name="TextBox 137"/>
          <p:cNvSpPr txBox="1"/>
          <p:nvPr/>
        </p:nvSpPr>
        <p:spPr>
          <a:xfrm>
            <a:off x="209818" y="1654089"/>
            <a:ext cx="228599" cy="123111"/>
          </a:xfrm>
          <a:prstGeom prst="rect">
            <a:avLst/>
          </a:prstGeom>
          <a:noFill/>
        </p:spPr>
        <p:txBody>
          <a:bodyPr wrap="square" lIns="0" tIns="0" rIns="0" bIns="0" rtlCol="0" anchor="ctr">
            <a:spAutoFit/>
          </a:bodyPr>
          <a:lstStyle/>
          <a:p>
            <a:pPr algn="ctr"/>
            <a:r>
              <a:rPr lang="en-US" sz="800" i="1" dirty="0" smtClean="0">
                <a:solidFill>
                  <a:schemeClr val="bg1"/>
                </a:solidFill>
                <a:latin typeface="Segoe UI" pitchFamily="34" charset="0"/>
                <a:cs typeface="Segoe UI" pitchFamily="34" charset="0"/>
              </a:rPr>
              <a:t>back</a:t>
            </a:r>
            <a:endParaRPr lang="en-US" sz="800" i="1" dirty="0">
              <a:solidFill>
                <a:schemeClr val="bg1"/>
              </a:solidFill>
              <a:latin typeface="Segoe UI" pitchFamily="34" charset="0"/>
              <a:cs typeface="Segoe UI" pitchFamily="34" charset="0"/>
            </a:endParaRPr>
          </a:p>
        </p:txBody>
      </p:sp>
      <p:sp>
        <p:nvSpPr>
          <p:cNvPr id="139" name="TextBox 138"/>
          <p:cNvSpPr txBox="1"/>
          <p:nvPr/>
        </p:nvSpPr>
        <p:spPr>
          <a:xfrm>
            <a:off x="209818" y="1654089"/>
            <a:ext cx="228599" cy="123111"/>
          </a:xfrm>
          <a:prstGeom prst="rect">
            <a:avLst/>
          </a:prstGeom>
          <a:noFill/>
        </p:spPr>
        <p:txBody>
          <a:bodyPr wrap="square" lIns="0" tIns="0" rIns="0" bIns="0" rtlCol="0" anchor="ctr">
            <a:spAutoFit/>
          </a:bodyPr>
          <a:lstStyle/>
          <a:p>
            <a:pPr algn="ctr"/>
            <a:r>
              <a:rPr lang="en-US" sz="800" i="1" dirty="0" smtClean="0">
                <a:solidFill>
                  <a:schemeClr val="bg1"/>
                </a:solidFill>
                <a:latin typeface="Segoe UI" pitchFamily="34" charset="0"/>
                <a:cs typeface="Segoe UI" pitchFamily="34" charset="0"/>
              </a:rPr>
              <a:t>back</a:t>
            </a:r>
            <a:endParaRPr lang="en-US" sz="800" i="1" dirty="0">
              <a:solidFill>
                <a:schemeClr val="bg1"/>
              </a:solidFill>
              <a:latin typeface="Segoe UI" pitchFamily="34" charset="0"/>
              <a:cs typeface="Segoe UI" pitchFamily="34" charset="0"/>
            </a:endParaRPr>
          </a:p>
        </p:txBody>
      </p:sp>
      <p:sp>
        <p:nvSpPr>
          <p:cNvPr id="141" name="Rectangle 140"/>
          <p:cNvSpPr/>
          <p:nvPr/>
        </p:nvSpPr>
        <p:spPr>
          <a:xfrm>
            <a:off x="1" y="3556337"/>
            <a:ext cx="640080" cy="296227"/>
          </a:xfrm>
          <a:prstGeom prst="rect">
            <a:avLst/>
          </a:prstGeom>
          <a:solidFill>
            <a:schemeClr val="bg1">
              <a:lumMod val="85000"/>
            </a:schemeClr>
          </a:solidFill>
          <a:ln>
            <a:noFill/>
          </a:ln>
          <a:effectLst>
            <a:outerShdw blurRad="1651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104" name="Oval 103">
            <a:hlinkClick r:id="" action="ppaction://macro?name=Slide22.aBold"/>
          </p:cNvPr>
          <p:cNvSpPr>
            <a:spLocks noChangeAspect="1"/>
          </p:cNvSpPr>
          <p:nvPr/>
        </p:nvSpPr>
        <p:spPr>
          <a:xfrm>
            <a:off x="19708" y="3613010"/>
            <a:ext cx="182880" cy="182880"/>
          </a:xfrm>
          <a:prstGeom prst="ellipse">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700" b="1" dirty="0" smtClean="0">
                <a:latin typeface="Segoe UI" pitchFamily="34" charset="0"/>
                <a:cs typeface="Segoe UI" pitchFamily="34" charset="0"/>
              </a:rPr>
              <a:t>B</a:t>
            </a:r>
            <a:endParaRPr lang="en-US" sz="700" b="1" dirty="0">
              <a:latin typeface="Segoe UI" pitchFamily="34" charset="0"/>
              <a:cs typeface="Segoe UI" pitchFamily="34" charset="0"/>
            </a:endParaRPr>
          </a:p>
        </p:txBody>
      </p:sp>
      <p:sp>
        <p:nvSpPr>
          <p:cNvPr id="105" name="Oval 104">
            <a:hlinkClick r:id="" action="ppaction://macro?name=Slide22.aItalic"/>
          </p:cNvPr>
          <p:cNvSpPr>
            <a:spLocks noChangeAspect="1"/>
          </p:cNvSpPr>
          <p:nvPr/>
        </p:nvSpPr>
        <p:spPr>
          <a:xfrm>
            <a:off x="228886" y="3613010"/>
            <a:ext cx="182880" cy="182880"/>
          </a:xfrm>
          <a:prstGeom prst="ellipse">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700" i="1" dirty="0" err="1" smtClean="0">
                <a:latin typeface="Segoe UI" pitchFamily="34" charset="0"/>
                <a:cs typeface="Segoe UI" pitchFamily="34" charset="0"/>
              </a:rPr>
              <a:t>i</a:t>
            </a:r>
            <a:endParaRPr lang="en-US" sz="700" i="1" dirty="0">
              <a:latin typeface="Segoe UI" pitchFamily="34" charset="0"/>
              <a:cs typeface="Segoe UI" pitchFamily="34" charset="0"/>
            </a:endParaRPr>
          </a:p>
        </p:txBody>
      </p:sp>
      <p:sp>
        <p:nvSpPr>
          <p:cNvPr id="106" name="Oval 105">
            <a:hlinkClick r:id="" action="ppaction://macro?name=Slide22.aUnderline"/>
          </p:cNvPr>
          <p:cNvSpPr>
            <a:spLocks noChangeAspect="1"/>
          </p:cNvSpPr>
          <p:nvPr/>
        </p:nvSpPr>
        <p:spPr>
          <a:xfrm>
            <a:off x="434330" y="3613010"/>
            <a:ext cx="182880" cy="182880"/>
          </a:xfrm>
          <a:prstGeom prst="ellipse">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700" u="sng" dirty="0" smtClean="0">
                <a:latin typeface="Segoe UI" pitchFamily="34" charset="0"/>
                <a:cs typeface="Segoe UI" pitchFamily="34" charset="0"/>
              </a:rPr>
              <a:t>U</a:t>
            </a:r>
            <a:endParaRPr lang="en-US" sz="700" u="sng" dirty="0">
              <a:latin typeface="Segoe UI" pitchFamily="34" charset="0"/>
              <a:cs typeface="Segoe UI" pitchFamily="34" charset="0"/>
            </a:endParaRPr>
          </a:p>
        </p:txBody>
      </p:sp>
      <p:sp>
        <p:nvSpPr>
          <p:cNvPr id="108" name="Oval 107">
            <a:hlinkClick r:id="" action="ppaction://macro?name=Slide22.aBoldx"/>
          </p:cNvPr>
          <p:cNvSpPr>
            <a:spLocks noChangeAspect="1"/>
          </p:cNvSpPr>
          <p:nvPr/>
        </p:nvSpPr>
        <p:spPr>
          <a:xfrm>
            <a:off x="19708" y="3613010"/>
            <a:ext cx="182880" cy="182880"/>
          </a:xfrm>
          <a:prstGeom prst="ellipse">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700" b="1" dirty="0" smtClean="0">
                <a:latin typeface="Segoe UI" pitchFamily="34" charset="0"/>
                <a:cs typeface="Segoe UI" pitchFamily="34" charset="0"/>
              </a:rPr>
              <a:t>B</a:t>
            </a:r>
            <a:endParaRPr lang="en-US" sz="700" b="1" dirty="0">
              <a:latin typeface="Segoe UI" pitchFamily="34" charset="0"/>
              <a:cs typeface="Segoe UI" pitchFamily="34" charset="0"/>
            </a:endParaRPr>
          </a:p>
        </p:txBody>
      </p:sp>
      <p:sp>
        <p:nvSpPr>
          <p:cNvPr id="109" name="Oval 108">
            <a:hlinkClick r:id="" action="ppaction://macro?name=Slide22.aItalicx"/>
          </p:cNvPr>
          <p:cNvSpPr>
            <a:spLocks noChangeAspect="1"/>
          </p:cNvSpPr>
          <p:nvPr/>
        </p:nvSpPr>
        <p:spPr>
          <a:xfrm>
            <a:off x="228886" y="3613010"/>
            <a:ext cx="182880" cy="182880"/>
          </a:xfrm>
          <a:prstGeom prst="ellipse">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700" i="1" dirty="0" err="1">
                <a:latin typeface="Segoe UI" pitchFamily="34" charset="0"/>
                <a:cs typeface="Segoe UI" pitchFamily="34" charset="0"/>
              </a:rPr>
              <a:t>i</a:t>
            </a:r>
            <a:endParaRPr lang="en-US" sz="700" i="1" dirty="0">
              <a:latin typeface="Segoe UI" pitchFamily="34" charset="0"/>
              <a:cs typeface="Segoe UI" pitchFamily="34" charset="0"/>
            </a:endParaRPr>
          </a:p>
        </p:txBody>
      </p:sp>
      <p:sp>
        <p:nvSpPr>
          <p:cNvPr id="110" name="Oval 109">
            <a:hlinkClick r:id="" action="ppaction://macro?name=Slide22.aUnderlinex"/>
          </p:cNvPr>
          <p:cNvSpPr>
            <a:spLocks noChangeAspect="1"/>
          </p:cNvSpPr>
          <p:nvPr/>
        </p:nvSpPr>
        <p:spPr>
          <a:xfrm>
            <a:off x="434330" y="3613010"/>
            <a:ext cx="182880" cy="182880"/>
          </a:xfrm>
          <a:prstGeom prst="ellipse">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700" u="sng" dirty="0" smtClean="0">
                <a:latin typeface="Segoe UI" pitchFamily="34" charset="0"/>
                <a:cs typeface="Segoe UI" pitchFamily="34" charset="0"/>
              </a:rPr>
              <a:t>U</a:t>
            </a:r>
            <a:endParaRPr lang="en-US" sz="700" u="sng" dirty="0">
              <a:latin typeface="Segoe UI" pitchFamily="34" charset="0"/>
              <a:cs typeface="Segoe UI" pitchFamily="34" charset="0"/>
            </a:endParaRPr>
          </a:p>
        </p:txBody>
      </p:sp>
      <p:sp>
        <p:nvSpPr>
          <p:cNvPr id="142" name="Rectangle 141"/>
          <p:cNvSpPr/>
          <p:nvPr/>
        </p:nvSpPr>
        <p:spPr>
          <a:xfrm>
            <a:off x="1" y="3951550"/>
            <a:ext cx="640080" cy="296227"/>
          </a:xfrm>
          <a:prstGeom prst="rect">
            <a:avLst/>
          </a:prstGeom>
          <a:solidFill>
            <a:schemeClr val="bg1">
              <a:lumMod val="85000"/>
            </a:schemeClr>
          </a:solidFill>
          <a:ln>
            <a:noFill/>
          </a:ln>
          <a:effectLst>
            <a:outerShdw blurRad="1651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44" name="Oval 43">
            <a:hlinkClick r:id="" action="ppaction://macro?name=Slide17.ZPaste"/>
          </p:cNvPr>
          <p:cNvSpPr>
            <a:spLocks noChangeAspect="1"/>
          </p:cNvSpPr>
          <p:nvPr/>
        </p:nvSpPr>
        <p:spPr>
          <a:xfrm>
            <a:off x="19182" y="4011930"/>
            <a:ext cx="182880" cy="182880"/>
          </a:xfrm>
          <a:prstGeom prst="ellipse">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45" name="Oval 44">
            <a:hlinkClick r:id="" action="ppaction://macro?name=Slide17.ZCopy"/>
          </p:cNvPr>
          <p:cNvSpPr>
            <a:spLocks noChangeAspect="1"/>
          </p:cNvSpPr>
          <p:nvPr/>
        </p:nvSpPr>
        <p:spPr>
          <a:xfrm>
            <a:off x="232236" y="4009853"/>
            <a:ext cx="182880" cy="182880"/>
          </a:xfrm>
          <a:prstGeom prst="ellipse">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46" name="Oval 45">
            <a:hlinkClick r:id="" action="ppaction://macro?name=Slide17.ZCut"/>
          </p:cNvPr>
          <p:cNvSpPr>
            <a:spLocks noChangeAspect="1"/>
          </p:cNvSpPr>
          <p:nvPr/>
        </p:nvSpPr>
        <p:spPr>
          <a:xfrm>
            <a:off x="434330" y="4010300"/>
            <a:ext cx="182880" cy="182880"/>
          </a:xfrm>
          <a:prstGeom prst="ellipse">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144" name="Rectangle 143"/>
          <p:cNvSpPr/>
          <p:nvPr/>
        </p:nvSpPr>
        <p:spPr>
          <a:xfrm>
            <a:off x="8503920" y="508898"/>
            <a:ext cx="640080" cy="4058248"/>
          </a:xfrm>
          <a:prstGeom prst="rect">
            <a:avLst/>
          </a:prstGeom>
          <a:solidFill>
            <a:schemeClr val="bg1">
              <a:lumMod val="85000"/>
            </a:schemeClr>
          </a:solidFill>
          <a:ln>
            <a:noFill/>
          </a:ln>
          <a:effectLst>
            <a:outerShdw blurRad="1651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82" name="Rounded Rectangle 81">
            <a:hlinkClick r:id="" action="ppaction://macro?name=Slide22.Segoe"/>
          </p:cNvPr>
          <p:cNvSpPr/>
          <p:nvPr/>
        </p:nvSpPr>
        <p:spPr>
          <a:xfrm>
            <a:off x="8554452" y="571039"/>
            <a:ext cx="527053" cy="214778"/>
          </a:xfrm>
          <a:prstGeom prst="roundRect">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600" dirty="0" smtClean="0">
                <a:latin typeface="Segoe UI" pitchFamily="34" charset="0"/>
                <a:cs typeface="Segoe UI" pitchFamily="34" charset="0"/>
              </a:rPr>
              <a:t>Segoe</a:t>
            </a:r>
            <a:endParaRPr lang="en-US" sz="600" dirty="0">
              <a:latin typeface="Segoe UI" pitchFamily="34" charset="0"/>
              <a:cs typeface="Segoe UI" pitchFamily="34" charset="0"/>
            </a:endParaRPr>
          </a:p>
        </p:txBody>
      </p:sp>
      <p:sp>
        <p:nvSpPr>
          <p:cNvPr id="84" name="Rounded Rectangle 83">
            <a:hlinkClick r:id="" action="ppaction://macro?name=Slide22.Times"/>
          </p:cNvPr>
          <p:cNvSpPr/>
          <p:nvPr/>
        </p:nvSpPr>
        <p:spPr>
          <a:xfrm>
            <a:off x="8554452" y="880158"/>
            <a:ext cx="527053" cy="214778"/>
          </a:xfrm>
          <a:prstGeom prst="roundRect">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600" dirty="0" smtClean="0">
                <a:latin typeface="Times New Roman" pitchFamily="18" charset="0"/>
                <a:cs typeface="Times New Roman" pitchFamily="18" charset="0"/>
              </a:rPr>
              <a:t>Times</a:t>
            </a:r>
            <a:endParaRPr lang="en-US" sz="600" dirty="0">
              <a:latin typeface="Times New Roman" pitchFamily="18" charset="0"/>
              <a:cs typeface="Times New Roman" pitchFamily="18" charset="0"/>
            </a:endParaRPr>
          </a:p>
        </p:txBody>
      </p:sp>
      <p:sp>
        <p:nvSpPr>
          <p:cNvPr id="85" name="Rounded Rectangle 84">
            <a:hlinkClick r:id="" action="ppaction://macro?name=Slide22.Courier"/>
          </p:cNvPr>
          <p:cNvSpPr/>
          <p:nvPr/>
        </p:nvSpPr>
        <p:spPr>
          <a:xfrm>
            <a:off x="8554452" y="1189277"/>
            <a:ext cx="527053" cy="214778"/>
          </a:xfrm>
          <a:prstGeom prst="roundRect">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600" dirty="0" smtClean="0">
                <a:latin typeface="Courier New" pitchFamily="49" charset="0"/>
                <a:cs typeface="Courier New" pitchFamily="49" charset="0"/>
              </a:rPr>
              <a:t>Courier</a:t>
            </a:r>
            <a:endParaRPr lang="en-US" sz="600" dirty="0">
              <a:latin typeface="Courier New" pitchFamily="49" charset="0"/>
              <a:cs typeface="Courier New" pitchFamily="49" charset="0"/>
            </a:endParaRPr>
          </a:p>
        </p:txBody>
      </p:sp>
      <p:sp>
        <p:nvSpPr>
          <p:cNvPr id="86" name="Rounded Rectangle 85">
            <a:hlinkClick r:id="" action="ppaction://macro?name=Slide22.Viner"/>
          </p:cNvPr>
          <p:cNvSpPr/>
          <p:nvPr/>
        </p:nvSpPr>
        <p:spPr>
          <a:xfrm>
            <a:off x="8554452" y="1498396"/>
            <a:ext cx="527053" cy="214778"/>
          </a:xfrm>
          <a:prstGeom prst="roundRect">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600" dirty="0" smtClean="0">
                <a:latin typeface="Viner Hand ITC" pitchFamily="66" charset="0"/>
                <a:cs typeface="Courier New" pitchFamily="49" charset="0"/>
              </a:rPr>
              <a:t>Viner</a:t>
            </a:r>
            <a:endParaRPr lang="en-US" sz="600" dirty="0">
              <a:latin typeface="Viner Hand ITC" pitchFamily="66" charset="0"/>
              <a:cs typeface="Courier New" pitchFamily="49" charset="0"/>
            </a:endParaRPr>
          </a:p>
        </p:txBody>
      </p:sp>
      <p:sp>
        <p:nvSpPr>
          <p:cNvPr id="87" name="Rounded Rectangle 86">
            <a:hlinkClick r:id="" action="ppaction://macro?name=Slide22.Arial"/>
          </p:cNvPr>
          <p:cNvSpPr/>
          <p:nvPr/>
        </p:nvSpPr>
        <p:spPr>
          <a:xfrm>
            <a:off x="8554452" y="1807515"/>
            <a:ext cx="527053" cy="214778"/>
          </a:xfrm>
          <a:prstGeom prst="roundRect">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600" dirty="0" smtClean="0">
                <a:latin typeface="Arial" pitchFamily="34" charset="0"/>
                <a:cs typeface="Arial" pitchFamily="34" charset="0"/>
              </a:rPr>
              <a:t>Arial</a:t>
            </a:r>
            <a:endParaRPr lang="en-US" sz="600" dirty="0">
              <a:latin typeface="Arial" pitchFamily="34" charset="0"/>
              <a:cs typeface="Arial" pitchFamily="34" charset="0"/>
            </a:endParaRPr>
          </a:p>
        </p:txBody>
      </p:sp>
      <p:sp>
        <p:nvSpPr>
          <p:cNvPr id="88" name="Rounded Rectangle 87">
            <a:hlinkClick r:id="" action="ppaction://macro?name=Slide22.Lucida"/>
          </p:cNvPr>
          <p:cNvSpPr/>
          <p:nvPr/>
        </p:nvSpPr>
        <p:spPr>
          <a:xfrm>
            <a:off x="8554452" y="2116634"/>
            <a:ext cx="527053" cy="214778"/>
          </a:xfrm>
          <a:prstGeom prst="roundRect">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600" dirty="0" smtClean="0">
                <a:latin typeface="Lucida Calligraphy" pitchFamily="66" charset="0"/>
                <a:cs typeface="Arial" pitchFamily="34" charset="0"/>
              </a:rPr>
              <a:t>Lucida</a:t>
            </a:r>
            <a:endParaRPr lang="en-US" sz="600" dirty="0">
              <a:latin typeface="Lucida Calligraphy" pitchFamily="66" charset="0"/>
              <a:cs typeface="Arial" pitchFamily="34" charset="0"/>
            </a:endParaRPr>
          </a:p>
        </p:txBody>
      </p:sp>
      <p:sp>
        <p:nvSpPr>
          <p:cNvPr id="91" name="Rounded Rectangle 90">
            <a:hlinkClick r:id="" action="ppaction://macro?name=Slide22.Ravie"/>
          </p:cNvPr>
          <p:cNvSpPr/>
          <p:nvPr/>
        </p:nvSpPr>
        <p:spPr>
          <a:xfrm>
            <a:off x="8554452" y="2425753"/>
            <a:ext cx="527053" cy="214778"/>
          </a:xfrm>
          <a:prstGeom prst="roundRect">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600" dirty="0" smtClean="0">
                <a:latin typeface="Ravie" pitchFamily="82" charset="0"/>
                <a:cs typeface="Arial" pitchFamily="34" charset="0"/>
              </a:rPr>
              <a:t>Ravie</a:t>
            </a:r>
            <a:endParaRPr lang="en-US" sz="600" dirty="0">
              <a:latin typeface="Ravie" pitchFamily="82" charset="0"/>
              <a:cs typeface="Arial" pitchFamily="34" charset="0"/>
            </a:endParaRPr>
          </a:p>
        </p:txBody>
      </p:sp>
      <p:sp>
        <p:nvSpPr>
          <p:cNvPr id="145" name="Rectangle 144">
            <a:hlinkClick r:id="rId27" action="ppaction://hlinksldjump"/>
          </p:cNvPr>
          <p:cNvSpPr/>
          <p:nvPr/>
        </p:nvSpPr>
        <p:spPr>
          <a:xfrm>
            <a:off x="8509943" y="4688470"/>
            <a:ext cx="640080" cy="453158"/>
          </a:xfrm>
          <a:prstGeom prst="rect">
            <a:avLst/>
          </a:prstGeom>
          <a:solidFill>
            <a:schemeClr val="bg1">
              <a:lumMod val="85000"/>
            </a:schemeClr>
          </a:solidFill>
          <a:ln>
            <a:noFill/>
          </a:ln>
          <a:effectLst>
            <a:outerShdw blurRad="1651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146" name="Rounded Rectangle 145">
            <a:hlinkClick r:id="" action="ppaction://macro?name=Slide22.OldEnglishText"/>
          </p:cNvPr>
          <p:cNvSpPr/>
          <p:nvPr/>
        </p:nvSpPr>
        <p:spPr>
          <a:xfrm>
            <a:off x="8554452" y="2734872"/>
            <a:ext cx="527053" cy="214778"/>
          </a:xfrm>
          <a:prstGeom prst="roundRect">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none" lIns="91425" tIns="45712" rIns="91425" bIns="45712" rtlCol="0" anchor="ctr"/>
          <a:lstStyle/>
          <a:p>
            <a:pPr algn="ctr"/>
            <a:r>
              <a:rPr lang="en-US" sz="600" dirty="0" smtClean="0">
                <a:latin typeface="Old English Text MT" panose="03040902040508030806" pitchFamily="66" charset="0"/>
                <a:cs typeface="Arial" pitchFamily="34" charset="0"/>
              </a:rPr>
              <a:t>Old English</a:t>
            </a:r>
            <a:endParaRPr lang="en-US" sz="600" dirty="0">
              <a:latin typeface="Old English Text MT" panose="03040902040508030806" pitchFamily="66" charset="0"/>
              <a:cs typeface="Arial" pitchFamily="34" charset="0"/>
            </a:endParaRPr>
          </a:p>
        </p:txBody>
      </p:sp>
      <p:sp>
        <p:nvSpPr>
          <p:cNvPr id="147" name="Rounded Rectangle 146">
            <a:hlinkClick r:id="" action="ppaction://macro?name=Slide22.Broadway"/>
          </p:cNvPr>
          <p:cNvSpPr/>
          <p:nvPr/>
        </p:nvSpPr>
        <p:spPr>
          <a:xfrm>
            <a:off x="8554452" y="3043991"/>
            <a:ext cx="527053" cy="214778"/>
          </a:xfrm>
          <a:prstGeom prst="roundRect">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none" lIns="91425" tIns="45712" rIns="91425" bIns="45712" rtlCol="0" anchor="ctr"/>
          <a:lstStyle/>
          <a:p>
            <a:pPr algn="ctr"/>
            <a:r>
              <a:rPr lang="en-US" sz="600" dirty="0" smtClean="0">
                <a:latin typeface="Broadway" panose="04040905080B02020502" pitchFamily="82" charset="0"/>
                <a:cs typeface="Arial" pitchFamily="34" charset="0"/>
              </a:rPr>
              <a:t>Broadway</a:t>
            </a:r>
            <a:endParaRPr lang="en-US" sz="600" dirty="0">
              <a:latin typeface="Broadway" panose="04040905080B02020502" pitchFamily="82" charset="0"/>
              <a:cs typeface="Arial" pitchFamily="34" charset="0"/>
            </a:endParaRPr>
          </a:p>
        </p:txBody>
      </p:sp>
      <p:sp>
        <p:nvSpPr>
          <p:cNvPr id="148" name="Rounded Rectangle 147">
            <a:hlinkClick r:id="" action="ppaction://macro?name=Slide22.Trebuchet"/>
          </p:cNvPr>
          <p:cNvSpPr/>
          <p:nvPr/>
        </p:nvSpPr>
        <p:spPr>
          <a:xfrm>
            <a:off x="8554452" y="3353110"/>
            <a:ext cx="527053" cy="214778"/>
          </a:xfrm>
          <a:prstGeom prst="roundRect">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none" lIns="91425" tIns="45712" rIns="91425" bIns="45712" rtlCol="0" anchor="ctr"/>
          <a:lstStyle/>
          <a:p>
            <a:pPr algn="ctr"/>
            <a:r>
              <a:rPr lang="en-US" sz="600" dirty="0" smtClean="0">
                <a:latin typeface="Trebuchet MS" panose="020B0603020202020204" pitchFamily="34" charset="0"/>
                <a:cs typeface="Arial" pitchFamily="34" charset="0"/>
              </a:rPr>
              <a:t>Trebuchet</a:t>
            </a:r>
            <a:endParaRPr lang="en-US" sz="600" dirty="0">
              <a:latin typeface="Trebuchet MS" panose="020B0603020202020204" pitchFamily="34" charset="0"/>
              <a:cs typeface="Arial" pitchFamily="34" charset="0"/>
            </a:endParaRPr>
          </a:p>
        </p:txBody>
      </p:sp>
      <p:sp>
        <p:nvSpPr>
          <p:cNvPr id="149" name="Rounded Rectangle 148">
            <a:hlinkClick r:id="" action="ppaction://macro?name=Slide22.Mincho"/>
          </p:cNvPr>
          <p:cNvSpPr/>
          <p:nvPr/>
        </p:nvSpPr>
        <p:spPr>
          <a:xfrm>
            <a:off x="8554452" y="3662229"/>
            <a:ext cx="527053" cy="214778"/>
          </a:xfrm>
          <a:prstGeom prst="roundRect">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none" lIns="91425" tIns="45712" rIns="91425" bIns="45712" rtlCol="0" anchor="ctr"/>
          <a:lstStyle/>
          <a:p>
            <a:pPr algn="ctr"/>
            <a:r>
              <a:rPr lang="en-US" sz="600" dirty="0" smtClean="0">
                <a:latin typeface="MS Mincho" panose="02020609040205080304" pitchFamily="49" charset="-128"/>
                <a:ea typeface="MS Mincho" panose="02020609040205080304" pitchFamily="49" charset="-128"/>
                <a:cs typeface="Arial" pitchFamily="34" charset="0"/>
              </a:rPr>
              <a:t>Mincho</a:t>
            </a:r>
            <a:endParaRPr lang="en-US" sz="600" dirty="0">
              <a:latin typeface="MS Mincho" panose="02020609040205080304" pitchFamily="49" charset="-128"/>
              <a:ea typeface="MS Mincho" panose="02020609040205080304" pitchFamily="49" charset="-128"/>
              <a:cs typeface="Arial" pitchFamily="34" charset="0"/>
            </a:endParaRPr>
          </a:p>
        </p:txBody>
      </p:sp>
      <p:sp>
        <p:nvSpPr>
          <p:cNvPr id="150" name="Rounded Rectangle 149">
            <a:hlinkClick r:id="" action="ppaction://macro?name=Slide22.Jokerman"/>
          </p:cNvPr>
          <p:cNvSpPr/>
          <p:nvPr/>
        </p:nvSpPr>
        <p:spPr>
          <a:xfrm>
            <a:off x="8554452" y="3971348"/>
            <a:ext cx="527053" cy="214778"/>
          </a:xfrm>
          <a:prstGeom prst="roundRect">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none" lIns="91425" tIns="45712" rIns="91425" bIns="45712" rtlCol="0" anchor="ctr"/>
          <a:lstStyle/>
          <a:p>
            <a:pPr algn="ctr"/>
            <a:r>
              <a:rPr lang="en-US" sz="600" dirty="0" smtClean="0">
                <a:latin typeface="Jokerman" panose="04090605060D06020702" pitchFamily="82" charset="0"/>
                <a:ea typeface="MS Mincho" panose="02020609040205080304" pitchFamily="49" charset="-128"/>
                <a:cs typeface="Arial" pitchFamily="34" charset="0"/>
              </a:rPr>
              <a:t>Jokerman</a:t>
            </a:r>
            <a:endParaRPr lang="en-US" sz="600" dirty="0">
              <a:latin typeface="Jokerman" panose="04090605060D06020702" pitchFamily="82" charset="0"/>
              <a:ea typeface="MS Mincho" panose="02020609040205080304" pitchFamily="49" charset="-128"/>
              <a:cs typeface="Arial" pitchFamily="34" charset="0"/>
            </a:endParaRPr>
          </a:p>
        </p:txBody>
      </p:sp>
      <p:sp>
        <p:nvSpPr>
          <p:cNvPr id="151" name="Rounded Rectangle 150">
            <a:hlinkClick r:id="" action="ppaction://macro?name=Slide22.Papyrus"/>
          </p:cNvPr>
          <p:cNvSpPr/>
          <p:nvPr/>
        </p:nvSpPr>
        <p:spPr>
          <a:xfrm>
            <a:off x="8554452" y="4280470"/>
            <a:ext cx="527053" cy="214778"/>
          </a:xfrm>
          <a:prstGeom prst="roundRect">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none" lIns="91425" tIns="45712" rIns="91425" bIns="45712" rtlCol="0" anchor="ctr"/>
          <a:lstStyle/>
          <a:p>
            <a:pPr algn="ctr"/>
            <a:r>
              <a:rPr lang="en-US" sz="600" dirty="0" smtClean="0">
                <a:latin typeface="Papyrus" panose="03070502060502030205" pitchFamily="66" charset="0"/>
                <a:ea typeface="MS Mincho" panose="02020609040205080304" pitchFamily="49" charset="-128"/>
                <a:cs typeface="Arial" pitchFamily="34" charset="0"/>
              </a:rPr>
              <a:t>Papyrus</a:t>
            </a:r>
            <a:endParaRPr lang="en-US" sz="600" dirty="0">
              <a:latin typeface="Papyrus" panose="03070502060502030205" pitchFamily="66" charset="0"/>
              <a:ea typeface="MS Mincho" panose="02020609040205080304" pitchFamily="49" charset="-128"/>
              <a:cs typeface="Arial" pitchFamily="34" charset="0"/>
            </a:endParaRPr>
          </a:p>
        </p:txBody>
      </p:sp>
      <p:sp>
        <p:nvSpPr>
          <p:cNvPr id="2" name="Rectangle 1"/>
          <p:cNvSpPr/>
          <p:nvPr/>
        </p:nvSpPr>
        <p:spPr>
          <a:xfrm>
            <a:off x="-335812" y="-66085"/>
            <a:ext cx="228600" cy="185995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5" name="Rectangle 154"/>
          <p:cNvSpPr/>
          <p:nvPr/>
        </p:nvSpPr>
        <p:spPr>
          <a:xfrm>
            <a:off x="762001" y="590550"/>
            <a:ext cx="7620000" cy="4408488"/>
          </a:xfrm>
          <a:prstGeom prst="rect">
            <a:avLst/>
          </a:prstGeom>
          <a:solidFill>
            <a:schemeClr val="bg1">
              <a:lumMod val="75000"/>
            </a:schemeClr>
          </a:solidFill>
          <a:ln>
            <a:noFill/>
          </a:ln>
          <a:effectLst>
            <a:outerShdw blurRad="127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pic>
        <p:nvPicPr>
          <p:cNvPr id="111" name="Picture 2" descr="http://a.dryicons.com/images/icon_sets/wysiwyg_classic/png/128x128/align_left.png">
            <a:hlinkClick r:id="" action="ppaction://macro?name=Slide22.AlignLeft"/>
          </p:cNvPr>
          <p:cNvPicPr>
            <a:picLocks noChangeAspect="1" noChangeArrowheads="1"/>
          </p:cNvPicPr>
          <p:nvPr/>
        </p:nvPicPr>
        <p:blipFill>
          <a:blip r:embed="rId28" cstate="screen">
            <a:extLst>
              <a:ext uri="{BEBA8EAE-BF5A-486C-A8C5-ECC9F3942E4B}">
                <a14:imgProps xmlns:a14="http://schemas.microsoft.com/office/drawing/2010/main">
                  <a14:imgLayer r:embed="rId29">
                    <a14:imgEffect>
                      <a14:brightnessContrast bright="100000"/>
                    </a14:imgEffect>
                  </a14:imgLayer>
                </a14:imgProps>
              </a:ext>
              <a:ext uri="{28A0092B-C50C-407E-A947-70E740481C1C}">
                <a14:useLocalDpi xmlns:a14="http://schemas.microsoft.com/office/drawing/2010/main"/>
              </a:ext>
            </a:extLst>
          </a:blip>
          <a:srcRect/>
          <a:stretch>
            <a:fillRect/>
          </a:stretch>
        </p:blipFill>
        <p:spPr bwMode="auto">
          <a:xfrm>
            <a:off x="51030" y="3250429"/>
            <a:ext cx="100647" cy="100647"/>
          </a:xfrm>
          <a:prstGeom prst="rect">
            <a:avLst/>
          </a:prstGeom>
          <a:noFill/>
          <a:extLst>
            <a:ext uri="{909E8E84-426E-40DD-AFC4-6F175D3DCCD1}">
              <a14:hiddenFill xmlns:a14="http://schemas.microsoft.com/office/drawing/2010/main">
                <a:solidFill>
                  <a:srgbClr val="FFFFFF"/>
                </a:solidFill>
              </a14:hiddenFill>
            </a:ext>
          </a:extLst>
        </p:spPr>
      </p:pic>
      <p:pic>
        <p:nvPicPr>
          <p:cNvPr id="112" name="Picture 4" descr="http://b.dryicons.com/images/icon_sets/wysiwyg_classic/png/128x128/align_center.png">
            <a:hlinkClick r:id="" action="ppaction://macro?name=Slide22.AlignCenter"/>
          </p:cNvPr>
          <p:cNvPicPr>
            <a:picLocks noChangeAspect="1" noChangeArrowheads="1"/>
          </p:cNvPicPr>
          <p:nvPr/>
        </p:nvPicPr>
        <p:blipFill>
          <a:blip r:embed="rId30" cstate="screen">
            <a:extLst>
              <a:ext uri="{BEBA8EAE-BF5A-486C-A8C5-ECC9F3942E4B}">
                <a14:imgProps xmlns:a14="http://schemas.microsoft.com/office/drawing/2010/main">
                  <a14:imgLayer r:embed="rId31">
                    <a14:imgEffect>
                      <a14:brightnessContrast bright="100000"/>
                    </a14:imgEffect>
                  </a14:imgLayer>
                </a14:imgProps>
              </a:ext>
              <a:ext uri="{28A0092B-C50C-407E-A947-70E740481C1C}">
                <a14:useLocalDpi xmlns:a14="http://schemas.microsoft.com/office/drawing/2010/main"/>
              </a:ext>
            </a:extLst>
          </a:blip>
          <a:srcRect/>
          <a:stretch>
            <a:fillRect/>
          </a:stretch>
        </p:blipFill>
        <p:spPr bwMode="auto">
          <a:xfrm>
            <a:off x="269986" y="3252123"/>
            <a:ext cx="97258" cy="97258"/>
          </a:xfrm>
          <a:prstGeom prst="rect">
            <a:avLst/>
          </a:prstGeom>
          <a:noFill/>
          <a:extLst>
            <a:ext uri="{909E8E84-426E-40DD-AFC4-6F175D3DCCD1}">
              <a14:hiddenFill xmlns:a14="http://schemas.microsoft.com/office/drawing/2010/main">
                <a:solidFill>
                  <a:srgbClr val="FFFFFF"/>
                </a:solidFill>
              </a14:hiddenFill>
            </a:ext>
          </a:extLst>
        </p:spPr>
      </p:pic>
      <p:pic>
        <p:nvPicPr>
          <p:cNvPr id="113" name="Picture 6" descr="http://b.dryicons.com/images/icon_sets/wysiwyg_classic/png/128x128/align_right.png">
            <a:hlinkClick r:id="" action="ppaction://macro?name=Slide22.AlignRight"/>
          </p:cNvPr>
          <p:cNvPicPr>
            <a:picLocks noChangeAspect="1" noChangeArrowheads="1"/>
          </p:cNvPicPr>
          <p:nvPr/>
        </p:nvPicPr>
        <p:blipFill>
          <a:blip r:embed="rId32" cstate="screen">
            <a:extLst>
              <a:ext uri="{BEBA8EAE-BF5A-486C-A8C5-ECC9F3942E4B}">
                <a14:imgProps xmlns:a14="http://schemas.microsoft.com/office/drawing/2010/main">
                  <a14:imgLayer r:embed="rId33">
                    <a14:imgEffect>
                      <a14:brightnessContrast bright="100000"/>
                    </a14:imgEffect>
                  </a14:imgLayer>
                </a14:imgProps>
              </a:ext>
              <a:ext uri="{28A0092B-C50C-407E-A947-70E740481C1C}">
                <a14:useLocalDpi xmlns:a14="http://schemas.microsoft.com/office/drawing/2010/main"/>
              </a:ext>
            </a:extLst>
          </a:blip>
          <a:srcRect/>
          <a:stretch>
            <a:fillRect/>
          </a:stretch>
        </p:blipFill>
        <p:spPr bwMode="auto">
          <a:xfrm>
            <a:off x="482793" y="3252123"/>
            <a:ext cx="97258" cy="97258"/>
          </a:xfrm>
          <a:prstGeom prst="rect">
            <a:avLst/>
          </a:prstGeom>
          <a:noFill/>
          <a:extLst>
            <a:ext uri="{909E8E84-426E-40DD-AFC4-6F175D3DCCD1}">
              <a14:hiddenFill xmlns:a14="http://schemas.microsoft.com/office/drawing/2010/main">
                <a:solidFill>
                  <a:srgbClr val="FFFFFF"/>
                </a:solidFill>
              </a14:hiddenFill>
            </a:ext>
          </a:extLst>
        </p:spPr>
      </p:pic>
      <p:pic>
        <p:nvPicPr>
          <p:cNvPr id="114" name="Picture 4" descr="https://encrypted-tbn2.gstatic.com/images?q=tbn:ANd9GcS9cFu400h9yIbWawcBR-ZrnK8gt6CD74YFPRDRcKDHbuWasRs6">
            <a:hlinkClick r:id="" action="ppaction://macro?name=Slide22.ZPaste"/>
          </p:cNvPr>
          <p:cNvPicPr>
            <a:picLocks noChangeAspect="1" noChangeArrowheads="1"/>
          </p:cNvPicPr>
          <p:nvPr/>
        </p:nvPicPr>
        <p:blipFill>
          <a:blip r:embed="rId34" cstate="screen">
            <a:biLevel thresh="25000"/>
            <a:extLst>
              <a:ext uri="{BEBA8EAE-BF5A-486C-A8C5-ECC9F3942E4B}">
                <a14:imgProps xmlns:a14="http://schemas.microsoft.com/office/drawing/2010/main">
                  <a14:imgLayer r:embed="rId35">
                    <a14:imgEffect>
                      <a14:backgroundRemoval t="0" b="100000" l="0" r="100000">
                        <a14:foregroundMark x1="38725" y1="17647" x2="38725" y2="17647"/>
                        <a14:backgroundMark x1="69118" y1="56373" x2="69118" y2="56373"/>
                        <a14:backgroundMark x1="72059" y1="49020" x2="72059" y2="49020"/>
                        <a14:backgroundMark x1="48529" y1="22549" x2="48529" y2="22549"/>
                        <a14:backgroundMark x1="32843" y1="22549" x2="32843" y2="22549"/>
                        <a14:backgroundMark x1="31373" y1="16667" x2="31373" y2="16667"/>
                      </a14:backgroundRemoval>
                    </a14:imgEffect>
                    <a14:imgEffect>
                      <a14:brightnessContrast bright="100000"/>
                    </a14:imgEffect>
                  </a14:imgLayer>
                </a14:imgProps>
              </a:ext>
              <a:ext uri="{28A0092B-C50C-407E-A947-70E740481C1C}">
                <a14:useLocalDpi xmlns:a14="http://schemas.microsoft.com/office/drawing/2010/main"/>
              </a:ext>
            </a:extLst>
          </a:blip>
          <a:srcRect/>
          <a:stretch>
            <a:fillRect/>
          </a:stretch>
        </p:blipFill>
        <p:spPr bwMode="auto">
          <a:xfrm>
            <a:off x="55827" y="4048630"/>
            <a:ext cx="105326" cy="105326"/>
          </a:xfrm>
          <a:prstGeom prst="rect">
            <a:avLst/>
          </a:prstGeom>
          <a:noFill/>
          <a:extLst>
            <a:ext uri="{909E8E84-426E-40DD-AFC4-6F175D3DCCD1}">
              <a14:hiddenFill xmlns:a14="http://schemas.microsoft.com/office/drawing/2010/main">
                <a:solidFill>
                  <a:srgbClr val="FFFFFF"/>
                </a:solidFill>
              </a14:hiddenFill>
            </a:ext>
          </a:extLst>
        </p:spPr>
      </p:pic>
      <p:pic>
        <p:nvPicPr>
          <p:cNvPr id="115" name="Picture 11" descr="http://icons.iconarchive.com/icons/visualpharm/icons8-metro-style/512/Editing-Copy-icon.png">
            <a:hlinkClick r:id="" action="ppaction://macro?name=Slide22.ZCopy"/>
          </p:cNvPr>
          <p:cNvPicPr>
            <a:picLocks noChangeAspect="1" noChangeArrowheads="1"/>
          </p:cNvPicPr>
          <p:nvPr/>
        </p:nvPicPr>
        <p:blipFill>
          <a:blip r:embed="rId36" cstate="screen">
            <a:extLst>
              <a:ext uri="{BEBA8EAE-BF5A-486C-A8C5-ECC9F3942E4B}">
                <a14:imgProps xmlns:a14="http://schemas.microsoft.com/office/drawing/2010/main">
                  <a14:imgLayer r:embed="rId37">
                    <a14:imgEffect>
                      <a14:brightnessContrast bright="100000" contrast="100000"/>
                    </a14:imgEffect>
                  </a14:imgLayer>
                </a14:imgProps>
              </a:ext>
              <a:ext uri="{28A0092B-C50C-407E-A947-70E740481C1C}">
                <a14:useLocalDpi xmlns:a14="http://schemas.microsoft.com/office/drawing/2010/main"/>
              </a:ext>
            </a:extLst>
          </a:blip>
          <a:srcRect/>
          <a:stretch>
            <a:fillRect/>
          </a:stretch>
        </p:blipFill>
        <p:spPr bwMode="auto">
          <a:xfrm>
            <a:off x="278129" y="4055305"/>
            <a:ext cx="91976" cy="91976"/>
          </a:xfrm>
          <a:prstGeom prst="rect">
            <a:avLst/>
          </a:prstGeom>
          <a:noFill/>
          <a:extLst>
            <a:ext uri="{909E8E84-426E-40DD-AFC4-6F175D3DCCD1}">
              <a14:hiddenFill xmlns:a14="http://schemas.microsoft.com/office/drawing/2010/main">
                <a:solidFill>
                  <a:srgbClr val="FFFFFF"/>
                </a:solidFill>
              </a14:hiddenFill>
            </a:ext>
          </a:extLst>
        </p:spPr>
      </p:pic>
      <p:pic>
        <p:nvPicPr>
          <p:cNvPr id="116" name="Picture 13" descr="http://files.softicons.com/download/system-icons/web0.2ama-icons-by-chrfb/png/256x256/Toolbar%20-%20Cut.png">
            <a:hlinkClick r:id="" action="ppaction://macro?name=Slide22.ZCut"/>
          </p:cNvPr>
          <p:cNvPicPr>
            <a:picLocks noChangeAspect="1" noChangeArrowheads="1"/>
          </p:cNvPicPr>
          <p:nvPr/>
        </p:nvPicPr>
        <p:blipFill>
          <a:blip r:embed="rId38" cstate="screen">
            <a:biLevel thresh="25000"/>
            <a:extLst>
              <a:ext uri="{28A0092B-C50C-407E-A947-70E740481C1C}">
                <a14:useLocalDpi xmlns:a14="http://schemas.microsoft.com/office/drawing/2010/main"/>
              </a:ext>
            </a:extLst>
          </a:blip>
          <a:srcRect/>
          <a:stretch>
            <a:fillRect/>
          </a:stretch>
        </p:blipFill>
        <p:spPr bwMode="auto">
          <a:xfrm>
            <a:off x="480050" y="4053943"/>
            <a:ext cx="91440" cy="91440"/>
          </a:xfrm>
          <a:prstGeom prst="rect">
            <a:avLst/>
          </a:prstGeom>
          <a:noFill/>
          <a:extLst>
            <a:ext uri="{909E8E84-426E-40DD-AFC4-6F175D3DCCD1}">
              <a14:hiddenFill xmlns:a14="http://schemas.microsoft.com/office/drawing/2010/main">
                <a:solidFill>
                  <a:srgbClr val="FFFFFF"/>
                </a:solidFill>
              </a14:hiddenFill>
            </a:ext>
          </a:extLst>
        </p:spPr>
      </p:pic>
      <p:pic>
        <p:nvPicPr>
          <p:cNvPr id="117" name="Picture 116">
            <a:hlinkClick r:id="rId27" action="ppaction://hlinksldjump"/>
          </p:cNvPr>
          <p:cNvPicPr>
            <a:picLocks noChangeAspect="1"/>
          </p:cNvPicPr>
          <p:nvPr/>
        </p:nvPicPr>
        <p:blipFill>
          <a:blip r:embed="rId39">
            <a:extLst>
              <a:ext uri="{28A0092B-C50C-407E-A947-70E740481C1C}">
                <a14:useLocalDpi xmlns:a14="http://schemas.microsoft.com/office/drawing/2010/main"/>
              </a:ext>
            </a:extLst>
          </a:blip>
          <a:stretch>
            <a:fillRect/>
          </a:stretch>
        </p:blipFill>
        <p:spPr>
          <a:xfrm>
            <a:off x="8692907" y="4771805"/>
            <a:ext cx="262106" cy="286488"/>
          </a:xfrm>
          <a:prstGeom prst="rect">
            <a:avLst/>
          </a:prstGeom>
          <a:effectLst>
            <a:outerShdw blurRad="63500" sx="102000" sy="102000" algn="ctr" rotWithShape="0">
              <a:prstClr val="black">
                <a:alpha val="40000"/>
              </a:prstClr>
            </a:outerShdw>
          </a:effectLst>
        </p:spPr>
      </p:pic>
      <p:sp>
        <p:nvSpPr>
          <p:cNvPr id="118" name="Rectangle 117"/>
          <p:cNvSpPr/>
          <p:nvPr/>
        </p:nvSpPr>
        <p:spPr>
          <a:xfrm>
            <a:off x="-1" y="262010"/>
            <a:ext cx="8887489"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119" name="Rectangle 118">
            <a:hlinkClick r:id="" action="ppaction://macro?name=Slide12.MindMemoClose"/>
          </p:cNvPr>
          <p:cNvSpPr/>
          <p:nvPr/>
        </p:nvSpPr>
        <p:spPr>
          <a:xfrm>
            <a:off x="8887489" y="262010"/>
            <a:ext cx="256511"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120" name="Rectangle 119">
            <a:hlinkClick r:id="" action="ppaction://macro?name=Slide12.MindMemo1"/>
          </p:cNvPr>
          <p:cNvSpPr/>
          <p:nvPr/>
        </p:nvSpPr>
        <p:spPr>
          <a:xfrm>
            <a:off x="8630978" y="262010"/>
            <a:ext cx="256511" cy="246888"/>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124" name="TextBox 123">
            <a:hlinkClick r:id="rId27" action="ppaction://hlinksldjump"/>
          </p:cNvPr>
          <p:cNvSpPr txBox="1"/>
          <p:nvPr/>
        </p:nvSpPr>
        <p:spPr>
          <a:xfrm>
            <a:off x="1" y="256558"/>
            <a:ext cx="8117304" cy="261594"/>
          </a:xfrm>
          <a:prstGeom prst="rect">
            <a:avLst/>
          </a:prstGeom>
          <a:noFill/>
        </p:spPr>
        <p:txBody>
          <a:bodyPr wrap="square" lIns="91425" tIns="45712" rIns="91425" bIns="45712" rtlCol="0">
            <a:spAutoFit/>
          </a:bodyPr>
          <a:lstStyle/>
          <a:p>
            <a:r>
              <a:rPr lang="en-US" sz="1100" i="1" smtClean="0">
                <a:solidFill>
                  <a:schemeClr val="bg1"/>
                </a:solidFill>
                <a:latin typeface="Segoe UI" pitchFamily="34" charset="0"/>
                <a:cs typeface="Segoe UI" pitchFamily="34" charset="0"/>
              </a:rPr>
              <a:t>MINDMEMO - Memo 1</a:t>
            </a:r>
            <a:endParaRPr lang="en-US" sz="1100" i="1" dirty="0">
              <a:solidFill>
                <a:schemeClr val="bg1"/>
              </a:solidFill>
              <a:latin typeface="Segoe UI" pitchFamily="34" charset="0"/>
              <a:cs typeface="Segoe UI" pitchFamily="34" charset="0"/>
            </a:endParaRPr>
          </a:p>
        </p:txBody>
      </p:sp>
      <p:sp>
        <p:nvSpPr>
          <p:cNvPr id="98" name="Rectangle 97"/>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9" name="Rectangle 98"/>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0" name="Rectangle 99">
            <a:hlinkClick r:id="rId40"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1" name="Rectangle 100">
            <a:hlinkClick r:id="rId41"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2" name="Rectangle 101">
            <a:hlinkClick r:id="rId42"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3" name="Rectangle 102">
            <a:hlinkClick r:id="rId43"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7" name="Rounded Rectangle 106">
            <a:hlinkClick r:id="rId41"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123" name="Rectangle 122">
            <a:hlinkClick r:id="rId43" action="ppaction://hlinksldjump"/>
          </p:cNvPr>
          <p:cNvSpPr/>
          <p:nvPr/>
        </p:nvSpPr>
        <p:spPr>
          <a:xfrm>
            <a:off x="1193936"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2"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163" name="Picture 162">
            <a:hlinkClick r:id="rId43" action="ppaction://hlinksldjump"/>
          </p:cNvPr>
          <p:cNvPicPr>
            <a:picLocks noChangeAspect="1"/>
          </p:cNvPicPr>
          <p:nvPr/>
        </p:nvPicPr>
        <p:blipFill>
          <a:blip r:embed="rId44"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164" name="Picture 2">
            <a:hlinkClick r:id="rId40" action="ppaction://hlinksldjump"/>
          </p:cNvPr>
          <p:cNvPicPr>
            <a:picLocks noChangeAspect="1" noChangeArrowheads="1"/>
          </p:cNvPicPr>
          <p:nvPr/>
        </p:nvPicPr>
        <p:blipFill>
          <a:blip r:embed="rId45"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165" name="Picture 164">
            <a:hlinkClick r:id="rId42" action="ppaction://hlinksldjump"/>
          </p:cNvPr>
          <p:cNvPicPr>
            <a:picLocks noChangeAspect="1"/>
          </p:cNvPicPr>
          <p:nvPr/>
        </p:nvPicPr>
        <p:blipFill>
          <a:blip r:embed="rId46"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166" name="Picture 165">
            <a:hlinkClick r:id="rId43" action="ppaction://hlinksldjump"/>
          </p:cNvPr>
          <p:cNvPicPr>
            <a:picLocks noChangeAspect="1"/>
          </p:cNvPicPr>
          <p:nvPr/>
        </p:nvPicPr>
        <p:blipFill>
          <a:blip r:embed="rId47"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Tree>
    <p:controls>
      <mc:AlternateContent xmlns:mc="http://schemas.openxmlformats.org/markup-compatibility/2006">
        <mc:Choice xmlns:v="urn:schemas-microsoft-com:vml" Requires="v">
          <p:control spid="103460" name="TextBox1" r:id="rId2" imgW="7162920" imgH="4267080"/>
        </mc:Choice>
        <mc:Fallback>
          <p:control name="TextBox1" r:id="rId2" imgW="7162920" imgH="4267080">
            <p:pic>
              <p:nvPicPr>
                <p:cNvPr id="0" name="TextBox1"/>
                <p:cNvPicPr preferRelativeResize="0">
                  <a:picLocks noChangeArrowheads="1" noChangeShapeType="1"/>
                </p:cNvPicPr>
                <p:nvPr/>
              </p:nvPicPr>
              <p:blipFill>
                <a:blip r:embed="rId48">
                  <a:extLst>
                    <a:ext uri="{28A0092B-C50C-407E-A947-70E740481C1C}">
                      <a14:useLocalDpi xmlns:a14="http://schemas.microsoft.com/office/drawing/2010/main" val="0"/>
                    </a:ext>
                  </a:extLst>
                </a:blip>
                <a:srcRect/>
                <a:stretch>
                  <a:fillRect/>
                </a:stretch>
              </p:blipFill>
              <p:spPr bwMode="auto">
                <a:xfrm>
                  <a:off x="762000" y="579438"/>
                  <a:ext cx="7620000" cy="44196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03461" name="Label1" r:id="rId3" imgW="152280" imgH="152280"/>
        </mc:Choice>
        <mc:Fallback>
          <p:control name="Label1" r:id="rId3" imgW="152280" imgH="152280">
            <p:pic>
              <p:nvPicPr>
                <p:cNvPr id="0" name="Label1"/>
                <p:cNvPicPr preferRelativeResize="0">
                  <a:picLocks noChangeArrowheads="1" noChangeShapeType="1"/>
                </p:cNvPicPr>
                <p:nvPr/>
              </p:nvPicPr>
              <p:blipFill>
                <a:blip r:embed="rId49">
                  <a:extLst>
                    <a:ext uri="{28A0092B-C50C-407E-A947-70E740481C1C}">
                      <a14:useLocalDpi xmlns:a14="http://schemas.microsoft.com/office/drawing/2010/main" val="0"/>
                    </a:ext>
                  </a:extLst>
                </a:blip>
                <a:srcRect/>
                <a:stretch>
                  <a:fillRect/>
                </a:stretch>
              </p:blipFill>
              <p:spPr bwMode="auto">
                <a:xfrm>
                  <a:off x="-304800" y="0"/>
                  <a:ext cx="152400" cy="1524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03462" name="Label2" r:id="rId4" imgW="152280" imgH="152280"/>
        </mc:Choice>
        <mc:Fallback>
          <p:control name="Label2" r:id="rId4" imgW="152280" imgH="152280">
            <p:pic>
              <p:nvPicPr>
                <p:cNvPr id="0" name="Label2"/>
                <p:cNvPicPr preferRelativeResize="0">
                  <a:picLocks noChangeArrowheads="1" noChangeShapeType="1"/>
                </p:cNvPicPr>
                <p:nvPr/>
              </p:nvPicPr>
              <p:blipFill>
                <a:blip r:embed="rId50">
                  <a:extLst>
                    <a:ext uri="{28A0092B-C50C-407E-A947-70E740481C1C}">
                      <a14:useLocalDpi xmlns:a14="http://schemas.microsoft.com/office/drawing/2010/main" val="0"/>
                    </a:ext>
                  </a:extLst>
                </a:blip>
                <a:srcRect/>
                <a:stretch>
                  <a:fillRect/>
                </a:stretch>
              </p:blipFill>
              <p:spPr bwMode="auto">
                <a:xfrm>
                  <a:off x="-304800" y="209550"/>
                  <a:ext cx="152400" cy="1524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03463" name="Label3" r:id="rId5" imgW="152280" imgH="152280"/>
        </mc:Choice>
        <mc:Fallback>
          <p:control name="Label3" r:id="rId5" imgW="152280" imgH="152280">
            <p:pic>
              <p:nvPicPr>
                <p:cNvPr id="0" name="Label3"/>
                <p:cNvPicPr preferRelativeResize="0">
                  <a:picLocks noChangeArrowheads="1" noChangeShapeType="1"/>
                </p:cNvPicPr>
                <p:nvPr/>
              </p:nvPicPr>
              <p:blipFill>
                <a:blip r:embed="rId51">
                  <a:extLst>
                    <a:ext uri="{28A0092B-C50C-407E-A947-70E740481C1C}">
                      <a14:useLocalDpi xmlns:a14="http://schemas.microsoft.com/office/drawing/2010/main" val="0"/>
                    </a:ext>
                  </a:extLst>
                </a:blip>
                <a:srcRect/>
                <a:stretch>
                  <a:fillRect/>
                </a:stretch>
              </p:blipFill>
              <p:spPr bwMode="auto">
                <a:xfrm>
                  <a:off x="-304800" y="438150"/>
                  <a:ext cx="152400" cy="1524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03464" name="Label4" r:id="rId6" imgW="152280" imgH="152280"/>
        </mc:Choice>
        <mc:Fallback>
          <p:control name="Label4" r:id="rId6" imgW="152280" imgH="152280">
            <p:pic>
              <p:nvPicPr>
                <p:cNvPr id="0" name="Label4"/>
                <p:cNvPicPr preferRelativeResize="0">
                  <a:picLocks noChangeArrowheads="1" noChangeShapeType="1"/>
                </p:cNvPicPr>
                <p:nvPr/>
              </p:nvPicPr>
              <p:blipFill>
                <a:blip r:embed="rId52">
                  <a:extLst>
                    <a:ext uri="{28A0092B-C50C-407E-A947-70E740481C1C}">
                      <a14:useLocalDpi xmlns:a14="http://schemas.microsoft.com/office/drawing/2010/main" val="0"/>
                    </a:ext>
                  </a:extLst>
                </a:blip>
                <a:srcRect/>
                <a:stretch>
                  <a:fillRect/>
                </a:stretch>
              </p:blipFill>
              <p:spPr bwMode="auto">
                <a:xfrm>
                  <a:off x="-304800" y="666750"/>
                  <a:ext cx="152400" cy="1524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03465" name="Label5" r:id="rId7" imgW="152280" imgH="152280"/>
        </mc:Choice>
        <mc:Fallback>
          <p:control name="Label5" r:id="rId7" imgW="152280" imgH="152280">
            <p:pic>
              <p:nvPicPr>
                <p:cNvPr id="0" name="Label5"/>
                <p:cNvPicPr preferRelativeResize="0">
                  <a:picLocks noChangeArrowheads="1" noChangeShapeType="1"/>
                </p:cNvPicPr>
                <p:nvPr/>
              </p:nvPicPr>
              <p:blipFill>
                <a:blip r:embed="rId53">
                  <a:extLst>
                    <a:ext uri="{28A0092B-C50C-407E-A947-70E740481C1C}">
                      <a14:useLocalDpi xmlns:a14="http://schemas.microsoft.com/office/drawing/2010/main" val="0"/>
                    </a:ext>
                  </a:extLst>
                </a:blip>
                <a:srcRect/>
                <a:stretch>
                  <a:fillRect/>
                </a:stretch>
              </p:blipFill>
              <p:spPr bwMode="auto">
                <a:xfrm>
                  <a:off x="-304800" y="895350"/>
                  <a:ext cx="152400" cy="1524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03466" name="Label6" r:id="rId8" imgW="152280" imgH="152280"/>
        </mc:Choice>
        <mc:Fallback>
          <p:control name="Label6" r:id="rId8" imgW="152280" imgH="152280">
            <p:pic>
              <p:nvPicPr>
                <p:cNvPr id="0" name="Label6"/>
                <p:cNvPicPr preferRelativeResize="0">
                  <a:picLocks noChangeArrowheads="1" noChangeShapeType="1"/>
                </p:cNvPicPr>
                <p:nvPr/>
              </p:nvPicPr>
              <p:blipFill>
                <a:blip r:embed="rId54">
                  <a:extLst>
                    <a:ext uri="{28A0092B-C50C-407E-A947-70E740481C1C}">
                      <a14:useLocalDpi xmlns:a14="http://schemas.microsoft.com/office/drawing/2010/main" val="0"/>
                    </a:ext>
                  </a:extLst>
                </a:blip>
                <a:srcRect/>
                <a:stretch>
                  <a:fillRect/>
                </a:stretch>
              </p:blipFill>
              <p:spPr bwMode="auto">
                <a:xfrm>
                  <a:off x="-304800" y="1123950"/>
                  <a:ext cx="152400" cy="1524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03467" name="Label7" r:id="rId9" imgW="152280" imgH="152280"/>
        </mc:Choice>
        <mc:Fallback>
          <p:control name="Label7" r:id="rId9" imgW="152280" imgH="152280">
            <p:pic>
              <p:nvPicPr>
                <p:cNvPr id="0" name="Label7"/>
                <p:cNvPicPr preferRelativeResize="0">
                  <a:picLocks noChangeArrowheads="1" noChangeShapeType="1"/>
                </p:cNvPicPr>
                <p:nvPr/>
              </p:nvPicPr>
              <p:blipFill>
                <a:blip r:embed="rId55">
                  <a:extLst>
                    <a:ext uri="{28A0092B-C50C-407E-A947-70E740481C1C}">
                      <a14:useLocalDpi xmlns:a14="http://schemas.microsoft.com/office/drawing/2010/main" val="0"/>
                    </a:ext>
                  </a:extLst>
                </a:blip>
                <a:srcRect/>
                <a:stretch>
                  <a:fillRect/>
                </a:stretch>
              </p:blipFill>
              <p:spPr bwMode="auto">
                <a:xfrm>
                  <a:off x="-304800" y="1352550"/>
                  <a:ext cx="152400" cy="1524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03468" name="Label8" r:id="rId10" imgW="152280" imgH="152280"/>
        </mc:Choice>
        <mc:Fallback>
          <p:control name="Label8" r:id="rId10" imgW="152280" imgH="152280">
            <p:pic>
              <p:nvPicPr>
                <p:cNvPr id="0" name="Label8"/>
                <p:cNvPicPr preferRelativeResize="0">
                  <a:picLocks noChangeArrowheads="1" noChangeShapeType="1"/>
                </p:cNvPicPr>
                <p:nvPr/>
              </p:nvPicPr>
              <p:blipFill>
                <a:blip r:embed="rId56">
                  <a:extLst>
                    <a:ext uri="{28A0092B-C50C-407E-A947-70E740481C1C}">
                      <a14:useLocalDpi xmlns:a14="http://schemas.microsoft.com/office/drawing/2010/main" val="0"/>
                    </a:ext>
                  </a:extLst>
                </a:blip>
                <a:srcRect/>
                <a:stretch>
                  <a:fillRect/>
                </a:stretch>
              </p:blipFill>
              <p:spPr bwMode="auto">
                <a:xfrm>
                  <a:off x="-304800" y="1581150"/>
                  <a:ext cx="152400" cy="1524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03469" name="Label9" r:id="rId11" imgW="1066680" imgH="304920"/>
        </mc:Choice>
        <mc:Fallback>
          <p:control name="Label9" r:id="rId11" imgW="1066680" imgH="304920">
            <p:pic>
              <p:nvPicPr>
                <p:cNvPr id="0" name="Label9"/>
                <p:cNvPicPr preferRelativeResize="0">
                  <a:picLocks noChangeArrowheads="1" noChangeShapeType="1"/>
                </p:cNvPicPr>
                <p:nvPr/>
              </p:nvPicPr>
              <p:blipFill>
                <a:blip r:embed="rId57">
                  <a:extLst>
                    <a:ext uri="{28A0092B-C50C-407E-A947-70E740481C1C}">
                      <a14:useLocalDpi xmlns:a14="http://schemas.microsoft.com/office/drawing/2010/main" val="0"/>
                    </a:ext>
                  </a:extLst>
                </a:blip>
                <a:srcRect/>
                <a:stretch>
                  <a:fillRect/>
                </a:stretch>
              </p:blipFill>
              <p:spPr bwMode="auto">
                <a:xfrm>
                  <a:off x="0" y="-704850"/>
                  <a:ext cx="1066800" cy="3048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03470" name="Label10" r:id="rId12" imgW="1066680" imgH="304920"/>
        </mc:Choice>
        <mc:Fallback>
          <p:control name="Label10" r:id="rId12" imgW="1066680" imgH="304920">
            <p:pic>
              <p:nvPicPr>
                <p:cNvPr id="0" name="Label10"/>
                <p:cNvPicPr preferRelativeResize="0">
                  <a:picLocks noChangeArrowheads="1" noChangeShapeType="1"/>
                </p:cNvPicPr>
                <p:nvPr/>
              </p:nvPicPr>
              <p:blipFill>
                <a:blip r:embed="rId58">
                  <a:extLst>
                    <a:ext uri="{28A0092B-C50C-407E-A947-70E740481C1C}">
                      <a14:useLocalDpi xmlns:a14="http://schemas.microsoft.com/office/drawing/2010/main" val="0"/>
                    </a:ext>
                  </a:extLst>
                </a:blip>
                <a:srcRect/>
                <a:stretch>
                  <a:fillRect/>
                </a:stretch>
              </p:blipFill>
              <p:spPr bwMode="auto">
                <a:xfrm>
                  <a:off x="1295400" y="-704850"/>
                  <a:ext cx="1066800" cy="3048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03471" name="Label11" r:id="rId13" imgW="1066680" imgH="304920"/>
        </mc:Choice>
        <mc:Fallback>
          <p:control name="Label11" r:id="rId13" imgW="1066680" imgH="304920">
            <p:pic>
              <p:nvPicPr>
                <p:cNvPr id="0" name="Label11"/>
                <p:cNvPicPr preferRelativeResize="0">
                  <a:picLocks noChangeArrowheads="1" noChangeShapeType="1"/>
                </p:cNvPicPr>
                <p:nvPr/>
              </p:nvPicPr>
              <p:blipFill>
                <a:blip r:embed="rId59">
                  <a:extLst>
                    <a:ext uri="{28A0092B-C50C-407E-A947-70E740481C1C}">
                      <a14:useLocalDpi xmlns:a14="http://schemas.microsoft.com/office/drawing/2010/main" val="0"/>
                    </a:ext>
                  </a:extLst>
                </a:blip>
                <a:srcRect/>
                <a:stretch>
                  <a:fillRect/>
                </a:stretch>
              </p:blipFill>
              <p:spPr bwMode="auto">
                <a:xfrm>
                  <a:off x="2590800" y="-704850"/>
                  <a:ext cx="1066800" cy="3048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03472" name="Label12" r:id="rId14" imgW="1066680" imgH="304920"/>
        </mc:Choice>
        <mc:Fallback>
          <p:control name="Label12" r:id="rId14" imgW="1066680" imgH="304920">
            <p:pic>
              <p:nvPicPr>
                <p:cNvPr id="0" name="Label12"/>
                <p:cNvPicPr preferRelativeResize="0">
                  <a:picLocks noChangeArrowheads="1" noChangeShapeType="1"/>
                </p:cNvPicPr>
                <p:nvPr/>
              </p:nvPicPr>
              <p:blipFill>
                <a:blip r:embed="rId60">
                  <a:extLst>
                    <a:ext uri="{28A0092B-C50C-407E-A947-70E740481C1C}">
                      <a14:useLocalDpi xmlns:a14="http://schemas.microsoft.com/office/drawing/2010/main" val="0"/>
                    </a:ext>
                  </a:extLst>
                </a:blip>
                <a:srcRect/>
                <a:stretch>
                  <a:fillRect/>
                </a:stretch>
              </p:blipFill>
              <p:spPr bwMode="auto">
                <a:xfrm>
                  <a:off x="3886200" y="-704850"/>
                  <a:ext cx="1066800" cy="3048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03473" name="Label13" r:id="rId15" imgW="1066680" imgH="304920"/>
        </mc:Choice>
        <mc:Fallback>
          <p:control name="Label13" r:id="rId15" imgW="1066680" imgH="304920">
            <p:pic>
              <p:nvPicPr>
                <p:cNvPr id="0" name="Label13"/>
                <p:cNvPicPr preferRelativeResize="0">
                  <a:picLocks noChangeArrowheads="1" noChangeShapeType="1"/>
                </p:cNvPicPr>
                <p:nvPr/>
              </p:nvPicPr>
              <p:blipFill>
                <a:blip r:embed="rId61">
                  <a:extLst>
                    <a:ext uri="{28A0092B-C50C-407E-A947-70E740481C1C}">
                      <a14:useLocalDpi xmlns:a14="http://schemas.microsoft.com/office/drawing/2010/main" val="0"/>
                    </a:ext>
                  </a:extLst>
                </a:blip>
                <a:srcRect/>
                <a:stretch>
                  <a:fillRect/>
                </a:stretch>
              </p:blipFill>
              <p:spPr bwMode="auto">
                <a:xfrm>
                  <a:off x="5181600" y="-704850"/>
                  <a:ext cx="1066800" cy="3048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03474" name="Label14" r:id="rId16" imgW="1066680" imgH="304920"/>
        </mc:Choice>
        <mc:Fallback>
          <p:control name="Label14" r:id="rId16" imgW="1066680" imgH="304920">
            <p:pic>
              <p:nvPicPr>
                <p:cNvPr id="0" name="Label14"/>
                <p:cNvPicPr preferRelativeResize="0">
                  <a:picLocks noChangeArrowheads="1" noChangeShapeType="1"/>
                </p:cNvPicPr>
                <p:nvPr/>
              </p:nvPicPr>
              <p:blipFill>
                <a:blip r:embed="rId62">
                  <a:extLst>
                    <a:ext uri="{28A0092B-C50C-407E-A947-70E740481C1C}">
                      <a14:useLocalDpi xmlns:a14="http://schemas.microsoft.com/office/drawing/2010/main" val="0"/>
                    </a:ext>
                  </a:extLst>
                </a:blip>
                <a:srcRect/>
                <a:stretch>
                  <a:fillRect/>
                </a:stretch>
              </p:blipFill>
              <p:spPr bwMode="auto">
                <a:xfrm>
                  <a:off x="6477000" y="-704850"/>
                  <a:ext cx="1066800" cy="3048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03475" name="Label15" r:id="rId17" imgW="1066680" imgH="304920"/>
        </mc:Choice>
        <mc:Fallback>
          <p:control name="Label15" r:id="rId17" imgW="1066680" imgH="304920">
            <p:pic>
              <p:nvPicPr>
                <p:cNvPr id="0" name="Label15"/>
                <p:cNvPicPr preferRelativeResize="0">
                  <a:picLocks noChangeArrowheads="1" noChangeShapeType="1"/>
                </p:cNvPicPr>
                <p:nvPr/>
              </p:nvPicPr>
              <p:blipFill>
                <a:blip r:embed="rId63">
                  <a:extLst>
                    <a:ext uri="{28A0092B-C50C-407E-A947-70E740481C1C}">
                      <a14:useLocalDpi xmlns:a14="http://schemas.microsoft.com/office/drawing/2010/main" val="0"/>
                    </a:ext>
                  </a:extLst>
                </a:blip>
                <a:srcRect/>
                <a:stretch>
                  <a:fillRect/>
                </a:stretch>
              </p:blipFill>
              <p:spPr bwMode="auto">
                <a:xfrm>
                  <a:off x="7772400" y="-704850"/>
                  <a:ext cx="1066800" cy="3048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03476" name="Label16" r:id="rId18" imgW="1066680" imgH="304920"/>
        </mc:Choice>
        <mc:Fallback>
          <p:control name="Label16" r:id="rId18" imgW="1066680" imgH="304920">
            <p:pic>
              <p:nvPicPr>
                <p:cNvPr id="0" name="Label16"/>
                <p:cNvPicPr preferRelativeResize="0">
                  <a:picLocks noChangeArrowheads="1" noChangeShapeType="1"/>
                </p:cNvPicPr>
                <p:nvPr/>
              </p:nvPicPr>
              <p:blipFill>
                <a:blip r:embed="rId64">
                  <a:extLst>
                    <a:ext uri="{28A0092B-C50C-407E-A947-70E740481C1C}">
                      <a14:useLocalDpi xmlns:a14="http://schemas.microsoft.com/office/drawing/2010/main" val="0"/>
                    </a:ext>
                  </a:extLst>
                </a:blip>
                <a:srcRect/>
                <a:stretch>
                  <a:fillRect/>
                </a:stretch>
              </p:blipFill>
              <p:spPr bwMode="auto">
                <a:xfrm>
                  <a:off x="0" y="-304800"/>
                  <a:ext cx="1066800" cy="3048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03477" name="Label17" r:id="rId19" imgW="1066680" imgH="304920"/>
        </mc:Choice>
        <mc:Fallback>
          <p:control name="Label17" r:id="rId19" imgW="1066680" imgH="304920">
            <p:pic>
              <p:nvPicPr>
                <p:cNvPr id="0" name="Label17"/>
                <p:cNvPicPr preferRelativeResize="0">
                  <a:picLocks noChangeArrowheads="1" noChangeShapeType="1"/>
                </p:cNvPicPr>
                <p:nvPr/>
              </p:nvPicPr>
              <p:blipFill>
                <a:blip r:embed="rId65">
                  <a:extLst>
                    <a:ext uri="{28A0092B-C50C-407E-A947-70E740481C1C}">
                      <a14:useLocalDpi xmlns:a14="http://schemas.microsoft.com/office/drawing/2010/main" val="0"/>
                    </a:ext>
                  </a:extLst>
                </a:blip>
                <a:srcRect/>
                <a:stretch>
                  <a:fillRect/>
                </a:stretch>
              </p:blipFill>
              <p:spPr bwMode="auto">
                <a:xfrm>
                  <a:off x="1295400" y="-304800"/>
                  <a:ext cx="1066800" cy="3048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03478" name="Label18" r:id="rId20" imgW="1066680" imgH="304920"/>
        </mc:Choice>
        <mc:Fallback>
          <p:control name="Label18" r:id="rId20" imgW="1066680" imgH="304920">
            <p:pic>
              <p:nvPicPr>
                <p:cNvPr id="0" name="Label18"/>
                <p:cNvPicPr preferRelativeResize="0">
                  <a:picLocks noChangeArrowheads="1" noChangeShapeType="1"/>
                </p:cNvPicPr>
                <p:nvPr/>
              </p:nvPicPr>
              <p:blipFill>
                <a:blip r:embed="rId66">
                  <a:extLst>
                    <a:ext uri="{28A0092B-C50C-407E-A947-70E740481C1C}">
                      <a14:useLocalDpi xmlns:a14="http://schemas.microsoft.com/office/drawing/2010/main" val="0"/>
                    </a:ext>
                  </a:extLst>
                </a:blip>
                <a:srcRect/>
                <a:stretch>
                  <a:fillRect/>
                </a:stretch>
              </p:blipFill>
              <p:spPr bwMode="auto">
                <a:xfrm>
                  <a:off x="2590800" y="-304800"/>
                  <a:ext cx="1066800" cy="3048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03479" name="Label19" r:id="rId21" imgW="1066680" imgH="304920"/>
        </mc:Choice>
        <mc:Fallback>
          <p:control name="Label19" r:id="rId21" imgW="1066680" imgH="304920">
            <p:pic>
              <p:nvPicPr>
                <p:cNvPr id="0" name="Label19"/>
                <p:cNvPicPr preferRelativeResize="0">
                  <a:picLocks noChangeArrowheads="1" noChangeShapeType="1"/>
                </p:cNvPicPr>
                <p:nvPr/>
              </p:nvPicPr>
              <p:blipFill>
                <a:blip r:embed="rId67">
                  <a:extLst>
                    <a:ext uri="{28A0092B-C50C-407E-A947-70E740481C1C}">
                      <a14:useLocalDpi xmlns:a14="http://schemas.microsoft.com/office/drawing/2010/main" val="0"/>
                    </a:ext>
                  </a:extLst>
                </a:blip>
                <a:srcRect/>
                <a:stretch>
                  <a:fillRect/>
                </a:stretch>
              </p:blipFill>
              <p:spPr bwMode="auto">
                <a:xfrm>
                  <a:off x="3886200" y="-304800"/>
                  <a:ext cx="1066800" cy="3048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03480" name="Label20" r:id="rId22" imgW="1066680" imgH="304920"/>
        </mc:Choice>
        <mc:Fallback>
          <p:control name="Label20" r:id="rId22" imgW="1066680" imgH="304920">
            <p:pic>
              <p:nvPicPr>
                <p:cNvPr id="0" name="Label20"/>
                <p:cNvPicPr preferRelativeResize="0">
                  <a:picLocks noChangeArrowheads="1" noChangeShapeType="1"/>
                </p:cNvPicPr>
                <p:nvPr/>
              </p:nvPicPr>
              <p:blipFill>
                <a:blip r:embed="rId68">
                  <a:extLst>
                    <a:ext uri="{28A0092B-C50C-407E-A947-70E740481C1C}">
                      <a14:useLocalDpi xmlns:a14="http://schemas.microsoft.com/office/drawing/2010/main" val="0"/>
                    </a:ext>
                  </a:extLst>
                </a:blip>
                <a:srcRect/>
                <a:stretch>
                  <a:fillRect/>
                </a:stretch>
              </p:blipFill>
              <p:spPr bwMode="auto">
                <a:xfrm>
                  <a:off x="5181600" y="-304800"/>
                  <a:ext cx="1066800" cy="3048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03481" name="Label21" r:id="rId23" imgW="1066680" imgH="304920"/>
        </mc:Choice>
        <mc:Fallback>
          <p:control name="Label21" r:id="rId23" imgW="1066680" imgH="304920">
            <p:pic>
              <p:nvPicPr>
                <p:cNvPr id="0" name="Label21"/>
                <p:cNvPicPr preferRelativeResize="0">
                  <a:picLocks noChangeArrowheads="1" noChangeShapeType="1"/>
                </p:cNvPicPr>
                <p:nvPr/>
              </p:nvPicPr>
              <p:blipFill>
                <a:blip r:embed="rId69">
                  <a:extLst>
                    <a:ext uri="{28A0092B-C50C-407E-A947-70E740481C1C}">
                      <a14:useLocalDpi xmlns:a14="http://schemas.microsoft.com/office/drawing/2010/main" val="0"/>
                    </a:ext>
                  </a:extLst>
                </a:blip>
                <a:srcRect/>
                <a:stretch>
                  <a:fillRect/>
                </a:stretch>
              </p:blipFill>
              <p:spPr bwMode="auto">
                <a:xfrm>
                  <a:off x="6477000" y="-304800"/>
                  <a:ext cx="1066800" cy="3048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1331815602"/>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23"/>
                    </p:tgtEl>
                  </p:cond>
                </p:stCondLst>
                <p:endSync evt="end" delay="0">
                  <p:rtn val="all"/>
                </p:endSync>
                <p:childTnLst>
                  <p:par>
                    <p:cTn id="3" fill="hold">
                      <p:stCondLst>
                        <p:cond delay="0"/>
                      </p:stCondLst>
                      <p:childTnLst>
                        <p:par>
                          <p:cTn id="4" fill="hold">
                            <p:stCondLst>
                              <p:cond delay="0"/>
                            </p:stCondLst>
                            <p:childTnLst>
                              <p:par>
                                <p:cTn id="5" presetID="12" presetClass="entr" presetSubtype="4"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p:tgtEl>
                                          <p:spTgt spid="16"/>
                                        </p:tgtEl>
                                        <p:attrNameLst>
                                          <p:attrName>ppt_y</p:attrName>
                                        </p:attrNameLst>
                                      </p:cBhvr>
                                      <p:tavLst>
                                        <p:tav tm="0">
                                          <p:val>
                                            <p:strVal val="#ppt_y+#ppt_h*1.125000"/>
                                          </p:val>
                                        </p:tav>
                                        <p:tav tm="100000">
                                          <p:val>
                                            <p:strVal val="#ppt_y"/>
                                          </p:val>
                                        </p:tav>
                                      </p:tavLst>
                                    </p:anim>
                                    <p:animEffect transition="in" filter="wipe(up)">
                                      <p:cBhvr>
                                        <p:cTn id="8" dur="500"/>
                                        <p:tgtEl>
                                          <p:spTgt spid="16"/>
                                        </p:tgtEl>
                                      </p:cBhvr>
                                    </p:animEffect>
                                  </p:childTnLst>
                                </p:cTn>
                              </p:par>
                              <p:par>
                                <p:cTn id="9" presetID="12" presetClass="entr" presetSubtype="4" fill="hold" grpId="0" nodeType="with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500"/>
                                        <p:tgtEl>
                                          <p:spTgt spid="17"/>
                                        </p:tgtEl>
                                        <p:attrNameLst>
                                          <p:attrName>ppt_y</p:attrName>
                                        </p:attrNameLst>
                                      </p:cBhvr>
                                      <p:tavLst>
                                        <p:tav tm="0">
                                          <p:val>
                                            <p:strVal val="#ppt_y+#ppt_h*1.125000"/>
                                          </p:val>
                                        </p:tav>
                                        <p:tav tm="100000">
                                          <p:val>
                                            <p:strVal val="#ppt_y"/>
                                          </p:val>
                                        </p:tav>
                                      </p:tavLst>
                                    </p:anim>
                                    <p:animEffect transition="in" filter="wipe(up)">
                                      <p:cBhvr>
                                        <p:cTn id="12" dur="500"/>
                                        <p:tgtEl>
                                          <p:spTgt spid="17"/>
                                        </p:tgtEl>
                                      </p:cBhvr>
                                    </p:animEffect>
                                  </p:childTnLst>
                                </p:cTn>
                              </p:par>
                              <p:par>
                                <p:cTn id="13" presetID="12" presetClass="entr" presetSubtype="4" fill="hold" grpId="0" nodeType="withEffect">
                                  <p:stCondLst>
                                    <p:cond delay="0"/>
                                  </p:stCondLst>
                                  <p:childTnLst>
                                    <p:set>
                                      <p:cBhvr>
                                        <p:cTn id="14" dur="1" fill="hold">
                                          <p:stCondLst>
                                            <p:cond delay="0"/>
                                          </p:stCondLst>
                                        </p:cTn>
                                        <p:tgtEl>
                                          <p:spTgt spid="22"/>
                                        </p:tgtEl>
                                        <p:attrNameLst>
                                          <p:attrName>style.visibility</p:attrName>
                                        </p:attrNameLst>
                                      </p:cBhvr>
                                      <p:to>
                                        <p:strVal val="visible"/>
                                      </p:to>
                                    </p:set>
                                    <p:anim calcmode="lin" valueType="num">
                                      <p:cBhvr additive="base">
                                        <p:cTn id="15" dur="500"/>
                                        <p:tgtEl>
                                          <p:spTgt spid="22"/>
                                        </p:tgtEl>
                                        <p:attrNameLst>
                                          <p:attrName>ppt_y</p:attrName>
                                        </p:attrNameLst>
                                      </p:cBhvr>
                                      <p:tavLst>
                                        <p:tav tm="0">
                                          <p:val>
                                            <p:strVal val="#ppt_y+#ppt_h*1.125000"/>
                                          </p:val>
                                        </p:tav>
                                        <p:tav tm="100000">
                                          <p:val>
                                            <p:strVal val="#ppt_y"/>
                                          </p:val>
                                        </p:tav>
                                      </p:tavLst>
                                    </p:anim>
                                    <p:animEffect transition="in" filter="wipe(up)">
                                      <p:cBhvr>
                                        <p:cTn id="16" dur="500"/>
                                        <p:tgtEl>
                                          <p:spTgt spid="22"/>
                                        </p:tgtEl>
                                      </p:cBhvr>
                                    </p:animEffect>
                                  </p:childTnLst>
                                </p:cTn>
                              </p:par>
                              <p:par>
                                <p:cTn id="17" presetID="12" presetClass="entr" presetSubtype="2" fill="hold" grpId="0" nodeType="withEffect">
                                  <p:stCondLst>
                                    <p:cond delay="0"/>
                                  </p:stCondLst>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500"/>
                                        <p:tgtEl>
                                          <p:spTgt spid="24"/>
                                        </p:tgtEl>
                                        <p:attrNameLst>
                                          <p:attrName>ppt_x</p:attrName>
                                        </p:attrNameLst>
                                      </p:cBhvr>
                                      <p:tavLst>
                                        <p:tav tm="0">
                                          <p:val>
                                            <p:strVal val="#ppt_x+#ppt_w*1.125000"/>
                                          </p:val>
                                        </p:tav>
                                        <p:tav tm="100000">
                                          <p:val>
                                            <p:strVal val="#ppt_x"/>
                                          </p:val>
                                        </p:tav>
                                      </p:tavLst>
                                    </p:anim>
                                    <p:animEffect transition="in" filter="wipe(left)">
                                      <p:cBhvr>
                                        <p:cTn id="20" dur="500"/>
                                        <p:tgtEl>
                                          <p:spTgt spid="24"/>
                                        </p:tgtEl>
                                      </p:cBhvr>
                                    </p:animEffect>
                                  </p:childTnLst>
                                </p:cTn>
                              </p:par>
                              <p:par>
                                <p:cTn id="21" presetID="12" presetClass="entr" presetSubtype="1" fill="hold" grpId="0" nodeType="withEffect">
                                  <p:stCondLst>
                                    <p:cond delay="0"/>
                                  </p:stCondLst>
                                  <p:childTnLst>
                                    <p:set>
                                      <p:cBhvr>
                                        <p:cTn id="22" dur="1" fill="hold">
                                          <p:stCondLst>
                                            <p:cond delay="0"/>
                                          </p:stCondLst>
                                        </p:cTn>
                                        <p:tgtEl>
                                          <p:spTgt spid="21"/>
                                        </p:tgtEl>
                                        <p:attrNameLst>
                                          <p:attrName>style.visibility</p:attrName>
                                        </p:attrNameLst>
                                      </p:cBhvr>
                                      <p:to>
                                        <p:strVal val="visible"/>
                                      </p:to>
                                    </p:set>
                                    <p:anim calcmode="lin" valueType="num">
                                      <p:cBhvr additive="base">
                                        <p:cTn id="23" dur="500"/>
                                        <p:tgtEl>
                                          <p:spTgt spid="21"/>
                                        </p:tgtEl>
                                        <p:attrNameLst>
                                          <p:attrName>ppt_y</p:attrName>
                                        </p:attrNameLst>
                                      </p:cBhvr>
                                      <p:tavLst>
                                        <p:tav tm="0">
                                          <p:val>
                                            <p:strVal val="#ppt_y-#ppt_h*1.125000"/>
                                          </p:val>
                                        </p:tav>
                                        <p:tav tm="100000">
                                          <p:val>
                                            <p:strVal val="#ppt_y"/>
                                          </p:val>
                                        </p:tav>
                                      </p:tavLst>
                                    </p:anim>
                                    <p:animEffect transition="in" filter="wipe(down)">
                                      <p:cBhvr>
                                        <p:cTn id="24" dur="500"/>
                                        <p:tgtEl>
                                          <p:spTgt spid="21"/>
                                        </p:tgtEl>
                                      </p:cBhvr>
                                    </p:animEffect>
                                  </p:childTnLst>
                                </p:cTn>
                              </p:par>
                              <p:par>
                                <p:cTn id="25" presetID="12" presetClass="entr" presetSubtype="1" fill="hold" grpId="0" nodeType="withEffect">
                                  <p:stCondLst>
                                    <p:cond delay="0"/>
                                  </p:stCondLst>
                                  <p:childTnLst>
                                    <p:set>
                                      <p:cBhvr>
                                        <p:cTn id="26" dur="1" fill="hold">
                                          <p:stCondLst>
                                            <p:cond delay="0"/>
                                          </p:stCondLst>
                                        </p:cTn>
                                        <p:tgtEl>
                                          <p:spTgt spid="20"/>
                                        </p:tgtEl>
                                        <p:attrNameLst>
                                          <p:attrName>style.visibility</p:attrName>
                                        </p:attrNameLst>
                                      </p:cBhvr>
                                      <p:to>
                                        <p:strVal val="visible"/>
                                      </p:to>
                                    </p:set>
                                    <p:anim calcmode="lin" valueType="num">
                                      <p:cBhvr additive="base">
                                        <p:cTn id="27" dur="500"/>
                                        <p:tgtEl>
                                          <p:spTgt spid="20"/>
                                        </p:tgtEl>
                                        <p:attrNameLst>
                                          <p:attrName>ppt_y</p:attrName>
                                        </p:attrNameLst>
                                      </p:cBhvr>
                                      <p:tavLst>
                                        <p:tav tm="0">
                                          <p:val>
                                            <p:strVal val="#ppt_y-#ppt_h*1.125000"/>
                                          </p:val>
                                        </p:tav>
                                        <p:tav tm="100000">
                                          <p:val>
                                            <p:strVal val="#ppt_y"/>
                                          </p:val>
                                        </p:tav>
                                      </p:tavLst>
                                    </p:anim>
                                    <p:animEffect transition="in" filter="wipe(down)">
                                      <p:cBhvr>
                                        <p:cTn id="28" dur="500"/>
                                        <p:tgtEl>
                                          <p:spTgt spid="20"/>
                                        </p:tgtEl>
                                      </p:cBhvr>
                                    </p:animEffect>
                                  </p:childTnLst>
                                </p:cTn>
                              </p:par>
                              <p:par>
                                <p:cTn id="29" presetID="12" presetClass="entr" presetSubtype="1" fill="hold" grpId="0" nodeType="with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additive="base">
                                        <p:cTn id="31" dur="500"/>
                                        <p:tgtEl>
                                          <p:spTgt spid="19"/>
                                        </p:tgtEl>
                                        <p:attrNameLst>
                                          <p:attrName>ppt_y</p:attrName>
                                        </p:attrNameLst>
                                      </p:cBhvr>
                                      <p:tavLst>
                                        <p:tav tm="0">
                                          <p:val>
                                            <p:strVal val="#ppt_y-#ppt_h*1.125000"/>
                                          </p:val>
                                        </p:tav>
                                        <p:tav tm="100000">
                                          <p:val>
                                            <p:strVal val="#ppt_y"/>
                                          </p:val>
                                        </p:tav>
                                      </p:tavLst>
                                    </p:anim>
                                    <p:animEffect transition="in" filter="wipe(down)">
                                      <p:cBhvr>
                                        <p:cTn id="32" dur="500"/>
                                        <p:tgtEl>
                                          <p:spTgt spid="19"/>
                                        </p:tgtEl>
                                      </p:cBhvr>
                                    </p:animEffect>
                                  </p:childTnLst>
                                </p:cTn>
                              </p:par>
                              <p:par>
                                <p:cTn id="33" presetID="12" presetClass="entr" presetSubtype="8" fill="hold" grpId="0" nodeType="withEffect">
                                  <p:stCondLst>
                                    <p:cond delay="0"/>
                                  </p:stCondLst>
                                  <p:childTnLst>
                                    <p:set>
                                      <p:cBhvr>
                                        <p:cTn id="34" dur="1" fill="hold">
                                          <p:stCondLst>
                                            <p:cond delay="0"/>
                                          </p:stCondLst>
                                        </p:cTn>
                                        <p:tgtEl>
                                          <p:spTgt spid="18"/>
                                        </p:tgtEl>
                                        <p:attrNameLst>
                                          <p:attrName>style.visibility</p:attrName>
                                        </p:attrNameLst>
                                      </p:cBhvr>
                                      <p:to>
                                        <p:strVal val="visible"/>
                                      </p:to>
                                    </p:set>
                                    <p:anim calcmode="lin" valueType="num">
                                      <p:cBhvr additive="base">
                                        <p:cTn id="35" dur="500"/>
                                        <p:tgtEl>
                                          <p:spTgt spid="18"/>
                                        </p:tgtEl>
                                        <p:attrNameLst>
                                          <p:attrName>ppt_x</p:attrName>
                                        </p:attrNameLst>
                                      </p:cBhvr>
                                      <p:tavLst>
                                        <p:tav tm="0">
                                          <p:val>
                                            <p:strVal val="#ppt_x-#ppt_w*1.125000"/>
                                          </p:val>
                                        </p:tav>
                                        <p:tav tm="100000">
                                          <p:val>
                                            <p:strVal val="#ppt_x"/>
                                          </p:val>
                                        </p:tav>
                                      </p:tavLst>
                                    </p:anim>
                                    <p:animEffect transition="in" filter="wipe(right)">
                                      <p:cBhvr>
                                        <p:cTn id="36" dur="500"/>
                                        <p:tgtEl>
                                          <p:spTgt spid="18"/>
                                        </p:tgtEl>
                                      </p:cBhvr>
                                    </p:animEffect>
                                  </p:childTnLst>
                                </p:cTn>
                              </p:par>
                              <p:par>
                                <p:cTn id="37" presetID="1" presetClass="exit" presetSubtype="0" fill="hold" grpId="0" nodeType="withEffect">
                                  <p:stCondLst>
                                    <p:cond delay="0"/>
                                  </p:stCondLst>
                                  <p:childTnLst>
                                    <p:set>
                                      <p:cBhvr>
                                        <p:cTn id="38" dur="1" fill="hold">
                                          <p:stCondLst>
                                            <p:cond delay="0"/>
                                          </p:stCondLst>
                                        </p:cTn>
                                        <p:tgtEl>
                                          <p:spTgt spid="23"/>
                                        </p:tgtEl>
                                        <p:attrNameLst>
                                          <p:attrName>style.visibility</p:attrName>
                                        </p:attrNameLst>
                                      </p:cBhvr>
                                      <p:to>
                                        <p:strVal val="hidden"/>
                                      </p:to>
                                    </p:set>
                                  </p:childTnLst>
                                </p:cTn>
                              </p:par>
                              <p:par>
                                <p:cTn id="39" presetID="1" presetClass="entr" presetSubtype="0" fill="hold" grpId="0" nodeType="withEffect">
                                  <p:stCondLst>
                                    <p:cond delay="0"/>
                                  </p:stCondLst>
                                  <p:childTnLst>
                                    <p:set>
                                      <p:cBhvr>
                                        <p:cTn id="40" dur="1" fill="hold">
                                          <p:stCondLst>
                                            <p:cond delay="0"/>
                                          </p:stCondLst>
                                        </p:cTn>
                                        <p:tgtEl>
                                          <p:spTgt spid="26"/>
                                        </p:tgtEl>
                                        <p:attrNameLst>
                                          <p:attrName>style.visibility</p:attrName>
                                        </p:attrNameLst>
                                      </p:cBhvr>
                                      <p:to>
                                        <p:strVal val="visible"/>
                                      </p:to>
                                    </p:set>
                                  </p:childTnLst>
                                </p:cTn>
                              </p:par>
                            </p:childTnLst>
                          </p:cTn>
                        </p:par>
                      </p:childTnLst>
                    </p:cTn>
                  </p:par>
                </p:childTnLst>
              </p:cTn>
              <p:nextCondLst>
                <p:cond evt="onClick" delay="0">
                  <p:tgtEl>
                    <p:spTgt spid="23"/>
                  </p:tgtEl>
                </p:cond>
              </p:nextCondLst>
            </p:seq>
            <p:seq concurrent="1" nextAc="seek">
              <p:cTn id="41" restart="whenNotActive" fill="hold" evtFilter="cancelBubble" nodeType="interactiveSeq">
                <p:stCondLst>
                  <p:cond evt="onClick" delay="0">
                    <p:tgtEl>
                      <p:spTgt spid="26"/>
                    </p:tgtEl>
                  </p:cond>
                </p:stCondLst>
                <p:endSync evt="end" delay="0">
                  <p:rtn val="all"/>
                </p:endSync>
                <p:childTnLst>
                  <p:par>
                    <p:cTn id="42" fill="hold">
                      <p:stCondLst>
                        <p:cond delay="0"/>
                      </p:stCondLst>
                      <p:childTnLst>
                        <p:par>
                          <p:cTn id="43" fill="hold">
                            <p:stCondLst>
                              <p:cond delay="0"/>
                            </p:stCondLst>
                            <p:childTnLst>
                              <p:par>
                                <p:cTn id="44" presetID="12" presetClass="exit" presetSubtype="4" fill="hold" grpId="1" nodeType="withEffect">
                                  <p:stCondLst>
                                    <p:cond delay="0"/>
                                  </p:stCondLst>
                                  <p:childTnLst>
                                    <p:anim calcmode="lin" valueType="num">
                                      <p:cBhvr additive="base">
                                        <p:cTn id="45" dur="500"/>
                                        <p:tgtEl>
                                          <p:spTgt spid="16"/>
                                        </p:tgtEl>
                                        <p:attrNameLst>
                                          <p:attrName>ppt_y</p:attrName>
                                        </p:attrNameLst>
                                      </p:cBhvr>
                                      <p:tavLst>
                                        <p:tav tm="0">
                                          <p:val>
                                            <p:strVal val="#ppt_y"/>
                                          </p:val>
                                        </p:tav>
                                        <p:tav tm="100000">
                                          <p:val>
                                            <p:strVal val="#ppt_y+#ppt_h*1.125000"/>
                                          </p:val>
                                        </p:tav>
                                      </p:tavLst>
                                    </p:anim>
                                    <p:animEffect transition="out" filter="wipe(down)">
                                      <p:cBhvr>
                                        <p:cTn id="46" dur="500"/>
                                        <p:tgtEl>
                                          <p:spTgt spid="16"/>
                                        </p:tgtEl>
                                      </p:cBhvr>
                                    </p:animEffect>
                                    <p:set>
                                      <p:cBhvr>
                                        <p:cTn id="47" dur="1" fill="hold">
                                          <p:stCondLst>
                                            <p:cond delay="499"/>
                                          </p:stCondLst>
                                        </p:cTn>
                                        <p:tgtEl>
                                          <p:spTgt spid="16"/>
                                        </p:tgtEl>
                                        <p:attrNameLst>
                                          <p:attrName>style.visibility</p:attrName>
                                        </p:attrNameLst>
                                      </p:cBhvr>
                                      <p:to>
                                        <p:strVal val="hidden"/>
                                      </p:to>
                                    </p:set>
                                  </p:childTnLst>
                                </p:cTn>
                              </p:par>
                              <p:par>
                                <p:cTn id="48" presetID="12" presetClass="exit" presetSubtype="4" fill="hold" grpId="1" nodeType="withEffect">
                                  <p:stCondLst>
                                    <p:cond delay="0"/>
                                  </p:stCondLst>
                                  <p:childTnLst>
                                    <p:anim calcmode="lin" valueType="num">
                                      <p:cBhvr additive="base">
                                        <p:cTn id="49" dur="500"/>
                                        <p:tgtEl>
                                          <p:spTgt spid="17"/>
                                        </p:tgtEl>
                                        <p:attrNameLst>
                                          <p:attrName>ppt_y</p:attrName>
                                        </p:attrNameLst>
                                      </p:cBhvr>
                                      <p:tavLst>
                                        <p:tav tm="0">
                                          <p:val>
                                            <p:strVal val="#ppt_y"/>
                                          </p:val>
                                        </p:tav>
                                        <p:tav tm="100000">
                                          <p:val>
                                            <p:strVal val="#ppt_y+#ppt_h*1.125000"/>
                                          </p:val>
                                        </p:tav>
                                      </p:tavLst>
                                    </p:anim>
                                    <p:animEffect transition="out" filter="wipe(down)">
                                      <p:cBhvr>
                                        <p:cTn id="50" dur="500"/>
                                        <p:tgtEl>
                                          <p:spTgt spid="17"/>
                                        </p:tgtEl>
                                      </p:cBhvr>
                                    </p:animEffect>
                                    <p:set>
                                      <p:cBhvr>
                                        <p:cTn id="51" dur="1" fill="hold">
                                          <p:stCondLst>
                                            <p:cond delay="499"/>
                                          </p:stCondLst>
                                        </p:cTn>
                                        <p:tgtEl>
                                          <p:spTgt spid="17"/>
                                        </p:tgtEl>
                                        <p:attrNameLst>
                                          <p:attrName>style.visibility</p:attrName>
                                        </p:attrNameLst>
                                      </p:cBhvr>
                                      <p:to>
                                        <p:strVal val="hidden"/>
                                      </p:to>
                                    </p:set>
                                  </p:childTnLst>
                                </p:cTn>
                              </p:par>
                              <p:par>
                                <p:cTn id="52" presetID="12" presetClass="exit" presetSubtype="4" fill="hold" grpId="1" nodeType="withEffect">
                                  <p:stCondLst>
                                    <p:cond delay="0"/>
                                  </p:stCondLst>
                                  <p:childTnLst>
                                    <p:anim calcmode="lin" valueType="num">
                                      <p:cBhvr additive="base">
                                        <p:cTn id="53" dur="500"/>
                                        <p:tgtEl>
                                          <p:spTgt spid="22"/>
                                        </p:tgtEl>
                                        <p:attrNameLst>
                                          <p:attrName>ppt_y</p:attrName>
                                        </p:attrNameLst>
                                      </p:cBhvr>
                                      <p:tavLst>
                                        <p:tav tm="0">
                                          <p:val>
                                            <p:strVal val="#ppt_y"/>
                                          </p:val>
                                        </p:tav>
                                        <p:tav tm="100000">
                                          <p:val>
                                            <p:strVal val="#ppt_y+#ppt_h*1.125000"/>
                                          </p:val>
                                        </p:tav>
                                      </p:tavLst>
                                    </p:anim>
                                    <p:animEffect transition="out" filter="wipe(down)">
                                      <p:cBhvr>
                                        <p:cTn id="54" dur="500"/>
                                        <p:tgtEl>
                                          <p:spTgt spid="22"/>
                                        </p:tgtEl>
                                      </p:cBhvr>
                                    </p:animEffect>
                                    <p:set>
                                      <p:cBhvr>
                                        <p:cTn id="55" dur="1" fill="hold">
                                          <p:stCondLst>
                                            <p:cond delay="499"/>
                                          </p:stCondLst>
                                        </p:cTn>
                                        <p:tgtEl>
                                          <p:spTgt spid="22"/>
                                        </p:tgtEl>
                                        <p:attrNameLst>
                                          <p:attrName>style.visibility</p:attrName>
                                        </p:attrNameLst>
                                      </p:cBhvr>
                                      <p:to>
                                        <p:strVal val="hidden"/>
                                      </p:to>
                                    </p:set>
                                  </p:childTnLst>
                                </p:cTn>
                              </p:par>
                              <p:par>
                                <p:cTn id="56" presetID="12" presetClass="exit" presetSubtype="2" fill="hold" grpId="1" nodeType="withEffect">
                                  <p:stCondLst>
                                    <p:cond delay="0"/>
                                  </p:stCondLst>
                                  <p:childTnLst>
                                    <p:anim calcmode="lin" valueType="num">
                                      <p:cBhvr additive="base">
                                        <p:cTn id="57" dur="500"/>
                                        <p:tgtEl>
                                          <p:spTgt spid="24"/>
                                        </p:tgtEl>
                                        <p:attrNameLst>
                                          <p:attrName>ppt_x</p:attrName>
                                        </p:attrNameLst>
                                      </p:cBhvr>
                                      <p:tavLst>
                                        <p:tav tm="0">
                                          <p:val>
                                            <p:strVal val="#ppt_x"/>
                                          </p:val>
                                        </p:tav>
                                        <p:tav tm="100000">
                                          <p:val>
                                            <p:strVal val="#ppt_x+#ppt_w*1.125000"/>
                                          </p:val>
                                        </p:tav>
                                      </p:tavLst>
                                    </p:anim>
                                    <p:animEffect transition="out" filter="wipe(right)">
                                      <p:cBhvr>
                                        <p:cTn id="58" dur="500"/>
                                        <p:tgtEl>
                                          <p:spTgt spid="24"/>
                                        </p:tgtEl>
                                      </p:cBhvr>
                                    </p:animEffect>
                                    <p:set>
                                      <p:cBhvr>
                                        <p:cTn id="59" dur="1" fill="hold">
                                          <p:stCondLst>
                                            <p:cond delay="499"/>
                                          </p:stCondLst>
                                        </p:cTn>
                                        <p:tgtEl>
                                          <p:spTgt spid="24"/>
                                        </p:tgtEl>
                                        <p:attrNameLst>
                                          <p:attrName>style.visibility</p:attrName>
                                        </p:attrNameLst>
                                      </p:cBhvr>
                                      <p:to>
                                        <p:strVal val="hidden"/>
                                      </p:to>
                                    </p:set>
                                  </p:childTnLst>
                                </p:cTn>
                              </p:par>
                              <p:par>
                                <p:cTn id="60" presetID="12" presetClass="exit" presetSubtype="1" fill="hold" grpId="1" nodeType="withEffect">
                                  <p:stCondLst>
                                    <p:cond delay="0"/>
                                  </p:stCondLst>
                                  <p:childTnLst>
                                    <p:anim calcmode="lin" valueType="num">
                                      <p:cBhvr additive="base">
                                        <p:cTn id="61" dur="500"/>
                                        <p:tgtEl>
                                          <p:spTgt spid="21"/>
                                        </p:tgtEl>
                                        <p:attrNameLst>
                                          <p:attrName>ppt_y</p:attrName>
                                        </p:attrNameLst>
                                      </p:cBhvr>
                                      <p:tavLst>
                                        <p:tav tm="0">
                                          <p:val>
                                            <p:strVal val="#ppt_y"/>
                                          </p:val>
                                        </p:tav>
                                        <p:tav tm="100000">
                                          <p:val>
                                            <p:strVal val="#ppt_y-#ppt_h*1.125000"/>
                                          </p:val>
                                        </p:tav>
                                      </p:tavLst>
                                    </p:anim>
                                    <p:animEffect transition="out" filter="wipe(up)">
                                      <p:cBhvr>
                                        <p:cTn id="62" dur="500"/>
                                        <p:tgtEl>
                                          <p:spTgt spid="21"/>
                                        </p:tgtEl>
                                      </p:cBhvr>
                                    </p:animEffect>
                                    <p:set>
                                      <p:cBhvr>
                                        <p:cTn id="63" dur="1" fill="hold">
                                          <p:stCondLst>
                                            <p:cond delay="499"/>
                                          </p:stCondLst>
                                        </p:cTn>
                                        <p:tgtEl>
                                          <p:spTgt spid="21"/>
                                        </p:tgtEl>
                                        <p:attrNameLst>
                                          <p:attrName>style.visibility</p:attrName>
                                        </p:attrNameLst>
                                      </p:cBhvr>
                                      <p:to>
                                        <p:strVal val="hidden"/>
                                      </p:to>
                                    </p:set>
                                  </p:childTnLst>
                                </p:cTn>
                              </p:par>
                              <p:par>
                                <p:cTn id="64" presetID="12" presetClass="exit" presetSubtype="1" fill="hold" grpId="1" nodeType="withEffect">
                                  <p:stCondLst>
                                    <p:cond delay="0"/>
                                  </p:stCondLst>
                                  <p:childTnLst>
                                    <p:anim calcmode="lin" valueType="num">
                                      <p:cBhvr additive="base">
                                        <p:cTn id="65" dur="500"/>
                                        <p:tgtEl>
                                          <p:spTgt spid="20"/>
                                        </p:tgtEl>
                                        <p:attrNameLst>
                                          <p:attrName>ppt_y</p:attrName>
                                        </p:attrNameLst>
                                      </p:cBhvr>
                                      <p:tavLst>
                                        <p:tav tm="0">
                                          <p:val>
                                            <p:strVal val="#ppt_y"/>
                                          </p:val>
                                        </p:tav>
                                        <p:tav tm="100000">
                                          <p:val>
                                            <p:strVal val="#ppt_y-#ppt_h*1.125000"/>
                                          </p:val>
                                        </p:tav>
                                      </p:tavLst>
                                    </p:anim>
                                    <p:animEffect transition="out" filter="wipe(up)">
                                      <p:cBhvr>
                                        <p:cTn id="66" dur="500"/>
                                        <p:tgtEl>
                                          <p:spTgt spid="20"/>
                                        </p:tgtEl>
                                      </p:cBhvr>
                                    </p:animEffect>
                                    <p:set>
                                      <p:cBhvr>
                                        <p:cTn id="67" dur="1" fill="hold">
                                          <p:stCondLst>
                                            <p:cond delay="499"/>
                                          </p:stCondLst>
                                        </p:cTn>
                                        <p:tgtEl>
                                          <p:spTgt spid="20"/>
                                        </p:tgtEl>
                                        <p:attrNameLst>
                                          <p:attrName>style.visibility</p:attrName>
                                        </p:attrNameLst>
                                      </p:cBhvr>
                                      <p:to>
                                        <p:strVal val="hidden"/>
                                      </p:to>
                                    </p:set>
                                  </p:childTnLst>
                                </p:cTn>
                              </p:par>
                              <p:par>
                                <p:cTn id="68" presetID="12" presetClass="exit" presetSubtype="1" fill="hold" grpId="1" nodeType="withEffect">
                                  <p:stCondLst>
                                    <p:cond delay="0"/>
                                  </p:stCondLst>
                                  <p:childTnLst>
                                    <p:anim calcmode="lin" valueType="num">
                                      <p:cBhvr additive="base">
                                        <p:cTn id="69" dur="500"/>
                                        <p:tgtEl>
                                          <p:spTgt spid="19"/>
                                        </p:tgtEl>
                                        <p:attrNameLst>
                                          <p:attrName>ppt_y</p:attrName>
                                        </p:attrNameLst>
                                      </p:cBhvr>
                                      <p:tavLst>
                                        <p:tav tm="0">
                                          <p:val>
                                            <p:strVal val="#ppt_y"/>
                                          </p:val>
                                        </p:tav>
                                        <p:tav tm="100000">
                                          <p:val>
                                            <p:strVal val="#ppt_y-#ppt_h*1.125000"/>
                                          </p:val>
                                        </p:tav>
                                      </p:tavLst>
                                    </p:anim>
                                    <p:animEffect transition="out" filter="wipe(up)">
                                      <p:cBhvr>
                                        <p:cTn id="70" dur="500"/>
                                        <p:tgtEl>
                                          <p:spTgt spid="19"/>
                                        </p:tgtEl>
                                      </p:cBhvr>
                                    </p:animEffect>
                                    <p:set>
                                      <p:cBhvr>
                                        <p:cTn id="71" dur="1" fill="hold">
                                          <p:stCondLst>
                                            <p:cond delay="499"/>
                                          </p:stCondLst>
                                        </p:cTn>
                                        <p:tgtEl>
                                          <p:spTgt spid="19"/>
                                        </p:tgtEl>
                                        <p:attrNameLst>
                                          <p:attrName>style.visibility</p:attrName>
                                        </p:attrNameLst>
                                      </p:cBhvr>
                                      <p:to>
                                        <p:strVal val="hidden"/>
                                      </p:to>
                                    </p:set>
                                  </p:childTnLst>
                                </p:cTn>
                              </p:par>
                              <p:par>
                                <p:cTn id="72" presetID="12" presetClass="exit" presetSubtype="8" fill="hold" grpId="1" nodeType="withEffect">
                                  <p:stCondLst>
                                    <p:cond delay="0"/>
                                  </p:stCondLst>
                                  <p:childTnLst>
                                    <p:anim calcmode="lin" valueType="num">
                                      <p:cBhvr additive="base">
                                        <p:cTn id="73" dur="500"/>
                                        <p:tgtEl>
                                          <p:spTgt spid="18"/>
                                        </p:tgtEl>
                                        <p:attrNameLst>
                                          <p:attrName>ppt_x</p:attrName>
                                        </p:attrNameLst>
                                      </p:cBhvr>
                                      <p:tavLst>
                                        <p:tav tm="0">
                                          <p:val>
                                            <p:strVal val="#ppt_x"/>
                                          </p:val>
                                        </p:tav>
                                        <p:tav tm="100000">
                                          <p:val>
                                            <p:strVal val="#ppt_x-#ppt_w*1.125000"/>
                                          </p:val>
                                        </p:tav>
                                      </p:tavLst>
                                    </p:anim>
                                    <p:animEffect transition="out" filter="wipe(left)">
                                      <p:cBhvr>
                                        <p:cTn id="74" dur="500"/>
                                        <p:tgtEl>
                                          <p:spTgt spid="18"/>
                                        </p:tgtEl>
                                      </p:cBhvr>
                                    </p:animEffect>
                                    <p:set>
                                      <p:cBhvr>
                                        <p:cTn id="75" dur="1" fill="hold">
                                          <p:stCondLst>
                                            <p:cond delay="499"/>
                                          </p:stCondLst>
                                        </p:cTn>
                                        <p:tgtEl>
                                          <p:spTgt spid="18"/>
                                        </p:tgtEl>
                                        <p:attrNameLst>
                                          <p:attrName>style.visibility</p:attrName>
                                        </p:attrNameLst>
                                      </p:cBhvr>
                                      <p:to>
                                        <p:strVal val="hidden"/>
                                      </p:to>
                                    </p:set>
                                  </p:childTnLst>
                                </p:cTn>
                              </p:par>
                              <p:par>
                                <p:cTn id="76" presetID="1" presetClass="exit" presetSubtype="0" fill="hold" grpId="1" nodeType="withEffect">
                                  <p:stCondLst>
                                    <p:cond delay="0"/>
                                  </p:stCondLst>
                                  <p:childTnLst>
                                    <p:set>
                                      <p:cBhvr>
                                        <p:cTn id="77" dur="1" fill="hold">
                                          <p:stCondLst>
                                            <p:cond delay="0"/>
                                          </p:stCondLst>
                                        </p:cTn>
                                        <p:tgtEl>
                                          <p:spTgt spid="26"/>
                                        </p:tgtEl>
                                        <p:attrNameLst>
                                          <p:attrName>style.visibility</p:attrName>
                                        </p:attrNameLst>
                                      </p:cBhvr>
                                      <p:to>
                                        <p:strVal val="hidden"/>
                                      </p:to>
                                    </p:set>
                                  </p:childTnLst>
                                </p:cTn>
                              </p:par>
                              <p:par>
                                <p:cTn id="78" presetID="1" presetClass="entr" presetSubtype="0" fill="hold" grpId="1" nodeType="withEffect">
                                  <p:stCondLst>
                                    <p:cond delay="0"/>
                                  </p:stCondLst>
                                  <p:childTnLst>
                                    <p:set>
                                      <p:cBhvr>
                                        <p:cTn id="79" dur="1" fill="hold">
                                          <p:stCondLst>
                                            <p:cond delay="0"/>
                                          </p:stCondLst>
                                        </p:cTn>
                                        <p:tgtEl>
                                          <p:spTgt spid="23"/>
                                        </p:tgtEl>
                                        <p:attrNameLst>
                                          <p:attrName>style.visibility</p:attrName>
                                        </p:attrNameLst>
                                      </p:cBhvr>
                                      <p:to>
                                        <p:strVal val="visible"/>
                                      </p:to>
                                    </p:set>
                                  </p:childTnLst>
                                </p:cTn>
                              </p:par>
                            </p:childTnLst>
                          </p:cTn>
                        </p:par>
                      </p:childTnLst>
                    </p:cTn>
                  </p:par>
                </p:childTnLst>
              </p:cTn>
              <p:nextCondLst>
                <p:cond evt="onClick" delay="0">
                  <p:tgtEl>
                    <p:spTgt spid="26"/>
                  </p:tgtEl>
                </p:cond>
              </p:nextCondLst>
            </p:seq>
            <p:seq concurrent="1" nextAc="seek">
              <p:cTn id="80" restart="whenNotActive" fill="hold" evtFilter="cancelBubble" nodeType="interactiveSeq">
                <p:stCondLst>
                  <p:cond evt="onClick" delay="0">
                    <p:tgtEl>
                      <p:spTgt spid="71"/>
                    </p:tgtEl>
                  </p:cond>
                </p:stCondLst>
                <p:endSync evt="end" delay="0">
                  <p:rtn val="all"/>
                </p:endSync>
                <p:childTnLst>
                  <p:par>
                    <p:cTn id="81" fill="hold">
                      <p:stCondLst>
                        <p:cond delay="0"/>
                      </p:stCondLst>
                      <p:childTnLst>
                        <p:par>
                          <p:cTn id="82" fill="hold">
                            <p:stCondLst>
                              <p:cond delay="0"/>
                            </p:stCondLst>
                            <p:childTnLst>
                              <p:par>
                                <p:cTn id="83" presetID="1" presetClass="exit" presetSubtype="0" fill="hold" grpId="0" nodeType="withEffect">
                                  <p:stCondLst>
                                    <p:cond delay="0"/>
                                  </p:stCondLst>
                                  <p:childTnLst>
                                    <p:set>
                                      <p:cBhvr>
                                        <p:cTn id="84" dur="1" fill="hold">
                                          <p:stCondLst>
                                            <p:cond delay="0"/>
                                          </p:stCondLst>
                                        </p:cTn>
                                        <p:tgtEl>
                                          <p:spTgt spid="71"/>
                                        </p:tgtEl>
                                        <p:attrNameLst>
                                          <p:attrName>style.visibility</p:attrName>
                                        </p:attrNameLst>
                                      </p:cBhvr>
                                      <p:to>
                                        <p:strVal val="hidden"/>
                                      </p:to>
                                    </p:set>
                                  </p:childTnLst>
                                </p:cTn>
                              </p:par>
                              <p:par>
                                <p:cTn id="85" presetID="1" presetClass="entr" presetSubtype="0" fill="hold" grpId="0" nodeType="withEffect">
                                  <p:stCondLst>
                                    <p:cond delay="0"/>
                                  </p:stCondLst>
                                  <p:childTnLst>
                                    <p:set>
                                      <p:cBhvr>
                                        <p:cTn id="86" dur="1" fill="hold">
                                          <p:stCondLst>
                                            <p:cond delay="0"/>
                                          </p:stCondLst>
                                        </p:cTn>
                                        <p:tgtEl>
                                          <p:spTgt spid="72"/>
                                        </p:tgtEl>
                                        <p:attrNameLst>
                                          <p:attrName>style.visibility</p:attrName>
                                        </p:attrNameLst>
                                      </p:cBhvr>
                                      <p:to>
                                        <p:strVal val="visible"/>
                                      </p:to>
                                    </p:set>
                                  </p:childTnLst>
                                </p:cTn>
                              </p:par>
                              <p:par>
                                <p:cTn id="87" presetID="21" presetClass="entr" presetSubtype="1" fill="hold" grpId="0" nodeType="withEffect">
                                  <p:stCondLst>
                                    <p:cond delay="0"/>
                                  </p:stCondLst>
                                  <p:childTnLst>
                                    <p:set>
                                      <p:cBhvr>
                                        <p:cTn id="88" dur="1" fill="hold">
                                          <p:stCondLst>
                                            <p:cond delay="0"/>
                                          </p:stCondLst>
                                        </p:cTn>
                                        <p:tgtEl>
                                          <p:spTgt spid="48"/>
                                        </p:tgtEl>
                                        <p:attrNameLst>
                                          <p:attrName>style.visibility</p:attrName>
                                        </p:attrNameLst>
                                      </p:cBhvr>
                                      <p:to>
                                        <p:strVal val="visible"/>
                                      </p:to>
                                    </p:set>
                                    <p:animEffect transition="in" filter="wheel(1)">
                                      <p:cBhvr>
                                        <p:cTn id="89" dur="500"/>
                                        <p:tgtEl>
                                          <p:spTgt spid="48"/>
                                        </p:tgtEl>
                                      </p:cBhvr>
                                    </p:animEffect>
                                  </p:childTnLst>
                                </p:cTn>
                              </p:par>
                              <p:par>
                                <p:cTn id="90" presetID="12" presetClass="entr" presetSubtype="4" fill="hold" grpId="0" nodeType="withEffect">
                                  <p:stCondLst>
                                    <p:cond delay="300"/>
                                  </p:stCondLst>
                                  <p:childTnLst>
                                    <p:set>
                                      <p:cBhvr>
                                        <p:cTn id="91" dur="1" fill="hold">
                                          <p:stCondLst>
                                            <p:cond delay="0"/>
                                          </p:stCondLst>
                                        </p:cTn>
                                        <p:tgtEl>
                                          <p:spTgt spid="49"/>
                                        </p:tgtEl>
                                        <p:attrNameLst>
                                          <p:attrName>style.visibility</p:attrName>
                                        </p:attrNameLst>
                                      </p:cBhvr>
                                      <p:to>
                                        <p:strVal val="visible"/>
                                      </p:to>
                                    </p:set>
                                    <p:anim calcmode="lin" valueType="num">
                                      <p:cBhvr additive="base">
                                        <p:cTn id="92" dur="500"/>
                                        <p:tgtEl>
                                          <p:spTgt spid="49"/>
                                        </p:tgtEl>
                                        <p:attrNameLst>
                                          <p:attrName>ppt_y</p:attrName>
                                        </p:attrNameLst>
                                      </p:cBhvr>
                                      <p:tavLst>
                                        <p:tav tm="0">
                                          <p:val>
                                            <p:strVal val="#ppt_y+#ppt_h*1.125000"/>
                                          </p:val>
                                        </p:tav>
                                        <p:tav tm="100000">
                                          <p:val>
                                            <p:strVal val="#ppt_y"/>
                                          </p:val>
                                        </p:tav>
                                      </p:tavLst>
                                    </p:anim>
                                    <p:animEffect transition="in" filter="wipe(up)">
                                      <p:cBhvr>
                                        <p:cTn id="93" dur="500"/>
                                        <p:tgtEl>
                                          <p:spTgt spid="49"/>
                                        </p:tgtEl>
                                      </p:cBhvr>
                                    </p:animEffect>
                                  </p:childTnLst>
                                </p:cTn>
                              </p:par>
                              <p:par>
                                <p:cTn id="94" presetID="12" presetClass="entr" presetSubtype="4" fill="hold" grpId="0" nodeType="withEffect">
                                  <p:stCondLst>
                                    <p:cond delay="300"/>
                                  </p:stCondLst>
                                  <p:childTnLst>
                                    <p:set>
                                      <p:cBhvr>
                                        <p:cTn id="95" dur="1" fill="hold">
                                          <p:stCondLst>
                                            <p:cond delay="0"/>
                                          </p:stCondLst>
                                        </p:cTn>
                                        <p:tgtEl>
                                          <p:spTgt spid="70"/>
                                        </p:tgtEl>
                                        <p:attrNameLst>
                                          <p:attrName>style.visibility</p:attrName>
                                        </p:attrNameLst>
                                      </p:cBhvr>
                                      <p:to>
                                        <p:strVal val="visible"/>
                                      </p:to>
                                    </p:set>
                                    <p:anim calcmode="lin" valueType="num">
                                      <p:cBhvr additive="base">
                                        <p:cTn id="96" dur="500"/>
                                        <p:tgtEl>
                                          <p:spTgt spid="70"/>
                                        </p:tgtEl>
                                        <p:attrNameLst>
                                          <p:attrName>ppt_y</p:attrName>
                                        </p:attrNameLst>
                                      </p:cBhvr>
                                      <p:tavLst>
                                        <p:tav tm="0">
                                          <p:val>
                                            <p:strVal val="#ppt_y+#ppt_h*1.125000"/>
                                          </p:val>
                                        </p:tav>
                                        <p:tav tm="100000">
                                          <p:val>
                                            <p:strVal val="#ppt_y"/>
                                          </p:val>
                                        </p:tav>
                                      </p:tavLst>
                                    </p:anim>
                                    <p:animEffect transition="in" filter="wipe(up)">
                                      <p:cBhvr>
                                        <p:cTn id="97" dur="500"/>
                                        <p:tgtEl>
                                          <p:spTgt spid="70"/>
                                        </p:tgtEl>
                                      </p:cBhvr>
                                    </p:animEffect>
                                  </p:childTnLst>
                                </p:cTn>
                              </p:par>
                              <p:par>
                                <p:cTn id="98" presetID="12" presetClass="entr" presetSubtype="2" fill="hold" grpId="0" nodeType="withEffect">
                                  <p:stCondLst>
                                    <p:cond delay="300"/>
                                  </p:stCondLst>
                                  <p:childTnLst>
                                    <p:set>
                                      <p:cBhvr>
                                        <p:cTn id="99" dur="1" fill="hold">
                                          <p:stCondLst>
                                            <p:cond delay="0"/>
                                          </p:stCondLst>
                                        </p:cTn>
                                        <p:tgtEl>
                                          <p:spTgt spid="69"/>
                                        </p:tgtEl>
                                        <p:attrNameLst>
                                          <p:attrName>style.visibility</p:attrName>
                                        </p:attrNameLst>
                                      </p:cBhvr>
                                      <p:to>
                                        <p:strVal val="visible"/>
                                      </p:to>
                                    </p:set>
                                    <p:anim calcmode="lin" valueType="num">
                                      <p:cBhvr additive="base">
                                        <p:cTn id="100" dur="500"/>
                                        <p:tgtEl>
                                          <p:spTgt spid="69"/>
                                        </p:tgtEl>
                                        <p:attrNameLst>
                                          <p:attrName>ppt_x</p:attrName>
                                        </p:attrNameLst>
                                      </p:cBhvr>
                                      <p:tavLst>
                                        <p:tav tm="0">
                                          <p:val>
                                            <p:strVal val="#ppt_x+#ppt_w*1.125000"/>
                                          </p:val>
                                        </p:tav>
                                        <p:tav tm="100000">
                                          <p:val>
                                            <p:strVal val="#ppt_x"/>
                                          </p:val>
                                        </p:tav>
                                      </p:tavLst>
                                    </p:anim>
                                    <p:animEffect transition="in" filter="wipe(left)">
                                      <p:cBhvr>
                                        <p:cTn id="101" dur="500"/>
                                        <p:tgtEl>
                                          <p:spTgt spid="69"/>
                                        </p:tgtEl>
                                      </p:cBhvr>
                                    </p:animEffect>
                                  </p:childTnLst>
                                </p:cTn>
                              </p:par>
                              <p:par>
                                <p:cTn id="102" presetID="12" presetClass="entr" presetSubtype="1" fill="hold" grpId="0" nodeType="withEffect">
                                  <p:stCondLst>
                                    <p:cond delay="300"/>
                                  </p:stCondLst>
                                  <p:childTnLst>
                                    <p:set>
                                      <p:cBhvr>
                                        <p:cTn id="103" dur="1" fill="hold">
                                          <p:stCondLst>
                                            <p:cond delay="0"/>
                                          </p:stCondLst>
                                        </p:cTn>
                                        <p:tgtEl>
                                          <p:spTgt spid="68"/>
                                        </p:tgtEl>
                                        <p:attrNameLst>
                                          <p:attrName>style.visibility</p:attrName>
                                        </p:attrNameLst>
                                      </p:cBhvr>
                                      <p:to>
                                        <p:strVal val="visible"/>
                                      </p:to>
                                    </p:set>
                                    <p:anim calcmode="lin" valueType="num">
                                      <p:cBhvr additive="base">
                                        <p:cTn id="104" dur="500"/>
                                        <p:tgtEl>
                                          <p:spTgt spid="68"/>
                                        </p:tgtEl>
                                        <p:attrNameLst>
                                          <p:attrName>ppt_y</p:attrName>
                                        </p:attrNameLst>
                                      </p:cBhvr>
                                      <p:tavLst>
                                        <p:tav tm="0">
                                          <p:val>
                                            <p:strVal val="#ppt_y-#ppt_h*1.125000"/>
                                          </p:val>
                                        </p:tav>
                                        <p:tav tm="100000">
                                          <p:val>
                                            <p:strVal val="#ppt_y"/>
                                          </p:val>
                                        </p:tav>
                                      </p:tavLst>
                                    </p:anim>
                                    <p:animEffect transition="in" filter="wipe(down)">
                                      <p:cBhvr>
                                        <p:cTn id="105" dur="500"/>
                                        <p:tgtEl>
                                          <p:spTgt spid="68"/>
                                        </p:tgtEl>
                                      </p:cBhvr>
                                    </p:animEffect>
                                  </p:childTnLst>
                                </p:cTn>
                              </p:par>
                              <p:par>
                                <p:cTn id="106" presetID="12" presetClass="entr" presetSubtype="1" fill="hold" grpId="0" nodeType="withEffect">
                                  <p:stCondLst>
                                    <p:cond delay="300"/>
                                  </p:stCondLst>
                                  <p:childTnLst>
                                    <p:set>
                                      <p:cBhvr>
                                        <p:cTn id="107" dur="1" fill="hold">
                                          <p:stCondLst>
                                            <p:cond delay="0"/>
                                          </p:stCondLst>
                                        </p:cTn>
                                        <p:tgtEl>
                                          <p:spTgt spid="67"/>
                                        </p:tgtEl>
                                        <p:attrNameLst>
                                          <p:attrName>style.visibility</p:attrName>
                                        </p:attrNameLst>
                                      </p:cBhvr>
                                      <p:to>
                                        <p:strVal val="visible"/>
                                      </p:to>
                                    </p:set>
                                    <p:anim calcmode="lin" valueType="num">
                                      <p:cBhvr additive="base">
                                        <p:cTn id="108" dur="500"/>
                                        <p:tgtEl>
                                          <p:spTgt spid="67"/>
                                        </p:tgtEl>
                                        <p:attrNameLst>
                                          <p:attrName>ppt_y</p:attrName>
                                        </p:attrNameLst>
                                      </p:cBhvr>
                                      <p:tavLst>
                                        <p:tav tm="0">
                                          <p:val>
                                            <p:strVal val="#ppt_y-#ppt_h*1.125000"/>
                                          </p:val>
                                        </p:tav>
                                        <p:tav tm="100000">
                                          <p:val>
                                            <p:strVal val="#ppt_y"/>
                                          </p:val>
                                        </p:tav>
                                      </p:tavLst>
                                    </p:anim>
                                    <p:animEffect transition="in" filter="wipe(down)">
                                      <p:cBhvr>
                                        <p:cTn id="109" dur="500"/>
                                        <p:tgtEl>
                                          <p:spTgt spid="67"/>
                                        </p:tgtEl>
                                      </p:cBhvr>
                                    </p:animEffect>
                                  </p:childTnLst>
                                </p:cTn>
                              </p:par>
                              <p:par>
                                <p:cTn id="110" presetID="12" presetClass="entr" presetSubtype="1" fill="hold" grpId="0" nodeType="withEffect">
                                  <p:stCondLst>
                                    <p:cond delay="300"/>
                                  </p:stCondLst>
                                  <p:childTnLst>
                                    <p:set>
                                      <p:cBhvr>
                                        <p:cTn id="111" dur="1" fill="hold">
                                          <p:stCondLst>
                                            <p:cond delay="0"/>
                                          </p:stCondLst>
                                        </p:cTn>
                                        <p:tgtEl>
                                          <p:spTgt spid="66"/>
                                        </p:tgtEl>
                                        <p:attrNameLst>
                                          <p:attrName>style.visibility</p:attrName>
                                        </p:attrNameLst>
                                      </p:cBhvr>
                                      <p:to>
                                        <p:strVal val="visible"/>
                                      </p:to>
                                    </p:set>
                                    <p:anim calcmode="lin" valueType="num">
                                      <p:cBhvr additive="base">
                                        <p:cTn id="112" dur="500"/>
                                        <p:tgtEl>
                                          <p:spTgt spid="66"/>
                                        </p:tgtEl>
                                        <p:attrNameLst>
                                          <p:attrName>ppt_y</p:attrName>
                                        </p:attrNameLst>
                                      </p:cBhvr>
                                      <p:tavLst>
                                        <p:tav tm="0">
                                          <p:val>
                                            <p:strVal val="#ppt_y-#ppt_h*1.125000"/>
                                          </p:val>
                                        </p:tav>
                                        <p:tav tm="100000">
                                          <p:val>
                                            <p:strVal val="#ppt_y"/>
                                          </p:val>
                                        </p:tav>
                                      </p:tavLst>
                                    </p:anim>
                                    <p:animEffect transition="in" filter="wipe(down)">
                                      <p:cBhvr>
                                        <p:cTn id="113" dur="500"/>
                                        <p:tgtEl>
                                          <p:spTgt spid="66"/>
                                        </p:tgtEl>
                                      </p:cBhvr>
                                    </p:animEffect>
                                  </p:childTnLst>
                                </p:cTn>
                              </p:par>
                              <p:par>
                                <p:cTn id="114" presetID="12" presetClass="entr" presetSubtype="8" fill="hold" grpId="0" nodeType="withEffect">
                                  <p:stCondLst>
                                    <p:cond delay="300"/>
                                  </p:stCondLst>
                                  <p:childTnLst>
                                    <p:set>
                                      <p:cBhvr>
                                        <p:cTn id="115" dur="1" fill="hold">
                                          <p:stCondLst>
                                            <p:cond delay="0"/>
                                          </p:stCondLst>
                                        </p:cTn>
                                        <p:tgtEl>
                                          <p:spTgt spid="65"/>
                                        </p:tgtEl>
                                        <p:attrNameLst>
                                          <p:attrName>style.visibility</p:attrName>
                                        </p:attrNameLst>
                                      </p:cBhvr>
                                      <p:to>
                                        <p:strVal val="visible"/>
                                      </p:to>
                                    </p:set>
                                    <p:anim calcmode="lin" valueType="num">
                                      <p:cBhvr additive="base">
                                        <p:cTn id="116" dur="500"/>
                                        <p:tgtEl>
                                          <p:spTgt spid="65"/>
                                        </p:tgtEl>
                                        <p:attrNameLst>
                                          <p:attrName>ppt_x</p:attrName>
                                        </p:attrNameLst>
                                      </p:cBhvr>
                                      <p:tavLst>
                                        <p:tav tm="0">
                                          <p:val>
                                            <p:strVal val="#ppt_x-#ppt_w*1.125000"/>
                                          </p:val>
                                        </p:tav>
                                        <p:tav tm="100000">
                                          <p:val>
                                            <p:strVal val="#ppt_x"/>
                                          </p:val>
                                        </p:tav>
                                      </p:tavLst>
                                    </p:anim>
                                    <p:animEffect transition="in" filter="wipe(right)">
                                      <p:cBhvr>
                                        <p:cTn id="117" dur="500"/>
                                        <p:tgtEl>
                                          <p:spTgt spid="65"/>
                                        </p:tgtEl>
                                      </p:cBhvr>
                                    </p:animEffect>
                                  </p:childTnLst>
                                </p:cTn>
                              </p:par>
                              <p:par>
                                <p:cTn id="118" presetID="12" presetClass="entr" presetSubtype="4" fill="hold" grpId="0" nodeType="withEffect">
                                  <p:stCondLst>
                                    <p:cond delay="300"/>
                                  </p:stCondLst>
                                  <p:childTnLst>
                                    <p:set>
                                      <p:cBhvr>
                                        <p:cTn id="119" dur="1" fill="hold">
                                          <p:stCondLst>
                                            <p:cond delay="0"/>
                                          </p:stCondLst>
                                        </p:cTn>
                                        <p:tgtEl>
                                          <p:spTgt spid="64"/>
                                        </p:tgtEl>
                                        <p:attrNameLst>
                                          <p:attrName>style.visibility</p:attrName>
                                        </p:attrNameLst>
                                      </p:cBhvr>
                                      <p:to>
                                        <p:strVal val="visible"/>
                                      </p:to>
                                    </p:set>
                                    <p:anim calcmode="lin" valueType="num">
                                      <p:cBhvr additive="base">
                                        <p:cTn id="120" dur="500"/>
                                        <p:tgtEl>
                                          <p:spTgt spid="64"/>
                                        </p:tgtEl>
                                        <p:attrNameLst>
                                          <p:attrName>ppt_y</p:attrName>
                                        </p:attrNameLst>
                                      </p:cBhvr>
                                      <p:tavLst>
                                        <p:tav tm="0">
                                          <p:val>
                                            <p:strVal val="#ppt_y+#ppt_h*1.125000"/>
                                          </p:val>
                                        </p:tav>
                                        <p:tav tm="100000">
                                          <p:val>
                                            <p:strVal val="#ppt_y"/>
                                          </p:val>
                                        </p:tav>
                                      </p:tavLst>
                                    </p:anim>
                                    <p:animEffect transition="in" filter="wipe(up)">
                                      <p:cBhvr>
                                        <p:cTn id="121" dur="500"/>
                                        <p:tgtEl>
                                          <p:spTgt spid="64"/>
                                        </p:tgtEl>
                                      </p:cBhvr>
                                    </p:animEffect>
                                  </p:childTnLst>
                                </p:cTn>
                              </p:par>
                            </p:childTnLst>
                          </p:cTn>
                        </p:par>
                      </p:childTnLst>
                    </p:cTn>
                  </p:par>
                </p:childTnLst>
              </p:cTn>
              <p:nextCondLst>
                <p:cond evt="onClick" delay="0">
                  <p:tgtEl>
                    <p:spTgt spid="71"/>
                  </p:tgtEl>
                </p:cond>
              </p:nextCondLst>
            </p:seq>
            <p:seq concurrent="1" nextAc="seek">
              <p:cTn id="122" restart="whenNotActive" fill="hold" evtFilter="cancelBubble" nodeType="interactiveSeq">
                <p:stCondLst>
                  <p:cond evt="onClick" delay="0">
                    <p:tgtEl>
                      <p:spTgt spid="72"/>
                    </p:tgtEl>
                  </p:cond>
                </p:stCondLst>
                <p:endSync evt="end" delay="0">
                  <p:rtn val="all"/>
                </p:endSync>
                <p:childTnLst>
                  <p:par>
                    <p:cTn id="123" fill="hold">
                      <p:stCondLst>
                        <p:cond delay="0"/>
                      </p:stCondLst>
                      <p:childTnLst>
                        <p:par>
                          <p:cTn id="124" fill="hold">
                            <p:stCondLst>
                              <p:cond delay="0"/>
                            </p:stCondLst>
                            <p:childTnLst>
                              <p:par>
                                <p:cTn id="125" presetID="21" presetClass="exit" presetSubtype="1" fill="hold" grpId="1" nodeType="withEffect">
                                  <p:stCondLst>
                                    <p:cond delay="0"/>
                                  </p:stCondLst>
                                  <p:childTnLst>
                                    <p:animEffect transition="out" filter="wheel(1)">
                                      <p:cBhvr>
                                        <p:cTn id="126" dur="500"/>
                                        <p:tgtEl>
                                          <p:spTgt spid="48"/>
                                        </p:tgtEl>
                                      </p:cBhvr>
                                    </p:animEffect>
                                    <p:set>
                                      <p:cBhvr>
                                        <p:cTn id="127" dur="1" fill="hold">
                                          <p:stCondLst>
                                            <p:cond delay="499"/>
                                          </p:stCondLst>
                                        </p:cTn>
                                        <p:tgtEl>
                                          <p:spTgt spid="48"/>
                                        </p:tgtEl>
                                        <p:attrNameLst>
                                          <p:attrName>style.visibility</p:attrName>
                                        </p:attrNameLst>
                                      </p:cBhvr>
                                      <p:to>
                                        <p:strVal val="hidden"/>
                                      </p:to>
                                    </p:set>
                                  </p:childTnLst>
                                </p:cTn>
                              </p:par>
                              <p:par>
                                <p:cTn id="128" presetID="12" presetClass="exit" presetSubtype="4" fill="hold" grpId="1" nodeType="withEffect">
                                  <p:stCondLst>
                                    <p:cond delay="200"/>
                                  </p:stCondLst>
                                  <p:childTnLst>
                                    <p:anim calcmode="lin" valueType="num">
                                      <p:cBhvr additive="base">
                                        <p:cTn id="129" dur="500"/>
                                        <p:tgtEl>
                                          <p:spTgt spid="49"/>
                                        </p:tgtEl>
                                        <p:attrNameLst>
                                          <p:attrName>ppt_y</p:attrName>
                                        </p:attrNameLst>
                                      </p:cBhvr>
                                      <p:tavLst>
                                        <p:tav tm="0">
                                          <p:val>
                                            <p:strVal val="#ppt_y"/>
                                          </p:val>
                                        </p:tav>
                                        <p:tav tm="100000">
                                          <p:val>
                                            <p:strVal val="#ppt_y+#ppt_h*1.125000"/>
                                          </p:val>
                                        </p:tav>
                                      </p:tavLst>
                                    </p:anim>
                                    <p:animEffect transition="out" filter="wipe(down)">
                                      <p:cBhvr>
                                        <p:cTn id="130" dur="500"/>
                                        <p:tgtEl>
                                          <p:spTgt spid="49"/>
                                        </p:tgtEl>
                                      </p:cBhvr>
                                    </p:animEffect>
                                    <p:set>
                                      <p:cBhvr>
                                        <p:cTn id="131" dur="1" fill="hold">
                                          <p:stCondLst>
                                            <p:cond delay="499"/>
                                          </p:stCondLst>
                                        </p:cTn>
                                        <p:tgtEl>
                                          <p:spTgt spid="49"/>
                                        </p:tgtEl>
                                        <p:attrNameLst>
                                          <p:attrName>style.visibility</p:attrName>
                                        </p:attrNameLst>
                                      </p:cBhvr>
                                      <p:to>
                                        <p:strVal val="hidden"/>
                                      </p:to>
                                    </p:set>
                                  </p:childTnLst>
                                </p:cTn>
                              </p:par>
                              <p:par>
                                <p:cTn id="132" presetID="12" presetClass="exit" presetSubtype="4" fill="hold" grpId="1" nodeType="withEffect">
                                  <p:stCondLst>
                                    <p:cond delay="200"/>
                                  </p:stCondLst>
                                  <p:childTnLst>
                                    <p:anim calcmode="lin" valueType="num">
                                      <p:cBhvr additive="base">
                                        <p:cTn id="133" dur="500"/>
                                        <p:tgtEl>
                                          <p:spTgt spid="70"/>
                                        </p:tgtEl>
                                        <p:attrNameLst>
                                          <p:attrName>ppt_y</p:attrName>
                                        </p:attrNameLst>
                                      </p:cBhvr>
                                      <p:tavLst>
                                        <p:tav tm="0">
                                          <p:val>
                                            <p:strVal val="#ppt_y"/>
                                          </p:val>
                                        </p:tav>
                                        <p:tav tm="100000">
                                          <p:val>
                                            <p:strVal val="#ppt_y+#ppt_h*1.125000"/>
                                          </p:val>
                                        </p:tav>
                                      </p:tavLst>
                                    </p:anim>
                                    <p:animEffect transition="out" filter="wipe(down)">
                                      <p:cBhvr>
                                        <p:cTn id="134" dur="500"/>
                                        <p:tgtEl>
                                          <p:spTgt spid="70"/>
                                        </p:tgtEl>
                                      </p:cBhvr>
                                    </p:animEffect>
                                    <p:set>
                                      <p:cBhvr>
                                        <p:cTn id="135" dur="1" fill="hold">
                                          <p:stCondLst>
                                            <p:cond delay="499"/>
                                          </p:stCondLst>
                                        </p:cTn>
                                        <p:tgtEl>
                                          <p:spTgt spid="70"/>
                                        </p:tgtEl>
                                        <p:attrNameLst>
                                          <p:attrName>style.visibility</p:attrName>
                                        </p:attrNameLst>
                                      </p:cBhvr>
                                      <p:to>
                                        <p:strVal val="hidden"/>
                                      </p:to>
                                    </p:set>
                                  </p:childTnLst>
                                </p:cTn>
                              </p:par>
                              <p:par>
                                <p:cTn id="136" presetID="12" presetClass="exit" presetSubtype="2" fill="hold" grpId="1" nodeType="withEffect">
                                  <p:stCondLst>
                                    <p:cond delay="200"/>
                                  </p:stCondLst>
                                  <p:childTnLst>
                                    <p:anim calcmode="lin" valueType="num">
                                      <p:cBhvr additive="base">
                                        <p:cTn id="137" dur="500"/>
                                        <p:tgtEl>
                                          <p:spTgt spid="69"/>
                                        </p:tgtEl>
                                        <p:attrNameLst>
                                          <p:attrName>ppt_x</p:attrName>
                                        </p:attrNameLst>
                                      </p:cBhvr>
                                      <p:tavLst>
                                        <p:tav tm="0">
                                          <p:val>
                                            <p:strVal val="#ppt_x"/>
                                          </p:val>
                                        </p:tav>
                                        <p:tav tm="100000">
                                          <p:val>
                                            <p:strVal val="#ppt_x+#ppt_w*1.125000"/>
                                          </p:val>
                                        </p:tav>
                                      </p:tavLst>
                                    </p:anim>
                                    <p:animEffect transition="out" filter="wipe(right)">
                                      <p:cBhvr>
                                        <p:cTn id="138" dur="500"/>
                                        <p:tgtEl>
                                          <p:spTgt spid="69"/>
                                        </p:tgtEl>
                                      </p:cBhvr>
                                    </p:animEffect>
                                    <p:set>
                                      <p:cBhvr>
                                        <p:cTn id="139" dur="1" fill="hold">
                                          <p:stCondLst>
                                            <p:cond delay="499"/>
                                          </p:stCondLst>
                                        </p:cTn>
                                        <p:tgtEl>
                                          <p:spTgt spid="69"/>
                                        </p:tgtEl>
                                        <p:attrNameLst>
                                          <p:attrName>style.visibility</p:attrName>
                                        </p:attrNameLst>
                                      </p:cBhvr>
                                      <p:to>
                                        <p:strVal val="hidden"/>
                                      </p:to>
                                    </p:set>
                                  </p:childTnLst>
                                </p:cTn>
                              </p:par>
                              <p:par>
                                <p:cTn id="140" presetID="12" presetClass="exit" presetSubtype="1" fill="hold" grpId="1" nodeType="withEffect">
                                  <p:stCondLst>
                                    <p:cond delay="200"/>
                                  </p:stCondLst>
                                  <p:childTnLst>
                                    <p:anim calcmode="lin" valueType="num">
                                      <p:cBhvr additive="base">
                                        <p:cTn id="141" dur="500"/>
                                        <p:tgtEl>
                                          <p:spTgt spid="68"/>
                                        </p:tgtEl>
                                        <p:attrNameLst>
                                          <p:attrName>ppt_y</p:attrName>
                                        </p:attrNameLst>
                                      </p:cBhvr>
                                      <p:tavLst>
                                        <p:tav tm="0">
                                          <p:val>
                                            <p:strVal val="#ppt_y"/>
                                          </p:val>
                                        </p:tav>
                                        <p:tav tm="100000">
                                          <p:val>
                                            <p:strVal val="#ppt_y-#ppt_h*1.125000"/>
                                          </p:val>
                                        </p:tav>
                                      </p:tavLst>
                                    </p:anim>
                                    <p:animEffect transition="out" filter="wipe(up)">
                                      <p:cBhvr>
                                        <p:cTn id="142" dur="500"/>
                                        <p:tgtEl>
                                          <p:spTgt spid="68"/>
                                        </p:tgtEl>
                                      </p:cBhvr>
                                    </p:animEffect>
                                    <p:set>
                                      <p:cBhvr>
                                        <p:cTn id="143" dur="1" fill="hold">
                                          <p:stCondLst>
                                            <p:cond delay="499"/>
                                          </p:stCondLst>
                                        </p:cTn>
                                        <p:tgtEl>
                                          <p:spTgt spid="68"/>
                                        </p:tgtEl>
                                        <p:attrNameLst>
                                          <p:attrName>style.visibility</p:attrName>
                                        </p:attrNameLst>
                                      </p:cBhvr>
                                      <p:to>
                                        <p:strVal val="hidden"/>
                                      </p:to>
                                    </p:set>
                                  </p:childTnLst>
                                </p:cTn>
                              </p:par>
                              <p:par>
                                <p:cTn id="144" presetID="12" presetClass="exit" presetSubtype="1" fill="hold" grpId="1" nodeType="withEffect">
                                  <p:stCondLst>
                                    <p:cond delay="200"/>
                                  </p:stCondLst>
                                  <p:childTnLst>
                                    <p:anim calcmode="lin" valueType="num">
                                      <p:cBhvr additive="base">
                                        <p:cTn id="145" dur="500"/>
                                        <p:tgtEl>
                                          <p:spTgt spid="67"/>
                                        </p:tgtEl>
                                        <p:attrNameLst>
                                          <p:attrName>ppt_y</p:attrName>
                                        </p:attrNameLst>
                                      </p:cBhvr>
                                      <p:tavLst>
                                        <p:tav tm="0">
                                          <p:val>
                                            <p:strVal val="#ppt_y"/>
                                          </p:val>
                                        </p:tav>
                                        <p:tav tm="100000">
                                          <p:val>
                                            <p:strVal val="#ppt_y-#ppt_h*1.125000"/>
                                          </p:val>
                                        </p:tav>
                                      </p:tavLst>
                                    </p:anim>
                                    <p:animEffect transition="out" filter="wipe(up)">
                                      <p:cBhvr>
                                        <p:cTn id="146" dur="500"/>
                                        <p:tgtEl>
                                          <p:spTgt spid="67"/>
                                        </p:tgtEl>
                                      </p:cBhvr>
                                    </p:animEffect>
                                    <p:set>
                                      <p:cBhvr>
                                        <p:cTn id="147" dur="1" fill="hold">
                                          <p:stCondLst>
                                            <p:cond delay="499"/>
                                          </p:stCondLst>
                                        </p:cTn>
                                        <p:tgtEl>
                                          <p:spTgt spid="67"/>
                                        </p:tgtEl>
                                        <p:attrNameLst>
                                          <p:attrName>style.visibility</p:attrName>
                                        </p:attrNameLst>
                                      </p:cBhvr>
                                      <p:to>
                                        <p:strVal val="hidden"/>
                                      </p:to>
                                    </p:set>
                                  </p:childTnLst>
                                </p:cTn>
                              </p:par>
                              <p:par>
                                <p:cTn id="148" presetID="12" presetClass="exit" presetSubtype="1" fill="hold" grpId="1" nodeType="withEffect">
                                  <p:stCondLst>
                                    <p:cond delay="200"/>
                                  </p:stCondLst>
                                  <p:childTnLst>
                                    <p:anim calcmode="lin" valueType="num">
                                      <p:cBhvr additive="base">
                                        <p:cTn id="149" dur="500"/>
                                        <p:tgtEl>
                                          <p:spTgt spid="66"/>
                                        </p:tgtEl>
                                        <p:attrNameLst>
                                          <p:attrName>ppt_y</p:attrName>
                                        </p:attrNameLst>
                                      </p:cBhvr>
                                      <p:tavLst>
                                        <p:tav tm="0">
                                          <p:val>
                                            <p:strVal val="#ppt_y"/>
                                          </p:val>
                                        </p:tav>
                                        <p:tav tm="100000">
                                          <p:val>
                                            <p:strVal val="#ppt_y-#ppt_h*1.125000"/>
                                          </p:val>
                                        </p:tav>
                                      </p:tavLst>
                                    </p:anim>
                                    <p:animEffect transition="out" filter="wipe(up)">
                                      <p:cBhvr>
                                        <p:cTn id="150" dur="500"/>
                                        <p:tgtEl>
                                          <p:spTgt spid="66"/>
                                        </p:tgtEl>
                                      </p:cBhvr>
                                    </p:animEffect>
                                    <p:set>
                                      <p:cBhvr>
                                        <p:cTn id="151" dur="1" fill="hold">
                                          <p:stCondLst>
                                            <p:cond delay="499"/>
                                          </p:stCondLst>
                                        </p:cTn>
                                        <p:tgtEl>
                                          <p:spTgt spid="66"/>
                                        </p:tgtEl>
                                        <p:attrNameLst>
                                          <p:attrName>style.visibility</p:attrName>
                                        </p:attrNameLst>
                                      </p:cBhvr>
                                      <p:to>
                                        <p:strVal val="hidden"/>
                                      </p:to>
                                    </p:set>
                                  </p:childTnLst>
                                </p:cTn>
                              </p:par>
                              <p:par>
                                <p:cTn id="152" presetID="12" presetClass="exit" presetSubtype="8" fill="hold" grpId="1" nodeType="withEffect">
                                  <p:stCondLst>
                                    <p:cond delay="200"/>
                                  </p:stCondLst>
                                  <p:childTnLst>
                                    <p:anim calcmode="lin" valueType="num">
                                      <p:cBhvr additive="base">
                                        <p:cTn id="153" dur="500"/>
                                        <p:tgtEl>
                                          <p:spTgt spid="65"/>
                                        </p:tgtEl>
                                        <p:attrNameLst>
                                          <p:attrName>ppt_x</p:attrName>
                                        </p:attrNameLst>
                                      </p:cBhvr>
                                      <p:tavLst>
                                        <p:tav tm="0">
                                          <p:val>
                                            <p:strVal val="#ppt_x"/>
                                          </p:val>
                                        </p:tav>
                                        <p:tav tm="100000">
                                          <p:val>
                                            <p:strVal val="#ppt_x-#ppt_w*1.125000"/>
                                          </p:val>
                                        </p:tav>
                                      </p:tavLst>
                                    </p:anim>
                                    <p:animEffect transition="out" filter="wipe(left)">
                                      <p:cBhvr>
                                        <p:cTn id="154" dur="500"/>
                                        <p:tgtEl>
                                          <p:spTgt spid="65"/>
                                        </p:tgtEl>
                                      </p:cBhvr>
                                    </p:animEffect>
                                    <p:set>
                                      <p:cBhvr>
                                        <p:cTn id="155" dur="1" fill="hold">
                                          <p:stCondLst>
                                            <p:cond delay="499"/>
                                          </p:stCondLst>
                                        </p:cTn>
                                        <p:tgtEl>
                                          <p:spTgt spid="65"/>
                                        </p:tgtEl>
                                        <p:attrNameLst>
                                          <p:attrName>style.visibility</p:attrName>
                                        </p:attrNameLst>
                                      </p:cBhvr>
                                      <p:to>
                                        <p:strVal val="hidden"/>
                                      </p:to>
                                    </p:set>
                                  </p:childTnLst>
                                </p:cTn>
                              </p:par>
                              <p:par>
                                <p:cTn id="156" presetID="12" presetClass="exit" presetSubtype="4" fill="hold" grpId="1" nodeType="withEffect">
                                  <p:stCondLst>
                                    <p:cond delay="200"/>
                                  </p:stCondLst>
                                  <p:childTnLst>
                                    <p:anim calcmode="lin" valueType="num">
                                      <p:cBhvr additive="base">
                                        <p:cTn id="157" dur="500"/>
                                        <p:tgtEl>
                                          <p:spTgt spid="64"/>
                                        </p:tgtEl>
                                        <p:attrNameLst>
                                          <p:attrName>ppt_y</p:attrName>
                                        </p:attrNameLst>
                                      </p:cBhvr>
                                      <p:tavLst>
                                        <p:tav tm="0">
                                          <p:val>
                                            <p:strVal val="#ppt_y"/>
                                          </p:val>
                                        </p:tav>
                                        <p:tav tm="100000">
                                          <p:val>
                                            <p:strVal val="#ppt_y+#ppt_h*1.125000"/>
                                          </p:val>
                                        </p:tav>
                                      </p:tavLst>
                                    </p:anim>
                                    <p:animEffect transition="out" filter="wipe(down)">
                                      <p:cBhvr>
                                        <p:cTn id="158" dur="500"/>
                                        <p:tgtEl>
                                          <p:spTgt spid="64"/>
                                        </p:tgtEl>
                                      </p:cBhvr>
                                    </p:animEffect>
                                    <p:set>
                                      <p:cBhvr>
                                        <p:cTn id="159" dur="1" fill="hold">
                                          <p:stCondLst>
                                            <p:cond delay="499"/>
                                          </p:stCondLst>
                                        </p:cTn>
                                        <p:tgtEl>
                                          <p:spTgt spid="64"/>
                                        </p:tgtEl>
                                        <p:attrNameLst>
                                          <p:attrName>style.visibility</p:attrName>
                                        </p:attrNameLst>
                                      </p:cBhvr>
                                      <p:to>
                                        <p:strVal val="hidden"/>
                                      </p:to>
                                    </p:set>
                                  </p:childTnLst>
                                </p:cTn>
                              </p:par>
                              <p:par>
                                <p:cTn id="160" presetID="1" presetClass="entr" presetSubtype="0" fill="hold" grpId="1" nodeType="withEffect">
                                  <p:stCondLst>
                                    <p:cond delay="0"/>
                                  </p:stCondLst>
                                  <p:childTnLst>
                                    <p:set>
                                      <p:cBhvr>
                                        <p:cTn id="161" dur="1" fill="hold">
                                          <p:stCondLst>
                                            <p:cond delay="0"/>
                                          </p:stCondLst>
                                        </p:cTn>
                                        <p:tgtEl>
                                          <p:spTgt spid="71"/>
                                        </p:tgtEl>
                                        <p:attrNameLst>
                                          <p:attrName>style.visibility</p:attrName>
                                        </p:attrNameLst>
                                      </p:cBhvr>
                                      <p:to>
                                        <p:strVal val="visible"/>
                                      </p:to>
                                    </p:set>
                                  </p:childTnLst>
                                </p:cTn>
                              </p:par>
                              <p:par>
                                <p:cTn id="162" presetID="1" presetClass="exit" presetSubtype="0" fill="hold" grpId="1" nodeType="withEffect">
                                  <p:stCondLst>
                                    <p:cond delay="0"/>
                                  </p:stCondLst>
                                  <p:childTnLst>
                                    <p:set>
                                      <p:cBhvr>
                                        <p:cTn id="163" dur="1" fill="hold">
                                          <p:stCondLst>
                                            <p:cond delay="0"/>
                                          </p:stCondLst>
                                        </p:cTn>
                                        <p:tgtEl>
                                          <p:spTgt spid="72"/>
                                        </p:tgtEl>
                                        <p:attrNameLst>
                                          <p:attrName>style.visibility</p:attrName>
                                        </p:attrNameLst>
                                      </p:cBhvr>
                                      <p:to>
                                        <p:strVal val="hidden"/>
                                      </p:to>
                                    </p:set>
                                  </p:childTnLst>
                                </p:cTn>
                              </p:par>
                            </p:childTnLst>
                          </p:cTn>
                        </p:par>
                      </p:childTnLst>
                    </p:cTn>
                  </p:par>
                </p:childTnLst>
              </p:cTn>
              <p:nextCondLst>
                <p:cond evt="onClick" delay="0">
                  <p:tgtEl>
                    <p:spTgt spid="72"/>
                  </p:tgtEl>
                </p:cond>
              </p:nextCondLst>
            </p:seq>
            <p:seq concurrent="1" nextAc="seek">
              <p:cTn id="164" restart="whenNotActive" fill="hold" evtFilter="cancelBubble" nodeType="interactiveSeq">
                <p:stCondLst>
                  <p:cond evt="onClick" delay="0">
                    <p:tgtEl>
                      <p:spTgt spid="104"/>
                    </p:tgtEl>
                  </p:cond>
                </p:stCondLst>
                <p:endSync evt="end" delay="0">
                  <p:rtn val="all"/>
                </p:endSync>
                <p:childTnLst>
                  <p:par>
                    <p:cTn id="165" fill="hold">
                      <p:stCondLst>
                        <p:cond delay="0"/>
                      </p:stCondLst>
                      <p:childTnLst>
                        <p:par>
                          <p:cTn id="166" fill="hold">
                            <p:stCondLst>
                              <p:cond delay="0"/>
                            </p:stCondLst>
                            <p:childTnLst>
                              <p:par>
                                <p:cTn id="167" presetID="1" presetClass="entr" presetSubtype="0" fill="hold" grpId="0" nodeType="clickEffect">
                                  <p:stCondLst>
                                    <p:cond delay="0"/>
                                  </p:stCondLst>
                                  <p:childTnLst>
                                    <p:set>
                                      <p:cBhvr>
                                        <p:cTn id="168" dur="1" fill="hold">
                                          <p:stCondLst>
                                            <p:cond delay="0"/>
                                          </p:stCondLst>
                                        </p:cTn>
                                        <p:tgtEl>
                                          <p:spTgt spid="108"/>
                                        </p:tgtEl>
                                        <p:attrNameLst>
                                          <p:attrName>style.visibility</p:attrName>
                                        </p:attrNameLst>
                                      </p:cBhvr>
                                      <p:to>
                                        <p:strVal val="visible"/>
                                      </p:to>
                                    </p:set>
                                  </p:childTnLst>
                                </p:cTn>
                              </p:par>
                            </p:childTnLst>
                          </p:cTn>
                        </p:par>
                      </p:childTnLst>
                    </p:cTn>
                  </p:par>
                </p:childTnLst>
              </p:cTn>
              <p:nextCondLst>
                <p:cond evt="onClick" delay="0">
                  <p:tgtEl>
                    <p:spTgt spid="104"/>
                  </p:tgtEl>
                </p:cond>
              </p:nextCondLst>
            </p:seq>
            <p:seq concurrent="1" nextAc="seek">
              <p:cTn id="169" restart="whenNotActive" fill="hold" evtFilter="cancelBubble" nodeType="interactiveSeq">
                <p:stCondLst>
                  <p:cond evt="onClick" delay="0">
                    <p:tgtEl>
                      <p:spTgt spid="108"/>
                    </p:tgtEl>
                  </p:cond>
                </p:stCondLst>
                <p:endSync evt="end" delay="0">
                  <p:rtn val="all"/>
                </p:endSync>
                <p:childTnLst>
                  <p:par>
                    <p:cTn id="170" fill="hold">
                      <p:stCondLst>
                        <p:cond delay="0"/>
                      </p:stCondLst>
                      <p:childTnLst>
                        <p:par>
                          <p:cTn id="171" fill="hold">
                            <p:stCondLst>
                              <p:cond delay="0"/>
                            </p:stCondLst>
                            <p:childTnLst>
                              <p:par>
                                <p:cTn id="172" presetID="1" presetClass="exit" presetSubtype="0" fill="hold" grpId="1" nodeType="clickEffect">
                                  <p:stCondLst>
                                    <p:cond delay="0"/>
                                  </p:stCondLst>
                                  <p:childTnLst>
                                    <p:set>
                                      <p:cBhvr>
                                        <p:cTn id="173" dur="1" fill="hold">
                                          <p:stCondLst>
                                            <p:cond delay="0"/>
                                          </p:stCondLst>
                                        </p:cTn>
                                        <p:tgtEl>
                                          <p:spTgt spid="108"/>
                                        </p:tgtEl>
                                        <p:attrNameLst>
                                          <p:attrName>style.visibility</p:attrName>
                                        </p:attrNameLst>
                                      </p:cBhvr>
                                      <p:to>
                                        <p:strVal val="hidden"/>
                                      </p:to>
                                    </p:set>
                                  </p:childTnLst>
                                </p:cTn>
                              </p:par>
                            </p:childTnLst>
                          </p:cTn>
                        </p:par>
                      </p:childTnLst>
                    </p:cTn>
                  </p:par>
                </p:childTnLst>
              </p:cTn>
              <p:nextCondLst>
                <p:cond evt="onClick" delay="0">
                  <p:tgtEl>
                    <p:spTgt spid="108"/>
                  </p:tgtEl>
                </p:cond>
              </p:nextCondLst>
            </p:seq>
            <p:seq concurrent="1" nextAc="seek">
              <p:cTn id="174" restart="whenNotActive" fill="hold" evtFilter="cancelBubble" nodeType="interactiveSeq">
                <p:stCondLst>
                  <p:cond evt="onClick" delay="0">
                    <p:tgtEl>
                      <p:spTgt spid="105"/>
                    </p:tgtEl>
                  </p:cond>
                </p:stCondLst>
                <p:endSync evt="end" delay="0">
                  <p:rtn val="all"/>
                </p:endSync>
                <p:childTnLst>
                  <p:par>
                    <p:cTn id="175" fill="hold">
                      <p:stCondLst>
                        <p:cond delay="0"/>
                      </p:stCondLst>
                      <p:childTnLst>
                        <p:par>
                          <p:cTn id="176" fill="hold">
                            <p:stCondLst>
                              <p:cond delay="0"/>
                            </p:stCondLst>
                            <p:childTnLst>
                              <p:par>
                                <p:cTn id="177" presetID="1" presetClass="entr" presetSubtype="0" fill="hold" grpId="0" nodeType="clickEffect">
                                  <p:stCondLst>
                                    <p:cond delay="0"/>
                                  </p:stCondLst>
                                  <p:childTnLst>
                                    <p:set>
                                      <p:cBhvr>
                                        <p:cTn id="178" dur="1" fill="hold">
                                          <p:stCondLst>
                                            <p:cond delay="0"/>
                                          </p:stCondLst>
                                        </p:cTn>
                                        <p:tgtEl>
                                          <p:spTgt spid="109"/>
                                        </p:tgtEl>
                                        <p:attrNameLst>
                                          <p:attrName>style.visibility</p:attrName>
                                        </p:attrNameLst>
                                      </p:cBhvr>
                                      <p:to>
                                        <p:strVal val="visible"/>
                                      </p:to>
                                    </p:set>
                                  </p:childTnLst>
                                </p:cTn>
                              </p:par>
                            </p:childTnLst>
                          </p:cTn>
                        </p:par>
                      </p:childTnLst>
                    </p:cTn>
                  </p:par>
                </p:childTnLst>
              </p:cTn>
              <p:nextCondLst>
                <p:cond evt="onClick" delay="0">
                  <p:tgtEl>
                    <p:spTgt spid="105"/>
                  </p:tgtEl>
                </p:cond>
              </p:nextCondLst>
            </p:seq>
            <p:seq concurrent="1" nextAc="seek">
              <p:cTn id="179" restart="whenNotActive" fill="hold" evtFilter="cancelBubble" nodeType="interactiveSeq">
                <p:stCondLst>
                  <p:cond evt="onClick" delay="0">
                    <p:tgtEl>
                      <p:spTgt spid="109"/>
                    </p:tgtEl>
                  </p:cond>
                </p:stCondLst>
                <p:endSync evt="end" delay="0">
                  <p:rtn val="all"/>
                </p:endSync>
                <p:childTnLst>
                  <p:par>
                    <p:cTn id="180" fill="hold">
                      <p:stCondLst>
                        <p:cond delay="0"/>
                      </p:stCondLst>
                      <p:childTnLst>
                        <p:par>
                          <p:cTn id="181" fill="hold">
                            <p:stCondLst>
                              <p:cond delay="0"/>
                            </p:stCondLst>
                            <p:childTnLst>
                              <p:par>
                                <p:cTn id="182" presetID="1" presetClass="exit" presetSubtype="0" fill="hold" grpId="1" nodeType="clickEffect">
                                  <p:stCondLst>
                                    <p:cond delay="0"/>
                                  </p:stCondLst>
                                  <p:childTnLst>
                                    <p:set>
                                      <p:cBhvr>
                                        <p:cTn id="183" dur="1" fill="hold">
                                          <p:stCondLst>
                                            <p:cond delay="0"/>
                                          </p:stCondLst>
                                        </p:cTn>
                                        <p:tgtEl>
                                          <p:spTgt spid="109"/>
                                        </p:tgtEl>
                                        <p:attrNameLst>
                                          <p:attrName>style.visibility</p:attrName>
                                        </p:attrNameLst>
                                      </p:cBhvr>
                                      <p:to>
                                        <p:strVal val="hidden"/>
                                      </p:to>
                                    </p:set>
                                  </p:childTnLst>
                                </p:cTn>
                              </p:par>
                            </p:childTnLst>
                          </p:cTn>
                        </p:par>
                      </p:childTnLst>
                    </p:cTn>
                  </p:par>
                </p:childTnLst>
              </p:cTn>
              <p:nextCondLst>
                <p:cond evt="onClick" delay="0">
                  <p:tgtEl>
                    <p:spTgt spid="109"/>
                  </p:tgtEl>
                </p:cond>
              </p:nextCondLst>
            </p:seq>
            <p:seq concurrent="1" nextAc="seek">
              <p:cTn id="184" restart="whenNotActive" fill="hold" evtFilter="cancelBubble" nodeType="interactiveSeq">
                <p:stCondLst>
                  <p:cond evt="onClick" delay="0">
                    <p:tgtEl>
                      <p:spTgt spid="106"/>
                    </p:tgtEl>
                  </p:cond>
                </p:stCondLst>
                <p:endSync evt="end" delay="0">
                  <p:rtn val="all"/>
                </p:endSync>
                <p:childTnLst>
                  <p:par>
                    <p:cTn id="185" fill="hold">
                      <p:stCondLst>
                        <p:cond delay="0"/>
                      </p:stCondLst>
                      <p:childTnLst>
                        <p:par>
                          <p:cTn id="186" fill="hold">
                            <p:stCondLst>
                              <p:cond delay="0"/>
                            </p:stCondLst>
                            <p:childTnLst>
                              <p:par>
                                <p:cTn id="187" presetID="1" presetClass="entr" presetSubtype="0" fill="hold" grpId="0" nodeType="clickEffect">
                                  <p:stCondLst>
                                    <p:cond delay="0"/>
                                  </p:stCondLst>
                                  <p:childTnLst>
                                    <p:set>
                                      <p:cBhvr>
                                        <p:cTn id="188" dur="1" fill="hold">
                                          <p:stCondLst>
                                            <p:cond delay="0"/>
                                          </p:stCondLst>
                                        </p:cTn>
                                        <p:tgtEl>
                                          <p:spTgt spid="110"/>
                                        </p:tgtEl>
                                        <p:attrNameLst>
                                          <p:attrName>style.visibility</p:attrName>
                                        </p:attrNameLst>
                                      </p:cBhvr>
                                      <p:to>
                                        <p:strVal val="visible"/>
                                      </p:to>
                                    </p:set>
                                  </p:childTnLst>
                                </p:cTn>
                              </p:par>
                            </p:childTnLst>
                          </p:cTn>
                        </p:par>
                      </p:childTnLst>
                    </p:cTn>
                  </p:par>
                </p:childTnLst>
              </p:cTn>
              <p:nextCondLst>
                <p:cond evt="onClick" delay="0">
                  <p:tgtEl>
                    <p:spTgt spid="106"/>
                  </p:tgtEl>
                </p:cond>
              </p:nextCondLst>
            </p:seq>
            <p:seq concurrent="1" nextAc="seek">
              <p:cTn id="189" restart="whenNotActive" fill="hold" evtFilter="cancelBubble" nodeType="interactiveSeq">
                <p:stCondLst>
                  <p:cond evt="onClick" delay="0">
                    <p:tgtEl>
                      <p:spTgt spid="110"/>
                    </p:tgtEl>
                  </p:cond>
                </p:stCondLst>
                <p:endSync evt="end" delay="0">
                  <p:rtn val="all"/>
                </p:endSync>
                <p:childTnLst>
                  <p:par>
                    <p:cTn id="190" fill="hold">
                      <p:stCondLst>
                        <p:cond delay="0"/>
                      </p:stCondLst>
                      <p:childTnLst>
                        <p:par>
                          <p:cTn id="191" fill="hold">
                            <p:stCondLst>
                              <p:cond delay="0"/>
                            </p:stCondLst>
                            <p:childTnLst>
                              <p:par>
                                <p:cTn id="192" presetID="1" presetClass="exit" presetSubtype="0" fill="hold" grpId="1" nodeType="clickEffect">
                                  <p:stCondLst>
                                    <p:cond delay="0"/>
                                  </p:stCondLst>
                                  <p:childTnLst>
                                    <p:set>
                                      <p:cBhvr>
                                        <p:cTn id="193" dur="1" fill="hold">
                                          <p:stCondLst>
                                            <p:cond delay="0"/>
                                          </p:stCondLst>
                                        </p:cTn>
                                        <p:tgtEl>
                                          <p:spTgt spid="110"/>
                                        </p:tgtEl>
                                        <p:attrNameLst>
                                          <p:attrName>style.visibility</p:attrName>
                                        </p:attrNameLst>
                                      </p:cBhvr>
                                      <p:to>
                                        <p:strVal val="hidden"/>
                                      </p:to>
                                    </p:set>
                                  </p:childTnLst>
                                </p:cTn>
                              </p:par>
                            </p:childTnLst>
                          </p:cTn>
                        </p:par>
                      </p:childTnLst>
                    </p:cTn>
                  </p:par>
                </p:childTnLst>
              </p:cTn>
              <p:nextCondLst>
                <p:cond evt="onClick" delay="0">
                  <p:tgtEl>
                    <p:spTgt spid="110"/>
                  </p:tgtEl>
                </p:cond>
              </p:nextCondLst>
            </p:seq>
            <p:seq concurrent="1" nextAc="seek">
              <p:cTn id="194" restart="whenNotActive" fill="hold" evtFilter="cancelBubble" nodeType="interactiveSeq">
                <p:stCondLst>
                  <p:cond evt="onClick" delay="0">
                    <p:tgtEl>
                      <p:spTgt spid="138"/>
                    </p:tgtEl>
                  </p:cond>
                </p:stCondLst>
                <p:endSync evt="end" delay="0">
                  <p:rtn val="all"/>
                </p:endSync>
                <p:childTnLst>
                  <p:par>
                    <p:cTn id="195" fill="hold">
                      <p:stCondLst>
                        <p:cond delay="0"/>
                      </p:stCondLst>
                      <p:childTnLst>
                        <p:par>
                          <p:cTn id="196" fill="hold">
                            <p:stCondLst>
                              <p:cond delay="0"/>
                            </p:stCondLst>
                            <p:childTnLst>
                              <p:par>
                                <p:cTn id="197" presetID="12" presetClass="entr" presetSubtype="4" fill="hold" grpId="0" nodeType="withEffect">
                                  <p:stCondLst>
                                    <p:cond delay="0"/>
                                  </p:stCondLst>
                                  <p:childTnLst>
                                    <p:set>
                                      <p:cBhvr>
                                        <p:cTn id="198" dur="1" fill="hold">
                                          <p:stCondLst>
                                            <p:cond delay="0"/>
                                          </p:stCondLst>
                                        </p:cTn>
                                        <p:tgtEl>
                                          <p:spTgt spid="129"/>
                                        </p:tgtEl>
                                        <p:attrNameLst>
                                          <p:attrName>style.visibility</p:attrName>
                                        </p:attrNameLst>
                                      </p:cBhvr>
                                      <p:to>
                                        <p:strVal val="visible"/>
                                      </p:to>
                                    </p:set>
                                    <p:anim calcmode="lin" valueType="num">
                                      <p:cBhvr additive="base">
                                        <p:cTn id="199" dur="500"/>
                                        <p:tgtEl>
                                          <p:spTgt spid="129"/>
                                        </p:tgtEl>
                                        <p:attrNameLst>
                                          <p:attrName>ppt_y</p:attrName>
                                        </p:attrNameLst>
                                      </p:cBhvr>
                                      <p:tavLst>
                                        <p:tav tm="0">
                                          <p:val>
                                            <p:strVal val="#ppt_y+#ppt_h*1.125000"/>
                                          </p:val>
                                        </p:tav>
                                        <p:tav tm="100000">
                                          <p:val>
                                            <p:strVal val="#ppt_y"/>
                                          </p:val>
                                        </p:tav>
                                      </p:tavLst>
                                    </p:anim>
                                    <p:animEffect transition="in" filter="wipe(up)">
                                      <p:cBhvr>
                                        <p:cTn id="200" dur="500"/>
                                        <p:tgtEl>
                                          <p:spTgt spid="129"/>
                                        </p:tgtEl>
                                      </p:cBhvr>
                                    </p:animEffect>
                                  </p:childTnLst>
                                </p:cTn>
                              </p:par>
                              <p:par>
                                <p:cTn id="201" presetID="12" presetClass="entr" presetSubtype="4" fill="hold" grpId="0" nodeType="withEffect">
                                  <p:stCondLst>
                                    <p:cond delay="0"/>
                                  </p:stCondLst>
                                  <p:childTnLst>
                                    <p:set>
                                      <p:cBhvr>
                                        <p:cTn id="202" dur="1" fill="hold">
                                          <p:stCondLst>
                                            <p:cond delay="0"/>
                                          </p:stCondLst>
                                        </p:cTn>
                                        <p:tgtEl>
                                          <p:spTgt spid="130"/>
                                        </p:tgtEl>
                                        <p:attrNameLst>
                                          <p:attrName>style.visibility</p:attrName>
                                        </p:attrNameLst>
                                      </p:cBhvr>
                                      <p:to>
                                        <p:strVal val="visible"/>
                                      </p:to>
                                    </p:set>
                                    <p:anim calcmode="lin" valueType="num">
                                      <p:cBhvr additive="base">
                                        <p:cTn id="203" dur="500"/>
                                        <p:tgtEl>
                                          <p:spTgt spid="130"/>
                                        </p:tgtEl>
                                        <p:attrNameLst>
                                          <p:attrName>ppt_y</p:attrName>
                                        </p:attrNameLst>
                                      </p:cBhvr>
                                      <p:tavLst>
                                        <p:tav tm="0">
                                          <p:val>
                                            <p:strVal val="#ppt_y+#ppt_h*1.125000"/>
                                          </p:val>
                                        </p:tav>
                                        <p:tav tm="100000">
                                          <p:val>
                                            <p:strVal val="#ppt_y"/>
                                          </p:val>
                                        </p:tav>
                                      </p:tavLst>
                                    </p:anim>
                                    <p:animEffect transition="in" filter="wipe(up)">
                                      <p:cBhvr>
                                        <p:cTn id="204" dur="500"/>
                                        <p:tgtEl>
                                          <p:spTgt spid="130"/>
                                        </p:tgtEl>
                                      </p:cBhvr>
                                    </p:animEffect>
                                  </p:childTnLst>
                                </p:cTn>
                              </p:par>
                              <p:par>
                                <p:cTn id="205" presetID="12" presetClass="entr" presetSubtype="4" fill="hold" grpId="0" nodeType="withEffect">
                                  <p:stCondLst>
                                    <p:cond delay="0"/>
                                  </p:stCondLst>
                                  <p:childTnLst>
                                    <p:set>
                                      <p:cBhvr>
                                        <p:cTn id="206" dur="1" fill="hold">
                                          <p:stCondLst>
                                            <p:cond delay="0"/>
                                          </p:stCondLst>
                                        </p:cTn>
                                        <p:tgtEl>
                                          <p:spTgt spid="135"/>
                                        </p:tgtEl>
                                        <p:attrNameLst>
                                          <p:attrName>style.visibility</p:attrName>
                                        </p:attrNameLst>
                                      </p:cBhvr>
                                      <p:to>
                                        <p:strVal val="visible"/>
                                      </p:to>
                                    </p:set>
                                    <p:anim calcmode="lin" valueType="num">
                                      <p:cBhvr additive="base">
                                        <p:cTn id="207" dur="500"/>
                                        <p:tgtEl>
                                          <p:spTgt spid="135"/>
                                        </p:tgtEl>
                                        <p:attrNameLst>
                                          <p:attrName>ppt_y</p:attrName>
                                        </p:attrNameLst>
                                      </p:cBhvr>
                                      <p:tavLst>
                                        <p:tav tm="0">
                                          <p:val>
                                            <p:strVal val="#ppt_y+#ppt_h*1.125000"/>
                                          </p:val>
                                        </p:tav>
                                        <p:tav tm="100000">
                                          <p:val>
                                            <p:strVal val="#ppt_y"/>
                                          </p:val>
                                        </p:tav>
                                      </p:tavLst>
                                    </p:anim>
                                    <p:animEffect transition="in" filter="wipe(up)">
                                      <p:cBhvr>
                                        <p:cTn id="208" dur="500"/>
                                        <p:tgtEl>
                                          <p:spTgt spid="135"/>
                                        </p:tgtEl>
                                      </p:cBhvr>
                                    </p:animEffect>
                                  </p:childTnLst>
                                </p:cTn>
                              </p:par>
                              <p:par>
                                <p:cTn id="209" presetID="12" presetClass="entr" presetSubtype="2" fill="hold" grpId="0" nodeType="withEffect">
                                  <p:stCondLst>
                                    <p:cond delay="0"/>
                                  </p:stCondLst>
                                  <p:childTnLst>
                                    <p:set>
                                      <p:cBhvr>
                                        <p:cTn id="210" dur="1" fill="hold">
                                          <p:stCondLst>
                                            <p:cond delay="0"/>
                                          </p:stCondLst>
                                        </p:cTn>
                                        <p:tgtEl>
                                          <p:spTgt spid="136"/>
                                        </p:tgtEl>
                                        <p:attrNameLst>
                                          <p:attrName>style.visibility</p:attrName>
                                        </p:attrNameLst>
                                      </p:cBhvr>
                                      <p:to>
                                        <p:strVal val="visible"/>
                                      </p:to>
                                    </p:set>
                                    <p:anim calcmode="lin" valueType="num">
                                      <p:cBhvr additive="base">
                                        <p:cTn id="211" dur="500"/>
                                        <p:tgtEl>
                                          <p:spTgt spid="136"/>
                                        </p:tgtEl>
                                        <p:attrNameLst>
                                          <p:attrName>ppt_x</p:attrName>
                                        </p:attrNameLst>
                                      </p:cBhvr>
                                      <p:tavLst>
                                        <p:tav tm="0">
                                          <p:val>
                                            <p:strVal val="#ppt_x+#ppt_w*1.125000"/>
                                          </p:val>
                                        </p:tav>
                                        <p:tav tm="100000">
                                          <p:val>
                                            <p:strVal val="#ppt_x"/>
                                          </p:val>
                                        </p:tav>
                                      </p:tavLst>
                                    </p:anim>
                                    <p:animEffect transition="in" filter="wipe(left)">
                                      <p:cBhvr>
                                        <p:cTn id="212" dur="500"/>
                                        <p:tgtEl>
                                          <p:spTgt spid="136"/>
                                        </p:tgtEl>
                                      </p:cBhvr>
                                    </p:animEffect>
                                  </p:childTnLst>
                                </p:cTn>
                              </p:par>
                              <p:par>
                                <p:cTn id="213" presetID="12" presetClass="entr" presetSubtype="1" fill="hold" grpId="0" nodeType="withEffect">
                                  <p:stCondLst>
                                    <p:cond delay="0"/>
                                  </p:stCondLst>
                                  <p:childTnLst>
                                    <p:set>
                                      <p:cBhvr>
                                        <p:cTn id="214" dur="1" fill="hold">
                                          <p:stCondLst>
                                            <p:cond delay="0"/>
                                          </p:stCondLst>
                                        </p:cTn>
                                        <p:tgtEl>
                                          <p:spTgt spid="134"/>
                                        </p:tgtEl>
                                        <p:attrNameLst>
                                          <p:attrName>style.visibility</p:attrName>
                                        </p:attrNameLst>
                                      </p:cBhvr>
                                      <p:to>
                                        <p:strVal val="visible"/>
                                      </p:to>
                                    </p:set>
                                    <p:anim calcmode="lin" valueType="num">
                                      <p:cBhvr additive="base">
                                        <p:cTn id="215" dur="500"/>
                                        <p:tgtEl>
                                          <p:spTgt spid="134"/>
                                        </p:tgtEl>
                                        <p:attrNameLst>
                                          <p:attrName>ppt_y</p:attrName>
                                        </p:attrNameLst>
                                      </p:cBhvr>
                                      <p:tavLst>
                                        <p:tav tm="0">
                                          <p:val>
                                            <p:strVal val="#ppt_y-#ppt_h*1.125000"/>
                                          </p:val>
                                        </p:tav>
                                        <p:tav tm="100000">
                                          <p:val>
                                            <p:strVal val="#ppt_y"/>
                                          </p:val>
                                        </p:tav>
                                      </p:tavLst>
                                    </p:anim>
                                    <p:animEffect transition="in" filter="wipe(down)">
                                      <p:cBhvr>
                                        <p:cTn id="216" dur="500"/>
                                        <p:tgtEl>
                                          <p:spTgt spid="134"/>
                                        </p:tgtEl>
                                      </p:cBhvr>
                                    </p:animEffect>
                                  </p:childTnLst>
                                </p:cTn>
                              </p:par>
                              <p:par>
                                <p:cTn id="217" presetID="12" presetClass="entr" presetSubtype="1" fill="hold" grpId="0" nodeType="withEffect">
                                  <p:stCondLst>
                                    <p:cond delay="0"/>
                                  </p:stCondLst>
                                  <p:childTnLst>
                                    <p:set>
                                      <p:cBhvr>
                                        <p:cTn id="218" dur="1" fill="hold">
                                          <p:stCondLst>
                                            <p:cond delay="0"/>
                                          </p:stCondLst>
                                        </p:cTn>
                                        <p:tgtEl>
                                          <p:spTgt spid="133"/>
                                        </p:tgtEl>
                                        <p:attrNameLst>
                                          <p:attrName>style.visibility</p:attrName>
                                        </p:attrNameLst>
                                      </p:cBhvr>
                                      <p:to>
                                        <p:strVal val="visible"/>
                                      </p:to>
                                    </p:set>
                                    <p:anim calcmode="lin" valueType="num">
                                      <p:cBhvr additive="base">
                                        <p:cTn id="219" dur="500"/>
                                        <p:tgtEl>
                                          <p:spTgt spid="133"/>
                                        </p:tgtEl>
                                        <p:attrNameLst>
                                          <p:attrName>ppt_y</p:attrName>
                                        </p:attrNameLst>
                                      </p:cBhvr>
                                      <p:tavLst>
                                        <p:tav tm="0">
                                          <p:val>
                                            <p:strVal val="#ppt_y-#ppt_h*1.125000"/>
                                          </p:val>
                                        </p:tav>
                                        <p:tav tm="100000">
                                          <p:val>
                                            <p:strVal val="#ppt_y"/>
                                          </p:val>
                                        </p:tav>
                                      </p:tavLst>
                                    </p:anim>
                                    <p:animEffect transition="in" filter="wipe(down)">
                                      <p:cBhvr>
                                        <p:cTn id="220" dur="500"/>
                                        <p:tgtEl>
                                          <p:spTgt spid="133"/>
                                        </p:tgtEl>
                                      </p:cBhvr>
                                    </p:animEffect>
                                  </p:childTnLst>
                                </p:cTn>
                              </p:par>
                              <p:par>
                                <p:cTn id="221" presetID="12" presetClass="entr" presetSubtype="1" fill="hold" grpId="0" nodeType="withEffect">
                                  <p:stCondLst>
                                    <p:cond delay="0"/>
                                  </p:stCondLst>
                                  <p:childTnLst>
                                    <p:set>
                                      <p:cBhvr>
                                        <p:cTn id="222" dur="1" fill="hold">
                                          <p:stCondLst>
                                            <p:cond delay="0"/>
                                          </p:stCondLst>
                                        </p:cTn>
                                        <p:tgtEl>
                                          <p:spTgt spid="132"/>
                                        </p:tgtEl>
                                        <p:attrNameLst>
                                          <p:attrName>style.visibility</p:attrName>
                                        </p:attrNameLst>
                                      </p:cBhvr>
                                      <p:to>
                                        <p:strVal val="visible"/>
                                      </p:to>
                                    </p:set>
                                    <p:anim calcmode="lin" valueType="num">
                                      <p:cBhvr additive="base">
                                        <p:cTn id="223" dur="500"/>
                                        <p:tgtEl>
                                          <p:spTgt spid="132"/>
                                        </p:tgtEl>
                                        <p:attrNameLst>
                                          <p:attrName>ppt_y</p:attrName>
                                        </p:attrNameLst>
                                      </p:cBhvr>
                                      <p:tavLst>
                                        <p:tav tm="0">
                                          <p:val>
                                            <p:strVal val="#ppt_y-#ppt_h*1.125000"/>
                                          </p:val>
                                        </p:tav>
                                        <p:tav tm="100000">
                                          <p:val>
                                            <p:strVal val="#ppt_y"/>
                                          </p:val>
                                        </p:tav>
                                      </p:tavLst>
                                    </p:anim>
                                    <p:animEffect transition="in" filter="wipe(down)">
                                      <p:cBhvr>
                                        <p:cTn id="224" dur="500"/>
                                        <p:tgtEl>
                                          <p:spTgt spid="132"/>
                                        </p:tgtEl>
                                      </p:cBhvr>
                                    </p:animEffect>
                                  </p:childTnLst>
                                </p:cTn>
                              </p:par>
                              <p:par>
                                <p:cTn id="225" presetID="12" presetClass="entr" presetSubtype="8" fill="hold" grpId="0" nodeType="withEffect">
                                  <p:stCondLst>
                                    <p:cond delay="0"/>
                                  </p:stCondLst>
                                  <p:childTnLst>
                                    <p:set>
                                      <p:cBhvr>
                                        <p:cTn id="226" dur="1" fill="hold">
                                          <p:stCondLst>
                                            <p:cond delay="0"/>
                                          </p:stCondLst>
                                        </p:cTn>
                                        <p:tgtEl>
                                          <p:spTgt spid="131"/>
                                        </p:tgtEl>
                                        <p:attrNameLst>
                                          <p:attrName>style.visibility</p:attrName>
                                        </p:attrNameLst>
                                      </p:cBhvr>
                                      <p:to>
                                        <p:strVal val="visible"/>
                                      </p:to>
                                    </p:set>
                                    <p:anim calcmode="lin" valueType="num">
                                      <p:cBhvr additive="base">
                                        <p:cTn id="227" dur="500"/>
                                        <p:tgtEl>
                                          <p:spTgt spid="131"/>
                                        </p:tgtEl>
                                        <p:attrNameLst>
                                          <p:attrName>ppt_x</p:attrName>
                                        </p:attrNameLst>
                                      </p:cBhvr>
                                      <p:tavLst>
                                        <p:tav tm="0">
                                          <p:val>
                                            <p:strVal val="#ppt_x-#ppt_w*1.125000"/>
                                          </p:val>
                                        </p:tav>
                                        <p:tav tm="100000">
                                          <p:val>
                                            <p:strVal val="#ppt_x"/>
                                          </p:val>
                                        </p:tav>
                                      </p:tavLst>
                                    </p:anim>
                                    <p:animEffect transition="in" filter="wipe(right)">
                                      <p:cBhvr>
                                        <p:cTn id="228" dur="500"/>
                                        <p:tgtEl>
                                          <p:spTgt spid="131"/>
                                        </p:tgtEl>
                                      </p:cBhvr>
                                    </p:animEffect>
                                  </p:childTnLst>
                                </p:cTn>
                              </p:par>
                              <p:par>
                                <p:cTn id="229" presetID="1" presetClass="exit" presetSubtype="0" fill="hold" grpId="0" nodeType="withEffect">
                                  <p:stCondLst>
                                    <p:cond delay="0"/>
                                  </p:stCondLst>
                                  <p:childTnLst>
                                    <p:set>
                                      <p:cBhvr>
                                        <p:cTn id="230" dur="1" fill="hold">
                                          <p:stCondLst>
                                            <p:cond delay="0"/>
                                          </p:stCondLst>
                                        </p:cTn>
                                        <p:tgtEl>
                                          <p:spTgt spid="138"/>
                                        </p:tgtEl>
                                        <p:attrNameLst>
                                          <p:attrName>style.visibility</p:attrName>
                                        </p:attrNameLst>
                                      </p:cBhvr>
                                      <p:to>
                                        <p:strVal val="hidden"/>
                                      </p:to>
                                    </p:set>
                                  </p:childTnLst>
                                </p:cTn>
                              </p:par>
                              <p:par>
                                <p:cTn id="231" presetID="1" presetClass="entr" presetSubtype="0" fill="hold" grpId="0" nodeType="withEffect">
                                  <p:stCondLst>
                                    <p:cond delay="0"/>
                                  </p:stCondLst>
                                  <p:childTnLst>
                                    <p:set>
                                      <p:cBhvr>
                                        <p:cTn id="232" dur="1" fill="hold">
                                          <p:stCondLst>
                                            <p:cond delay="0"/>
                                          </p:stCondLst>
                                        </p:cTn>
                                        <p:tgtEl>
                                          <p:spTgt spid="139"/>
                                        </p:tgtEl>
                                        <p:attrNameLst>
                                          <p:attrName>style.visibility</p:attrName>
                                        </p:attrNameLst>
                                      </p:cBhvr>
                                      <p:to>
                                        <p:strVal val="visible"/>
                                      </p:to>
                                    </p:set>
                                  </p:childTnLst>
                                </p:cTn>
                              </p:par>
                            </p:childTnLst>
                          </p:cTn>
                        </p:par>
                      </p:childTnLst>
                    </p:cTn>
                  </p:par>
                </p:childTnLst>
              </p:cTn>
              <p:nextCondLst>
                <p:cond evt="onClick" delay="0">
                  <p:tgtEl>
                    <p:spTgt spid="138"/>
                  </p:tgtEl>
                </p:cond>
              </p:nextCondLst>
            </p:seq>
            <p:seq concurrent="1" nextAc="seek">
              <p:cTn id="233" restart="whenNotActive" fill="hold" evtFilter="cancelBubble" nodeType="interactiveSeq">
                <p:stCondLst>
                  <p:cond evt="onClick" delay="0">
                    <p:tgtEl>
                      <p:spTgt spid="139"/>
                    </p:tgtEl>
                  </p:cond>
                </p:stCondLst>
                <p:endSync evt="end" delay="0">
                  <p:rtn val="all"/>
                </p:endSync>
                <p:childTnLst>
                  <p:par>
                    <p:cTn id="234" fill="hold">
                      <p:stCondLst>
                        <p:cond delay="0"/>
                      </p:stCondLst>
                      <p:childTnLst>
                        <p:par>
                          <p:cTn id="235" fill="hold">
                            <p:stCondLst>
                              <p:cond delay="0"/>
                            </p:stCondLst>
                            <p:childTnLst>
                              <p:par>
                                <p:cTn id="236" presetID="12" presetClass="exit" presetSubtype="4" fill="hold" grpId="1" nodeType="withEffect">
                                  <p:stCondLst>
                                    <p:cond delay="0"/>
                                  </p:stCondLst>
                                  <p:childTnLst>
                                    <p:anim calcmode="lin" valueType="num">
                                      <p:cBhvr additive="base">
                                        <p:cTn id="237" dur="500"/>
                                        <p:tgtEl>
                                          <p:spTgt spid="129"/>
                                        </p:tgtEl>
                                        <p:attrNameLst>
                                          <p:attrName>ppt_y</p:attrName>
                                        </p:attrNameLst>
                                      </p:cBhvr>
                                      <p:tavLst>
                                        <p:tav tm="0">
                                          <p:val>
                                            <p:strVal val="#ppt_y"/>
                                          </p:val>
                                        </p:tav>
                                        <p:tav tm="100000">
                                          <p:val>
                                            <p:strVal val="#ppt_y+#ppt_h*1.125000"/>
                                          </p:val>
                                        </p:tav>
                                      </p:tavLst>
                                    </p:anim>
                                    <p:animEffect transition="out" filter="wipe(down)">
                                      <p:cBhvr>
                                        <p:cTn id="238" dur="500"/>
                                        <p:tgtEl>
                                          <p:spTgt spid="129"/>
                                        </p:tgtEl>
                                      </p:cBhvr>
                                    </p:animEffect>
                                    <p:set>
                                      <p:cBhvr>
                                        <p:cTn id="239" dur="1" fill="hold">
                                          <p:stCondLst>
                                            <p:cond delay="499"/>
                                          </p:stCondLst>
                                        </p:cTn>
                                        <p:tgtEl>
                                          <p:spTgt spid="129"/>
                                        </p:tgtEl>
                                        <p:attrNameLst>
                                          <p:attrName>style.visibility</p:attrName>
                                        </p:attrNameLst>
                                      </p:cBhvr>
                                      <p:to>
                                        <p:strVal val="hidden"/>
                                      </p:to>
                                    </p:set>
                                  </p:childTnLst>
                                </p:cTn>
                              </p:par>
                              <p:par>
                                <p:cTn id="240" presetID="12" presetClass="exit" presetSubtype="4" fill="hold" grpId="1" nodeType="withEffect">
                                  <p:stCondLst>
                                    <p:cond delay="0"/>
                                  </p:stCondLst>
                                  <p:childTnLst>
                                    <p:anim calcmode="lin" valueType="num">
                                      <p:cBhvr additive="base">
                                        <p:cTn id="241" dur="500"/>
                                        <p:tgtEl>
                                          <p:spTgt spid="130"/>
                                        </p:tgtEl>
                                        <p:attrNameLst>
                                          <p:attrName>ppt_y</p:attrName>
                                        </p:attrNameLst>
                                      </p:cBhvr>
                                      <p:tavLst>
                                        <p:tav tm="0">
                                          <p:val>
                                            <p:strVal val="#ppt_y"/>
                                          </p:val>
                                        </p:tav>
                                        <p:tav tm="100000">
                                          <p:val>
                                            <p:strVal val="#ppt_y+#ppt_h*1.125000"/>
                                          </p:val>
                                        </p:tav>
                                      </p:tavLst>
                                    </p:anim>
                                    <p:animEffect transition="out" filter="wipe(down)">
                                      <p:cBhvr>
                                        <p:cTn id="242" dur="500"/>
                                        <p:tgtEl>
                                          <p:spTgt spid="130"/>
                                        </p:tgtEl>
                                      </p:cBhvr>
                                    </p:animEffect>
                                    <p:set>
                                      <p:cBhvr>
                                        <p:cTn id="243" dur="1" fill="hold">
                                          <p:stCondLst>
                                            <p:cond delay="499"/>
                                          </p:stCondLst>
                                        </p:cTn>
                                        <p:tgtEl>
                                          <p:spTgt spid="130"/>
                                        </p:tgtEl>
                                        <p:attrNameLst>
                                          <p:attrName>style.visibility</p:attrName>
                                        </p:attrNameLst>
                                      </p:cBhvr>
                                      <p:to>
                                        <p:strVal val="hidden"/>
                                      </p:to>
                                    </p:set>
                                  </p:childTnLst>
                                </p:cTn>
                              </p:par>
                              <p:par>
                                <p:cTn id="244" presetID="12" presetClass="exit" presetSubtype="4" fill="hold" grpId="1" nodeType="withEffect">
                                  <p:stCondLst>
                                    <p:cond delay="0"/>
                                  </p:stCondLst>
                                  <p:childTnLst>
                                    <p:anim calcmode="lin" valueType="num">
                                      <p:cBhvr additive="base">
                                        <p:cTn id="245" dur="500"/>
                                        <p:tgtEl>
                                          <p:spTgt spid="135"/>
                                        </p:tgtEl>
                                        <p:attrNameLst>
                                          <p:attrName>ppt_y</p:attrName>
                                        </p:attrNameLst>
                                      </p:cBhvr>
                                      <p:tavLst>
                                        <p:tav tm="0">
                                          <p:val>
                                            <p:strVal val="#ppt_y"/>
                                          </p:val>
                                        </p:tav>
                                        <p:tav tm="100000">
                                          <p:val>
                                            <p:strVal val="#ppt_y+#ppt_h*1.125000"/>
                                          </p:val>
                                        </p:tav>
                                      </p:tavLst>
                                    </p:anim>
                                    <p:animEffect transition="out" filter="wipe(down)">
                                      <p:cBhvr>
                                        <p:cTn id="246" dur="500"/>
                                        <p:tgtEl>
                                          <p:spTgt spid="135"/>
                                        </p:tgtEl>
                                      </p:cBhvr>
                                    </p:animEffect>
                                    <p:set>
                                      <p:cBhvr>
                                        <p:cTn id="247" dur="1" fill="hold">
                                          <p:stCondLst>
                                            <p:cond delay="499"/>
                                          </p:stCondLst>
                                        </p:cTn>
                                        <p:tgtEl>
                                          <p:spTgt spid="135"/>
                                        </p:tgtEl>
                                        <p:attrNameLst>
                                          <p:attrName>style.visibility</p:attrName>
                                        </p:attrNameLst>
                                      </p:cBhvr>
                                      <p:to>
                                        <p:strVal val="hidden"/>
                                      </p:to>
                                    </p:set>
                                  </p:childTnLst>
                                </p:cTn>
                              </p:par>
                              <p:par>
                                <p:cTn id="248" presetID="12" presetClass="exit" presetSubtype="2" fill="hold" grpId="1" nodeType="withEffect">
                                  <p:stCondLst>
                                    <p:cond delay="0"/>
                                  </p:stCondLst>
                                  <p:childTnLst>
                                    <p:anim calcmode="lin" valueType="num">
                                      <p:cBhvr additive="base">
                                        <p:cTn id="249" dur="500"/>
                                        <p:tgtEl>
                                          <p:spTgt spid="136"/>
                                        </p:tgtEl>
                                        <p:attrNameLst>
                                          <p:attrName>ppt_x</p:attrName>
                                        </p:attrNameLst>
                                      </p:cBhvr>
                                      <p:tavLst>
                                        <p:tav tm="0">
                                          <p:val>
                                            <p:strVal val="#ppt_x"/>
                                          </p:val>
                                        </p:tav>
                                        <p:tav tm="100000">
                                          <p:val>
                                            <p:strVal val="#ppt_x+#ppt_w*1.125000"/>
                                          </p:val>
                                        </p:tav>
                                      </p:tavLst>
                                    </p:anim>
                                    <p:animEffect transition="out" filter="wipe(right)">
                                      <p:cBhvr>
                                        <p:cTn id="250" dur="500"/>
                                        <p:tgtEl>
                                          <p:spTgt spid="136"/>
                                        </p:tgtEl>
                                      </p:cBhvr>
                                    </p:animEffect>
                                    <p:set>
                                      <p:cBhvr>
                                        <p:cTn id="251" dur="1" fill="hold">
                                          <p:stCondLst>
                                            <p:cond delay="499"/>
                                          </p:stCondLst>
                                        </p:cTn>
                                        <p:tgtEl>
                                          <p:spTgt spid="136"/>
                                        </p:tgtEl>
                                        <p:attrNameLst>
                                          <p:attrName>style.visibility</p:attrName>
                                        </p:attrNameLst>
                                      </p:cBhvr>
                                      <p:to>
                                        <p:strVal val="hidden"/>
                                      </p:to>
                                    </p:set>
                                  </p:childTnLst>
                                </p:cTn>
                              </p:par>
                              <p:par>
                                <p:cTn id="252" presetID="12" presetClass="exit" presetSubtype="1" fill="hold" grpId="1" nodeType="withEffect">
                                  <p:stCondLst>
                                    <p:cond delay="0"/>
                                  </p:stCondLst>
                                  <p:childTnLst>
                                    <p:anim calcmode="lin" valueType="num">
                                      <p:cBhvr additive="base">
                                        <p:cTn id="253" dur="500"/>
                                        <p:tgtEl>
                                          <p:spTgt spid="134"/>
                                        </p:tgtEl>
                                        <p:attrNameLst>
                                          <p:attrName>ppt_y</p:attrName>
                                        </p:attrNameLst>
                                      </p:cBhvr>
                                      <p:tavLst>
                                        <p:tav tm="0">
                                          <p:val>
                                            <p:strVal val="#ppt_y"/>
                                          </p:val>
                                        </p:tav>
                                        <p:tav tm="100000">
                                          <p:val>
                                            <p:strVal val="#ppt_y-#ppt_h*1.125000"/>
                                          </p:val>
                                        </p:tav>
                                      </p:tavLst>
                                    </p:anim>
                                    <p:animEffect transition="out" filter="wipe(up)">
                                      <p:cBhvr>
                                        <p:cTn id="254" dur="500"/>
                                        <p:tgtEl>
                                          <p:spTgt spid="134"/>
                                        </p:tgtEl>
                                      </p:cBhvr>
                                    </p:animEffect>
                                    <p:set>
                                      <p:cBhvr>
                                        <p:cTn id="255" dur="1" fill="hold">
                                          <p:stCondLst>
                                            <p:cond delay="499"/>
                                          </p:stCondLst>
                                        </p:cTn>
                                        <p:tgtEl>
                                          <p:spTgt spid="134"/>
                                        </p:tgtEl>
                                        <p:attrNameLst>
                                          <p:attrName>style.visibility</p:attrName>
                                        </p:attrNameLst>
                                      </p:cBhvr>
                                      <p:to>
                                        <p:strVal val="hidden"/>
                                      </p:to>
                                    </p:set>
                                  </p:childTnLst>
                                </p:cTn>
                              </p:par>
                              <p:par>
                                <p:cTn id="256" presetID="12" presetClass="exit" presetSubtype="1" fill="hold" grpId="1" nodeType="withEffect">
                                  <p:stCondLst>
                                    <p:cond delay="0"/>
                                  </p:stCondLst>
                                  <p:childTnLst>
                                    <p:anim calcmode="lin" valueType="num">
                                      <p:cBhvr additive="base">
                                        <p:cTn id="257" dur="500"/>
                                        <p:tgtEl>
                                          <p:spTgt spid="133"/>
                                        </p:tgtEl>
                                        <p:attrNameLst>
                                          <p:attrName>ppt_y</p:attrName>
                                        </p:attrNameLst>
                                      </p:cBhvr>
                                      <p:tavLst>
                                        <p:tav tm="0">
                                          <p:val>
                                            <p:strVal val="#ppt_y"/>
                                          </p:val>
                                        </p:tav>
                                        <p:tav tm="100000">
                                          <p:val>
                                            <p:strVal val="#ppt_y-#ppt_h*1.125000"/>
                                          </p:val>
                                        </p:tav>
                                      </p:tavLst>
                                    </p:anim>
                                    <p:animEffect transition="out" filter="wipe(up)">
                                      <p:cBhvr>
                                        <p:cTn id="258" dur="500"/>
                                        <p:tgtEl>
                                          <p:spTgt spid="133"/>
                                        </p:tgtEl>
                                      </p:cBhvr>
                                    </p:animEffect>
                                    <p:set>
                                      <p:cBhvr>
                                        <p:cTn id="259" dur="1" fill="hold">
                                          <p:stCondLst>
                                            <p:cond delay="499"/>
                                          </p:stCondLst>
                                        </p:cTn>
                                        <p:tgtEl>
                                          <p:spTgt spid="133"/>
                                        </p:tgtEl>
                                        <p:attrNameLst>
                                          <p:attrName>style.visibility</p:attrName>
                                        </p:attrNameLst>
                                      </p:cBhvr>
                                      <p:to>
                                        <p:strVal val="hidden"/>
                                      </p:to>
                                    </p:set>
                                  </p:childTnLst>
                                </p:cTn>
                              </p:par>
                              <p:par>
                                <p:cTn id="260" presetID="12" presetClass="exit" presetSubtype="1" fill="hold" grpId="1" nodeType="withEffect">
                                  <p:stCondLst>
                                    <p:cond delay="0"/>
                                  </p:stCondLst>
                                  <p:childTnLst>
                                    <p:anim calcmode="lin" valueType="num">
                                      <p:cBhvr additive="base">
                                        <p:cTn id="261" dur="500"/>
                                        <p:tgtEl>
                                          <p:spTgt spid="132"/>
                                        </p:tgtEl>
                                        <p:attrNameLst>
                                          <p:attrName>ppt_y</p:attrName>
                                        </p:attrNameLst>
                                      </p:cBhvr>
                                      <p:tavLst>
                                        <p:tav tm="0">
                                          <p:val>
                                            <p:strVal val="#ppt_y"/>
                                          </p:val>
                                        </p:tav>
                                        <p:tav tm="100000">
                                          <p:val>
                                            <p:strVal val="#ppt_y-#ppt_h*1.125000"/>
                                          </p:val>
                                        </p:tav>
                                      </p:tavLst>
                                    </p:anim>
                                    <p:animEffect transition="out" filter="wipe(up)">
                                      <p:cBhvr>
                                        <p:cTn id="262" dur="500"/>
                                        <p:tgtEl>
                                          <p:spTgt spid="132"/>
                                        </p:tgtEl>
                                      </p:cBhvr>
                                    </p:animEffect>
                                    <p:set>
                                      <p:cBhvr>
                                        <p:cTn id="263" dur="1" fill="hold">
                                          <p:stCondLst>
                                            <p:cond delay="499"/>
                                          </p:stCondLst>
                                        </p:cTn>
                                        <p:tgtEl>
                                          <p:spTgt spid="132"/>
                                        </p:tgtEl>
                                        <p:attrNameLst>
                                          <p:attrName>style.visibility</p:attrName>
                                        </p:attrNameLst>
                                      </p:cBhvr>
                                      <p:to>
                                        <p:strVal val="hidden"/>
                                      </p:to>
                                    </p:set>
                                  </p:childTnLst>
                                </p:cTn>
                              </p:par>
                              <p:par>
                                <p:cTn id="264" presetID="12" presetClass="exit" presetSubtype="8" fill="hold" grpId="1" nodeType="withEffect">
                                  <p:stCondLst>
                                    <p:cond delay="0"/>
                                  </p:stCondLst>
                                  <p:childTnLst>
                                    <p:anim calcmode="lin" valueType="num">
                                      <p:cBhvr additive="base">
                                        <p:cTn id="265" dur="500"/>
                                        <p:tgtEl>
                                          <p:spTgt spid="131"/>
                                        </p:tgtEl>
                                        <p:attrNameLst>
                                          <p:attrName>ppt_x</p:attrName>
                                        </p:attrNameLst>
                                      </p:cBhvr>
                                      <p:tavLst>
                                        <p:tav tm="0">
                                          <p:val>
                                            <p:strVal val="#ppt_x"/>
                                          </p:val>
                                        </p:tav>
                                        <p:tav tm="100000">
                                          <p:val>
                                            <p:strVal val="#ppt_x-#ppt_w*1.125000"/>
                                          </p:val>
                                        </p:tav>
                                      </p:tavLst>
                                    </p:anim>
                                    <p:animEffect transition="out" filter="wipe(left)">
                                      <p:cBhvr>
                                        <p:cTn id="266" dur="500"/>
                                        <p:tgtEl>
                                          <p:spTgt spid="131"/>
                                        </p:tgtEl>
                                      </p:cBhvr>
                                    </p:animEffect>
                                    <p:set>
                                      <p:cBhvr>
                                        <p:cTn id="267" dur="1" fill="hold">
                                          <p:stCondLst>
                                            <p:cond delay="499"/>
                                          </p:stCondLst>
                                        </p:cTn>
                                        <p:tgtEl>
                                          <p:spTgt spid="131"/>
                                        </p:tgtEl>
                                        <p:attrNameLst>
                                          <p:attrName>style.visibility</p:attrName>
                                        </p:attrNameLst>
                                      </p:cBhvr>
                                      <p:to>
                                        <p:strVal val="hidden"/>
                                      </p:to>
                                    </p:set>
                                  </p:childTnLst>
                                </p:cTn>
                              </p:par>
                              <p:par>
                                <p:cTn id="268" presetID="1" presetClass="exit" presetSubtype="0" fill="hold" grpId="1" nodeType="withEffect">
                                  <p:stCondLst>
                                    <p:cond delay="0"/>
                                  </p:stCondLst>
                                  <p:childTnLst>
                                    <p:set>
                                      <p:cBhvr>
                                        <p:cTn id="269" dur="1" fill="hold">
                                          <p:stCondLst>
                                            <p:cond delay="0"/>
                                          </p:stCondLst>
                                        </p:cTn>
                                        <p:tgtEl>
                                          <p:spTgt spid="139"/>
                                        </p:tgtEl>
                                        <p:attrNameLst>
                                          <p:attrName>style.visibility</p:attrName>
                                        </p:attrNameLst>
                                      </p:cBhvr>
                                      <p:to>
                                        <p:strVal val="hidden"/>
                                      </p:to>
                                    </p:set>
                                  </p:childTnLst>
                                </p:cTn>
                              </p:par>
                              <p:par>
                                <p:cTn id="270" presetID="1" presetClass="entr" presetSubtype="0" fill="hold" grpId="1" nodeType="withEffect">
                                  <p:stCondLst>
                                    <p:cond delay="0"/>
                                  </p:stCondLst>
                                  <p:childTnLst>
                                    <p:set>
                                      <p:cBhvr>
                                        <p:cTn id="271" dur="1" fill="hold">
                                          <p:stCondLst>
                                            <p:cond delay="0"/>
                                          </p:stCondLst>
                                        </p:cTn>
                                        <p:tgtEl>
                                          <p:spTgt spid="138"/>
                                        </p:tgtEl>
                                        <p:attrNameLst>
                                          <p:attrName>style.visibility</p:attrName>
                                        </p:attrNameLst>
                                      </p:cBhvr>
                                      <p:to>
                                        <p:strVal val="visible"/>
                                      </p:to>
                                    </p:set>
                                  </p:childTnLst>
                                </p:cTn>
                              </p:par>
                            </p:childTnLst>
                          </p:cTn>
                        </p:par>
                      </p:childTnLst>
                    </p:cTn>
                  </p:par>
                </p:childTnLst>
              </p:cTn>
              <p:nextCondLst>
                <p:cond evt="onClick" delay="0">
                  <p:tgtEl>
                    <p:spTgt spid="139"/>
                  </p:tgtEl>
                </p:cond>
              </p:nextCondLst>
            </p:seq>
          </p:childTnLst>
        </p:cTn>
      </p:par>
    </p:tnLst>
    <p:bldLst>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4" grpId="0" animBg="1"/>
      <p:bldP spid="24" grpId="1" animBg="1"/>
      <p:bldP spid="23" grpId="0"/>
      <p:bldP spid="23" grpId="1"/>
      <p:bldP spid="26" grpId="0"/>
      <p:bldP spid="26" grpId="1"/>
      <p:bldP spid="48" grpId="0" animBg="1"/>
      <p:bldP spid="48" grpId="1" animBg="1"/>
      <p:bldP spid="49" grpId="0"/>
      <p:bldP spid="49" grpId="1"/>
      <p:bldP spid="64" grpId="0"/>
      <p:bldP spid="64" grpId="1"/>
      <p:bldP spid="65" grpId="0"/>
      <p:bldP spid="65" grpId="1"/>
      <p:bldP spid="66" grpId="0"/>
      <p:bldP spid="66" grpId="1"/>
      <p:bldP spid="67" grpId="0"/>
      <p:bldP spid="67" grpId="1"/>
      <p:bldP spid="68" grpId="0"/>
      <p:bldP spid="68" grpId="1"/>
      <p:bldP spid="69" grpId="0"/>
      <p:bldP spid="69" grpId="1"/>
      <p:bldP spid="70" grpId="0"/>
      <p:bldP spid="70" grpId="1"/>
      <p:bldP spid="71" grpId="0"/>
      <p:bldP spid="71" grpId="1"/>
      <p:bldP spid="72" grpId="0"/>
      <p:bldP spid="72" grpId="1"/>
      <p:bldP spid="80" grpId="0"/>
      <p:bldP spid="129" grpId="0" animBg="1"/>
      <p:bldP spid="129" grpId="1" animBg="1"/>
      <p:bldP spid="130" grpId="0" animBg="1"/>
      <p:bldP spid="130" grpId="1" animBg="1"/>
      <p:bldP spid="131" grpId="0" animBg="1"/>
      <p:bldP spid="131" grpId="1" animBg="1"/>
      <p:bldP spid="132" grpId="0" animBg="1"/>
      <p:bldP spid="132" grpId="1" animBg="1"/>
      <p:bldP spid="133" grpId="0" animBg="1"/>
      <p:bldP spid="133" grpId="1" animBg="1"/>
      <p:bldP spid="134" grpId="0" animBg="1"/>
      <p:bldP spid="134" grpId="1" animBg="1"/>
      <p:bldP spid="135" grpId="0" animBg="1"/>
      <p:bldP spid="135" grpId="1" animBg="1"/>
      <p:bldP spid="136" grpId="0" animBg="1"/>
      <p:bldP spid="136" grpId="1" animBg="1"/>
      <p:bldP spid="138" grpId="0"/>
      <p:bldP spid="138" grpId="1"/>
      <p:bldP spid="139" grpId="0"/>
      <p:bldP spid="139" grpId="1"/>
      <p:bldP spid="108" grpId="0" animBg="1"/>
      <p:bldP spid="108" grpId="1" animBg="1"/>
      <p:bldP spid="109" grpId="0" animBg="1"/>
      <p:bldP spid="109" grpId="1" animBg="1"/>
      <p:bldP spid="110" grpId="0" animBg="1"/>
      <p:bldP spid="110" grpId="1" animBg="1"/>
    </p:bldLst>
  </p:timing>
</p:sld>
</file>

<file path=ppt/slides/slide23.xml><?xml version="1.0" encoding="utf-8"?>
<p:sld xmlns:a="http://schemas.openxmlformats.org/drawingml/2006/main" xmlns:r="http://schemas.openxmlformats.org/officeDocument/2006/relationships" xmlns:p="http://schemas.openxmlformats.org/presentationml/2006/main" show="0">
  <p:cSld>
    <p:bg>
      <p:bgPr>
        <a:blipFill dpi="0" rotWithShape="1">
          <a:blip r:embed="rId26"/>
          <a:srcRect/>
          <a:stretch>
            <a:fillRect/>
          </a:stretch>
        </a:blipFill>
        <a:effectLst/>
      </p:bgPr>
    </p:bg>
    <p:spTree>
      <p:nvGrpSpPr>
        <p:cNvPr id="1" name=""/>
        <p:cNvGrpSpPr/>
        <p:nvPr/>
      </p:nvGrpSpPr>
      <p:grpSpPr>
        <a:xfrm>
          <a:off x="0" y="0"/>
          <a:ext cx="0" cy="0"/>
          <a:chOff x="0" y="0"/>
          <a:chExt cx="0" cy="0"/>
        </a:xfrm>
      </p:grpSpPr>
      <p:sp>
        <p:nvSpPr>
          <p:cNvPr id="126" name="Rectangle 125"/>
          <p:cNvSpPr/>
          <p:nvPr/>
        </p:nvSpPr>
        <p:spPr>
          <a:xfrm>
            <a:off x="0" y="387355"/>
            <a:ext cx="9144000" cy="4756146"/>
          </a:xfrm>
          <a:prstGeom prst="rect">
            <a:avLst/>
          </a:prstGeom>
          <a:solidFill>
            <a:schemeClr val="accent5">
              <a:lumMod val="20000"/>
              <a:lumOff val="80000"/>
              <a:alpha val="9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143" name="Rectangle 142"/>
          <p:cNvSpPr/>
          <p:nvPr/>
        </p:nvSpPr>
        <p:spPr>
          <a:xfrm>
            <a:off x="-9113" y="4355588"/>
            <a:ext cx="640080" cy="788876"/>
          </a:xfrm>
          <a:prstGeom prst="rect">
            <a:avLst/>
          </a:prstGeom>
          <a:solidFill>
            <a:schemeClr val="bg1">
              <a:lumMod val="85000"/>
            </a:schemeClr>
          </a:solidFill>
          <a:ln>
            <a:noFill/>
          </a:ln>
          <a:effectLst>
            <a:outerShdw blurRad="1651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140" name="Rectangle 139"/>
          <p:cNvSpPr/>
          <p:nvPr/>
        </p:nvSpPr>
        <p:spPr>
          <a:xfrm>
            <a:off x="2607" y="3144594"/>
            <a:ext cx="640080" cy="296227"/>
          </a:xfrm>
          <a:prstGeom prst="rect">
            <a:avLst/>
          </a:prstGeom>
          <a:solidFill>
            <a:schemeClr val="bg1">
              <a:lumMod val="85000"/>
            </a:schemeClr>
          </a:solidFill>
          <a:ln>
            <a:noFill/>
          </a:ln>
          <a:effectLst>
            <a:outerShdw blurRad="1651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cxnSp>
        <p:nvCxnSpPr>
          <p:cNvPr id="9217" name="Straight Connector 9216"/>
          <p:cNvCxnSpPr/>
          <p:nvPr/>
        </p:nvCxnSpPr>
        <p:spPr>
          <a:xfrm flipV="1">
            <a:off x="9448800" y="-857250"/>
            <a:ext cx="0" cy="1009650"/>
          </a:xfrm>
          <a:prstGeom prst="line">
            <a:avLst/>
          </a:prstGeom>
        </p:spPr>
        <p:style>
          <a:lnRef idx="1">
            <a:schemeClr val="accent1"/>
          </a:lnRef>
          <a:fillRef idx="0">
            <a:schemeClr val="accent1"/>
          </a:fillRef>
          <a:effectRef idx="0">
            <a:schemeClr val="accent1"/>
          </a:effectRef>
          <a:fontRef idx="minor">
            <a:schemeClr val="tx1"/>
          </a:fontRef>
        </p:style>
      </p:cxnSp>
      <p:sp>
        <p:nvSpPr>
          <p:cNvPr id="128" name="Rectangle 127"/>
          <p:cNvSpPr/>
          <p:nvPr/>
        </p:nvSpPr>
        <p:spPr>
          <a:xfrm>
            <a:off x="-4729" y="508898"/>
            <a:ext cx="640080" cy="2520052"/>
          </a:xfrm>
          <a:prstGeom prst="rect">
            <a:avLst/>
          </a:prstGeom>
          <a:solidFill>
            <a:schemeClr val="bg1">
              <a:lumMod val="85000"/>
            </a:schemeClr>
          </a:solidFill>
          <a:ln>
            <a:noFill/>
          </a:ln>
          <a:effectLst>
            <a:outerShdw blurRad="1651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16" name="Oval 15">
            <a:hlinkClick r:id="" action="ppaction://macro?name=Slide25.RedFore"/>
          </p:cNvPr>
          <p:cNvSpPr/>
          <p:nvPr/>
        </p:nvSpPr>
        <p:spPr>
          <a:xfrm>
            <a:off x="268439" y="616625"/>
            <a:ext cx="118872" cy="118872"/>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17" name="Oval 16">
            <a:hlinkClick r:id="" action="ppaction://macro?name=Slide25.OrangeFore"/>
          </p:cNvPr>
          <p:cNvSpPr/>
          <p:nvPr/>
        </p:nvSpPr>
        <p:spPr>
          <a:xfrm>
            <a:off x="395550" y="675311"/>
            <a:ext cx="118872" cy="118872"/>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18" name="Oval 17">
            <a:hlinkClick r:id="" action="ppaction://macro?name=Slide25.YellowFore"/>
          </p:cNvPr>
          <p:cNvSpPr/>
          <p:nvPr/>
        </p:nvSpPr>
        <p:spPr>
          <a:xfrm>
            <a:off x="443729" y="804458"/>
            <a:ext cx="118872" cy="118872"/>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19" name="Oval 18">
            <a:hlinkClick r:id="" action="ppaction://macro?name=Slide25.GreenFore"/>
          </p:cNvPr>
          <p:cNvSpPr/>
          <p:nvPr/>
        </p:nvSpPr>
        <p:spPr>
          <a:xfrm>
            <a:off x="395550" y="928053"/>
            <a:ext cx="118872" cy="118872"/>
          </a:xfrm>
          <a:prstGeom prst="ellipse">
            <a:avLst/>
          </a:prstGeom>
          <a:solidFill>
            <a:srgbClr val="00D6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20" name="Oval 19">
            <a:hlinkClick r:id="" action="ppaction://macro?name=Slide25.aBlueFore"/>
          </p:cNvPr>
          <p:cNvSpPr/>
          <p:nvPr/>
        </p:nvSpPr>
        <p:spPr>
          <a:xfrm>
            <a:off x="263211" y="989407"/>
            <a:ext cx="118872" cy="118872"/>
          </a:xfrm>
          <a:prstGeom prst="ellipse">
            <a:avLst/>
          </a:prstGeom>
          <a:solidFill>
            <a:srgbClr val="0005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21" name="Oval 20">
            <a:hlinkClick r:id="" action="ppaction://macro?name=Slide25.aPurpleFore"/>
          </p:cNvPr>
          <p:cNvSpPr/>
          <p:nvPr/>
        </p:nvSpPr>
        <p:spPr>
          <a:xfrm>
            <a:off x="133890" y="930848"/>
            <a:ext cx="118872" cy="118872"/>
          </a:xfrm>
          <a:prstGeom prst="ellipse">
            <a:avLst/>
          </a:prstGeom>
          <a:solidFill>
            <a:srgbClr val="FF33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22" name="Oval 21">
            <a:hlinkClick r:id="" action="ppaction://macro?name=Slide25.aBlackFore"/>
          </p:cNvPr>
          <p:cNvSpPr/>
          <p:nvPr/>
        </p:nvSpPr>
        <p:spPr>
          <a:xfrm>
            <a:off x="134930" y="685586"/>
            <a:ext cx="118872" cy="11887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24" name="Oval 23">
            <a:hlinkClick r:id="" action="ppaction://macro?name=Slide25.aWhiteFore"/>
          </p:cNvPr>
          <p:cNvSpPr/>
          <p:nvPr/>
        </p:nvSpPr>
        <p:spPr>
          <a:xfrm>
            <a:off x="78955" y="804458"/>
            <a:ext cx="118872" cy="1188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14" name="Oval 13"/>
          <p:cNvSpPr>
            <a:spLocks noChangeAspect="1"/>
          </p:cNvSpPr>
          <p:nvPr/>
        </p:nvSpPr>
        <p:spPr>
          <a:xfrm>
            <a:off x="140687" y="680288"/>
            <a:ext cx="365760" cy="365760"/>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23" name="TextBox 22"/>
          <p:cNvSpPr txBox="1"/>
          <p:nvPr/>
        </p:nvSpPr>
        <p:spPr>
          <a:xfrm>
            <a:off x="139142" y="743890"/>
            <a:ext cx="365384" cy="215444"/>
          </a:xfrm>
          <a:prstGeom prst="rect">
            <a:avLst/>
          </a:prstGeom>
          <a:noFill/>
        </p:spPr>
        <p:txBody>
          <a:bodyPr wrap="square" rtlCol="0" anchor="ctr">
            <a:spAutoFit/>
          </a:bodyPr>
          <a:lstStyle/>
          <a:p>
            <a:pPr algn="ctr"/>
            <a:r>
              <a:rPr lang="en-US" sz="800" i="1" dirty="0" smtClean="0">
                <a:solidFill>
                  <a:schemeClr val="bg1"/>
                </a:solidFill>
                <a:latin typeface="Segoe UI" pitchFamily="34" charset="0"/>
                <a:cs typeface="Segoe UI" pitchFamily="34" charset="0"/>
              </a:rPr>
              <a:t>text</a:t>
            </a:r>
            <a:endParaRPr lang="en-US" sz="800" i="1" dirty="0">
              <a:solidFill>
                <a:schemeClr val="bg1"/>
              </a:solidFill>
              <a:latin typeface="Segoe UI" pitchFamily="34" charset="0"/>
              <a:cs typeface="Segoe UI" pitchFamily="34" charset="0"/>
            </a:endParaRPr>
          </a:p>
        </p:txBody>
      </p:sp>
      <p:sp>
        <p:nvSpPr>
          <p:cNvPr id="26" name="TextBox 25"/>
          <p:cNvSpPr txBox="1"/>
          <p:nvPr/>
        </p:nvSpPr>
        <p:spPr>
          <a:xfrm>
            <a:off x="139142" y="743890"/>
            <a:ext cx="365384" cy="215444"/>
          </a:xfrm>
          <a:prstGeom prst="rect">
            <a:avLst/>
          </a:prstGeom>
          <a:noFill/>
        </p:spPr>
        <p:txBody>
          <a:bodyPr wrap="square" rtlCol="0" anchor="ctr">
            <a:spAutoFit/>
          </a:bodyPr>
          <a:lstStyle/>
          <a:p>
            <a:pPr algn="ctr"/>
            <a:r>
              <a:rPr lang="en-US" sz="800" i="1" dirty="0" smtClean="0">
                <a:solidFill>
                  <a:schemeClr val="bg1"/>
                </a:solidFill>
                <a:latin typeface="Segoe UI" pitchFamily="34" charset="0"/>
                <a:cs typeface="Segoe UI" pitchFamily="34" charset="0"/>
              </a:rPr>
              <a:t>text</a:t>
            </a:r>
            <a:endParaRPr lang="en-US" sz="800" i="1" dirty="0">
              <a:solidFill>
                <a:schemeClr val="bg1"/>
              </a:solidFill>
              <a:latin typeface="Segoe UI" pitchFamily="34" charset="0"/>
              <a:cs typeface="Segoe UI" pitchFamily="34" charset="0"/>
            </a:endParaRPr>
          </a:p>
        </p:txBody>
      </p:sp>
      <p:sp>
        <p:nvSpPr>
          <p:cNvPr id="48" name="Donut 47"/>
          <p:cNvSpPr/>
          <p:nvPr/>
        </p:nvSpPr>
        <p:spPr>
          <a:xfrm>
            <a:off x="89210" y="2343150"/>
            <a:ext cx="457200" cy="457200"/>
          </a:xfrm>
          <a:prstGeom prst="donut">
            <a:avLst>
              <a:gd name="adj" fmla="val 8810"/>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49" name="TextBox 48">
            <a:hlinkClick r:id="" action="ppaction://macro?name=Slide25.a10"/>
          </p:cNvPr>
          <p:cNvSpPr txBox="1"/>
          <p:nvPr/>
        </p:nvSpPr>
        <p:spPr>
          <a:xfrm>
            <a:off x="278934" y="2295595"/>
            <a:ext cx="83356" cy="92333"/>
          </a:xfrm>
          <a:prstGeom prst="rect">
            <a:avLst/>
          </a:prstGeom>
          <a:noFill/>
        </p:spPr>
        <p:txBody>
          <a:bodyPr wrap="none" lIns="0" tIns="0" rIns="0" bIns="0" rtlCol="0">
            <a:spAutoFit/>
          </a:bodyPr>
          <a:lstStyle/>
          <a:p>
            <a:r>
              <a:rPr lang="en-US" sz="600" i="1" dirty="0" smtClean="0">
                <a:latin typeface="Segoe UI" pitchFamily="34" charset="0"/>
                <a:cs typeface="Segoe UI" pitchFamily="34" charset="0"/>
              </a:rPr>
              <a:t>10</a:t>
            </a:r>
            <a:endParaRPr lang="en-US" sz="600" i="1" dirty="0">
              <a:latin typeface="Segoe UI" pitchFamily="34" charset="0"/>
              <a:cs typeface="Segoe UI" pitchFamily="34" charset="0"/>
            </a:endParaRPr>
          </a:p>
        </p:txBody>
      </p:sp>
      <p:sp>
        <p:nvSpPr>
          <p:cNvPr id="64" name="TextBox 63">
            <a:hlinkClick r:id="" action="ppaction://macro?name=Slide25.a12"/>
          </p:cNvPr>
          <p:cNvSpPr txBox="1"/>
          <p:nvPr/>
        </p:nvSpPr>
        <p:spPr>
          <a:xfrm>
            <a:off x="444330" y="2348912"/>
            <a:ext cx="83356" cy="92333"/>
          </a:xfrm>
          <a:prstGeom prst="rect">
            <a:avLst/>
          </a:prstGeom>
          <a:noFill/>
        </p:spPr>
        <p:txBody>
          <a:bodyPr wrap="none" lIns="0" tIns="0" rIns="0" bIns="0" rtlCol="0">
            <a:spAutoFit/>
          </a:bodyPr>
          <a:lstStyle/>
          <a:p>
            <a:r>
              <a:rPr lang="en-US" sz="600" i="1" dirty="0" smtClean="0">
                <a:latin typeface="Segoe UI" pitchFamily="34" charset="0"/>
                <a:cs typeface="Segoe UI" pitchFamily="34" charset="0"/>
              </a:rPr>
              <a:t>12</a:t>
            </a:r>
            <a:endParaRPr lang="en-US" sz="600" i="1" dirty="0">
              <a:latin typeface="Segoe UI" pitchFamily="34" charset="0"/>
              <a:cs typeface="Segoe UI" pitchFamily="34" charset="0"/>
            </a:endParaRPr>
          </a:p>
        </p:txBody>
      </p:sp>
      <p:sp>
        <p:nvSpPr>
          <p:cNvPr id="65" name="TextBox 64">
            <a:hlinkClick r:id="" action="ppaction://macro?name=Slide25.a16"/>
          </p:cNvPr>
          <p:cNvSpPr txBox="1"/>
          <p:nvPr/>
        </p:nvSpPr>
        <p:spPr>
          <a:xfrm>
            <a:off x="506447" y="2525582"/>
            <a:ext cx="83356" cy="92333"/>
          </a:xfrm>
          <a:prstGeom prst="rect">
            <a:avLst/>
          </a:prstGeom>
          <a:noFill/>
        </p:spPr>
        <p:txBody>
          <a:bodyPr wrap="none" lIns="0" tIns="0" rIns="0" bIns="0" rtlCol="0">
            <a:spAutoFit/>
          </a:bodyPr>
          <a:lstStyle/>
          <a:p>
            <a:r>
              <a:rPr lang="en-US" sz="600" i="1" dirty="0" smtClean="0">
                <a:latin typeface="Segoe UI" pitchFamily="34" charset="0"/>
                <a:cs typeface="Segoe UI" pitchFamily="34" charset="0"/>
              </a:rPr>
              <a:t>16</a:t>
            </a:r>
            <a:endParaRPr lang="en-US" sz="600" i="1" dirty="0">
              <a:latin typeface="Segoe UI" pitchFamily="34" charset="0"/>
              <a:cs typeface="Segoe UI" pitchFamily="34" charset="0"/>
            </a:endParaRPr>
          </a:p>
        </p:txBody>
      </p:sp>
      <p:sp>
        <p:nvSpPr>
          <p:cNvPr id="66" name="TextBox 65">
            <a:hlinkClick r:id="" action="ppaction://macro?name=Slide25.a20"/>
          </p:cNvPr>
          <p:cNvSpPr txBox="1"/>
          <p:nvPr/>
        </p:nvSpPr>
        <p:spPr>
          <a:xfrm>
            <a:off x="443424" y="2705401"/>
            <a:ext cx="83356" cy="92333"/>
          </a:xfrm>
          <a:prstGeom prst="rect">
            <a:avLst/>
          </a:prstGeom>
          <a:noFill/>
        </p:spPr>
        <p:txBody>
          <a:bodyPr wrap="none" lIns="0" tIns="0" rIns="0" bIns="0" rtlCol="0">
            <a:spAutoFit/>
          </a:bodyPr>
          <a:lstStyle/>
          <a:p>
            <a:r>
              <a:rPr lang="en-US" sz="600" i="1" dirty="0" smtClean="0">
                <a:latin typeface="Segoe UI" pitchFamily="34" charset="0"/>
                <a:cs typeface="Segoe UI" pitchFamily="34" charset="0"/>
              </a:rPr>
              <a:t>20</a:t>
            </a:r>
            <a:endParaRPr lang="en-US" sz="600" i="1" dirty="0">
              <a:latin typeface="Segoe UI" pitchFamily="34" charset="0"/>
              <a:cs typeface="Segoe UI" pitchFamily="34" charset="0"/>
            </a:endParaRPr>
          </a:p>
        </p:txBody>
      </p:sp>
      <p:sp>
        <p:nvSpPr>
          <p:cNvPr id="67" name="TextBox 66">
            <a:hlinkClick r:id="" action="ppaction://macro?name=Slide25.a24"/>
          </p:cNvPr>
          <p:cNvSpPr txBox="1"/>
          <p:nvPr/>
        </p:nvSpPr>
        <p:spPr>
          <a:xfrm>
            <a:off x="286197" y="2765428"/>
            <a:ext cx="83356" cy="92333"/>
          </a:xfrm>
          <a:prstGeom prst="rect">
            <a:avLst/>
          </a:prstGeom>
          <a:noFill/>
        </p:spPr>
        <p:txBody>
          <a:bodyPr wrap="none" lIns="0" tIns="0" rIns="0" bIns="0" rtlCol="0">
            <a:spAutoFit/>
          </a:bodyPr>
          <a:lstStyle/>
          <a:p>
            <a:r>
              <a:rPr lang="en-US" sz="600" i="1" dirty="0" smtClean="0">
                <a:latin typeface="Segoe UI" pitchFamily="34" charset="0"/>
                <a:cs typeface="Segoe UI" pitchFamily="34" charset="0"/>
              </a:rPr>
              <a:t>24</a:t>
            </a:r>
            <a:endParaRPr lang="en-US" sz="600" i="1" dirty="0">
              <a:latin typeface="Segoe UI" pitchFamily="34" charset="0"/>
              <a:cs typeface="Segoe UI" pitchFamily="34" charset="0"/>
            </a:endParaRPr>
          </a:p>
        </p:txBody>
      </p:sp>
      <p:sp>
        <p:nvSpPr>
          <p:cNvPr id="68" name="TextBox 67">
            <a:hlinkClick r:id="" action="ppaction://macro?name=Slide25.a28"/>
          </p:cNvPr>
          <p:cNvSpPr txBox="1"/>
          <p:nvPr/>
        </p:nvSpPr>
        <p:spPr>
          <a:xfrm>
            <a:off x="110465" y="2705402"/>
            <a:ext cx="83356" cy="92333"/>
          </a:xfrm>
          <a:prstGeom prst="rect">
            <a:avLst/>
          </a:prstGeom>
          <a:noFill/>
        </p:spPr>
        <p:txBody>
          <a:bodyPr wrap="none" lIns="0" tIns="0" rIns="0" bIns="0" rtlCol="0">
            <a:spAutoFit/>
          </a:bodyPr>
          <a:lstStyle/>
          <a:p>
            <a:r>
              <a:rPr lang="en-US" sz="600" i="1" dirty="0" smtClean="0">
                <a:latin typeface="Segoe UI" pitchFamily="34" charset="0"/>
                <a:cs typeface="Segoe UI" pitchFamily="34" charset="0"/>
              </a:rPr>
              <a:t>28</a:t>
            </a:r>
            <a:endParaRPr lang="en-US" sz="600" i="1" dirty="0">
              <a:latin typeface="Segoe UI" pitchFamily="34" charset="0"/>
              <a:cs typeface="Segoe UI" pitchFamily="34" charset="0"/>
            </a:endParaRPr>
          </a:p>
        </p:txBody>
      </p:sp>
      <p:sp>
        <p:nvSpPr>
          <p:cNvPr id="69" name="TextBox 68">
            <a:hlinkClick r:id="" action="ppaction://macro?name=Slide25.a30"/>
          </p:cNvPr>
          <p:cNvSpPr txBox="1"/>
          <p:nvPr/>
        </p:nvSpPr>
        <p:spPr>
          <a:xfrm>
            <a:off x="44587" y="2525583"/>
            <a:ext cx="83356" cy="92333"/>
          </a:xfrm>
          <a:prstGeom prst="rect">
            <a:avLst/>
          </a:prstGeom>
          <a:noFill/>
        </p:spPr>
        <p:txBody>
          <a:bodyPr wrap="none" lIns="0" tIns="0" rIns="0" bIns="0" rtlCol="0">
            <a:spAutoFit/>
          </a:bodyPr>
          <a:lstStyle/>
          <a:p>
            <a:r>
              <a:rPr lang="en-US" sz="600" i="1" dirty="0" smtClean="0">
                <a:latin typeface="Segoe UI" pitchFamily="34" charset="0"/>
                <a:cs typeface="Segoe UI" pitchFamily="34" charset="0"/>
              </a:rPr>
              <a:t>30</a:t>
            </a:r>
            <a:endParaRPr lang="en-US" sz="600" i="1" dirty="0">
              <a:latin typeface="Segoe UI" pitchFamily="34" charset="0"/>
              <a:cs typeface="Segoe UI" pitchFamily="34" charset="0"/>
            </a:endParaRPr>
          </a:p>
        </p:txBody>
      </p:sp>
      <p:sp>
        <p:nvSpPr>
          <p:cNvPr id="70" name="TextBox 69">
            <a:hlinkClick r:id="" action="ppaction://macro?name=Slide25.a36"/>
          </p:cNvPr>
          <p:cNvSpPr txBox="1"/>
          <p:nvPr/>
        </p:nvSpPr>
        <p:spPr>
          <a:xfrm>
            <a:off x="103663" y="2348913"/>
            <a:ext cx="83356" cy="92333"/>
          </a:xfrm>
          <a:prstGeom prst="rect">
            <a:avLst/>
          </a:prstGeom>
          <a:noFill/>
        </p:spPr>
        <p:txBody>
          <a:bodyPr wrap="none" lIns="0" tIns="0" rIns="0" bIns="0" rtlCol="0">
            <a:spAutoFit/>
          </a:bodyPr>
          <a:lstStyle/>
          <a:p>
            <a:r>
              <a:rPr lang="en-US" sz="600" i="1" dirty="0" smtClean="0">
                <a:latin typeface="Segoe UI" pitchFamily="34" charset="0"/>
                <a:cs typeface="Segoe UI" pitchFamily="34" charset="0"/>
              </a:rPr>
              <a:t>36</a:t>
            </a:r>
            <a:endParaRPr lang="en-US" sz="600" i="1" dirty="0">
              <a:latin typeface="Segoe UI" pitchFamily="34" charset="0"/>
              <a:cs typeface="Segoe UI" pitchFamily="34" charset="0"/>
            </a:endParaRPr>
          </a:p>
        </p:txBody>
      </p:sp>
      <p:sp>
        <p:nvSpPr>
          <p:cNvPr id="61" name="Oval 60"/>
          <p:cNvSpPr/>
          <p:nvPr/>
        </p:nvSpPr>
        <p:spPr>
          <a:xfrm>
            <a:off x="134930" y="2388870"/>
            <a:ext cx="365760" cy="365760"/>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71" name="TextBox 70"/>
          <p:cNvSpPr txBox="1"/>
          <p:nvPr/>
        </p:nvSpPr>
        <p:spPr>
          <a:xfrm>
            <a:off x="232044" y="2510194"/>
            <a:ext cx="163506" cy="123111"/>
          </a:xfrm>
          <a:prstGeom prst="rect">
            <a:avLst/>
          </a:prstGeom>
          <a:noFill/>
        </p:spPr>
        <p:txBody>
          <a:bodyPr wrap="none" lIns="0" tIns="0" rIns="0" bIns="0" rtlCol="0" anchor="ctr">
            <a:spAutoFit/>
          </a:bodyPr>
          <a:lstStyle/>
          <a:p>
            <a:pPr algn="ctr"/>
            <a:r>
              <a:rPr lang="en-US" sz="800" i="1" dirty="0" smtClean="0">
                <a:solidFill>
                  <a:schemeClr val="bg1"/>
                </a:solidFill>
                <a:latin typeface="Segoe UI" pitchFamily="34" charset="0"/>
                <a:cs typeface="Segoe UI" pitchFamily="34" charset="0"/>
              </a:rPr>
              <a:t>size</a:t>
            </a:r>
            <a:endParaRPr lang="en-US" sz="800" i="1" dirty="0">
              <a:solidFill>
                <a:schemeClr val="bg1"/>
              </a:solidFill>
              <a:latin typeface="Segoe UI" pitchFamily="34" charset="0"/>
              <a:cs typeface="Segoe UI" pitchFamily="34" charset="0"/>
            </a:endParaRPr>
          </a:p>
        </p:txBody>
      </p:sp>
      <p:sp>
        <p:nvSpPr>
          <p:cNvPr id="72" name="TextBox 71"/>
          <p:cNvSpPr txBox="1"/>
          <p:nvPr/>
        </p:nvSpPr>
        <p:spPr>
          <a:xfrm>
            <a:off x="232044" y="2510194"/>
            <a:ext cx="163506" cy="123111"/>
          </a:xfrm>
          <a:prstGeom prst="rect">
            <a:avLst/>
          </a:prstGeom>
          <a:noFill/>
        </p:spPr>
        <p:txBody>
          <a:bodyPr wrap="none" lIns="0" tIns="0" rIns="0" bIns="0" rtlCol="0" anchor="ctr">
            <a:spAutoFit/>
          </a:bodyPr>
          <a:lstStyle/>
          <a:p>
            <a:pPr algn="ctr"/>
            <a:r>
              <a:rPr lang="en-US" sz="800" i="1" dirty="0" smtClean="0">
                <a:solidFill>
                  <a:schemeClr val="bg1"/>
                </a:solidFill>
                <a:latin typeface="Segoe UI" pitchFamily="34" charset="0"/>
                <a:cs typeface="Segoe UI" pitchFamily="34" charset="0"/>
              </a:rPr>
              <a:t>size</a:t>
            </a:r>
            <a:endParaRPr lang="en-US" sz="800" i="1" dirty="0">
              <a:solidFill>
                <a:schemeClr val="bg1"/>
              </a:solidFill>
              <a:latin typeface="Segoe UI" pitchFamily="34" charset="0"/>
              <a:cs typeface="Segoe UI" pitchFamily="34" charset="0"/>
            </a:endParaRPr>
          </a:p>
        </p:txBody>
      </p:sp>
      <p:sp>
        <p:nvSpPr>
          <p:cNvPr id="73" name="Oval 72">
            <a:hlinkClick r:id="" action="ppaction://macro?name=Slide17.AlignLeft"/>
          </p:cNvPr>
          <p:cNvSpPr>
            <a:spLocks noChangeAspect="1"/>
          </p:cNvSpPr>
          <p:nvPr/>
        </p:nvSpPr>
        <p:spPr>
          <a:xfrm>
            <a:off x="13481" y="3209312"/>
            <a:ext cx="182880" cy="182880"/>
          </a:xfrm>
          <a:prstGeom prst="ellipse">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74" name="Oval 73">
            <a:hlinkClick r:id="" action="ppaction://macro?name=Slide17.AlignCenter"/>
          </p:cNvPr>
          <p:cNvSpPr>
            <a:spLocks noChangeAspect="1"/>
          </p:cNvSpPr>
          <p:nvPr/>
        </p:nvSpPr>
        <p:spPr>
          <a:xfrm>
            <a:off x="229172" y="3209312"/>
            <a:ext cx="182880" cy="182880"/>
          </a:xfrm>
          <a:prstGeom prst="ellipse">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75" name="Oval 74">
            <a:hlinkClick r:id="" action="ppaction://macro?name=Slide17.AlignRight"/>
          </p:cNvPr>
          <p:cNvSpPr>
            <a:spLocks noChangeAspect="1"/>
          </p:cNvSpPr>
          <p:nvPr/>
        </p:nvSpPr>
        <p:spPr>
          <a:xfrm>
            <a:off x="439483" y="3209312"/>
            <a:ext cx="182880" cy="182880"/>
          </a:xfrm>
          <a:prstGeom prst="ellipse">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79" name="Oval 78">
            <a:hlinkClick r:id="" action="ppaction://macro?name=Slide25.aClear"/>
          </p:cNvPr>
          <p:cNvSpPr/>
          <p:nvPr/>
        </p:nvSpPr>
        <p:spPr>
          <a:xfrm>
            <a:off x="112626" y="4567146"/>
            <a:ext cx="365760" cy="365760"/>
          </a:xfrm>
          <a:prstGeom prst="ellipse">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80" name="TextBox 79">
            <a:hlinkClick r:id="" action="ppaction://macro?name=Slide25.aClear"/>
          </p:cNvPr>
          <p:cNvSpPr txBox="1"/>
          <p:nvPr/>
        </p:nvSpPr>
        <p:spPr>
          <a:xfrm>
            <a:off x="188105" y="4688470"/>
            <a:ext cx="214802" cy="123111"/>
          </a:xfrm>
          <a:prstGeom prst="rect">
            <a:avLst/>
          </a:prstGeom>
          <a:noFill/>
          <a:effectLst/>
        </p:spPr>
        <p:txBody>
          <a:bodyPr wrap="none" lIns="0" tIns="0" rIns="0" bIns="0" rtlCol="0" anchor="ctr">
            <a:spAutoFit/>
          </a:bodyPr>
          <a:lstStyle/>
          <a:p>
            <a:pPr algn="ctr"/>
            <a:r>
              <a:rPr lang="en-US" sz="800" i="1" dirty="0" smtClean="0">
                <a:solidFill>
                  <a:schemeClr val="bg1"/>
                </a:solidFill>
                <a:latin typeface="Segoe UI" pitchFamily="34" charset="0"/>
                <a:cs typeface="Segoe UI" pitchFamily="34" charset="0"/>
              </a:rPr>
              <a:t>clear</a:t>
            </a:r>
            <a:endParaRPr lang="en-US" sz="800" i="1" dirty="0">
              <a:solidFill>
                <a:schemeClr val="bg1"/>
              </a:solidFill>
              <a:latin typeface="Segoe UI" pitchFamily="34" charset="0"/>
              <a:cs typeface="Segoe UI" pitchFamily="34" charset="0"/>
            </a:endParaRPr>
          </a:p>
        </p:txBody>
      </p:sp>
      <p:sp>
        <p:nvSpPr>
          <p:cNvPr id="129" name="Oval 128">
            <a:hlinkClick r:id="" action="ppaction://macro?name=Slide25.a1RedBack"/>
          </p:cNvPr>
          <p:cNvSpPr/>
          <p:nvPr/>
        </p:nvSpPr>
        <p:spPr>
          <a:xfrm>
            <a:off x="268439" y="1470496"/>
            <a:ext cx="118872" cy="118872"/>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130" name="Oval 129">
            <a:hlinkClick r:id="" action="ppaction://macro?name=Slide25.a2OrangeBack"/>
          </p:cNvPr>
          <p:cNvSpPr/>
          <p:nvPr/>
        </p:nvSpPr>
        <p:spPr>
          <a:xfrm>
            <a:off x="395550" y="1529182"/>
            <a:ext cx="118872" cy="118872"/>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131" name="Oval 130">
            <a:hlinkClick r:id="" action="ppaction://macro?name=Slide25.a3YellowBack"/>
          </p:cNvPr>
          <p:cNvSpPr/>
          <p:nvPr/>
        </p:nvSpPr>
        <p:spPr>
          <a:xfrm>
            <a:off x="443729" y="1658329"/>
            <a:ext cx="118872" cy="118872"/>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132" name="Oval 131">
            <a:hlinkClick r:id="" action="ppaction://macro?name=Slide25.a4GreenBack"/>
          </p:cNvPr>
          <p:cNvSpPr/>
          <p:nvPr/>
        </p:nvSpPr>
        <p:spPr>
          <a:xfrm>
            <a:off x="395550" y="1781924"/>
            <a:ext cx="118872" cy="118872"/>
          </a:xfrm>
          <a:prstGeom prst="ellipse">
            <a:avLst/>
          </a:prstGeom>
          <a:solidFill>
            <a:srgbClr val="00D6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133" name="Oval 132">
            <a:hlinkClick r:id="" action="ppaction://macro?name=Slide25.a5BlueBack"/>
          </p:cNvPr>
          <p:cNvSpPr/>
          <p:nvPr/>
        </p:nvSpPr>
        <p:spPr>
          <a:xfrm>
            <a:off x="263211" y="1843278"/>
            <a:ext cx="118872" cy="118872"/>
          </a:xfrm>
          <a:prstGeom prst="ellipse">
            <a:avLst/>
          </a:prstGeom>
          <a:solidFill>
            <a:srgbClr val="0005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134" name="Oval 133">
            <a:hlinkClick r:id="" action="ppaction://macro?name=Slide25.a6PurpleBack"/>
          </p:cNvPr>
          <p:cNvSpPr/>
          <p:nvPr/>
        </p:nvSpPr>
        <p:spPr>
          <a:xfrm>
            <a:off x="133890" y="1784719"/>
            <a:ext cx="118872" cy="118872"/>
          </a:xfrm>
          <a:prstGeom prst="ellipse">
            <a:avLst/>
          </a:prstGeom>
          <a:solidFill>
            <a:srgbClr val="FF33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135" name="Oval 134">
            <a:hlinkClick r:id="" action="ppaction://macro?name=Slide25.a8BlackBack"/>
          </p:cNvPr>
          <p:cNvSpPr/>
          <p:nvPr/>
        </p:nvSpPr>
        <p:spPr>
          <a:xfrm>
            <a:off x="134930" y="1539457"/>
            <a:ext cx="118872" cy="11887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136" name="Oval 135">
            <a:hlinkClick r:id="" action="ppaction://macro?name=Slide25.a7WhiteBack"/>
          </p:cNvPr>
          <p:cNvSpPr/>
          <p:nvPr/>
        </p:nvSpPr>
        <p:spPr>
          <a:xfrm>
            <a:off x="78955" y="1658329"/>
            <a:ext cx="118872" cy="1188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137" name="Oval 136"/>
          <p:cNvSpPr>
            <a:spLocks noChangeAspect="1"/>
          </p:cNvSpPr>
          <p:nvPr/>
        </p:nvSpPr>
        <p:spPr>
          <a:xfrm>
            <a:off x="140687" y="1534159"/>
            <a:ext cx="365760" cy="365760"/>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138" name="TextBox 137"/>
          <p:cNvSpPr txBox="1"/>
          <p:nvPr/>
        </p:nvSpPr>
        <p:spPr>
          <a:xfrm>
            <a:off x="209818" y="1654089"/>
            <a:ext cx="228599" cy="123111"/>
          </a:xfrm>
          <a:prstGeom prst="rect">
            <a:avLst/>
          </a:prstGeom>
          <a:noFill/>
        </p:spPr>
        <p:txBody>
          <a:bodyPr wrap="square" lIns="0" tIns="0" rIns="0" bIns="0" rtlCol="0" anchor="ctr">
            <a:spAutoFit/>
          </a:bodyPr>
          <a:lstStyle/>
          <a:p>
            <a:pPr algn="ctr"/>
            <a:r>
              <a:rPr lang="en-US" sz="800" i="1" dirty="0" smtClean="0">
                <a:solidFill>
                  <a:schemeClr val="bg1"/>
                </a:solidFill>
                <a:latin typeface="Segoe UI" pitchFamily="34" charset="0"/>
                <a:cs typeface="Segoe UI" pitchFamily="34" charset="0"/>
              </a:rPr>
              <a:t>back</a:t>
            </a:r>
            <a:endParaRPr lang="en-US" sz="800" i="1" dirty="0">
              <a:solidFill>
                <a:schemeClr val="bg1"/>
              </a:solidFill>
              <a:latin typeface="Segoe UI" pitchFamily="34" charset="0"/>
              <a:cs typeface="Segoe UI" pitchFamily="34" charset="0"/>
            </a:endParaRPr>
          </a:p>
        </p:txBody>
      </p:sp>
      <p:sp>
        <p:nvSpPr>
          <p:cNvPr id="139" name="TextBox 138"/>
          <p:cNvSpPr txBox="1"/>
          <p:nvPr/>
        </p:nvSpPr>
        <p:spPr>
          <a:xfrm>
            <a:off x="209818" y="1654089"/>
            <a:ext cx="228599" cy="123111"/>
          </a:xfrm>
          <a:prstGeom prst="rect">
            <a:avLst/>
          </a:prstGeom>
          <a:noFill/>
        </p:spPr>
        <p:txBody>
          <a:bodyPr wrap="square" lIns="0" tIns="0" rIns="0" bIns="0" rtlCol="0" anchor="ctr">
            <a:spAutoFit/>
          </a:bodyPr>
          <a:lstStyle/>
          <a:p>
            <a:pPr algn="ctr"/>
            <a:r>
              <a:rPr lang="en-US" sz="800" i="1" dirty="0" smtClean="0">
                <a:solidFill>
                  <a:schemeClr val="bg1"/>
                </a:solidFill>
                <a:latin typeface="Segoe UI" pitchFamily="34" charset="0"/>
                <a:cs typeface="Segoe UI" pitchFamily="34" charset="0"/>
              </a:rPr>
              <a:t>back</a:t>
            </a:r>
            <a:endParaRPr lang="en-US" sz="800" i="1" dirty="0">
              <a:solidFill>
                <a:schemeClr val="bg1"/>
              </a:solidFill>
              <a:latin typeface="Segoe UI" pitchFamily="34" charset="0"/>
              <a:cs typeface="Segoe UI" pitchFamily="34" charset="0"/>
            </a:endParaRPr>
          </a:p>
        </p:txBody>
      </p:sp>
      <p:sp>
        <p:nvSpPr>
          <p:cNvPr id="141" name="Rectangle 140"/>
          <p:cNvSpPr/>
          <p:nvPr/>
        </p:nvSpPr>
        <p:spPr>
          <a:xfrm>
            <a:off x="1" y="3556337"/>
            <a:ext cx="640080" cy="296227"/>
          </a:xfrm>
          <a:prstGeom prst="rect">
            <a:avLst/>
          </a:prstGeom>
          <a:solidFill>
            <a:schemeClr val="bg1">
              <a:lumMod val="85000"/>
            </a:schemeClr>
          </a:solidFill>
          <a:ln>
            <a:noFill/>
          </a:ln>
          <a:effectLst>
            <a:outerShdw blurRad="1651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104" name="Oval 103">
            <a:hlinkClick r:id="" action="ppaction://macro?name=Slide25.aBold"/>
          </p:cNvPr>
          <p:cNvSpPr>
            <a:spLocks noChangeAspect="1"/>
          </p:cNvSpPr>
          <p:nvPr/>
        </p:nvSpPr>
        <p:spPr>
          <a:xfrm>
            <a:off x="19334" y="3613010"/>
            <a:ext cx="182880" cy="182880"/>
          </a:xfrm>
          <a:prstGeom prst="ellipse">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700" b="1" dirty="0" smtClean="0">
                <a:latin typeface="Segoe UI" pitchFamily="34" charset="0"/>
                <a:cs typeface="Segoe UI" pitchFamily="34" charset="0"/>
              </a:rPr>
              <a:t>B</a:t>
            </a:r>
            <a:endParaRPr lang="en-US" sz="700" b="1" dirty="0">
              <a:latin typeface="Segoe UI" pitchFamily="34" charset="0"/>
              <a:cs typeface="Segoe UI" pitchFamily="34" charset="0"/>
            </a:endParaRPr>
          </a:p>
        </p:txBody>
      </p:sp>
      <p:sp>
        <p:nvSpPr>
          <p:cNvPr id="105" name="Oval 104">
            <a:hlinkClick r:id="" action="ppaction://macro?name=Slide25.aItalic"/>
          </p:cNvPr>
          <p:cNvSpPr>
            <a:spLocks noChangeAspect="1"/>
          </p:cNvSpPr>
          <p:nvPr/>
        </p:nvSpPr>
        <p:spPr>
          <a:xfrm>
            <a:off x="229108" y="3613010"/>
            <a:ext cx="182880" cy="182880"/>
          </a:xfrm>
          <a:prstGeom prst="ellipse">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700" i="1" dirty="0" err="1" smtClean="0">
                <a:latin typeface="Segoe UI" pitchFamily="34" charset="0"/>
                <a:cs typeface="Segoe UI" pitchFamily="34" charset="0"/>
              </a:rPr>
              <a:t>i</a:t>
            </a:r>
            <a:endParaRPr lang="en-US" sz="700" i="1" dirty="0">
              <a:latin typeface="Segoe UI" pitchFamily="34" charset="0"/>
              <a:cs typeface="Segoe UI" pitchFamily="34" charset="0"/>
            </a:endParaRPr>
          </a:p>
        </p:txBody>
      </p:sp>
      <p:sp>
        <p:nvSpPr>
          <p:cNvPr id="106" name="Oval 105">
            <a:hlinkClick r:id="" action="ppaction://macro?name=Slide25.aUnderline"/>
          </p:cNvPr>
          <p:cNvSpPr>
            <a:spLocks noChangeAspect="1"/>
          </p:cNvSpPr>
          <p:nvPr/>
        </p:nvSpPr>
        <p:spPr>
          <a:xfrm>
            <a:off x="433956" y="3613010"/>
            <a:ext cx="182880" cy="182880"/>
          </a:xfrm>
          <a:prstGeom prst="ellipse">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700" u="sng" dirty="0" smtClean="0">
                <a:latin typeface="Segoe UI" pitchFamily="34" charset="0"/>
                <a:cs typeface="Segoe UI" pitchFamily="34" charset="0"/>
              </a:rPr>
              <a:t>U</a:t>
            </a:r>
            <a:endParaRPr lang="en-US" sz="700" u="sng" dirty="0">
              <a:latin typeface="Segoe UI" pitchFamily="34" charset="0"/>
              <a:cs typeface="Segoe UI" pitchFamily="34" charset="0"/>
            </a:endParaRPr>
          </a:p>
        </p:txBody>
      </p:sp>
      <p:sp>
        <p:nvSpPr>
          <p:cNvPr id="108" name="Oval 107">
            <a:hlinkClick r:id="" action="ppaction://macro?name=Slide25.aBoldx"/>
          </p:cNvPr>
          <p:cNvSpPr>
            <a:spLocks noChangeAspect="1"/>
          </p:cNvSpPr>
          <p:nvPr/>
        </p:nvSpPr>
        <p:spPr>
          <a:xfrm>
            <a:off x="19334" y="3613010"/>
            <a:ext cx="182880" cy="182880"/>
          </a:xfrm>
          <a:prstGeom prst="ellipse">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700" b="1" dirty="0" smtClean="0">
                <a:latin typeface="Segoe UI" pitchFamily="34" charset="0"/>
                <a:cs typeface="Segoe UI" pitchFamily="34" charset="0"/>
              </a:rPr>
              <a:t>B</a:t>
            </a:r>
            <a:endParaRPr lang="en-US" sz="700" b="1" dirty="0">
              <a:latin typeface="Segoe UI" pitchFamily="34" charset="0"/>
              <a:cs typeface="Segoe UI" pitchFamily="34" charset="0"/>
            </a:endParaRPr>
          </a:p>
        </p:txBody>
      </p:sp>
      <p:sp>
        <p:nvSpPr>
          <p:cNvPr id="109" name="Oval 108">
            <a:hlinkClick r:id="" action="ppaction://macro?name=Slide25.aItalicx"/>
          </p:cNvPr>
          <p:cNvSpPr>
            <a:spLocks noChangeAspect="1"/>
          </p:cNvSpPr>
          <p:nvPr/>
        </p:nvSpPr>
        <p:spPr>
          <a:xfrm>
            <a:off x="229108" y="3613010"/>
            <a:ext cx="182880" cy="182880"/>
          </a:xfrm>
          <a:prstGeom prst="ellipse">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700" i="1" dirty="0" err="1">
                <a:latin typeface="Segoe UI" pitchFamily="34" charset="0"/>
                <a:cs typeface="Segoe UI" pitchFamily="34" charset="0"/>
              </a:rPr>
              <a:t>i</a:t>
            </a:r>
            <a:endParaRPr lang="en-US" sz="700" i="1" dirty="0">
              <a:latin typeface="Segoe UI" pitchFamily="34" charset="0"/>
              <a:cs typeface="Segoe UI" pitchFamily="34" charset="0"/>
            </a:endParaRPr>
          </a:p>
        </p:txBody>
      </p:sp>
      <p:sp>
        <p:nvSpPr>
          <p:cNvPr id="110" name="Oval 109">
            <a:hlinkClick r:id="" action="ppaction://macro?name=Slide25.aUnderlinex"/>
          </p:cNvPr>
          <p:cNvSpPr>
            <a:spLocks noChangeAspect="1"/>
          </p:cNvSpPr>
          <p:nvPr/>
        </p:nvSpPr>
        <p:spPr>
          <a:xfrm>
            <a:off x="433956" y="3613010"/>
            <a:ext cx="182880" cy="182880"/>
          </a:xfrm>
          <a:prstGeom prst="ellipse">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700" u="sng" dirty="0" smtClean="0">
                <a:latin typeface="Segoe UI" pitchFamily="34" charset="0"/>
                <a:cs typeface="Segoe UI" pitchFamily="34" charset="0"/>
              </a:rPr>
              <a:t>U</a:t>
            </a:r>
            <a:endParaRPr lang="en-US" sz="700" u="sng" dirty="0">
              <a:latin typeface="Segoe UI" pitchFamily="34" charset="0"/>
              <a:cs typeface="Segoe UI" pitchFamily="34" charset="0"/>
            </a:endParaRPr>
          </a:p>
        </p:txBody>
      </p:sp>
      <p:sp>
        <p:nvSpPr>
          <p:cNvPr id="142" name="Rectangle 141"/>
          <p:cNvSpPr/>
          <p:nvPr/>
        </p:nvSpPr>
        <p:spPr>
          <a:xfrm>
            <a:off x="1" y="3951550"/>
            <a:ext cx="640080" cy="296227"/>
          </a:xfrm>
          <a:prstGeom prst="rect">
            <a:avLst/>
          </a:prstGeom>
          <a:solidFill>
            <a:schemeClr val="bg1">
              <a:lumMod val="85000"/>
            </a:schemeClr>
          </a:solidFill>
          <a:ln>
            <a:noFill/>
          </a:ln>
          <a:effectLst>
            <a:outerShdw blurRad="1651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44" name="Oval 43">
            <a:hlinkClick r:id="" action="ppaction://macro?name=Slide17.ZPaste"/>
          </p:cNvPr>
          <p:cNvSpPr>
            <a:spLocks noChangeAspect="1"/>
          </p:cNvSpPr>
          <p:nvPr/>
        </p:nvSpPr>
        <p:spPr>
          <a:xfrm>
            <a:off x="19182" y="4011930"/>
            <a:ext cx="182880" cy="182880"/>
          </a:xfrm>
          <a:prstGeom prst="ellipse">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45" name="Oval 44">
            <a:hlinkClick r:id="" action="ppaction://macro?name=Slide17.ZCopy"/>
          </p:cNvPr>
          <p:cNvSpPr>
            <a:spLocks noChangeAspect="1"/>
          </p:cNvSpPr>
          <p:nvPr/>
        </p:nvSpPr>
        <p:spPr>
          <a:xfrm>
            <a:off x="232236" y="4009853"/>
            <a:ext cx="182880" cy="182880"/>
          </a:xfrm>
          <a:prstGeom prst="ellipse">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46" name="Oval 45">
            <a:hlinkClick r:id="" action="ppaction://macro?name=Slide17.ZCut"/>
          </p:cNvPr>
          <p:cNvSpPr>
            <a:spLocks noChangeAspect="1"/>
          </p:cNvSpPr>
          <p:nvPr/>
        </p:nvSpPr>
        <p:spPr>
          <a:xfrm>
            <a:off x="434330" y="4010300"/>
            <a:ext cx="182880" cy="182880"/>
          </a:xfrm>
          <a:prstGeom prst="ellipse">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144" name="Rectangle 143"/>
          <p:cNvSpPr/>
          <p:nvPr/>
        </p:nvSpPr>
        <p:spPr>
          <a:xfrm>
            <a:off x="8503920" y="508898"/>
            <a:ext cx="640080" cy="4058248"/>
          </a:xfrm>
          <a:prstGeom prst="rect">
            <a:avLst/>
          </a:prstGeom>
          <a:solidFill>
            <a:schemeClr val="bg1">
              <a:lumMod val="85000"/>
            </a:schemeClr>
          </a:solidFill>
          <a:ln>
            <a:noFill/>
          </a:ln>
          <a:effectLst>
            <a:outerShdw blurRad="1651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82" name="Rounded Rectangle 81">
            <a:hlinkClick r:id="" action="ppaction://macro?name=Slide25.Segoe"/>
          </p:cNvPr>
          <p:cNvSpPr/>
          <p:nvPr/>
        </p:nvSpPr>
        <p:spPr>
          <a:xfrm>
            <a:off x="8554452" y="571039"/>
            <a:ext cx="527053" cy="214778"/>
          </a:xfrm>
          <a:prstGeom prst="roundRect">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600" dirty="0" smtClean="0">
                <a:latin typeface="Segoe UI" pitchFamily="34" charset="0"/>
                <a:cs typeface="Segoe UI" pitchFamily="34" charset="0"/>
              </a:rPr>
              <a:t>Segoe</a:t>
            </a:r>
            <a:endParaRPr lang="en-US" sz="600" dirty="0">
              <a:latin typeface="Segoe UI" pitchFamily="34" charset="0"/>
              <a:cs typeface="Segoe UI" pitchFamily="34" charset="0"/>
            </a:endParaRPr>
          </a:p>
        </p:txBody>
      </p:sp>
      <p:sp>
        <p:nvSpPr>
          <p:cNvPr id="84" name="Rounded Rectangle 83">
            <a:hlinkClick r:id="" action="ppaction://macro?name=Slide25.Times"/>
          </p:cNvPr>
          <p:cNvSpPr/>
          <p:nvPr/>
        </p:nvSpPr>
        <p:spPr>
          <a:xfrm>
            <a:off x="8554452" y="880158"/>
            <a:ext cx="527053" cy="214778"/>
          </a:xfrm>
          <a:prstGeom prst="roundRect">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600" dirty="0" smtClean="0">
                <a:latin typeface="Times New Roman" pitchFamily="18" charset="0"/>
                <a:cs typeface="Times New Roman" pitchFamily="18" charset="0"/>
              </a:rPr>
              <a:t>Times</a:t>
            </a:r>
            <a:endParaRPr lang="en-US" sz="600" dirty="0">
              <a:latin typeface="Times New Roman" pitchFamily="18" charset="0"/>
              <a:cs typeface="Times New Roman" pitchFamily="18" charset="0"/>
            </a:endParaRPr>
          </a:p>
        </p:txBody>
      </p:sp>
      <p:sp>
        <p:nvSpPr>
          <p:cNvPr id="85" name="Rounded Rectangle 84">
            <a:hlinkClick r:id="" action="ppaction://macro?name=Slide25.Courier"/>
          </p:cNvPr>
          <p:cNvSpPr/>
          <p:nvPr/>
        </p:nvSpPr>
        <p:spPr>
          <a:xfrm>
            <a:off x="8554452" y="1189277"/>
            <a:ext cx="527053" cy="214778"/>
          </a:xfrm>
          <a:prstGeom prst="roundRect">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600" dirty="0" smtClean="0">
                <a:latin typeface="Courier New" pitchFamily="49" charset="0"/>
                <a:cs typeface="Courier New" pitchFamily="49" charset="0"/>
              </a:rPr>
              <a:t>Courier</a:t>
            </a:r>
            <a:endParaRPr lang="en-US" sz="600" dirty="0">
              <a:latin typeface="Courier New" pitchFamily="49" charset="0"/>
              <a:cs typeface="Courier New" pitchFamily="49" charset="0"/>
            </a:endParaRPr>
          </a:p>
        </p:txBody>
      </p:sp>
      <p:sp>
        <p:nvSpPr>
          <p:cNvPr id="86" name="Rounded Rectangle 85">
            <a:hlinkClick r:id="" action="ppaction://macro?name=Slide25.Viner"/>
          </p:cNvPr>
          <p:cNvSpPr/>
          <p:nvPr/>
        </p:nvSpPr>
        <p:spPr>
          <a:xfrm>
            <a:off x="8554452" y="1498396"/>
            <a:ext cx="527053" cy="214778"/>
          </a:xfrm>
          <a:prstGeom prst="roundRect">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600" dirty="0" smtClean="0">
                <a:latin typeface="Viner Hand ITC" pitchFamily="66" charset="0"/>
                <a:cs typeface="Courier New" pitchFamily="49" charset="0"/>
              </a:rPr>
              <a:t>Viner</a:t>
            </a:r>
            <a:endParaRPr lang="en-US" sz="600" dirty="0">
              <a:latin typeface="Viner Hand ITC" pitchFamily="66" charset="0"/>
              <a:cs typeface="Courier New" pitchFamily="49" charset="0"/>
            </a:endParaRPr>
          </a:p>
        </p:txBody>
      </p:sp>
      <p:sp>
        <p:nvSpPr>
          <p:cNvPr id="87" name="Rounded Rectangle 86">
            <a:hlinkClick r:id="" action="ppaction://macro?name=Slide25.Arial"/>
          </p:cNvPr>
          <p:cNvSpPr/>
          <p:nvPr/>
        </p:nvSpPr>
        <p:spPr>
          <a:xfrm>
            <a:off x="8554452" y="1807515"/>
            <a:ext cx="527053" cy="214778"/>
          </a:xfrm>
          <a:prstGeom prst="roundRect">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600" dirty="0" smtClean="0">
                <a:latin typeface="Arial" pitchFamily="34" charset="0"/>
                <a:cs typeface="Arial" pitchFamily="34" charset="0"/>
              </a:rPr>
              <a:t>Arial</a:t>
            </a:r>
            <a:endParaRPr lang="en-US" sz="600" dirty="0">
              <a:latin typeface="Arial" pitchFamily="34" charset="0"/>
              <a:cs typeface="Arial" pitchFamily="34" charset="0"/>
            </a:endParaRPr>
          </a:p>
        </p:txBody>
      </p:sp>
      <p:sp>
        <p:nvSpPr>
          <p:cNvPr id="88" name="Rounded Rectangle 87">
            <a:hlinkClick r:id="" action="ppaction://macro?name=Slide25.Lucida"/>
          </p:cNvPr>
          <p:cNvSpPr/>
          <p:nvPr/>
        </p:nvSpPr>
        <p:spPr>
          <a:xfrm>
            <a:off x="8554452" y="2116634"/>
            <a:ext cx="527053" cy="214778"/>
          </a:xfrm>
          <a:prstGeom prst="roundRect">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600" dirty="0" smtClean="0">
                <a:latin typeface="Lucida Calligraphy" pitchFamily="66" charset="0"/>
                <a:cs typeface="Arial" pitchFamily="34" charset="0"/>
              </a:rPr>
              <a:t>Lucida</a:t>
            </a:r>
            <a:endParaRPr lang="en-US" sz="600" dirty="0">
              <a:latin typeface="Lucida Calligraphy" pitchFamily="66" charset="0"/>
              <a:cs typeface="Arial" pitchFamily="34" charset="0"/>
            </a:endParaRPr>
          </a:p>
        </p:txBody>
      </p:sp>
      <p:sp>
        <p:nvSpPr>
          <p:cNvPr id="91" name="Rounded Rectangle 90">
            <a:hlinkClick r:id="" action="ppaction://macro?name=Slide25.Ravie"/>
          </p:cNvPr>
          <p:cNvSpPr/>
          <p:nvPr/>
        </p:nvSpPr>
        <p:spPr>
          <a:xfrm>
            <a:off x="8554452" y="2425753"/>
            <a:ext cx="527053" cy="214778"/>
          </a:xfrm>
          <a:prstGeom prst="roundRect">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600" dirty="0" smtClean="0">
                <a:latin typeface="Ravie" pitchFamily="82" charset="0"/>
                <a:cs typeface="Arial" pitchFamily="34" charset="0"/>
              </a:rPr>
              <a:t>Ravie</a:t>
            </a:r>
            <a:endParaRPr lang="en-US" sz="600" dirty="0">
              <a:latin typeface="Ravie" pitchFamily="82" charset="0"/>
              <a:cs typeface="Arial" pitchFamily="34" charset="0"/>
            </a:endParaRPr>
          </a:p>
        </p:txBody>
      </p:sp>
      <p:sp>
        <p:nvSpPr>
          <p:cNvPr id="145" name="Rectangle 144">
            <a:hlinkClick r:id="rId27" action="ppaction://hlinksldjump"/>
          </p:cNvPr>
          <p:cNvSpPr/>
          <p:nvPr/>
        </p:nvSpPr>
        <p:spPr>
          <a:xfrm>
            <a:off x="8509943" y="4688470"/>
            <a:ext cx="640080" cy="453158"/>
          </a:xfrm>
          <a:prstGeom prst="rect">
            <a:avLst/>
          </a:prstGeom>
          <a:solidFill>
            <a:schemeClr val="bg1">
              <a:lumMod val="85000"/>
            </a:schemeClr>
          </a:solidFill>
          <a:ln>
            <a:noFill/>
          </a:ln>
          <a:effectLst>
            <a:outerShdw blurRad="1651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146" name="Rounded Rectangle 145">
            <a:hlinkClick r:id="" action="ppaction://macro?name=Slide25.OldEnglishText"/>
          </p:cNvPr>
          <p:cNvSpPr/>
          <p:nvPr/>
        </p:nvSpPr>
        <p:spPr>
          <a:xfrm>
            <a:off x="8554452" y="2734872"/>
            <a:ext cx="527053" cy="214778"/>
          </a:xfrm>
          <a:prstGeom prst="roundRect">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none" lIns="91425" tIns="45712" rIns="91425" bIns="45712" rtlCol="0" anchor="ctr"/>
          <a:lstStyle/>
          <a:p>
            <a:pPr algn="ctr"/>
            <a:r>
              <a:rPr lang="en-US" sz="600" dirty="0" smtClean="0">
                <a:latin typeface="Old English Text MT" panose="03040902040508030806" pitchFamily="66" charset="0"/>
                <a:cs typeface="Arial" pitchFamily="34" charset="0"/>
              </a:rPr>
              <a:t>Old English</a:t>
            </a:r>
            <a:endParaRPr lang="en-US" sz="600" dirty="0">
              <a:latin typeface="Old English Text MT" panose="03040902040508030806" pitchFamily="66" charset="0"/>
              <a:cs typeface="Arial" pitchFamily="34" charset="0"/>
            </a:endParaRPr>
          </a:p>
        </p:txBody>
      </p:sp>
      <p:sp>
        <p:nvSpPr>
          <p:cNvPr id="147" name="Rounded Rectangle 146">
            <a:hlinkClick r:id="" action="ppaction://macro?name=Slide25.Broadway"/>
          </p:cNvPr>
          <p:cNvSpPr/>
          <p:nvPr/>
        </p:nvSpPr>
        <p:spPr>
          <a:xfrm>
            <a:off x="8554452" y="3043991"/>
            <a:ext cx="527053" cy="214778"/>
          </a:xfrm>
          <a:prstGeom prst="roundRect">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none" lIns="91425" tIns="45712" rIns="91425" bIns="45712" rtlCol="0" anchor="ctr"/>
          <a:lstStyle/>
          <a:p>
            <a:pPr algn="ctr"/>
            <a:r>
              <a:rPr lang="en-US" sz="600" dirty="0" smtClean="0">
                <a:latin typeface="Broadway" panose="04040905080B02020502" pitchFamily="82" charset="0"/>
                <a:cs typeface="Arial" pitchFamily="34" charset="0"/>
              </a:rPr>
              <a:t>Broadway</a:t>
            </a:r>
            <a:endParaRPr lang="en-US" sz="600" dirty="0">
              <a:latin typeface="Broadway" panose="04040905080B02020502" pitchFamily="82" charset="0"/>
              <a:cs typeface="Arial" pitchFamily="34" charset="0"/>
            </a:endParaRPr>
          </a:p>
        </p:txBody>
      </p:sp>
      <p:sp>
        <p:nvSpPr>
          <p:cNvPr id="148" name="Rounded Rectangle 147">
            <a:hlinkClick r:id="" action="ppaction://macro?name=Slide25.Trebuchet"/>
          </p:cNvPr>
          <p:cNvSpPr/>
          <p:nvPr/>
        </p:nvSpPr>
        <p:spPr>
          <a:xfrm>
            <a:off x="8554452" y="3353110"/>
            <a:ext cx="527053" cy="214778"/>
          </a:xfrm>
          <a:prstGeom prst="roundRect">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none" lIns="91425" tIns="45712" rIns="91425" bIns="45712" rtlCol="0" anchor="ctr"/>
          <a:lstStyle/>
          <a:p>
            <a:pPr algn="ctr"/>
            <a:r>
              <a:rPr lang="en-US" sz="600" dirty="0" smtClean="0">
                <a:latin typeface="Trebuchet MS" panose="020B0603020202020204" pitchFamily="34" charset="0"/>
                <a:cs typeface="Arial" pitchFamily="34" charset="0"/>
              </a:rPr>
              <a:t>Trebuchet</a:t>
            </a:r>
            <a:endParaRPr lang="en-US" sz="600" dirty="0">
              <a:latin typeface="Trebuchet MS" panose="020B0603020202020204" pitchFamily="34" charset="0"/>
              <a:cs typeface="Arial" pitchFamily="34" charset="0"/>
            </a:endParaRPr>
          </a:p>
        </p:txBody>
      </p:sp>
      <p:sp>
        <p:nvSpPr>
          <p:cNvPr id="149" name="Rounded Rectangle 148">
            <a:hlinkClick r:id="" action="ppaction://macro?name=Slide25.Mincho"/>
          </p:cNvPr>
          <p:cNvSpPr/>
          <p:nvPr/>
        </p:nvSpPr>
        <p:spPr>
          <a:xfrm>
            <a:off x="8554452" y="3662229"/>
            <a:ext cx="527053" cy="214778"/>
          </a:xfrm>
          <a:prstGeom prst="roundRect">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none" lIns="91425" tIns="45712" rIns="91425" bIns="45712" rtlCol="0" anchor="ctr"/>
          <a:lstStyle/>
          <a:p>
            <a:pPr algn="ctr"/>
            <a:r>
              <a:rPr lang="en-US" sz="600" dirty="0" smtClean="0">
                <a:latin typeface="MS Mincho" panose="02020609040205080304" pitchFamily="49" charset="-128"/>
                <a:ea typeface="MS Mincho" panose="02020609040205080304" pitchFamily="49" charset="-128"/>
                <a:cs typeface="Arial" pitchFamily="34" charset="0"/>
              </a:rPr>
              <a:t>Mincho</a:t>
            </a:r>
            <a:endParaRPr lang="en-US" sz="600" dirty="0">
              <a:latin typeface="MS Mincho" panose="02020609040205080304" pitchFamily="49" charset="-128"/>
              <a:ea typeface="MS Mincho" panose="02020609040205080304" pitchFamily="49" charset="-128"/>
              <a:cs typeface="Arial" pitchFamily="34" charset="0"/>
            </a:endParaRPr>
          </a:p>
        </p:txBody>
      </p:sp>
      <p:sp>
        <p:nvSpPr>
          <p:cNvPr id="150" name="Rounded Rectangle 149">
            <a:hlinkClick r:id="" action="ppaction://macro?name=Slide25.Jokerman"/>
          </p:cNvPr>
          <p:cNvSpPr/>
          <p:nvPr/>
        </p:nvSpPr>
        <p:spPr>
          <a:xfrm>
            <a:off x="8554452" y="3971348"/>
            <a:ext cx="527053" cy="214778"/>
          </a:xfrm>
          <a:prstGeom prst="roundRect">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none" lIns="91425" tIns="45712" rIns="91425" bIns="45712" rtlCol="0" anchor="ctr"/>
          <a:lstStyle/>
          <a:p>
            <a:pPr algn="ctr"/>
            <a:r>
              <a:rPr lang="en-US" sz="600" dirty="0" smtClean="0">
                <a:latin typeface="Jokerman" panose="04090605060D06020702" pitchFamily="82" charset="0"/>
                <a:ea typeface="MS Mincho" panose="02020609040205080304" pitchFamily="49" charset="-128"/>
                <a:cs typeface="Arial" pitchFamily="34" charset="0"/>
              </a:rPr>
              <a:t>Jokerman</a:t>
            </a:r>
            <a:endParaRPr lang="en-US" sz="600" dirty="0">
              <a:latin typeface="Jokerman" panose="04090605060D06020702" pitchFamily="82" charset="0"/>
              <a:ea typeface="MS Mincho" panose="02020609040205080304" pitchFamily="49" charset="-128"/>
              <a:cs typeface="Arial" pitchFamily="34" charset="0"/>
            </a:endParaRPr>
          </a:p>
        </p:txBody>
      </p:sp>
      <p:sp>
        <p:nvSpPr>
          <p:cNvPr id="151" name="Rounded Rectangle 150">
            <a:hlinkClick r:id="" action="ppaction://macro?name=Slide25.Papyrus"/>
          </p:cNvPr>
          <p:cNvSpPr/>
          <p:nvPr/>
        </p:nvSpPr>
        <p:spPr>
          <a:xfrm>
            <a:off x="8554452" y="4280470"/>
            <a:ext cx="527053" cy="214778"/>
          </a:xfrm>
          <a:prstGeom prst="roundRect">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none" lIns="91425" tIns="45712" rIns="91425" bIns="45712" rtlCol="0" anchor="ctr"/>
          <a:lstStyle/>
          <a:p>
            <a:pPr algn="ctr"/>
            <a:r>
              <a:rPr lang="en-US" sz="600" dirty="0" smtClean="0">
                <a:latin typeface="Papyrus" panose="03070502060502030205" pitchFamily="66" charset="0"/>
                <a:ea typeface="MS Mincho" panose="02020609040205080304" pitchFamily="49" charset="-128"/>
                <a:cs typeface="Arial" pitchFamily="34" charset="0"/>
              </a:rPr>
              <a:t>Papyrus</a:t>
            </a:r>
            <a:endParaRPr lang="en-US" sz="600" dirty="0">
              <a:latin typeface="Papyrus" panose="03070502060502030205" pitchFamily="66" charset="0"/>
              <a:ea typeface="MS Mincho" panose="02020609040205080304" pitchFamily="49" charset="-128"/>
              <a:cs typeface="Arial" pitchFamily="34" charset="0"/>
            </a:endParaRPr>
          </a:p>
        </p:txBody>
      </p:sp>
      <p:sp>
        <p:nvSpPr>
          <p:cNvPr id="2" name="Rectangle 1"/>
          <p:cNvSpPr/>
          <p:nvPr/>
        </p:nvSpPr>
        <p:spPr>
          <a:xfrm>
            <a:off x="-335812" y="-66085"/>
            <a:ext cx="228600" cy="185995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5" name="Rectangle 154"/>
          <p:cNvSpPr/>
          <p:nvPr/>
        </p:nvSpPr>
        <p:spPr>
          <a:xfrm>
            <a:off x="762001" y="590550"/>
            <a:ext cx="7620000" cy="4419600"/>
          </a:xfrm>
          <a:prstGeom prst="rect">
            <a:avLst/>
          </a:prstGeom>
          <a:solidFill>
            <a:schemeClr val="bg1">
              <a:lumMod val="75000"/>
            </a:schemeClr>
          </a:solidFill>
          <a:ln>
            <a:noFill/>
          </a:ln>
          <a:effectLst>
            <a:outerShdw blurRad="127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pic>
        <p:nvPicPr>
          <p:cNvPr id="93" name="Picture 2" descr="http://a.dryicons.com/images/icon_sets/wysiwyg_classic/png/128x128/align_left.png">
            <a:hlinkClick r:id="" action="ppaction://macro?name=Slide25.AlignLeft"/>
          </p:cNvPr>
          <p:cNvPicPr>
            <a:picLocks noChangeAspect="1" noChangeArrowheads="1"/>
          </p:cNvPicPr>
          <p:nvPr/>
        </p:nvPicPr>
        <p:blipFill>
          <a:blip r:embed="rId28" cstate="screen">
            <a:extLst>
              <a:ext uri="{BEBA8EAE-BF5A-486C-A8C5-ECC9F3942E4B}">
                <a14:imgProps xmlns:a14="http://schemas.microsoft.com/office/drawing/2010/main">
                  <a14:imgLayer r:embed="rId29">
                    <a14:imgEffect>
                      <a14:brightnessContrast bright="100000"/>
                    </a14:imgEffect>
                  </a14:imgLayer>
                </a14:imgProps>
              </a:ext>
              <a:ext uri="{28A0092B-C50C-407E-A947-70E740481C1C}">
                <a14:useLocalDpi xmlns:a14="http://schemas.microsoft.com/office/drawing/2010/main"/>
              </a:ext>
            </a:extLst>
          </a:blip>
          <a:srcRect/>
          <a:stretch>
            <a:fillRect/>
          </a:stretch>
        </p:blipFill>
        <p:spPr bwMode="auto">
          <a:xfrm>
            <a:off x="51030" y="3250429"/>
            <a:ext cx="100647" cy="100647"/>
          </a:xfrm>
          <a:prstGeom prst="rect">
            <a:avLst/>
          </a:prstGeom>
          <a:noFill/>
          <a:extLst>
            <a:ext uri="{909E8E84-426E-40DD-AFC4-6F175D3DCCD1}">
              <a14:hiddenFill xmlns:a14="http://schemas.microsoft.com/office/drawing/2010/main">
                <a:solidFill>
                  <a:srgbClr val="FFFFFF"/>
                </a:solidFill>
              </a14:hiddenFill>
            </a:ext>
          </a:extLst>
        </p:spPr>
      </p:pic>
      <p:pic>
        <p:nvPicPr>
          <p:cNvPr id="94" name="Picture 4" descr="http://b.dryicons.com/images/icon_sets/wysiwyg_classic/png/128x128/align_center.png">
            <a:hlinkClick r:id="" action="ppaction://macro?name=Slide25.AlignCenter"/>
          </p:cNvPr>
          <p:cNvPicPr>
            <a:picLocks noChangeAspect="1" noChangeArrowheads="1"/>
          </p:cNvPicPr>
          <p:nvPr/>
        </p:nvPicPr>
        <p:blipFill>
          <a:blip r:embed="rId30" cstate="screen">
            <a:extLst>
              <a:ext uri="{BEBA8EAE-BF5A-486C-A8C5-ECC9F3942E4B}">
                <a14:imgProps xmlns:a14="http://schemas.microsoft.com/office/drawing/2010/main">
                  <a14:imgLayer r:embed="rId31">
                    <a14:imgEffect>
                      <a14:brightnessContrast bright="100000"/>
                    </a14:imgEffect>
                  </a14:imgLayer>
                </a14:imgProps>
              </a:ext>
              <a:ext uri="{28A0092B-C50C-407E-A947-70E740481C1C}">
                <a14:useLocalDpi xmlns:a14="http://schemas.microsoft.com/office/drawing/2010/main"/>
              </a:ext>
            </a:extLst>
          </a:blip>
          <a:srcRect/>
          <a:stretch>
            <a:fillRect/>
          </a:stretch>
        </p:blipFill>
        <p:spPr bwMode="auto">
          <a:xfrm>
            <a:off x="269986" y="3252123"/>
            <a:ext cx="97258" cy="97258"/>
          </a:xfrm>
          <a:prstGeom prst="rect">
            <a:avLst/>
          </a:prstGeom>
          <a:noFill/>
          <a:extLst>
            <a:ext uri="{909E8E84-426E-40DD-AFC4-6F175D3DCCD1}">
              <a14:hiddenFill xmlns:a14="http://schemas.microsoft.com/office/drawing/2010/main">
                <a:solidFill>
                  <a:srgbClr val="FFFFFF"/>
                </a:solidFill>
              </a14:hiddenFill>
            </a:ext>
          </a:extLst>
        </p:spPr>
      </p:pic>
      <p:pic>
        <p:nvPicPr>
          <p:cNvPr id="95" name="Picture 6" descr="http://b.dryicons.com/images/icon_sets/wysiwyg_classic/png/128x128/align_right.png">
            <a:hlinkClick r:id="" action="ppaction://macro?name=Slide25.AlignRight"/>
          </p:cNvPr>
          <p:cNvPicPr>
            <a:picLocks noChangeAspect="1" noChangeArrowheads="1"/>
          </p:cNvPicPr>
          <p:nvPr/>
        </p:nvPicPr>
        <p:blipFill>
          <a:blip r:embed="rId32" cstate="screen">
            <a:extLst>
              <a:ext uri="{BEBA8EAE-BF5A-486C-A8C5-ECC9F3942E4B}">
                <a14:imgProps xmlns:a14="http://schemas.microsoft.com/office/drawing/2010/main">
                  <a14:imgLayer r:embed="rId33">
                    <a14:imgEffect>
                      <a14:brightnessContrast bright="100000"/>
                    </a14:imgEffect>
                  </a14:imgLayer>
                </a14:imgProps>
              </a:ext>
              <a:ext uri="{28A0092B-C50C-407E-A947-70E740481C1C}">
                <a14:useLocalDpi xmlns:a14="http://schemas.microsoft.com/office/drawing/2010/main"/>
              </a:ext>
            </a:extLst>
          </a:blip>
          <a:srcRect/>
          <a:stretch>
            <a:fillRect/>
          </a:stretch>
        </p:blipFill>
        <p:spPr bwMode="auto">
          <a:xfrm>
            <a:off x="482793" y="3252123"/>
            <a:ext cx="97258" cy="97258"/>
          </a:xfrm>
          <a:prstGeom prst="rect">
            <a:avLst/>
          </a:prstGeom>
          <a:noFill/>
          <a:extLst>
            <a:ext uri="{909E8E84-426E-40DD-AFC4-6F175D3DCCD1}">
              <a14:hiddenFill xmlns:a14="http://schemas.microsoft.com/office/drawing/2010/main">
                <a:solidFill>
                  <a:srgbClr val="FFFFFF"/>
                </a:solidFill>
              </a14:hiddenFill>
            </a:ext>
          </a:extLst>
        </p:spPr>
      </p:pic>
      <p:pic>
        <p:nvPicPr>
          <p:cNvPr id="96" name="Picture 4" descr="https://encrypted-tbn2.gstatic.com/images?q=tbn:ANd9GcS9cFu400h9yIbWawcBR-ZrnK8gt6CD74YFPRDRcKDHbuWasRs6">
            <a:hlinkClick r:id="" action="ppaction://macro?name=Slide25.ZPaste"/>
          </p:cNvPr>
          <p:cNvPicPr>
            <a:picLocks noChangeAspect="1" noChangeArrowheads="1"/>
          </p:cNvPicPr>
          <p:nvPr/>
        </p:nvPicPr>
        <p:blipFill>
          <a:blip r:embed="rId34" cstate="screen">
            <a:biLevel thresh="25000"/>
            <a:extLst>
              <a:ext uri="{BEBA8EAE-BF5A-486C-A8C5-ECC9F3942E4B}">
                <a14:imgProps xmlns:a14="http://schemas.microsoft.com/office/drawing/2010/main">
                  <a14:imgLayer r:embed="rId35">
                    <a14:imgEffect>
                      <a14:backgroundRemoval t="0" b="100000" l="0" r="100000">
                        <a14:foregroundMark x1="38725" y1="17647" x2="38725" y2="17647"/>
                        <a14:backgroundMark x1="69118" y1="56373" x2="69118" y2="56373"/>
                        <a14:backgroundMark x1="72059" y1="49020" x2="72059" y2="49020"/>
                        <a14:backgroundMark x1="48529" y1="22549" x2="48529" y2="22549"/>
                        <a14:backgroundMark x1="32843" y1="22549" x2="32843" y2="22549"/>
                        <a14:backgroundMark x1="31373" y1="16667" x2="31373" y2="16667"/>
                      </a14:backgroundRemoval>
                    </a14:imgEffect>
                    <a14:imgEffect>
                      <a14:brightnessContrast bright="100000"/>
                    </a14:imgEffect>
                  </a14:imgLayer>
                </a14:imgProps>
              </a:ext>
              <a:ext uri="{28A0092B-C50C-407E-A947-70E740481C1C}">
                <a14:useLocalDpi xmlns:a14="http://schemas.microsoft.com/office/drawing/2010/main"/>
              </a:ext>
            </a:extLst>
          </a:blip>
          <a:srcRect/>
          <a:stretch>
            <a:fillRect/>
          </a:stretch>
        </p:blipFill>
        <p:spPr bwMode="auto">
          <a:xfrm>
            <a:off x="55827" y="4048630"/>
            <a:ext cx="105326" cy="105326"/>
          </a:xfrm>
          <a:prstGeom prst="rect">
            <a:avLst/>
          </a:prstGeom>
          <a:noFill/>
          <a:extLst>
            <a:ext uri="{909E8E84-426E-40DD-AFC4-6F175D3DCCD1}">
              <a14:hiddenFill xmlns:a14="http://schemas.microsoft.com/office/drawing/2010/main">
                <a:solidFill>
                  <a:srgbClr val="FFFFFF"/>
                </a:solidFill>
              </a14:hiddenFill>
            </a:ext>
          </a:extLst>
        </p:spPr>
      </p:pic>
      <p:pic>
        <p:nvPicPr>
          <p:cNvPr id="97" name="Picture 11" descr="http://icons.iconarchive.com/icons/visualpharm/icons8-metro-style/512/Editing-Copy-icon.png">
            <a:hlinkClick r:id="" action="ppaction://macro?name=Slide25.ZCopy"/>
          </p:cNvPr>
          <p:cNvPicPr>
            <a:picLocks noChangeAspect="1" noChangeArrowheads="1"/>
          </p:cNvPicPr>
          <p:nvPr/>
        </p:nvPicPr>
        <p:blipFill>
          <a:blip r:embed="rId36" cstate="screen">
            <a:extLst>
              <a:ext uri="{BEBA8EAE-BF5A-486C-A8C5-ECC9F3942E4B}">
                <a14:imgProps xmlns:a14="http://schemas.microsoft.com/office/drawing/2010/main">
                  <a14:imgLayer r:embed="rId37">
                    <a14:imgEffect>
                      <a14:brightnessContrast bright="100000" contrast="100000"/>
                    </a14:imgEffect>
                  </a14:imgLayer>
                </a14:imgProps>
              </a:ext>
              <a:ext uri="{28A0092B-C50C-407E-A947-70E740481C1C}">
                <a14:useLocalDpi xmlns:a14="http://schemas.microsoft.com/office/drawing/2010/main"/>
              </a:ext>
            </a:extLst>
          </a:blip>
          <a:srcRect/>
          <a:stretch>
            <a:fillRect/>
          </a:stretch>
        </p:blipFill>
        <p:spPr bwMode="auto">
          <a:xfrm>
            <a:off x="278129" y="4055305"/>
            <a:ext cx="91976" cy="91976"/>
          </a:xfrm>
          <a:prstGeom prst="rect">
            <a:avLst/>
          </a:prstGeom>
          <a:noFill/>
          <a:extLst>
            <a:ext uri="{909E8E84-426E-40DD-AFC4-6F175D3DCCD1}">
              <a14:hiddenFill xmlns:a14="http://schemas.microsoft.com/office/drawing/2010/main">
                <a:solidFill>
                  <a:srgbClr val="FFFFFF"/>
                </a:solidFill>
              </a14:hiddenFill>
            </a:ext>
          </a:extLst>
        </p:spPr>
      </p:pic>
      <p:pic>
        <p:nvPicPr>
          <p:cNvPr id="98" name="Picture 13" descr="http://files.softicons.com/download/system-icons/web0.2ama-icons-by-chrfb/png/256x256/Toolbar%20-%20Cut.png">
            <a:hlinkClick r:id="" action="ppaction://macro?name=Slide25.ZCut"/>
          </p:cNvPr>
          <p:cNvPicPr>
            <a:picLocks noChangeAspect="1" noChangeArrowheads="1"/>
          </p:cNvPicPr>
          <p:nvPr/>
        </p:nvPicPr>
        <p:blipFill>
          <a:blip r:embed="rId38" cstate="screen">
            <a:biLevel thresh="25000"/>
            <a:extLst>
              <a:ext uri="{28A0092B-C50C-407E-A947-70E740481C1C}">
                <a14:useLocalDpi xmlns:a14="http://schemas.microsoft.com/office/drawing/2010/main"/>
              </a:ext>
            </a:extLst>
          </a:blip>
          <a:srcRect/>
          <a:stretch>
            <a:fillRect/>
          </a:stretch>
        </p:blipFill>
        <p:spPr bwMode="auto">
          <a:xfrm>
            <a:off x="480050" y="4053943"/>
            <a:ext cx="91440" cy="91440"/>
          </a:xfrm>
          <a:prstGeom prst="rect">
            <a:avLst/>
          </a:prstGeom>
          <a:noFill/>
          <a:extLst>
            <a:ext uri="{909E8E84-426E-40DD-AFC4-6F175D3DCCD1}">
              <a14:hiddenFill xmlns:a14="http://schemas.microsoft.com/office/drawing/2010/main">
                <a:solidFill>
                  <a:srgbClr val="FFFFFF"/>
                </a:solidFill>
              </a14:hiddenFill>
            </a:ext>
          </a:extLst>
        </p:spPr>
      </p:pic>
      <p:pic>
        <p:nvPicPr>
          <p:cNvPr id="99" name="Picture 98">
            <a:hlinkClick r:id="rId27" action="ppaction://hlinksldjump"/>
          </p:cNvPr>
          <p:cNvPicPr>
            <a:picLocks noChangeAspect="1"/>
          </p:cNvPicPr>
          <p:nvPr/>
        </p:nvPicPr>
        <p:blipFill>
          <a:blip r:embed="rId39">
            <a:extLst>
              <a:ext uri="{28A0092B-C50C-407E-A947-70E740481C1C}">
                <a14:useLocalDpi xmlns:a14="http://schemas.microsoft.com/office/drawing/2010/main"/>
              </a:ext>
            </a:extLst>
          </a:blip>
          <a:stretch>
            <a:fillRect/>
          </a:stretch>
        </p:blipFill>
        <p:spPr>
          <a:xfrm>
            <a:off x="8692907" y="4771805"/>
            <a:ext cx="262106" cy="286488"/>
          </a:xfrm>
          <a:prstGeom prst="rect">
            <a:avLst/>
          </a:prstGeom>
          <a:effectLst>
            <a:outerShdw blurRad="63500" sx="102000" sy="102000" algn="ctr" rotWithShape="0">
              <a:prstClr val="black">
                <a:alpha val="40000"/>
              </a:prstClr>
            </a:outerShdw>
          </a:effectLst>
        </p:spPr>
      </p:pic>
      <p:sp>
        <p:nvSpPr>
          <p:cNvPr id="89" name="Rectangle 88"/>
          <p:cNvSpPr/>
          <p:nvPr/>
        </p:nvSpPr>
        <p:spPr>
          <a:xfrm>
            <a:off x="-1" y="262010"/>
            <a:ext cx="8887489"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101" name="Rectangle 100">
            <a:hlinkClick r:id="" action="ppaction://macro?name=Slide12.MindMemo2"/>
          </p:cNvPr>
          <p:cNvSpPr/>
          <p:nvPr/>
        </p:nvSpPr>
        <p:spPr>
          <a:xfrm>
            <a:off x="8630978" y="262010"/>
            <a:ext cx="256511" cy="246888"/>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124" name="TextBox 123">
            <a:hlinkClick r:id="rId27" action="ppaction://hlinksldjump"/>
          </p:cNvPr>
          <p:cNvSpPr txBox="1"/>
          <p:nvPr/>
        </p:nvSpPr>
        <p:spPr>
          <a:xfrm>
            <a:off x="0" y="256558"/>
            <a:ext cx="8554452" cy="261594"/>
          </a:xfrm>
          <a:prstGeom prst="rect">
            <a:avLst/>
          </a:prstGeom>
          <a:noFill/>
        </p:spPr>
        <p:txBody>
          <a:bodyPr wrap="square" lIns="91425" tIns="45712" rIns="91425" bIns="45712" rtlCol="0">
            <a:spAutoFit/>
          </a:bodyPr>
          <a:lstStyle/>
          <a:p>
            <a:r>
              <a:rPr lang="en-US" sz="1100" i="1" dirty="0" smtClean="0">
                <a:solidFill>
                  <a:schemeClr val="bg1"/>
                </a:solidFill>
                <a:latin typeface="Segoe UI" pitchFamily="34" charset="0"/>
                <a:cs typeface="Segoe UI" pitchFamily="34" charset="0"/>
              </a:rPr>
              <a:t>MINDMEMO - Memo 2</a:t>
            </a:r>
            <a:endParaRPr lang="en-US" sz="1100" i="1" dirty="0">
              <a:solidFill>
                <a:schemeClr val="bg1"/>
              </a:solidFill>
              <a:latin typeface="Segoe UI" pitchFamily="34" charset="0"/>
              <a:cs typeface="Segoe UI" pitchFamily="34" charset="0"/>
            </a:endParaRPr>
          </a:p>
        </p:txBody>
      </p:sp>
      <p:sp>
        <p:nvSpPr>
          <p:cNvPr id="90" name="Rectangle 89">
            <a:hlinkClick r:id="" action="ppaction://macro?name=Slide12.MindMemoClose"/>
          </p:cNvPr>
          <p:cNvSpPr/>
          <p:nvPr/>
        </p:nvSpPr>
        <p:spPr>
          <a:xfrm>
            <a:off x="8887489" y="262010"/>
            <a:ext cx="256511"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92" name="Rectangle 91"/>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0" name="Rectangle 99"/>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2" name="Rectangle 101">
            <a:hlinkClick r:id="rId40"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3" name="Rectangle 102">
            <a:hlinkClick r:id="rId41"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7" name="Rectangle 106">
            <a:hlinkClick r:id="rId42"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1" name="Rectangle 110">
            <a:hlinkClick r:id="rId43"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2" name="Rounded Rectangle 111">
            <a:hlinkClick r:id="rId41"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113" name="Rectangle 112">
            <a:hlinkClick r:id="rId43" action="ppaction://hlinksldjump"/>
          </p:cNvPr>
          <p:cNvSpPr/>
          <p:nvPr/>
        </p:nvSpPr>
        <p:spPr>
          <a:xfrm>
            <a:off x="1193936"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4"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115" name="Picture 114">
            <a:hlinkClick r:id="rId43" action="ppaction://hlinksldjump"/>
          </p:cNvPr>
          <p:cNvPicPr>
            <a:picLocks noChangeAspect="1"/>
          </p:cNvPicPr>
          <p:nvPr/>
        </p:nvPicPr>
        <p:blipFill>
          <a:blip r:embed="rId44"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116" name="Picture 2">
            <a:hlinkClick r:id="rId40" action="ppaction://hlinksldjump"/>
          </p:cNvPr>
          <p:cNvPicPr>
            <a:picLocks noChangeAspect="1" noChangeArrowheads="1"/>
          </p:cNvPicPr>
          <p:nvPr/>
        </p:nvPicPr>
        <p:blipFill>
          <a:blip r:embed="rId45"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117" name="Picture 116">
            <a:hlinkClick r:id="rId42" action="ppaction://hlinksldjump"/>
          </p:cNvPr>
          <p:cNvPicPr>
            <a:picLocks noChangeAspect="1"/>
          </p:cNvPicPr>
          <p:nvPr/>
        </p:nvPicPr>
        <p:blipFill>
          <a:blip r:embed="rId46"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118" name="Picture 117">
            <a:hlinkClick r:id="rId43" action="ppaction://hlinksldjump"/>
          </p:cNvPr>
          <p:cNvPicPr>
            <a:picLocks noChangeAspect="1"/>
          </p:cNvPicPr>
          <p:nvPr/>
        </p:nvPicPr>
        <p:blipFill>
          <a:blip r:embed="rId47"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Tree>
    <p:controls>
      <mc:AlternateContent xmlns:mc="http://schemas.openxmlformats.org/markup-compatibility/2006">
        <mc:Choice xmlns:v="urn:schemas-microsoft-com:vml" Requires="v">
          <p:control spid="104460" name="TextBox1" r:id="rId2" imgW="7162920" imgH="4267080"/>
        </mc:Choice>
        <mc:Fallback>
          <p:control name="TextBox1" r:id="rId2" imgW="7162920" imgH="4267080">
            <p:pic>
              <p:nvPicPr>
                <p:cNvPr id="0" name="TextBox1"/>
                <p:cNvPicPr preferRelativeResize="0">
                  <a:picLocks noChangeArrowheads="1" noChangeShapeType="1"/>
                </p:cNvPicPr>
                <p:nvPr/>
              </p:nvPicPr>
              <p:blipFill>
                <a:blip r:embed="rId48">
                  <a:extLst>
                    <a:ext uri="{28A0092B-C50C-407E-A947-70E740481C1C}">
                      <a14:useLocalDpi xmlns:a14="http://schemas.microsoft.com/office/drawing/2010/main" val="0"/>
                    </a:ext>
                  </a:extLst>
                </a:blip>
                <a:srcRect/>
                <a:stretch>
                  <a:fillRect/>
                </a:stretch>
              </p:blipFill>
              <p:spPr bwMode="auto">
                <a:xfrm>
                  <a:off x="762000" y="590550"/>
                  <a:ext cx="7620000" cy="44196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04461" name="Label1" r:id="rId3" imgW="152280" imgH="152280"/>
        </mc:Choice>
        <mc:Fallback>
          <p:control name="Label1" r:id="rId3" imgW="152280" imgH="152280">
            <p:pic>
              <p:nvPicPr>
                <p:cNvPr id="0" name="Label1"/>
                <p:cNvPicPr preferRelativeResize="0">
                  <a:picLocks noChangeArrowheads="1" noChangeShapeType="1"/>
                </p:cNvPicPr>
                <p:nvPr/>
              </p:nvPicPr>
              <p:blipFill>
                <a:blip r:embed="rId49">
                  <a:extLst>
                    <a:ext uri="{28A0092B-C50C-407E-A947-70E740481C1C}">
                      <a14:useLocalDpi xmlns:a14="http://schemas.microsoft.com/office/drawing/2010/main" val="0"/>
                    </a:ext>
                  </a:extLst>
                </a:blip>
                <a:srcRect/>
                <a:stretch>
                  <a:fillRect/>
                </a:stretch>
              </p:blipFill>
              <p:spPr bwMode="auto">
                <a:xfrm>
                  <a:off x="-304800" y="0"/>
                  <a:ext cx="152400" cy="1524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04462" name="Label2" r:id="rId4" imgW="152280" imgH="152280"/>
        </mc:Choice>
        <mc:Fallback>
          <p:control name="Label2" r:id="rId4" imgW="152280" imgH="152280">
            <p:pic>
              <p:nvPicPr>
                <p:cNvPr id="0" name="Label2"/>
                <p:cNvPicPr preferRelativeResize="0">
                  <a:picLocks noChangeArrowheads="1" noChangeShapeType="1"/>
                </p:cNvPicPr>
                <p:nvPr/>
              </p:nvPicPr>
              <p:blipFill>
                <a:blip r:embed="rId50">
                  <a:extLst>
                    <a:ext uri="{28A0092B-C50C-407E-A947-70E740481C1C}">
                      <a14:useLocalDpi xmlns:a14="http://schemas.microsoft.com/office/drawing/2010/main" val="0"/>
                    </a:ext>
                  </a:extLst>
                </a:blip>
                <a:srcRect/>
                <a:stretch>
                  <a:fillRect/>
                </a:stretch>
              </p:blipFill>
              <p:spPr bwMode="auto">
                <a:xfrm>
                  <a:off x="-304800" y="209550"/>
                  <a:ext cx="152400" cy="1524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04463" name="Label3" r:id="rId5" imgW="152280" imgH="152280"/>
        </mc:Choice>
        <mc:Fallback>
          <p:control name="Label3" r:id="rId5" imgW="152280" imgH="152280">
            <p:pic>
              <p:nvPicPr>
                <p:cNvPr id="0" name="Label3"/>
                <p:cNvPicPr preferRelativeResize="0">
                  <a:picLocks noChangeArrowheads="1" noChangeShapeType="1"/>
                </p:cNvPicPr>
                <p:nvPr/>
              </p:nvPicPr>
              <p:blipFill>
                <a:blip r:embed="rId51">
                  <a:extLst>
                    <a:ext uri="{28A0092B-C50C-407E-A947-70E740481C1C}">
                      <a14:useLocalDpi xmlns:a14="http://schemas.microsoft.com/office/drawing/2010/main" val="0"/>
                    </a:ext>
                  </a:extLst>
                </a:blip>
                <a:srcRect/>
                <a:stretch>
                  <a:fillRect/>
                </a:stretch>
              </p:blipFill>
              <p:spPr bwMode="auto">
                <a:xfrm>
                  <a:off x="-304800" y="438150"/>
                  <a:ext cx="152400" cy="1524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04464" name="Label4" r:id="rId6" imgW="152280" imgH="152280"/>
        </mc:Choice>
        <mc:Fallback>
          <p:control name="Label4" r:id="rId6" imgW="152280" imgH="152280">
            <p:pic>
              <p:nvPicPr>
                <p:cNvPr id="0" name="Label4"/>
                <p:cNvPicPr preferRelativeResize="0">
                  <a:picLocks noChangeArrowheads="1" noChangeShapeType="1"/>
                </p:cNvPicPr>
                <p:nvPr/>
              </p:nvPicPr>
              <p:blipFill>
                <a:blip r:embed="rId52">
                  <a:extLst>
                    <a:ext uri="{28A0092B-C50C-407E-A947-70E740481C1C}">
                      <a14:useLocalDpi xmlns:a14="http://schemas.microsoft.com/office/drawing/2010/main" val="0"/>
                    </a:ext>
                  </a:extLst>
                </a:blip>
                <a:srcRect/>
                <a:stretch>
                  <a:fillRect/>
                </a:stretch>
              </p:blipFill>
              <p:spPr bwMode="auto">
                <a:xfrm>
                  <a:off x="-304800" y="666750"/>
                  <a:ext cx="152400" cy="1524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04465" name="Label5" r:id="rId7" imgW="152280" imgH="152280"/>
        </mc:Choice>
        <mc:Fallback>
          <p:control name="Label5" r:id="rId7" imgW="152280" imgH="152280">
            <p:pic>
              <p:nvPicPr>
                <p:cNvPr id="0" name="Label5"/>
                <p:cNvPicPr preferRelativeResize="0">
                  <a:picLocks noChangeArrowheads="1" noChangeShapeType="1"/>
                </p:cNvPicPr>
                <p:nvPr/>
              </p:nvPicPr>
              <p:blipFill>
                <a:blip r:embed="rId53">
                  <a:extLst>
                    <a:ext uri="{28A0092B-C50C-407E-A947-70E740481C1C}">
                      <a14:useLocalDpi xmlns:a14="http://schemas.microsoft.com/office/drawing/2010/main" val="0"/>
                    </a:ext>
                  </a:extLst>
                </a:blip>
                <a:srcRect/>
                <a:stretch>
                  <a:fillRect/>
                </a:stretch>
              </p:blipFill>
              <p:spPr bwMode="auto">
                <a:xfrm>
                  <a:off x="-304800" y="895350"/>
                  <a:ext cx="152400" cy="1524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04466" name="Label6" r:id="rId8" imgW="152280" imgH="152280"/>
        </mc:Choice>
        <mc:Fallback>
          <p:control name="Label6" r:id="rId8" imgW="152280" imgH="152280">
            <p:pic>
              <p:nvPicPr>
                <p:cNvPr id="0" name="Label6"/>
                <p:cNvPicPr preferRelativeResize="0">
                  <a:picLocks noChangeArrowheads="1" noChangeShapeType="1"/>
                </p:cNvPicPr>
                <p:nvPr/>
              </p:nvPicPr>
              <p:blipFill>
                <a:blip r:embed="rId54">
                  <a:extLst>
                    <a:ext uri="{28A0092B-C50C-407E-A947-70E740481C1C}">
                      <a14:useLocalDpi xmlns:a14="http://schemas.microsoft.com/office/drawing/2010/main" val="0"/>
                    </a:ext>
                  </a:extLst>
                </a:blip>
                <a:srcRect/>
                <a:stretch>
                  <a:fillRect/>
                </a:stretch>
              </p:blipFill>
              <p:spPr bwMode="auto">
                <a:xfrm>
                  <a:off x="-304800" y="1123950"/>
                  <a:ext cx="152400" cy="1524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04467" name="Label7" r:id="rId9" imgW="152280" imgH="152280"/>
        </mc:Choice>
        <mc:Fallback>
          <p:control name="Label7" r:id="rId9" imgW="152280" imgH="152280">
            <p:pic>
              <p:nvPicPr>
                <p:cNvPr id="0" name="Label7"/>
                <p:cNvPicPr preferRelativeResize="0">
                  <a:picLocks noChangeArrowheads="1" noChangeShapeType="1"/>
                </p:cNvPicPr>
                <p:nvPr/>
              </p:nvPicPr>
              <p:blipFill>
                <a:blip r:embed="rId55">
                  <a:extLst>
                    <a:ext uri="{28A0092B-C50C-407E-A947-70E740481C1C}">
                      <a14:useLocalDpi xmlns:a14="http://schemas.microsoft.com/office/drawing/2010/main" val="0"/>
                    </a:ext>
                  </a:extLst>
                </a:blip>
                <a:srcRect/>
                <a:stretch>
                  <a:fillRect/>
                </a:stretch>
              </p:blipFill>
              <p:spPr bwMode="auto">
                <a:xfrm>
                  <a:off x="-304800" y="1352550"/>
                  <a:ext cx="152400" cy="1524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04468" name="Label8" r:id="rId10" imgW="152280" imgH="152280"/>
        </mc:Choice>
        <mc:Fallback>
          <p:control name="Label8" r:id="rId10" imgW="152280" imgH="152280">
            <p:pic>
              <p:nvPicPr>
                <p:cNvPr id="0" name="Label8"/>
                <p:cNvPicPr preferRelativeResize="0">
                  <a:picLocks noChangeArrowheads="1" noChangeShapeType="1"/>
                </p:cNvPicPr>
                <p:nvPr/>
              </p:nvPicPr>
              <p:blipFill>
                <a:blip r:embed="rId56">
                  <a:extLst>
                    <a:ext uri="{28A0092B-C50C-407E-A947-70E740481C1C}">
                      <a14:useLocalDpi xmlns:a14="http://schemas.microsoft.com/office/drawing/2010/main" val="0"/>
                    </a:ext>
                  </a:extLst>
                </a:blip>
                <a:srcRect/>
                <a:stretch>
                  <a:fillRect/>
                </a:stretch>
              </p:blipFill>
              <p:spPr bwMode="auto">
                <a:xfrm>
                  <a:off x="-304800" y="1581150"/>
                  <a:ext cx="152400" cy="1524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04469" name="Label9" r:id="rId11" imgW="1066680" imgH="304920"/>
        </mc:Choice>
        <mc:Fallback>
          <p:control name="Label9" r:id="rId11" imgW="1066680" imgH="304920">
            <p:pic>
              <p:nvPicPr>
                <p:cNvPr id="0" name="Label9"/>
                <p:cNvPicPr preferRelativeResize="0">
                  <a:picLocks noChangeArrowheads="1" noChangeShapeType="1"/>
                </p:cNvPicPr>
                <p:nvPr/>
              </p:nvPicPr>
              <p:blipFill>
                <a:blip r:embed="rId57">
                  <a:extLst>
                    <a:ext uri="{28A0092B-C50C-407E-A947-70E740481C1C}">
                      <a14:useLocalDpi xmlns:a14="http://schemas.microsoft.com/office/drawing/2010/main" val="0"/>
                    </a:ext>
                  </a:extLst>
                </a:blip>
                <a:srcRect/>
                <a:stretch>
                  <a:fillRect/>
                </a:stretch>
              </p:blipFill>
              <p:spPr bwMode="auto">
                <a:xfrm>
                  <a:off x="0" y="-704850"/>
                  <a:ext cx="1066800" cy="3048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04470" name="Label10" r:id="rId12" imgW="1066680" imgH="304920"/>
        </mc:Choice>
        <mc:Fallback>
          <p:control name="Label10" r:id="rId12" imgW="1066680" imgH="304920">
            <p:pic>
              <p:nvPicPr>
                <p:cNvPr id="0" name="Label10"/>
                <p:cNvPicPr preferRelativeResize="0">
                  <a:picLocks noChangeArrowheads="1" noChangeShapeType="1"/>
                </p:cNvPicPr>
                <p:nvPr/>
              </p:nvPicPr>
              <p:blipFill>
                <a:blip r:embed="rId58">
                  <a:extLst>
                    <a:ext uri="{28A0092B-C50C-407E-A947-70E740481C1C}">
                      <a14:useLocalDpi xmlns:a14="http://schemas.microsoft.com/office/drawing/2010/main" val="0"/>
                    </a:ext>
                  </a:extLst>
                </a:blip>
                <a:srcRect/>
                <a:stretch>
                  <a:fillRect/>
                </a:stretch>
              </p:blipFill>
              <p:spPr bwMode="auto">
                <a:xfrm>
                  <a:off x="1295400" y="-704850"/>
                  <a:ext cx="1066800" cy="3048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04471" name="Label11" r:id="rId13" imgW="1066680" imgH="304920"/>
        </mc:Choice>
        <mc:Fallback>
          <p:control name="Label11" r:id="rId13" imgW="1066680" imgH="304920">
            <p:pic>
              <p:nvPicPr>
                <p:cNvPr id="0" name="Label11"/>
                <p:cNvPicPr preferRelativeResize="0">
                  <a:picLocks noChangeArrowheads="1" noChangeShapeType="1"/>
                </p:cNvPicPr>
                <p:nvPr/>
              </p:nvPicPr>
              <p:blipFill>
                <a:blip r:embed="rId59">
                  <a:extLst>
                    <a:ext uri="{28A0092B-C50C-407E-A947-70E740481C1C}">
                      <a14:useLocalDpi xmlns:a14="http://schemas.microsoft.com/office/drawing/2010/main" val="0"/>
                    </a:ext>
                  </a:extLst>
                </a:blip>
                <a:srcRect/>
                <a:stretch>
                  <a:fillRect/>
                </a:stretch>
              </p:blipFill>
              <p:spPr bwMode="auto">
                <a:xfrm>
                  <a:off x="2590800" y="-704850"/>
                  <a:ext cx="1066800" cy="3048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04472" name="Label12" r:id="rId14" imgW="1066680" imgH="304920"/>
        </mc:Choice>
        <mc:Fallback>
          <p:control name="Label12" r:id="rId14" imgW="1066680" imgH="304920">
            <p:pic>
              <p:nvPicPr>
                <p:cNvPr id="0" name="Label12"/>
                <p:cNvPicPr preferRelativeResize="0">
                  <a:picLocks noChangeArrowheads="1" noChangeShapeType="1"/>
                </p:cNvPicPr>
                <p:nvPr/>
              </p:nvPicPr>
              <p:blipFill>
                <a:blip r:embed="rId60">
                  <a:extLst>
                    <a:ext uri="{28A0092B-C50C-407E-A947-70E740481C1C}">
                      <a14:useLocalDpi xmlns:a14="http://schemas.microsoft.com/office/drawing/2010/main" val="0"/>
                    </a:ext>
                  </a:extLst>
                </a:blip>
                <a:srcRect/>
                <a:stretch>
                  <a:fillRect/>
                </a:stretch>
              </p:blipFill>
              <p:spPr bwMode="auto">
                <a:xfrm>
                  <a:off x="3886200" y="-704850"/>
                  <a:ext cx="1066800" cy="3048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04473" name="Label13" r:id="rId15" imgW="1066680" imgH="304920"/>
        </mc:Choice>
        <mc:Fallback>
          <p:control name="Label13" r:id="rId15" imgW="1066680" imgH="304920">
            <p:pic>
              <p:nvPicPr>
                <p:cNvPr id="0" name="Label13"/>
                <p:cNvPicPr preferRelativeResize="0">
                  <a:picLocks noChangeArrowheads="1" noChangeShapeType="1"/>
                </p:cNvPicPr>
                <p:nvPr/>
              </p:nvPicPr>
              <p:blipFill>
                <a:blip r:embed="rId61">
                  <a:extLst>
                    <a:ext uri="{28A0092B-C50C-407E-A947-70E740481C1C}">
                      <a14:useLocalDpi xmlns:a14="http://schemas.microsoft.com/office/drawing/2010/main" val="0"/>
                    </a:ext>
                  </a:extLst>
                </a:blip>
                <a:srcRect/>
                <a:stretch>
                  <a:fillRect/>
                </a:stretch>
              </p:blipFill>
              <p:spPr bwMode="auto">
                <a:xfrm>
                  <a:off x="5181600" y="-704850"/>
                  <a:ext cx="1066800" cy="3048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04474" name="Label14" r:id="rId16" imgW="1066680" imgH="304920"/>
        </mc:Choice>
        <mc:Fallback>
          <p:control name="Label14" r:id="rId16" imgW="1066680" imgH="304920">
            <p:pic>
              <p:nvPicPr>
                <p:cNvPr id="0" name="Label14"/>
                <p:cNvPicPr preferRelativeResize="0">
                  <a:picLocks noChangeArrowheads="1" noChangeShapeType="1"/>
                </p:cNvPicPr>
                <p:nvPr/>
              </p:nvPicPr>
              <p:blipFill>
                <a:blip r:embed="rId62">
                  <a:extLst>
                    <a:ext uri="{28A0092B-C50C-407E-A947-70E740481C1C}">
                      <a14:useLocalDpi xmlns:a14="http://schemas.microsoft.com/office/drawing/2010/main" val="0"/>
                    </a:ext>
                  </a:extLst>
                </a:blip>
                <a:srcRect/>
                <a:stretch>
                  <a:fillRect/>
                </a:stretch>
              </p:blipFill>
              <p:spPr bwMode="auto">
                <a:xfrm>
                  <a:off x="6477000" y="-704850"/>
                  <a:ext cx="1066800" cy="3048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04475" name="Label15" r:id="rId17" imgW="1066680" imgH="304920"/>
        </mc:Choice>
        <mc:Fallback>
          <p:control name="Label15" r:id="rId17" imgW="1066680" imgH="304920">
            <p:pic>
              <p:nvPicPr>
                <p:cNvPr id="0" name="Label15"/>
                <p:cNvPicPr preferRelativeResize="0">
                  <a:picLocks noChangeArrowheads="1" noChangeShapeType="1"/>
                </p:cNvPicPr>
                <p:nvPr/>
              </p:nvPicPr>
              <p:blipFill>
                <a:blip r:embed="rId63">
                  <a:extLst>
                    <a:ext uri="{28A0092B-C50C-407E-A947-70E740481C1C}">
                      <a14:useLocalDpi xmlns:a14="http://schemas.microsoft.com/office/drawing/2010/main" val="0"/>
                    </a:ext>
                  </a:extLst>
                </a:blip>
                <a:srcRect/>
                <a:stretch>
                  <a:fillRect/>
                </a:stretch>
              </p:blipFill>
              <p:spPr bwMode="auto">
                <a:xfrm>
                  <a:off x="7772400" y="-704850"/>
                  <a:ext cx="1066800" cy="3048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04476" name="Label16" r:id="rId18" imgW="1066680" imgH="304920"/>
        </mc:Choice>
        <mc:Fallback>
          <p:control name="Label16" r:id="rId18" imgW="1066680" imgH="304920">
            <p:pic>
              <p:nvPicPr>
                <p:cNvPr id="0" name="Label16"/>
                <p:cNvPicPr preferRelativeResize="0">
                  <a:picLocks noChangeArrowheads="1" noChangeShapeType="1"/>
                </p:cNvPicPr>
                <p:nvPr/>
              </p:nvPicPr>
              <p:blipFill>
                <a:blip r:embed="rId64">
                  <a:extLst>
                    <a:ext uri="{28A0092B-C50C-407E-A947-70E740481C1C}">
                      <a14:useLocalDpi xmlns:a14="http://schemas.microsoft.com/office/drawing/2010/main" val="0"/>
                    </a:ext>
                  </a:extLst>
                </a:blip>
                <a:srcRect/>
                <a:stretch>
                  <a:fillRect/>
                </a:stretch>
              </p:blipFill>
              <p:spPr bwMode="auto">
                <a:xfrm>
                  <a:off x="0" y="-304800"/>
                  <a:ext cx="1066800" cy="3048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04477" name="Label17" r:id="rId19" imgW="1066680" imgH="304920"/>
        </mc:Choice>
        <mc:Fallback>
          <p:control name="Label17" r:id="rId19" imgW="1066680" imgH="304920">
            <p:pic>
              <p:nvPicPr>
                <p:cNvPr id="0" name="Label17"/>
                <p:cNvPicPr preferRelativeResize="0">
                  <a:picLocks noChangeArrowheads="1" noChangeShapeType="1"/>
                </p:cNvPicPr>
                <p:nvPr/>
              </p:nvPicPr>
              <p:blipFill>
                <a:blip r:embed="rId65">
                  <a:extLst>
                    <a:ext uri="{28A0092B-C50C-407E-A947-70E740481C1C}">
                      <a14:useLocalDpi xmlns:a14="http://schemas.microsoft.com/office/drawing/2010/main" val="0"/>
                    </a:ext>
                  </a:extLst>
                </a:blip>
                <a:srcRect/>
                <a:stretch>
                  <a:fillRect/>
                </a:stretch>
              </p:blipFill>
              <p:spPr bwMode="auto">
                <a:xfrm>
                  <a:off x="1295400" y="-304800"/>
                  <a:ext cx="1066800" cy="3048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04478" name="Label18" r:id="rId20" imgW="1066680" imgH="304920"/>
        </mc:Choice>
        <mc:Fallback>
          <p:control name="Label18" r:id="rId20" imgW="1066680" imgH="304920">
            <p:pic>
              <p:nvPicPr>
                <p:cNvPr id="0" name="Label18"/>
                <p:cNvPicPr preferRelativeResize="0">
                  <a:picLocks noChangeArrowheads="1" noChangeShapeType="1"/>
                </p:cNvPicPr>
                <p:nvPr/>
              </p:nvPicPr>
              <p:blipFill>
                <a:blip r:embed="rId66">
                  <a:extLst>
                    <a:ext uri="{28A0092B-C50C-407E-A947-70E740481C1C}">
                      <a14:useLocalDpi xmlns:a14="http://schemas.microsoft.com/office/drawing/2010/main" val="0"/>
                    </a:ext>
                  </a:extLst>
                </a:blip>
                <a:srcRect/>
                <a:stretch>
                  <a:fillRect/>
                </a:stretch>
              </p:blipFill>
              <p:spPr bwMode="auto">
                <a:xfrm>
                  <a:off x="2590800" y="-304800"/>
                  <a:ext cx="1066800" cy="3048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04479" name="Label19" r:id="rId21" imgW="1066680" imgH="304920"/>
        </mc:Choice>
        <mc:Fallback>
          <p:control name="Label19" r:id="rId21" imgW="1066680" imgH="304920">
            <p:pic>
              <p:nvPicPr>
                <p:cNvPr id="0" name="Label19"/>
                <p:cNvPicPr preferRelativeResize="0">
                  <a:picLocks noChangeArrowheads="1" noChangeShapeType="1"/>
                </p:cNvPicPr>
                <p:nvPr/>
              </p:nvPicPr>
              <p:blipFill>
                <a:blip r:embed="rId67">
                  <a:extLst>
                    <a:ext uri="{28A0092B-C50C-407E-A947-70E740481C1C}">
                      <a14:useLocalDpi xmlns:a14="http://schemas.microsoft.com/office/drawing/2010/main" val="0"/>
                    </a:ext>
                  </a:extLst>
                </a:blip>
                <a:srcRect/>
                <a:stretch>
                  <a:fillRect/>
                </a:stretch>
              </p:blipFill>
              <p:spPr bwMode="auto">
                <a:xfrm>
                  <a:off x="3886200" y="-304800"/>
                  <a:ext cx="1066800" cy="3048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04480" name="Label20" r:id="rId22" imgW="1066680" imgH="304920"/>
        </mc:Choice>
        <mc:Fallback>
          <p:control name="Label20" r:id="rId22" imgW="1066680" imgH="304920">
            <p:pic>
              <p:nvPicPr>
                <p:cNvPr id="0" name="Label20"/>
                <p:cNvPicPr preferRelativeResize="0">
                  <a:picLocks noChangeArrowheads="1" noChangeShapeType="1"/>
                </p:cNvPicPr>
                <p:nvPr/>
              </p:nvPicPr>
              <p:blipFill>
                <a:blip r:embed="rId68">
                  <a:extLst>
                    <a:ext uri="{28A0092B-C50C-407E-A947-70E740481C1C}">
                      <a14:useLocalDpi xmlns:a14="http://schemas.microsoft.com/office/drawing/2010/main" val="0"/>
                    </a:ext>
                  </a:extLst>
                </a:blip>
                <a:srcRect/>
                <a:stretch>
                  <a:fillRect/>
                </a:stretch>
              </p:blipFill>
              <p:spPr bwMode="auto">
                <a:xfrm>
                  <a:off x="5181600" y="-304800"/>
                  <a:ext cx="1066800" cy="3048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04481" name="Label21" r:id="rId23" imgW="1066680" imgH="304920"/>
        </mc:Choice>
        <mc:Fallback>
          <p:control name="Label21" r:id="rId23" imgW="1066680" imgH="304920">
            <p:pic>
              <p:nvPicPr>
                <p:cNvPr id="0" name="Label21"/>
                <p:cNvPicPr preferRelativeResize="0">
                  <a:picLocks noChangeArrowheads="1" noChangeShapeType="1"/>
                </p:cNvPicPr>
                <p:nvPr/>
              </p:nvPicPr>
              <p:blipFill>
                <a:blip r:embed="rId69">
                  <a:extLst>
                    <a:ext uri="{28A0092B-C50C-407E-A947-70E740481C1C}">
                      <a14:useLocalDpi xmlns:a14="http://schemas.microsoft.com/office/drawing/2010/main" val="0"/>
                    </a:ext>
                  </a:extLst>
                </a:blip>
                <a:srcRect/>
                <a:stretch>
                  <a:fillRect/>
                </a:stretch>
              </p:blipFill>
              <p:spPr bwMode="auto">
                <a:xfrm>
                  <a:off x="6477000" y="-304800"/>
                  <a:ext cx="1066800" cy="3048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1731992903"/>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23"/>
                    </p:tgtEl>
                  </p:cond>
                </p:stCondLst>
                <p:endSync evt="end" delay="0">
                  <p:rtn val="all"/>
                </p:endSync>
                <p:childTnLst>
                  <p:par>
                    <p:cTn id="3" fill="hold">
                      <p:stCondLst>
                        <p:cond delay="0"/>
                      </p:stCondLst>
                      <p:childTnLst>
                        <p:par>
                          <p:cTn id="4" fill="hold">
                            <p:stCondLst>
                              <p:cond delay="0"/>
                            </p:stCondLst>
                            <p:childTnLst>
                              <p:par>
                                <p:cTn id="5" presetID="12" presetClass="entr" presetSubtype="4"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p:tgtEl>
                                          <p:spTgt spid="16"/>
                                        </p:tgtEl>
                                        <p:attrNameLst>
                                          <p:attrName>ppt_y</p:attrName>
                                        </p:attrNameLst>
                                      </p:cBhvr>
                                      <p:tavLst>
                                        <p:tav tm="0">
                                          <p:val>
                                            <p:strVal val="#ppt_y+#ppt_h*1.125000"/>
                                          </p:val>
                                        </p:tav>
                                        <p:tav tm="100000">
                                          <p:val>
                                            <p:strVal val="#ppt_y"/>
                                          </p:val>
                                        </p:tav>
                                      </p:tavLst>
                                    </p:anim>
                                    <p:animEffect transition="in" filter="wipe(up)">
                                      <p:cBhvr>
                                        <p:cTn id="8" dur="500"/>
                                        <p:tgtEl>
                                          <p:spTgt spid="16"/>
                                        </p:tgtEl>
                                      </p:cBhvr>
                                    </p:animEffect>
                                  </p:childTnLst>
                                </p:cTn>
                              </p:par>
                              <p:par>
                                <p:cTn id="9" presetID="12" presetClass="entr" presetSubtype="4" fill="hold" grpId="0" nodeType="with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500"/>
                                        <p:tgtEl>
                                          <p:spTgt spid="17"/>
                                        </p:tgtEl>
                                        <p:attrNameLst>
                                          <p:attrName>ppt_y</p:attrName>
                                        </p:attrNameLst>
                                      </p:cBhvr>
                                      <p:tavLst>
                                        <p:tav tm="0">
                                          <p:val>
                                            <p:strVal val="#ppt_y+#ppt_h*1.125000"/>
                                          </p:val>
                                        </p:tav>
                                        <p:tav tm="100000">
                                          <p:val>
                                            <p:strVal val="#ppt_y"/>
                                          </p:val>
                                        </p:tav>
                                      </p:tavLst>
                                    </p:anim>
                                    <p:animEffect transition="in" filter="wipe(up)">
                                      <p:cBhvr>
                                        <p:cTn id="12" dur="500"/>
                                        <p:tgtEl>
                                          <p:spTgt spid="17"/>
                                        </p:tgtEl>
                                      </p:cBhvr>
                                    </p:animEffect>
                                  </p:childTnLst>
                                </p:cTn>
                              </p:par>
                              <p:par>
                                <p:cTn id="13" presetID="12" presetClass="entr" presetSubtype="4" fill="hold" grpId="0" nodeType="withEffect">
                                  <p:stCondLst>
                                    <p:cond delay="0"/>
                                  </p:stCondLst>
                                  <p:childTnLst>
                                    <p:set>
                                      <p:cBhvr>
                                        <p:cTn id="14" dur="1" fill="hold">
                                          <p:stCondLst>
                                            <p:cond delay="0"/>
                                          </p:stCondLst>
                                        </p:cTn>
                                        <p:tgtEl>
                                          <p:spTgt spid="22"/>
                                        </p:tgtEl>
                                        <p:attrNameLst>
                                          <p:attrName>style.visibility</p:attrName>
                                        </p:attrNameLst>
                                      </p:cBhvr>
                                      <p:to>
                                        <p:strVal val="visible"/>
                                      </p:to>
                                    </p:set>
                                    <p:anim calcmode="lin" valueType="num">
                                      <p:cBhvr additive="base">
                                        <p:cTn id="15" dur="500"/>
                                        <p:tgtEl>
                                          <p:spTgt spid="22"/>
                                        </p:tgtEl>
                                        <p:attrNameLst>
                                          <p:attrName>ppt_y</p:attrName>
                                        </p:attrNameLst>
                                      </p:cBhvr>
                                      <p:tavLst>
                                        <p:tav tm="0">
                                          <p:val>
                                            <p:strVal val="#ppt_y+#ppt_h*1.125000"/>
                                          </p:val>
                                        </p:tav>
                                        <p:tav tm="100000">
                                          <p:val>
                                            <p:strVal val="#ppt_y"/>
                                          </p:val>
                                        </p:tav>
                                      </p:tavLst>
                                    </p:anim>
                                    <p:animEffect transition="in" filter="wipe(up)">
                                      <p:cBhvr>
                                        <p:cTn id="16" dur="500"/>
                                        <p:tgtEl>
                                          <p:spTgt spid="22"/>
                                        </p:tgtEl>
                                      </p:cBhvr>
                                    </p:animEffect>
                                  </p:childTnLst>
                                </p:cTn>
                              </p:par>
                              <p:par>
                                <p:cTn id="17" presetID="12" presetClass="entr" presetSubtype="2" fill="hold" grpId="0" nodeType="withEffect">
                                  <p:stCondLst>
                                    <p:cond delay="0"/>
                                  </p:stCondLst>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500"/>
                                        <p:tgtEl>
                                          <p:spTgt spid="24"/>
                                        </p:tgtEl>
                                        <p:attrNameLst>
                                          <p:attrName>ppt_x</p:attrName>
                                        </p:attrNameLst>
                                      </p:cBhvr>
                                      <p:tavLst>
                                        <p:tav tm="0">
                                          <p:val>
                                            <p:strVal val="#ppt_x+#ppt_w*1.125000"/>
                                          </p:val>
                                        </p:tav>
                                        <p:tav tm="100000">
                                          <p:val>
                                            <p:strVal val="#ppt_x"/>
                                          </p:val>
                                        </p:tav>
                                      </p:tavLst>
                                    </p:anim>
                                    <p:animEffect transition="in" filter="wipe(left)">
                                      <p:cBhvr>
                                        <p:cTn id="20" dur="500"/>
                                        <p:tgtEl>
                                          <p:spTgt spid="24"/>
                                        </p:tgtEl>
                                      </p:cBhvr>
                                    </p:animEffect>
                                  </p:childTnLst>
                                </p:cTn>
                              </p:par>
                              <p:par>
                                <p:cTn id="21" presetID="12" presetClass="entr" presetSubtype="1" fill="hold" grpId="0" nodeType="withEffect">
                                  <p:stCondLst>
                                    <p:cond delay="0"/>
                                  </p:stCondLst>
                                  <p:childTnLst>
                                    <p:set>
                                      <p:cBhvr>
                                        <p:cTn id="22" dur="1" fill="hold">
                                          <p:stCondLst>
                                            <p:cond delay="0"/>
                                          </p:stCondLst>
                                        </p:cTn>
                                        <p:tgtEl>
                                          <p:spTgt spid="21"/>
                                        </p:tgtEl>
                                        <p:attrNameLst>
                                          <p:attrName>style.visibility</p:attrName>
                                        </p:attrNameLst>
                                      </p:cBhvr>
                                      <p:to>
                                        <p:strVal val="visible"/>
                                      </p:to>
                                    </p:set>
                                    <p:anim calcmode="lin" valueType="num">
                                      <p:cBhvr additive="base">
                                        <p:cTn id="23" dur="500"/>
                                        <p:tgtEl>
                                          <p:spTgt spid="21"/>
                                        </p:tgtEl>
                                        <p:attrNameLst>
                                          <p:attrName>ppt_y</p:attrName>
                                        </p:attrNameLst>
                                      </p:cBhvr>
                                      <p:tavLst>
                                        <p:tav tm="0">
                                          <p:val>
                                            <p:strVal val="#ppt_y-#ppt_h*1.125000"/>
                                          </p:val>
                                        </p:tav>
                                        <p:tav tm="100000">
                                          <p:val>
                                            <p:strVal val="#ppt_y"/>
                                          </p:val>
                                        </p:tav>
                                      </p:tavLst>
                                    </p:anim>
                                    <p:animEffect transition="in" filter="wipe(down)">
                                      <p:cBhvr>
                                        <p:cTn id="24" dur="500"/>
                                        <p:tgtEl>
                                          <p:spTgt spid="21"/>
                                        </p:tgtEl>
                                      </p:cBhvr>
                                    </p:animEffect>
                                  </p:childTnLst>
                                </p:cTn>
                              </p:par>
                              <p:par>
                                <p:cTn id="25" presetID="12" presetClass="entr" presetSubtype="1" fill="hold" grpId="0" nodeType="withEffect">
                                  <p:stCondLst>
                                    <p:cond delay="0"/>
                                  </p:stCondLst>
                                  <p:childTnLst>
                                    <p:set>
                                      <p:cBhvr>
                                        <p:cTn id="26" dur="1" fill="hold">
                                          <p:stCondLst>
                                            <p:cond delay="0"/>
                                          </p:stCondLst>
                                        </p:cTn>
                                        <p:tgtEl>
                                          <p:spTgt spid="20"/>
                                        </p:tgtEl>
                                        <p:attrNameLst>
                                          <p:attrName>style.visibility</p:attrName>
                                        </p:attrNameLst>
                                      </p:cBhvr>
                                      <p:to>
                                        <p:strVal val="visible"/>
                                      </p:to>
                                    </p:set>
                                    <p:anim calcmode="lin" valueType="num">
                                      <p:cBhvr additive="base">
                                        <p:cTn id="27" dur="500"/>
                                        <p:tgtEl>
                                          <p:spTgt spid="20"/>
                                        </p:tgtEl>
                                        <p:attrNameLst>
                                          <p:attrName>ppt_y</p:attrName>
                                        </p:attrNameLst>
                                      </p:cBhvr>
                                      <p:tavLst>
                                        <p:tav tm="0">
                                          <p:val>
                                            <p:strVal val="#ppt_y-#ppt_h*1.125000"/>
                                          </p:val>
                                        </p:tav>
                                        <p:tav tm="100000">
                                          <p:val>
                                            <p:strVal val="#ppt_y"/>
                                          </p:val>
                                        </p:tav>
                                      </p:tavLst>
                                    </p:anim>
                                    <p:animEffect transition="in" filter="wipe(down)">
                                      <p:cBhvr>
                                        <p:cTn id="28" dur="500"/>
                                        <p:tgtEl>
                                          <p:spTgt spid="20"/>
                                        </p:tgtEl>
                                      </p:cBhvr>
                                    </p:animEffect>
                                  </p:childTnLst>
                                </p:cTn>
                              </p:par>
                              <p:par>
                                <p:cTn id="29" presetID="12" presetClass="entr" presetSubtype="1" fill="hold" grpId="0" nodeType="with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additive="base">
                                        <p:cTn id="31" dur="500"/>
                                        <p:tgtEl>
                                          <p:spTgt spid="19"/>
                                        </p:tgtEl>
                                        <p:attrNameLst>
                                          <p:attrName>ppt_y</p:attrName>
                                        </p:attrNameLst>
                                      </p:cBhvr>
                                      <p:tavLst>
                                        <p:tav tm="0">
                                          <p:val>
                                            <p:strVal val="#ppt_y-#ppt_h*1.125000"/>
                                          </p:val>
                                        </p:tav>
                                        <p:tav tm="100000">
                                          <p:val>
                                            <p:strVal val="#ppt_y"/>
                                          </p:val>
                                        </p:tav>
                                      </p:tavLst>
                                    </p:anim>
                                    <p:animEffect transition="in" filter="wipe(down)">
                                      <p:cBhvr>
                                        <p:cTn id="32" dur="500"/>
                                        <p:tgtEl>
                                          <p:spTgt spid="19"/>
                                        </p:tgtEl>
                                      </p:cBhvr>
                                    </p:animEffect>
                                  </p:childTnLst>
                                </p:cTn>
                              </p:par>
                              <p:par>
                                <p:cTn id="33" presetID="12" presetClass="entr" presetSubtype="8" fill="hold" grpId="0" nodeType="withEffect">
                                  <p:stCondLst>
                                    <p:cond delay="0"/>
                                  </p:stCondLst>
                                  <p:childTnLst>
                                    <p:set>
                                      <p:cBhvr>
                                        <p:cTn id="34" dur="1" fill="hold">
                                          <p:stCondLst>
                                            <p:cond delay="0"/>
                                          </p:stCondLst>
                                        </p:cTn>
                                        <p:tgtEl>
                                          <p:spTgt spid="18"/>
                                        </p:tgtEl>
                                        <p:attrNameLst>
                                          <p:attrName>style.visibility</p:attrName>
                                        </p:attrNameLst>
                                      </p:cBhvr>
                                      <p:to>
                                        <p:strVal val="visible"/>
                                      </p:to>
                                    </p:set>
                                    <p:anim calcmode="lin" valueType="num">
                                      <p:cBhvr additive="base">
                                        <p:cTn id="35" dur="500"/>
                                        <p:tgtEl>
                                          <p:spTgt spid="18"/>
                                        </p:tgtEl>
                                        <p:attrNameLst>
                                          <p:attrName>ppt_x</p:attrName>
                                        </p:attrNameLst>
                                      </p:cBhvr>
                                      <p:tavLst>
                                        <p:tav tm="0">
                                          <p:val>
                                            <p:strVal val="#ppt_x-#ppt_w*1.125000"/>
                                          </p:val>
                                        </p:tav>
                                        <p:tav tm="100000">
                                          <p:val>
                                            <p:strVal val="#ppt_x"/>
                                          </p:val>
                                        </p:tav>
                                      </p:tavLst>
                                    </p:anim>
                                    <p:animEffect transition="in" filter="wipe(right)">
                                      <p:cBhvr>
                                        <p:cTn id="36" dur="500"/>
                                        <p:tgtEl>
                                          <p:spTgt spid="18"/>
                                        </p:tgtEl>
                                      </p:cBhvr>
                                    </p:animEffect>
                                  </p:childTnLst>
                                </p:cTn>
                              </p:par>
                              <p:par>
                                <p:cTn id="37" presetID="1" presetClass="exit" presetSubtype="0" fill="hold" grpId="0" nodeType="withEffect">
                                  <p:stCondLst>
                                    <p:cond delay="0"/>
                                  </p:stCondLst>
                                  <p:childTnLst>
                                    <p:set>
                                      <p:cBhvr>
                                        <p:cTn id="38" dur="1" fill="hold">
                                          <p:stCondLst>
                                            <p:cond delay="0"/>
                                          </p:stCondLst>
                                        </p:cTn>
                                        <p:tgtEl>
                                          <p:spTgt spid="23"/>
                                        </p:tgtEl>
                                        <p:attrNameLst>
                                          <p:attrName>style.visibility</p:attrName>
                                        </p:attrNameLst>
                                      </p:cBhvr>
                                      <p:to>
                                        <p:strVal val="hidden"/>
                                      </p:to>
                                    </p:set>
                                  </p:childTnLst>
                                </p:cTn>
                              </p:par>
                              <p:par>
                                <p:cTn id="39" presetID="1" presetClass="entr" presetSubtype="0" fill="hold" grpId="0" nodeType="withEffect">
                                  <p:stCondLst>
                                    <p:cond delay="0"/>
                                  </p:stCondLst>
                                  <p:childTnLst>
                                    <p:set>
                                      <p:cBhvr>
                                        <p:cTn id="40" dur="1" fill="hold">
                                          <p:stCondLst>
                                            <p:cond delay="0"/>
                                          </p:stCondLst>
                                        </p:cTn>
                                        <p:tgtEl>
                                          <p:spTgt spid="26"/>
                                        </p:tgtEl>
                                        <p:attrNameLst>
                                          <p:attrName>style.visibility</p:attrName>
                                        </p:attrNameLst>
                                      </p:cBhvr>
                                      <p:to>
                                        <p:strVal val="visible"/>
                                      </p:to>
                                    </p:set>
                                  </p:childTnLst>
                                </p:cTn>
                              </p:par>
                            </p:childTnLst>
                          </p:cTn>
                        </p:par>
                      </p:childTnLst>
                    </p:cTn>
                  </p:par>
                </p:childTnLst>
              </p:cTn>
              <p:nextCondLst>
                <p:cond evt="onClick" delay="0">
                  <p:tgtEl>
                    <p:spTgt spid="23"/>
                  </p:tgtEl>
                </p:cond>
              </p:nextCondLst>
            </p:seq>
            <p:seq concurrent="1" nextAc="seek">
              <p:cTn id="41" restart="whenNotActive" fill="hold" evtFilter="cancelBubble" nodeType="interactiveSeq">
                <p:stCondLst>
                  <p:cond evt="onClick" delay="0">
                    <p:tgtEl>
                      <p:spTgt spid="26"/>
                    </p:tgtEl>
                  </p:cond>
                </p:stCondLst>
                <p:endSync evt="end" delay="0">
                  <p:rtn val="all"/>
                </p:endSync>
                <p:childTnLst>
                  <p:par>
                    <p:cTn id="42" fill="hold">
                      <p:stCondLst>
                        <p:cond delay="0"/>
                      </p:stCondLst>
                      <p:childTnLst>
                        <p:par>
                          <p:cTn id="43" fill="hold">
                            <p:stCondLst>
                              <p:cond delay="0"/>
                            </p:stCondLst>
                            <p:childTnLst>
                              <p:par>
                                <p:cTn id="44" presetID="12" presetClass="exit" presetSubtype="4" fill="hold" grpId="1" nodeType="withEffect">
                                  <p:stCondLst>
                                    <p:cond delay="0"/>
                                  </p:stCondLst>
                                  <p:childTnLst>
                                    <p:anim calcmode="lin" valueType="num">
                                      <p:cBhvr additive="base">
                                        <p:cTn id="45" dur="500"/>
                                        <p:tgtEl>
                                          <p:spTgt spid="16"/>
                                        </p:tgtEl>
                                        <p:attrNameLst>
                                          <p:attrName>ppt_y</p:attrName>
                                        </p:attrNameLst>
                                      </p:cBhvr>
                                      <p:tavLst>
                                        <p:tav tm="0">
                                          <p:val>
                                            <p:strVal val="#ppt_y"/>
                                          </p:val>
                                        </p:tav>
                                        <p:tav tm="100000">
                                          <p:val>
                                            <p:strVal val="#ppt_y+#ppt_h*1.125000"/>
                                          </p:val>
                                        </p:tav>
                                      </p:tavLst>
                                    </p:anim>
                                    <p:animEffect transition="out" filter="wipe(down)">
                                      <p:cBhvr>
                                        <p:cTn id="46" dur="500"/>
                                        <p:tgtEl>
                                          <p:spTgt spid="16"/>
                                        </p:tgtEl>
                                      </p:cBhvr>
                                    </p:animEffect>
                                    <p:set>
                                      <p:cBhvr>
                                        <p:cTn id="47" dur="1" fill="hold">
                                          <p:stCondLst>
                                            <p:cond delay="499"/>
                                          </p:stCondLst>
                                        </p:cTn>
                                        <p:tgtEl>
                                          <p:spTgt spid="16"/>
                                        </p:tgtEl>
                                        <p:attrNameLst>
                                          <p:attrName>style.visibility</p:attrName>
                                        </p:attrNameLst>
                                      </p:cBhvr>
                                      <p:to>
                                        <p:strVal val="hidden"/>
                                      </p:to>
                                    </p:set>
                                  </p:childTnLst>
                                </p:cTn>
                              </p:par>
                              <p:par>
                                <p:cTn id="48" presetID="12" presetClass="exit" presetSubtype="4" fill="hold" grpId="1" nodeType="withEffect">
                                  <p:stCondLst>
                                    <p:cond delay="0"/>
                                  </p:stCondLst>
                                  <p:childTnLst>
                                    <p:anim calcmode="lin" valueType="num">
                                      <p:cBhvr additive="base">
                                        <p:cTn id="49" dur="500"/>
                                        <p:tgtEl>
                                          <p:spTgt spid="17"/>
                                        </p:tgtEl>
                                        <p:attrNameLst>
                                          <p:attrName>ppt_y</p:attrName>
                                        </p:attrNameLst>
                                      </p:cBhvr>
                                      <p:tavLst>
                                        <p:tav tm="0">
                                          <p:val>
                                            <p:strVal val="#ppt_y"/>
                                          </p:val>
                                        </p:tav>
                                        <p:tav tm="100000">
                                          <p:val>
                                            <p:strVal val="#ppt_y+#ppt_h*1.125000"/>
                                          </p:val>
                                        </p:tav>
                                      </p:tavLst>
                                    </p:anim>
                                    <p:animEffect transition="out" filter="wipe(down)">
                                      <p:cBhvr>
                                        <p:cTn id="50" dur="500"/>
                                        <p:tgtEl>
                                          <p:spTgt spid="17"/>
                                        </p:tgtEl>
                                      </p:cBhvr>
                                    </p:animEffect>
                                    <p:set>
                                      <p:cBhvr>
                                        <p:cTn id="51" dur="1" fill="hold">
                                          <p:stCondLst>
                                            <p:cond delay="499"/>
                                          </p:stCondLst>
                                        </p:cTn>
                                        <p:tgtEl>
                                          <p:spTgt spid="17"/>
                                        </p:tgtEl>
                                        <p:attrNameLst>
                                          <p:attrName>style.visibility</p:attrName>
                                        </p:attrNameLst>
                                      </p:cBhvr>
                                      <p:to>
                                        <p:strVal val="hidden"/>
                                      </p:to>
                                    </p:set>
                                  </p:childTnLst>
                                </p:cTn>
                              </p:par>
                              <p:par>
                                <p:cTn id="52" presetID="12" presetClass="exit" presetSubtype="4" fill="hold" grpId="1" nodeType="withEffect">
                                  <p:stCondLst>
                                    <p:cond delay="0"/>
                                  </p:stCondLst>
                                  <p:childTnLst>
                                    <p:anim calcmode="lin" valueType="num">
                                      <p:cBhvr additive="base">
                                        <p:cTn id="53" dur="500"/>
                                        <p:tgtEl>
                                          <p:spTgt spid="22"/>
                                        </p:tgtEl>
                                        <p:attrNameLst>
                                          <p:attrName>ppt_y</p:attrName>
                                        </p:attrNameLst>
                                      </p:cBhvr>
                                      <p:tavLst>
                                        <p:tav tm="0">
                                          <p:val>
                                            <p:strVal val="#ppt_y"/>
                                          </p:val>
                                        </p:tav>
                                        <p:tav tm="100000">
                                          <p:val>
                                            <p:strVal val="#ppt_y+#ppt_h*1.125000"/>
                                          </p:val>
                                        </p:tav>
                                      </p:tavLst>
                                    </p:anim>
                                    <p:animEffect transition="out" filter="wipe(down)">
                                      <p:cBhvr>
                                        <p:cTn id="54" dur="500"/>
                                        <p:tgtEl>
                                          <p:spTgt spid="22"/>
                                        </p:tgtEl>
                                      </p:cBhvr>
                                    </p:animEffect>
                                    <p:set>
                                      <p:cBhvr>
                                        <p:cTn id="55" dur="1" fill="hold">
                                          <p:stCondLst>
                                            <p:cond delay="499"/>
                                          </p:stCondLst>
                                        </p:cTn>
                                        <p:tgtEl>
                                          <p:spTgt spid="22"/>
                                        </p:tgtEl>
                                        <p:attrNameLst>
                                          <p:attrName>style.visibility</p:attrName>
                                        </p:attrNameLst>
                                      </p:cBhvr>
                                      <p:to>
                                        <p:strVal val="hidden"/>
                                      </p:to>
                                    </p:set>
                                  </p:childTnLst>
                                </p:cTn>
                              </p:par>
                              <p:par>
                                <p:cTn id="56" presetID="12" presetClass="exit" presetSubtype="2" fill="hold" grpId="1" nodeType="withEffect">
                                  <p:stCondLst>
                                    <p:cond delay="0"/>
                                  </p:stCondLst>
                                  <p:childTnLst>
                                    <p:anim calcmode="lin" valueType="num">
                                      <p:cBhvr additive="base">
                                        <p:cTn id="57" dur="500"/>
                                        <p:tgtEl>
                                          <p:spTgt spid="24"/>
                                        </p:tgtEl>
                                        <p:attrNameLst>
                                          <p:attrName>ppt_x</p:attrName>
                                        </p:attrNameLst>
                                      </p:cBhvr>
                                      <p:tavLst>
                                        <p:tav tm="0">
                                          <p:val>
                                            <p:strVal val="#ppt_x"/>
                                          </p:val>
                                        </p:tav>
                                        <p:tav tm="100000">
                                          <p:val>
                                            <p:strVal val="#ppt_x+#ppt_w*1.125000"/>
                                          </p:val>
                                        </p:tav>
                                      </p:tavLst>
                                    </p:anim>
                                    <p:animEffect transition="out" filter="wipe(right)">
                                      <p:cBhvr>
                                        <p:cTn id="58" dur="500"/>
                                        <p:tgtEl>
                                          <p:spTgt spid="24"/>
                                        </p:tgtEl>
                                      </p:cBhvr>
                                    </p:animEffect>
                                    <p:set>
                                      <p:cBhvr>
                                        <p:cTn id="59" dur="1" fill="hold">
                                          <p:stCondLst>
                                            <p:cond delay="499"/>
                                          </p:stCondLst>
                                        </p:cTn>
                                        <p:tgtEl>
                                          <p:spTgt spid="24"/>
                                        </p:tgtEl>
                                        <p:attrNameLst>
                                          <p:attrName>style.visibility</p:attrName>
                                        </p:attrNameLst>
                                      </p:cBhvr>
                                      <p:to>
                                        <p:strVal val="hidden"/>
                                      </p:to>
                                    </p:set>
                                  </p:childTnLst>
                                </p:cTn>
                              </p:par>
                              <p:par>
                                <p:cTn id="60" presetID="12" presetClass="exit" presetSubtype="1" fill="hold" grpId="1" nodeType="withEffect">
                                  <p:stCondLst>
                                    <p:cond delay="0"/>
                                  </p:stCondLst>
                                  <p:childTnLst>
                                    <p:anim calcmode="lin" valueType="num">
                                      <p:cBhvr additive="base">
                                        <p:cTn id="61" dur="500"/>
                                        <p:tgtEl>
                                          <p:spTgt spid="21"/>
                                        </p:tgtEl>
                                        <p:attrNameLst>
                                          <p:attrName>ppt_y</p:attrName>
                                        </p:attrNameLst>
                                      </p:cBhvr>
                                      <p:tavLst>
                                        <p:tav tm="0">
                                          <p:val>
                                            <p:strVal val="#ppt_y"/>
                                          </p:val>
                                        </p:tav>
                                        <p:tav tm="100000">
                                          <p:val>
                                            <p:strVal val="#ppt_y-#ppt_h*1.125000"/>
                                          </p:val>
                                        </p:tav>
                                      </p:tavLst>
                                    </p:anim>
                                    <p:animEffect transition="out" filter="wipe(up)">
                                      <p:cBhvr>
                                        <p:cTn id="62" dur="500"/>
                                        <p:tgtEl>
                                          <p:spTgt spid="21"/>
                                        </p:tgtEl>
                                      </p:cBhvr>
                                    </p:animEffect>
                                    <p:set>
                                      <p:cBhvr>
                                        <p:cTn id="63" dur="1" fill="hold">
                                          <p:stCondLst>
                                            <p:cond delay="499"/>
                                          </p:stCondLst>
                                        </p:cTn>
                                        <p:tgtEl>
                                          <p:spTgt spid="21"/>
                                        </p:tgtEl>
                                        <p:attrNameLst>
                                          <p:attrName>style.visibility</p:attrName>
                                        </p:attrNameLst>
                                      </p:cBhvr>
                                      <p:to>
                                        <p:strVal val="hidden"/>
                                      </p:to>
                                    </p:set>
                                  </p:childTnLst>
                                </p:cTn>
                              </p:par>
                              <p:par>
                                <p:cTn id="64" presetID="12" presetClass="exit" presetSubtype="1" fill="hold" grpId="1" nodeType="withEffect">
                                  <p:stCondLst>
                                    <p:cond delay="0"/>
                                  </p:stCondLst>
                                  <p:childTnLst>
                                    <p:anim calcmode="lin" valueType="num">
                                      <p:cBhvr additive="base">
                                        <p:cTn id="65" dur="500"/>
                                        <p:tgtEl>
                                          <p:spTgt spid="20"/>
                                        </p:tgtEl>
                                        <p:attrNameLst>
                                          <p:attrName>ppt_y</p:attrName>
                                        </p:attrNameLst>
                                      </p:cBhvr>
                                      <p:tavLst>
                                        <p:tav tm="0">
                                          <p:val>
                                            <p:strVal val="#ppt_y"/>
                                          </p:val>
                                        </p:tav>
                                        <p:tav tm="100000">
                                          <p:val>
                                            <p:strVal val="#ppt_y-#ppt_h*1.125000"/>
                                          </p:val>
                                        </p:tav>
                                      </p:tavLst>
                                    </p:anim>
                                    <p:animEffect transition="out" filter="wipe(up)">
                                      <p:cBhvr>
                                        <p:cTn id="66" dur="500"/>
                                        <p:tgtEl>
                                          <p:spTgt spid="20"/>
                                        </p:tgtEl>
                                      </p:cBhvr>
                                    </p:animEffect>
                                    <p:set>
                                      <p:cBhvr>
                                        <p:cTn id="67" dur="1" fill="hold">
                                          <p:stCondLst>
                                            <p:cond delay="499"/>
                                          </p:stCondLst>
                                        </p:cTn>
                                        <p:tgtEl>
                                          <p:spTgt spid="20"/>
                                        </p:tgtEl>
                                        <p:attrNameLst>
                                          <p:attrName>style.visibility</p:attrName>
                                        </p:attrNameLst>
                                      </p:cBhvr>
                                      <p:to>
                                        <p:strVal val="hidden"/>
                                      </p:to>
                                    </p:set>
                                  </p:childTnLst>
                                </p:cTn>
                              </p:par>
                              <p:par>
                                <p:cTn id="68" presetID="12" presetClass="exit" presetSubtype="1" fill="hold" grpId="1" nodeType="withEffect">
                                  <p:stCondLst>
                                    <p:cond delay="0"/>
                                  </p:stCondLst>
                                  <p:childTnLst>
                                    <p:anim calcmode="lin" valueType="num">
                                      <p:cBhvr additive="base">
                                        <p:cTn id="69" dur="500"/>
                                        <p:tgtEl>
                                          <p:spTgt spid="19"/>
                                        </p:tgtEl>
                                        <p:attrNameLst>
                                          <p:attrName>ppt_y</p:attrName>
                                        </p:attrNameLst>
                                      </p:cBhvr>
                                      <p:tavLst>
                                        <p:tav tm="0">
                                          <p:val>
                                            <p:strVal val="#ppt_y"/>
                                          </p:val>
                                        </p:tav>
                                        <p:tav tm="100000">
                                          <p:val>
                                            <p:strVal val="#ppt_y-#ppt_h*1.125000"/>
                                          </p:val>
                                        </p:tav>
                                      </p:tavLst>
                                    </p:anim>
                                    <p:animEffect transition="out" filter="wipe(up)">
                                      <p:cBhvr>
                                        <p:cTn id="70" dur="500"/>
                                        <p:tgtEl>
                                          <p:spTgt spid="19"/>
                                        </p:tgtEl>
                                      </p:cBhvr>
                                    </p:animEffect>
                                    <p:set>
                                      <p:cBhvr>
                                        <p:cTn id="71" dur="1" fill="hold">
                                          <p:stCondLst>
                                            <p:cond delay="499"/>
                                          </p:stCondLst>
                                        </p:cTn>
                                        <p:tgtEl>
                                          <p:spTgt spid="19"/>
                                        </p:tgtEl>
                                        <p:attrNameLst>
                                          <p:attrName>style.visibility</p:attrName>
                                        </p:attrNameLst>
                                      </p:cBhvr>
                                      <p:to>
                                        <p:strVal val="hidden"/>
                                      </p:to>
                                    </p:set>
                                  </p:childTnLst>
                                </p:cTn>
                              </p:par>
                              <p:par>
                                <p:cTn id="72" presetID="12" presetClass="exit" presetSubtype="8" fill="hold" grpId="1" nodeType="withEffect">
                                  <p:stCondLst>
                                    <p:cond delay="0"/>
                                  </p:stCondLst>
                                  <p:childTnLst>
                                    <p:anim calcmode="lin" valueType="num">
                                      <p:cBhvr additive="base">
                                        <p:cTn id="73" dur="500"/>
                                        <p:tgtEl>
                                          <p:spTgt spid="18"/>
                                        </p:tgtEl>
                                        <p:attrNameLst>
                                          <p:attrName>ppt_x</p:attrName>
                                        </p:attrNameLst>
                                      </p:cBhvr>
                                      <p:tavLst>
                                        <p:tav tm="0">
                                          <p:val>
                                            <p:strVal val="#ppt_x"/>
                                          </p:val>
                                        </p:tav>
                                        <p:tav tm="100000">
                                          <p:val>
                                            <p:strVal val="#ppt_x-#ppt_w*1.125000"/>
                                          </p:val>
                                        </p:tav>
                                      </p:tavLst>
                                    </p:anim>
                                    <p:animEffect transition="out" filter="wipe(left)">
                                      <p:cBhvr>
                                        <p:cTn id="74" dur="500"/>
                                        <p:tgtEl>
                                          <p:spTgt spid="18"/>
                                        </p:tgtEl>
                                      </p:cBhvr>
                                    </p:animEffect>
                                    <p:set>
                                      <p:cBhvr>
                                        <p:cTn id="75" dur="1" fill="hold">
                                          <p:stCondLst>
                                            <p:cond delay="499"/>
                                          </p:stCondLst>
                                        </p:cTn>
                                        <p:tgtEl>
                                          <p:spTgt spid="18"/>
                                        </p:tgtEl>
                                        <p:attrNameLst>
                                          <p:attrName>style.visibility</p:attrName>
                                        </p:attrNameLst>
                                      </p:cBhvr>
                                      <p:to>
                                        <p:strVal val="hidden"/>
                                      </p:to>
                                    </p:set>
                                  </p:childTnLst>
                                </p:cTn>
                              </p:par>
                              <p:par>
                                <p:cTn id="76" presetID="1" presetClass="exit" presetSubtype="0" fill="hold" grpId="1" nodeType="withEffect">
                                  <p:stCondLst>
                                    <p:cond delay="0"/>
                                  </p:stCondLst>
                                  <p:childTnLst>
                                    <p:set>
                                      <p:cBhvr>
                                        <p:cTn id="77" dur="1" fill="hold">
                                          <p:stCondLst>
                                            <p:cond delay="0"/>
                                          </p:stCondLst>
                                        </p:cTn>
                                        <p:tgtEl>
                                          <p:spTgt spid="26"/>
                                        </p:tgtEl>
                                        <p:attrNameLst>
                                          <p:attrName>style.visibility</p:attrName>
                                        </p:attrNameLst>
                                      </p:cBhvr>
                                      <p:to>
                                        <p:strVal val="hidden"/>
                                      </p:to>
                                    </p:set>
                                  </p:childTnLst>
                                </p:cTn>
                              </p:par>
                              <p:par>
                                <p:cTn id="78" presetID="1" presetClass="entr" presetSubtype="0" fill="hold" grpId="1" nodeType="withEffect">
                                  <p:stCondLst>
                                    <p:cond delay="0"/>
                                  </p:stCondLst>
                                  <p:childTnLst>
                                    <p:set>
                                      <p:cBhvr>
                                        <p:cTn id="79" dur="1" fill="hold">
                                          <p:stCondLst>
                                            <p:cond delay="0"/>
                                          </p:stCondLst>
                                        </p:cTn>
                                        <p:tgtEl>
                                          <p:spTgt spid="23"/>
                                        </p:tgtEl>
                                        <p:attrNameLst>
                                          <p:attrName>style.visibility</p:attrName>
                                        </p:attrNameLst>
                                      </p:cBhvr>
                                      <p:to>
                                        <p:strVal val="visible"/>
                                      </p:to>
                                    </p:set>
                                  </p:childTnLst>
                                </p:cTn>
                              </p:par>
                            </p:childTnLst>
                          </p:cTn>
                        </p:par>
                      </p:childTnLst>
                    </p:cTn>
                  </p:par>
                </p:childTnLst>
              </p:cTn>
              <p:nextCondLst>
                <p:cond evt="onClick" delay="0">
                  <p:tgtEl>
                    <p:spTgt spid="26"/>
                  </p:tgtEl>
                </p:cond>
              </p:nextCondLst>
            </p:seq>
            <p:seq concurrent="1" nextAc="seek">
              <p:cTn id="80" restart="whenNotActive" fill="hold" evtFilter="cancelBubble" nodeType="interactiveSeq">
                <p:stCondLst>
                  <p:cond evt="onClick" delay="0">
                    <p:tgtEl>
                      <p:spTgt spid="71"/>
                    </p:tgtEl>
                  </p:cond>
                </p:stCondLst>
                <p:endSync evt="end" delay="0">
                  <p:rtn val="all"/>
                </p:endSync>
                <p:childTnLst>
                  <p:par>
                    <p:cTn id="81" fill="hold">
                      <p:stCondLst>
                        <p:cond delay="0"/>
                      </p:stCondLst>
                      <p:childTnLst>
                        <p:par>
                          <p:cTn id="82" fill="hold">
                            <p:stCondLst>
                              <p:cond delay="0"/>
                            </p:stCondLst>
                            <p:childTnLst>
                              <p:par>
                                <p:cTn id="83" presetID="1" presetClass="exit" presetSubtype="0" fill="hold" grpId="0" nodeType="withEffect">
                                  <p:stCondLst>
                                    <p:cond delay="0"/>
                                  </p:stCondLst>
                                  <p:childTnLst>
                                    <p:set>
                                      <p:cBhvr>
                                        <p:cTn id="84" dur="1" fill="hold">
                                          <p:stCondLst>
                                            <p:cond delay="0"/>
                                          </p:stCondLst>
                                        </p:cTn>
                                        <p:tgtEl>
                                          <p:spTgt spid="71"/>
                                        </p:tgtEl>
                                        <p:attrNameLst>
                                          <p:attrName>style.visibility</p:attrName>
                                        </p:attrNameLst>
                                      </p:cBhvr>
                                      <p:to>
                                        <p:strVal val="hidden"/>
                                      </p:to>
                                    </p:set>
                                  </p:childTnLst>
                                </p:cTn>
                              </p:par>
                              <p:par>
                                <p:cTn id="85" presetID="1" presetClass="entr" presetSubtype="0" fill="hold" grpId="0" nodeType="withEffect">
                                  <p:stCondLst>
                                    <p:cond delay="0"/>
                                  </p:stCondLst>
                                  <p:childTnLst>
                                    <p:set>
                                      <p:cBhvr>
                                        <p:cTn id="86" dur="1" fill="hold">
                                          <p:stCondLst>
                                            <p:cond delay="0"/>
                                          </p:stCondLst>
                                        </p:cTn>
                                        <p:tgtEl>
                                          <p:spTgt spid="72"/>
                                        </p:tgtEl>
                                        <p:attrNameLst>
                                          <p:attrName>style.visibility</p:attrName>
                                        </p:attrNameLst>
                                      </p:cBhvr>
                                      <p:to>
                                        <p:strVal val="visible"/>
                                      </p:to>
                                    </p:set>
                                  </p:childTnLst>
                                </p:cTn>
                              </p:par>
                              <p:par>
                                <p:cTn id="87" presetID="21" presetClass="entr" presetSubtype="1" fill="hold" grpId="0" nodeType="withEffect">
                                  <p:stCondLst>
                                    <p:cond delay="0"/>
                                  </p:stCondLst>
                                  <p:childTnLst>
                                    <p:set>
                                      <p:cBhvr>
                                        <p:cTn id="88" dur="1" fill="hold">
                                          <p:stCondLst>
                                            <p:cond delay="0"/>
                                          </p:stCondLst>
                                        </p:cTn>
                                        <p:tgtEl>
                                          <p:spTgt spid="48"/>
                                        </p:tgtEl>
                                        <p:attrNameLst>
                                          <p:attrName>style.visibility</p:attrName>
                                        </p:attrNameLst>
                                      </p:cBhvr>
                                      <p:to>
                                        <p:strVal val="visible"/>
                                      </p:to>
                                    </p:set>
                                    <p:animEffect transition="in" filter="wheel(1)">
                                      <p:cBhvr>
                                        <p:cTn id="89" dur="500"/>
                                        <p:tgtEl>
                                          <p:spTgt spid="48"/>
                                        </p:tgtEl>
                                      </p:cBhvr>
                                    </p:animEffect>
                                  </p:childTnLst>
                                </p:cTn>
                              </p:par>
                              <p:par>
                                <p:cTn id="90" presetID="12" presetClass="entr" presetSubtype="4" fill="hold" grpId="0" nodeType="withEffect">
                                  <p:stCondLst>
                                    <p:cond delay="300"/>
                                  </p:stCondLst>
                                  <p:childTnLst>
                                    <p:set>
                                      <p:cBhvr>
                                        <p:cTn id="91" dur="1" fill="hold">
                                          <p:stCondLst>
                                            <p:cond delay="0"/>
                                          </p:stCondLst>
                                        </p:cTn>
                                        <p:tgtEl>
                                          <p:spTgt spid="49"/>
                                        </p:tgtEl>
                                        <p:attrNameLst>
                                          <p:attrName>style.visibility</p:attrName>
                                        </p:attrNameLst>
                                      </p:cBhvr>
                                      <p:to>
                                        <p:strVal val="visible"/>
                                      </p:to>
                                    </p:set>
                                    <p:anim calcmode="lin" valueType="num">
                                      <p:cBhvr additive="base">
                                        <p:cTn id="92" dur="500"/>
                                        <p:tgtEl>
                                          <p:spTgt spid="49"/>
                                        </p:tgtEl>
                                        <p:attrNameLst>
                                          <p:attrName>ppt_y</p:attrName>
                                        </p:attrNameLst>
                                      </p:cBhvr>
                                      <p:tavLst>
                                        <p:tav tm="0">
                                          <p:val>
                                            <p:strVal val="#ppt_y+#ppt_h*1.125000"/>
                                          </p:val>
                                        </p:tav>
                                        <p:tav tm="100000">
                                          <p:val>
                                            <p:strVal val="#ppt_y"/>
                                          </p:val>
                                        </p:tav>
                                      </p:tavLst>
                                    </p:anim>
                                    <p:animEffect transition="in" filter="wipe(up)">
                                      <p:cBhvr>
                                        <p:cTn id="93" dur="500"/>
                                        <p:tgtEl>
                                          <p:spTgt spid="49"/>
                                        </p:tgtEl>
                                      </p:cBhvr>
                                    </p:animEffect>
                                  </p:childTnLst>
                                </p:cTn>
                              </p:par>
                              <p:par>
                                <p:cTn id="94" presetID="12" presetClass="entr" presetSubtype="4" fill="hold" grpId="0" nodeType="withEffect">
                                  <p:stCondLst>
                                    <p:cond delay="300"/>
                                  </p:stCondLst>
                                  <p:childTnLst>
                                    <p:set>
                                      <p:cBhvr>
                                        <p:cTn id="95" dur="1" fill="hold">
                                          <p:stCondLst>
                                            <p:cond delay="0"/>
                                          </p:stCondLst>
                                        </p:cTn>
                                        <p:tgtEl>
                                          <p:spTgt spid="70"/>
                                        </p:tgtEl>
                                        <p:attrNameLst>
                                          <p:attrName>style.visibility</p:attrName>
                                        </p:attrNameLst>
                                      </p:cBhvr>
                                      <p:to>
                                        <p:strVal val="visible"/>
                                      </p:to>
                                    </p:set>
                                    <p:anim calcmode="lin" valueType="num">
                                      <p:cBhvr additive="base">
                                        <p:cTn id="96" dur="500"/>
                                        <p:tgtEl>
                                          <p:spTgt spid="70"/>
                                        </p:tgtEl>
                                        <p:attrNameLst>
                                          <p:attrName>ppt_y</p:attrName>
                                        </p:attrNameLst>
                                      </p:cBhvr>
                                      <p:tavLst>
                                        <p:tav tm="0">
                                          <p:val>
                                            <p:strVal val="#ppt_y+#ppt_h*1.125000"/>
                                          </p:val>
                                        </p:tav>
                                        <p:tav tm="100000">
                                          <p:val>
                                            <p:strVal val="#ppt_y"/>
                                          </p:val>
                                        </p:tav>
                                      </p:tavLst>
                                    </p:anim>
                                    <p:animEffect transition="in" filter="wipe(up)">
                                      <p:cBhvr>
                                        <p:cTn id="97" dur="500"/>
                                        <p:tgtEl>
                                          <p:spTgt spid="70"/>
                                        </p:tgtEl>
                                      </p:cBhvr>
                                    </p:animEffect>
                                  </p:childTnLst>
                                </p:cTn>
                              </p:par>
                              <p:par>
                                <p:cTn id="98" presetID="12" presetClass="entr" presetSubtype="2" fill="hold" grpId="0" nodeType="withEffect">
                                  <p:stCondLst>
                                    <p:cond delay="300"/>
                                  </p:stCondLst>
                                  <p:childTnLst>
                                    <p:set>
                                      <p:cBhvr>
                                        <p:cTn id="99" dur="1" fill="hold">
                                          <p:stCondLst>
                                            <p:cond delay="0"/>
                                          </p:stCondLst>
                                        </p:cTn>
                                        <p:tgtEl>
                                          <p:spTgt spid="69"/>
                                        </p:tgtEl>
                                        <p:attrNameLst>
                                          <p:attrName>style.visibility</p:attrName>
                                        </p:attrNameLst>
                                      </p:cBhvr>
                                      <p:to>
                                        <p:strVal val="visible"/>
                                      </p:to>
                                    </p:set>
                                    <p:anim calcmode="lin" valueType="num">
                                      <p:cBhvr additive="base">
                                        <p:cTn id="100" dur="500"/>
                                        <p:tgtEl>
                                          <p:spTgt spid="69"/>
                                        </p:tgtEl>
                                        <p:attrNameLst>
                                          <p:attrName>ppt_x</p:attrName>
                                        </p:attrNameLst>
                                      </p:cBhvr>
                                      <p:tavLst>
                                        <p:tav tm="0">
                                          <p:val>
                                            <p:strVal val="#ppt_x+#ppt_w*1.125000"/>
                                          </p:val>
                                        </p:tav>
                                        <p:tav tm="100000">
                                          <p:val>
                                            <p:strVal val="#ppt_x"/>
                                          </p:val>
                                        </p:tav>
                                      </p:tavLst>
                                    </p:anim>
                                    <p:animEffect transition="in" filter="wipe(left)">
                                      <p:cBhvr>
                                        <p:cTn id="101" dur="500"/>
                                        <p:tgtEl>
                                          <p:spTgt spid="69"/>
                                        </p:tgtEl>
                                      </p:cBhvr>
                                    </p:animEffect>
                                  </p:childTnLst>
                                </p:cTn>
                              </p:par>
                              <p:par>
                                <p:cTn id="102" presetID="12" presetClass="entr" presetSubtype="1" fill="hold" grpId="0" nodeType="withEffect">
                                  <p:stCondLst>
                                    <p:cond delay="300"/>
                                  </p:stCondLst>
                                  <p:childTnLst>
                                    <p:set>
                                      <p:cBhvr>
                                        <p:cTn id="103" dur="1" fill="hold">
                                          <p:stCondLst>
                                            <p:cond delay="0"/>
                                          </p:stCondLst>
                                        </p:cTn>
                                        <p:tgtEl>
                                          <p:spTgt spid="68"/>
                                        </p:tgtEl>
                                        <p:attrNameLst>
                                          <p:attrName>style.visibility</p:attrName>
                                        </p:attrNameLst>
                                      </p:cBhvr>
                                      <p:to>
                                        <p:strVal val="visible"/>
                                      </p:to>
                                    </p:set>
                                    <p:anim calcmode="lin" valueType="num">
                                      <p:cBhvr additive="base">
                                        <p:cTn id="104" dur="500"/>
                                        <p:tgtEl>
                                          <p:spTgt spid="68"/>
                                        </p:tgtEl>
                                        <p:attrNameLst>
                                          <p:attrName>ppt_y</p:attrName>
                                        </p:attrNameLst>
                                      </p:cBhvr>
                                      <p:tavLst>
                                        <p:tav tm="0">
                                          <p:val>
                                            <p:strVal val="#ppt_y-#ppt_h*1.125000"/>
                                          </p:val>
                                        </p:tav>
                                        <p:tav tm="100000">
                                          <p:val>
                                            <p:strVal val="#ppt_y"/>
                                          </p:val>
                                        </p:tav>
                                      </p:tavLst>
                                    </p:anim>
                                    <p:animEffect transition="in" filter="wipe(down)">
                                      <p:cBhvr>
                                        <p:cTn id="105" dur="500"/>
                                        <p:tgtEl>
                                          <p:spTgt spid="68"/>
                                        </p:tgtEl>
                                      </p:cBhvr>
                                    </p:animEffect>
                                  </p:childTnLst>
                                </p:cTn>
                              </p:par>
                              <p:par>
                                <p:cTn id="106" presetID="12" presetClass="entr" presetSubtype="1" fill="hold" grpId="0" nodeType="withEffect">
                                  <p:stCondLst>
                                    <p:cond delay="300"/>
                                  </p:stCondLst>
                                  <p:childTnLst>
                                    <p:set>
                                      <p:cBhvr>
                                        <p:cTn id="107" dur="1" fill="hold">
                                          <p:stCondLst>
                                            <p:cond delay="0"/>
                                          </p:stCondLst>
                                        </p:cTn>
                                        <p:tgtEl>
                                          <p:spTgt spid="67"/>
                                        </p:tgtEl>
                                        <p:attrNameLst>
                                          <p:attrName>style.visibility</p:attrName>
                                        </p:attrNameLst>
                                      </p:cBhvr>
                                      <p:to>
                                        <p:strVal val="visible"/>
                                      </p:to>
                                    </p:set>
                                    <p:anim calcmode="lin" valueType="num">
                                      <p:cBhvr additive="base">
                                        <p:cTn id="108" dur="500"/>
                                        <p:tgtEl>
                                          <p:spTgt spid="67"/>
                                        </p:tgtEl>
                                        <p:attrNameLst>
                                          <p:attrName>ppt_y</p:attrName>
                                        </p:attrNameLst>
                                      </p:cBhvr>
                                      <p:tavLst>
                                        <p:tav tm="0">
                                          <p:val>
                                            <p:strVal val="#ppt_y-#ppt_h*1.125000"/>
                                          </p:val>
                                        </p:tav>
                                        <p:tav tm="100000">
                                          <p:val>
                                            <p:strVal val="#ppt_y"/>
                                          </p:val>
                                        </p:tav>
                                      </p:tavLst>
                                    </p:anim>
                                    <p:animEffect transition="in" filter="wipe(down)">
                                      <p:cBhvr>
                                        <p:cTn id="109" dur="500"/>
                                        <p:tgtEl>
                                          <p:spTgt spid="67"/>
                                        </p:tgtEl>
                                      </p:cBhvr>
                                    </p:animEffect>
                                  </p:childTnLst>
                                </p:cTn>
                              </p:par>
                              <p:par>
                                <p:cTn id="110" presetID="12" presetClass="entr" presetSubtype="1" fill="hold" grpId="0" nodeType="withEffect">
                                  <p:stCondLst>
                                    <p:cond delay="300"/>
                                  </p:stCondLst>
                                  <p:childTnLst>
                                    <p:set>
                                      <p:cBhvr>
                                        <p:cTn id="111" dur="1" fill="hold">
                                          <p:stCondLst>
                                            <p:cond delay="0"/>
                                          </p:stCondLst>
                                        </p:cTn>
                                        <p:tgtEl>
                                          <p:spTgt spid="66"/>
                                        </p:tgtEl>
                                        <p:attrNameLst>
                                          <p:attrName>style.visibility</p:attrName>
                                        </p:attrNameLst>
                                      </p:cBhvr>
                                      <p:to>
                                        <p:strVal val="visible"/>
                                      </p:to>
                                    </p:set>
                                    <p:anim calcmode="lin" valueType="num">
                                      <p:cBhvr additive="base">
                                        <p:cTn id="112" dur="500"/>
                                        <p:tgtEl>
                                          <p:spTgt spid="66"/>
                                        </p:tgtEl>
                                        <p:attrNameLst>
                                          <p:attrName>ppt_y</p:attrName>
                                        </p:attrNameLst>
                                      </p:cBhvr>
                                      <p:tavLst>
                                        <p:tav tm="0">
                                          <p:val>
                                            <p:strVal val="#ppt_y-#ppt_h*1.125000"/>
                                          </p:val>
                                        </p:tav>
                                        <p:tav tm="100000">
                                          <p:val>
                                            <p:strVal val="#ppt_y"/>
                                          </p:val>
                                        </p:tav>
                                      </p:tavLst>
                                    </p:anim>
                                    <p:animEffect transition="in" filter="wipe(down)">
                                      <p:cBhvr>
                                        <p:cTn id="113" dur="500"/>
                                        <p:tgtEl>
                                          <p:spTgt spid="66"/>
                                        </p:tgtEl>
                                      </p:cBhvr>
                                    </p:animEffect>
                                  </p:childTnLst>
                                </p:cTn>
                              </p:par>
                              <p:par>
                                <p:cTn id="114" presetID="12" presetClass="entr" presetSubtype="8" fill="hold" grpId="0" nodeType="withEffect">
                                  <p:stCondLst>
                                    <p:cond delay="300"/>
                                  </p:stCondLst>
                                  <p:childTnLst>
                                    <p:set>
                                      <p:cBhvr>
                                        <p:cTn id="115" dur="1" fill="hold">
                                          <p:stCondLst>
                                            <p:cond delay="0"/>
                                          </p:stCondLst>
                                        </p:cTn>
                                        <p:tgtEl>
                                          <p:spTgt spid="65"/>
                                        </p:tgtEl>
                                        <p:attrNameLst>
                                          <p:attrName>style.visibility</p:attrName>
                                        </p:attrNameLst>
                                      </p:cBhvr>
                                      <p:to>
                                        <p:strVal val="visible"/>
                                      </p:to>
                                    </p:set>
                                    <p:anim calcmode="lin" valueType="num">
                                      <p:cBhvr additive="base">
                                        <p:cTn id="116" dur="500"/>
                                        <p:tgtEl>
                                          <p:spTgt spid="65"/>
                                        </p:tgtEl>
                                        <p:attrNameLst>
                                          <p:attrName>ppt_x</p:attrName>
                                        </p:attrNameLst>
                                      </p:cBhvr>
                                      <p:tavLst>
                                        <p:tav tm="0">
                                          <p:val>
                                            <p:strVal val="#ppt_x-#ppt_w*1.125000"/>
                                          </p:val>
                                        </p:tav>
                                        <p:tav tm="100000">
                                          <p:val>
                                            <p:strVal val="#ppt_x"/>
                                          </p:val>
                                        </p:tav>
                                      </p:tavLst>
                                    </p:anim>
                                    <p:animEffect transition="in" filter="wipe(right)">
                                      <p:cBhvr>
                                        <p:cTn id="117" dur="500"/>
                                        <p:tgtEl>
                                          <p:spTgt spid="65"/>
                                        </p:tgtEl>
                                      </p:cBhvr>
                                    </p:animEffect>
                                  </p:childTnLst>
                                </p:cTn>
                              </p:par>
                              <p:par>
                                <p:cTn id="118" presetID="12" presetClass="entr" presetSubtype="4" fill="hold" grpId="0" nodeType="withEffect">
                                  <p:stCondLst>
                                    <p:cond delay="300"/>
                                  </p:stCondLst>
                                  <p:childTnLst>
                                    <p:set>
                                      <p:cBhvr>
                                        <p:cTn id="119" dur="1" fill="hold">
                                          <p:stCondLst>
                                            <p:cond delay="0"/>
                                          </p:stCondLst>
                                        </p:cTn>
                                        <p:tgtEl>
                                          <p:spTgt spid="64"/>
                                        </p:tgtEl>
                                        <p:attrNameLst>
                                          <p:attrName>style.visibility</p:attrName>
                                        </p:attrNameLst>
                                      </p:cBhvr>
                                      <p:to>
                                        <p:strVal val="visible"/>
                                      </p:to>
                                    </p:set>
                                    <p:anim calcmode="lin" valueType="num">
                                      <p:cBhvr additive="base">
                                        <p:cTn id="120" dur="500"/>
                                        <p:tgtEl>
                                          <p:spTgt spid="64"/>
                                        </p:tgtEl>
                                        <p:attrNameLst>
                                          <p:attrName>ppt_y</p:attrName>
                                        </p:attrNameLst>
                                      </p:cBhvr>
                                      <p:tavLst>
                                        <p:tav tm="0">
                                          <p:val>
                                            <p:strVal val="#ppt_y+#ppt_h*1.125000"/>
                                          </p:val>
                                        </p:tav>
                                        <p:tav tm="100000">
                                          <p:val>
                                            <p:strVal val="#ppt_y"/>
                                          </p:val>
                                        </p:tav>
                                      </p:tavLst>
                                    </p:anim>
                                    <p:animEffect transition="in" filter="wipe(up)">
                                      <p:cBhvr>
                                        <p:cTn id="121" dur="500"/>
                                        <p:tgtEl>
                                          <p:spTgt spid="64"/>
                                        </p:tgtEl>
                                      </p:cBhvr>
                                    </p:animEffect>
                                  </p:childTnLst>
                                </p:cTn>
                              </p:par>
                            </p:childTnLst>
                          </p:cTn>
                        </p:par>
                      </p:childTnLst>
                    </p:cTn>
                  </p:par>
                </p:childTnLst>
              </p:cTn>
              <p:nextCondLst>
                <p:cond evt="onClick" delay="0">
                  <p:tgtEl>
                    <p:spTgt spid="71"/>
                  </p:tgtEl>
                </p:cond>
              </p:nextCondLst>
            </p:seq>
            <p:seq concurrent="1" nextAc="seek">
              <p:cTn id="122" restart="whenNotActive" fill="hold" evtFilter="cancelBubble" nodeType="interactiveSeq">
                <p:stCondLst>
                  <p:cond evt="onClick" delay="0">
                    <p:tgtEl>
                      <p:spTgt spid="72"/>
                    </p:tgtEl>
                  </p:cond>
                </p:stCondLst>
                <p:endSync evt="end" delay="0">
                  <p:rtn val="all"/>
                </p:endSync>
                <p:childTnLst>
                  <p:par>
                    <p:cTn id="123" fill="hold">
                      <p:stCondLst>
                        <p:cond delay="0"/>
                      </p:stCondLst>
                      <p:childTnLst>
                        <p:par>
                          <p:cTn id="124" fill="hold">
                            <p:stCondLst>
                              <p:cond delay="0"/>
                            </p:stCondLst>
                            <p:childTnLst>
                              <p:par>
                                <p:cTn id="125" presetID="21" presetClass="exit" presetSubtype="1" fill="hold" grpId="1" nodeType="withEffect">
                                  <p:stCondLst>
                                    <p:cond delay="0"/>
                                  </p:stCondLst>
                                  <p:childTnLst>
                                    <p:animEffect transition="out" filter="wheel(1)">
                                      <p:cBhvr>
                                        <p:cTn id="126" dur="500"/>
                                        <p:tgtEl>
                                          <p:spTgt spid="48"/>
                                        </p:tgtEl>
                                      </p:cBhvr>
                                    </p:animEffect>
                                    <p:set>
                                      <p:cBhvr>
                                        <p:cTn id="127" dur="1" fill="hold">
                                          <p:stCondLst>
                                            <p:cond delay="499"/>
                                          </p:stCondLst>
                                        </p:cTn>
                                        <p:tgtEl>
                                          <p:spTgt spid="48"/>
                                        </p:tgtEl>
                                        <p:attrNameLst>
                                          <p:attrName>style.visibility</p:attrName>
                                        </p:attrNameLst>
                                      </p:cBhvr>
                                      <p:to>
                                        <p:strVal val="hidden"/>
                                      </p:to>
                                    </p:set>
                                  </p:childTnLst>
                                </p:cTn>
                              </p:par>
                              <p:par>
                                <p:cTn id="128" presetID="12" presetClass="exit" presetSubtype="4" fill="hold" grpId="1" nodeType="withEffect">
                                  <p:stCondLst>
                                    <p:cond delay="200"/>
                                  </p:stCondLst>
                                  <p:childTnLst>
                                    <p:anim calcmode="lin" valueType="num">
                                      <p:cBhvr additive="base">
                                        <p:cTn id="129" dur="500"/>
                                        <p:tgtEl>
                                          <p:spTgt spid="49"/>
                                        </p:tgtEl>
                                        <p:attrNameLst>
                                          <p:attrName>ppt_y</p:attrName>
                                        </p:attrNameLst>
                                      </p:cBhvr>
                                      <p:tavLst>
                                        <p:tav tm="0">
                                          <p:val>
                                            <p:strVal val="#ppt_y"/>
                                          </p:val>
                                        </p:tav>
                                        <p:tav tm="100000">
                                          <p:val>
                                            <p:strVal val="#ppt_y+#ppt_h*1.125000"/>
                                          </p:val>
                                        </p:tav>
                                      </p:tavLst>
                                    </p:anim>
                                    <p:animEffect transition="out" filter="wipe(down)">
                                      <p:cBhvr>
                                        <p:cTn id="130" dur="500"/>
                                        <p:tgtEl>
                                          <p:spTgt spid="49"/>
                                        </p:tgtEl>
                                      </p:cBhvr>
                                    </p:animEffect>
                                    <p:set>
                                      <p:cBhvr>
                                        <p:cTn id="131" dur="1" fill="hold">
                                          <p:stCondLst>
                                            <p:cond delay="499"/>
                                          </p:stCondLst>
                                        </p:cTn>
                                        <p:tgtEl>
                                          <p:spTgt spid="49"/>
                                        </p:tgtEl>
                                        <p:attrNameLst>
                                          <p:attrName>style.visibility</p:attrName>
                                        </p:attrNameLst>
                                      </p:cBhvr>
                                      <p:to>
                                        <p:strVal val="hidden"/>
                                      </p:to>
                                    </p:set>
                                  </p:childTnLst>
                                </p:cTn>
                              </p:par>
                              <p:par>
                                <p:cTn id="132" presetID="12" presetClass="exit" presetSubtype="4" fill="hold" grpId="1" nodeType="withEffect">
                                  <p:stCondLst>
                                    <p:cond delay="200"/>
                                  </p:stCondLst>
                                  <p:childTnLst>
                                    <p:anim calcmode="lin" valueType="num">
                                      <p:cBhvr additive="base">
                                        <p:cTn id="133" dur="500"/>
                                        <p:tgtEl>
                                          <p:spTgt spid="70"/>
                                        </p:tgtEl>
                                        <p:attrNameLst>
                                          <p:attrName>ppt_y</p:attrName>
                                        </p:attrNameLst>
                                      </p:cBhvr>
                                      <p:tavLst>
                                        <p:tav tm="0">
                                          <p:val>
                                            <p:strVal val="#ppt_y"/>
                                          </p:val>
                                        </p:tav>
                                        <p:tav tm="100000">
                                          <p:val>
                                            <p:strVal val="#ppt_y+#ppt_h*1.125000"/>
                                          </p:val>
                                        </p:tav>
                                      </p:tavLst>
                                    </p:anim>
                                    <p:animEffect transition="out" filter="wipe(down)">
                                      <p:cBhvr>
                                        <p:cTn id="134" dur="500"/>
                                        <p:tgtEl>
                                          <p:spTgt spid="70"/>
                                        </p:tgtEl>
                                      </p:cBhvr>
                                    </p:animEffect>
                                    <p:set>
                                      <p:cBhvr>
                                        <p:cTn id="135" dur="1" fill="hold">
                                          <p:stCondLst>
                                            <p:cond delay="499"/>
                                          </p:stCondLst>
                                        </p:cTn>
                                        <p:tgtEl>
                                          <p:spTgt spid="70"/>
                                        </p:tgtEl>
                                        <p:attrNameLst>
                                          <p:attrName>style.visibility</p:attrName>
                                        </p:attrNameLst>
                                      </p:cBhvr>
                                      <p:to>
                                        <p:strVal val="hidden"/>
                                      </p:to>
                                    </p:set>
                                  </p:childTnLst>
                                </p:cTn>
                              </p:par>
                              <p:par>
                                <p:cTn id="136" presetID="12" presetClass="exit" presetSubtype="2" fill="hold" grpId="1" nodeType="withEffect">
                                  <p:stCondLst>
                                    <p:cond delay="200"/>
                                  </p:stCondLst>
                                  <p:childTnLst>
                                    <p:anim calcmode="lin" valueType="num">
                                      <p:cBhvr additive="base">
                                        <p:cTn id="137" dur="500"/>
                                        <p:tgtEl>
                                          <p:spTgt spid="69"/>
                                        </p:tgtEl>
                                        <p:attrNameLst>
                                          <p:attrName>ppt_x</p:attrName>
                                        </p:attrNameLst>
                                      </p:cBhvr>
                                      <p:tavLst>
                                        <p:tav tm="0">
                                          <p:val>
                                            <p:strVal val="#ppt_x"/>
                                          </p:val>
                                        </p:tav>
                                        <p:tav tm="100000">
                                          <p:val>
                                            <p:strVal val="#ppt_x+#ppt_w*1.125000"/>
                                          </p:val>
                                        </p:tav>
                                      </p:tavLst>
                                    </p:anim>
                                    <p:animEffect transition="out" filter="wipe(right)">
                                      <p:cBhvr>
                                        <p:cTn id="138" dur="500"/>
                                        <p:tgtEl>
                                          <p:spTgt spid="69"/>
                                        </p:tgtEl>
                                      </p:cBhvr>
                                    </p:animEffect>
                                    <p:set>
                                      <p:cBhvr>
                                        <p:cTn id="139" dur="1" fill="hold">
                                          <p:stCondLst>
                                            <p:cond delay="499"/>
                                          </p:stCondLst>
                                        </p:cTn>
                                        <p:tgtEl>
                                          <p:spTgt spid="69"/>
                                        </p:tgtEl>
                                        <p:attrNameLst>
                                          <p:attrName>style.visibility</p:attrName>
                                        </p:attrNameLst>
                                      </p:cBhvr>
                                      <p:to>
                                        <p:strVal val="hidden"/>
                                      </p:to>
                                    </p:set>
                                  </p:childTnLst>
                                </p:cTn>
                              </p:par>
                              <p:par>
                                <p:cTn id="140" presetID="12" presetClass="exit" presetSubtype="1" fill="hold" grpId="1" nodeType="withEffect">
                                  <p:stCondLst>
                                    <p:cond delay="200"/>
                                  </p:stCondLst>
                                  <p:childTnLst>
                                    <p:anim calcmode="lin" valueType="num">
                                      <p:cBhvr additive="base">
                                        <p:cTn id="141" dur="500"/>
                                        <p:tgtEl>
                                          <p:spTgt spid="68"/>
                                        </p:tgtEl>
                                        <p:attrNameLst>
                                          <p:attrName>ppt_y</p:attrName>
                                        </p:attrNameLst>
                                      </p:cBhvr>
                                      <p:tavLst>
                                        <p:tav tm="0">
                                          <p:val>
                                            <p:strVal val="#ppt_y"/>
                                          </p:val>
                                        </p:tav>
                                        <p:tav tm="100000">
                                          <p:val>
                                            <p:strVal val="#ppt_y-#ppt_h*1.125000"/>
                                          </p:val>
                                        </p:tav>
                                      </p:tavLst>
                                    </p:anim>
                                    <p:animEffect transition="out" filter="wipe(up)">
                                      <p:cBhvr>
                                        <p:cTn id="142" dur="500"/>
                                        <p:tgtEl>
                                          <p:spTgt spid="68"/>
                                        </p:tgtEl>
                                      </p:cBhvr>
                                    </p:animEffect>
                                    <p:set>
                                      <p:cBhvr>
                                        <p:cTn id="143" dur="1" fill="hold">
                                          <p:stCondLst>
                                            <p:cond delay="499"/>
                                          </p:stCondLst>
                                        </p:cTn>
                                        <p:tgtEl>
                                          <p:spTgt spid="68"/>
                                        </p:tgtEl>
                                        <p:attrNameLst>
                                          <p:attrName>style.visibility</p:attrName>
                                        </p:attrNameLst>
                                      </p:cBhvr>
                                      <p:to>
                                        <p:strVal val="hidden"/>
                                      </p:to>
                                    </p:set>
                                  </p:childTnLst>
                                </p:cTn>
                              </p:par>
                              <p:par>
                                <p:cTn id="144" presetID="12" presetClass="exit" presetSubtype="1" fill="hold" grpId="1" nodeType="withEffect">
                                  <p:stCondLst>
                                    <p:cond delay="200"/>
                                  </p:stCondLst>
                                  <p:childTnLst>
                                    <p:anim calcmode="lin" valueType="num">
                                      <p:cBhvr additive="base">
                                        <p:cTn id="145" dur="500"/>
                                        <p:tgtEl>
                                          <p:spTgt spid="67"/>
                                        </p:tgtEl>
                                        <p:attrNameLst>
                                          <p:attrName>ppt_y</p:attrName>
                                        </p:attrNameLst>
                                      </p:cBhvr>
                                      <p:tavLst>
                                        <p:tav tm="0">
                                          <p:val>
                                            <p:strVal val="#ppt_y"/>
                                          </p:val>
                                        </p:tav>
                                        <p:tav tm="100000">
                                          <p:val>
                                            <p:strVal val="#ppt_y-#ppt_h*1.125000"/>
                                          </p:val>
                                        </p:tav>
                                      </p:tavLst>
                                    </p:anim>
                                    <p:animEffect transition="out" filter="wipe(up)">
                                      <p:cBhvr>
                                        <p:cTn id="146" dur="500"/>
                                        <p:tgtEl>
                                          <p:spTgt spid="67"/>
                                        </p:tgtEl>
                                      </p:cBhvr>
                                    </p:animEffect>
                                    <p:set>
                                      <p:cBhvr>
                                        <p:cTn id="147" dur="1" fill="hold">
                                          <p:stCondLst>
                                            <p:cond delay="499"/>
                                          </p:stCondLst>
                                        </p:cTn>
                                        <p:tgtEl>
                                          <p:spTgt spid="67"/>
                                        </p:tgtEl>
                                        <p:attrNameLst>
                                          <p:attrName>style.visibility</p:attrName>
                                        </p:attrNameLst>
                                      </p:cBhvr>
                                      <p:to>
                                        <p:strVal val="hidden"/>
                                      </p:to>
                                    </p:set>
                                  </p:childTnLst>
                                </p:cTn>
                              </p:par>
                              <p:par>
                                <p:cTn id="148" presetID="12" presetClass="exit" presetSubtype="1" fill="hold" grpId="1" nodeType="withEffect">
                                  <p:stCondLst>
                                    <p:cond delay="200"/>
                                  </p:stCondLst>
                                  <p:childTnLst>
                                    <p:anim calcmode="lin" valueType="num">
                                      <p:cBhvr additive="base">
                                        <p:cTn id="149" dur="500"/>
                                        <p:tgtEl>
                                          <p:spTgt spid="66"/>
                                        </p:tgtEl>
                                        <p:attrNameLst>
                                          <p:attrName>ppt_y</p:attrName>
                                        </p:attrNameLst>
                                      </p:cBhvr>
                                      <p:tavLst>
                                        <p:tav tm="0">
                                          <p:val>
                                            <p:strVal val="#ppt_y"/>
                                          </p:val>
                                        </p:tav>
                                        <p:tav tm="100000">
                                          <p:val>
                                            <p:strVal val="#ppt_y-#ppt_h*1.125000"/>
                                          </p:val>
                                        </p:tav>
                                      </p:tavLst>
                                    </p:anim>
                                    <p:animEffect transition="out" filter="wipe(up)">
                                      <p:cBhvr>
                                        <p:cTn id="150" dur="500"/>
                                        <p:tgtEl>
                                          <p:spTgt spid="66"/>
                                        </p:tgtEl>
                                      </p:cBhvr>
                                    </p:animEffect>
                                    <p:set>
                                      <p:cBhvr>
                                        <p:cTn id="151" dur="1" fill="hold">
                                          <p:stCondLst>
                                            <p:cond delay="499"/>
                                          </p:stCondLst>
                                        </p:cTn>
                                        <p:tgtEl>
                                          <p:spTgt spid="66"/>
                                        </p:tgtEl>
                                        <p:attrNameLst>
                                          <p:attrName>style.visibility</p:attrName>
                                        </p:attrNameLst>
                                      </p:cBhvr>
                                      <p:to>
                                        <p:strVal val="hidden"/>
                                      </p:to>
                                    </p:set>
                                  </p:childTnLst>
                                </p:cTn>
                              </p:par>
                              <p:par>
                                <p:cTn id="152" presetID="12" presetClass="exit" presetSubtype="8" fill="hold" grpId="1" nodeType="withEffect">
                                  <p:stCondLst>
                                    <p:cond delay="200"/>
                                  </p:stCondLst>
                                  <p:childTnLst>
                                    <p:anim calcmode="lin" valueType="num">
                                      <p:cBhvr additive="base">
                                        <p:cTn id="153" dur="500"/>
                                        <p:tgtEl>
                                          <p:spTgt spid="65"/>
                                        </p:tgtEl>
                                        <p:attrNameLst>
                                          <p:attrName>ppt_x</p:attrName>
                                        </p:attrNameLst>
                                      </p:cBhvr>
                                      <p:tavLst>
                                        <p:tav tm="0">
                                          <p:val>
                                            <p:strVal val="#ppt_x"/>
                                          </p:val>
                                        </p:tav>
                                        <p:tav tm="100000">
                                          <p:val>
                                            <p:strVal val="#ppt_x-#ppt_w*1.125000"/>
                                          </p:val>
                                        </p:tav>
                                      </p:tavLst>
                                    </p:anim>
                                    <p:animEffect transition="out" filter="wipe(left)">
                                      <p:cBhvr>
                                        <p:cTn id="154" dur="500"/>
                                        <p:tgtEl>
                                          <p:spTgt spid="65"/>
                                        </p:tgtEl>
                                      </p:cBhvr>
                                    </p:animEffect>
                                    <p:set>
                                      <p:cBhvr>
                                        <p:cTn id="155" dur="1" fill="hold">
                                          <p:stCondLst>
                                            <p:cond delay="499"/>
                                          </p:stCondLst>
                                        </p:cTn>
                                        <p:tgtEl>
                                          <p:spTgt spid="65"/>
                                        </p:tgtEl>
                                        <p:attrNameLst>
                                          <p:attrName>style.visibility</p:attrName>
                                        </p:attrNameLst>
                                      </p:cBhvr>
                                      <p:to>
                                        <p:strVal val="hidden"/>
                                      </p:to>
                                    </p:set>
                                  </p:childTnLst>
                                </p:cTn>
                              </p:par>
                              <p:par>
                                <p:cTn id="156" presetID="12" presetClass="exit" presetSubtype="4" fill="hold" grpId="1" nodeType="withEffect">
                                  <p:stCondLst>
                                    <p:cond delay="200"/>
                                  </p:stCondLst>
                                  <p:childTnLst>
                                    <p:anim calcmode="lin" valueType="num">
                                      <p:cBhvr additive="base">
                                        <p:cTn id="157" dur="500"/>
                                        <p:tgtEl>
                                          <p:spTgt spid="64"/>
                                        </p:tgtEl>
                                        <p:attrNameLst>
                                          <p:attrName>ppt_y</p:attrName>
                                        </p:attrNameLst>
                                      </p:cBhvr>
                                      <p:tavLst>
                                        <p:tav tm="0">
                                          <p:val>
                                            <p:strVal val="#ppt_y"/>
                                          </p:val>
                                        </p:tav>
                                        <p:tav tm="100000">
                                          <p:val>
                                            <p:strVal val="#ppt_y+#ppt_h*1.125000"/>
                                          </p:val>
                                        </p:tav>
                                      </p:tavLst>
                                    </p:anim>
                                    <p:animEffect transition="out" filter="wipe(down)">
                                      <p:cBhvr>
                                        <p:cTn id="158" dur="500"/>
                                        <p:tgtEl>
                                          <p:spTgt spid="64"/>
                                        </p:tgtEl>
                                      </p:cBhvr>
                                    </p:animEffect>
                                    <p:set>
                                      <p:cBhvr>
                                        <p:cTn id="159" dur="1" fill="hold">
                                          <p:stCondLst>
                                            <p:cond delay="499"/>
                                          </p:stCondLst>
                                        </p:cTn>
                                        <p:tgtEl>
                                          <p:spTgt spid="64"/>
                                        </p:tgtEl>
                                        <p:attrNameLst>
                                          <p:attrName>style.visibility</p:attrName>
                                        </p:attrNameLst>
                                      </p:cBhvr>
                                      <p:to>
                                        <p:strVal val="hidden"/>
                                      </p:to>
                                    </p:set>
                                  </p:childTnLst>
                                </p:cTn>
                              </p:par>
                              <p:par>
                                <p:cTn id="160" presetID="1" presetClass="entr" presetSubtype="0" fill="hold" grpId="1" nodeType="withEffect">
                                  <p:stCondLst>
                                    <p:cond delay="0"/>
                                  </p:stCondLst>
                                  <p:childTnLst>
                                    <p:set>
                                      <p:cBhvr>
                                        <p:cTn id="161" dur="1" fill="hold">
                                          <p:stCondLst>
                                            <p:cond delay="0"/>
                                          </p:stCondLst>
                                        </p:cTn>
                                        <p:tgtEl>
                                          <p:spTgt spid="71"/>
                                        </p:tgtEl>
                                        <p:attrNameLst>
                                          <p:attrName>style.visibility</p:attrName>
                                        </p:attrNameLst>
                                      </p:cBhvr>
                                      <p:to>
                                        <p:strVal val="visible"/>
                                      </p:to>
                                    </p:set>
                                  </p:childTnLst>
                                </p:cTn>
                              </p:par>
                              <p:par>
                                <p:cTn id="162" presetID="1" presetClass="exit" presetSubtype="0" fill="hold" grpId="1" nodeType="withEffect">
                                  <p:stCondLst>
                                    <p:cond delay="0"/>
                                  </p:stCondLst>
                                  <p:childTnLst>
                                    <p:set>
                                      <p:cBhvr>
                                        <p:cTn id="163" dur="1" fill="hold">
                                          <p:stCondLst>
                                            <p:cond delay="0"/>
                                          </p:stCondLst>
                                        </p:cTn>
                                        <p:tgtEl>
                                          <p:spTgt spid="72"/>
                                        </p:tgtEl>
                                        <p:attrNameLst>
                                          <p:attrName>style.visibility</p:attrName>
                                        </p:attrNameLst>
                                      </p:cBhvr>
                                      <p:to>
                                        <p:strVal val="hidden"/>
                                      </p:to>
                                    </p:set>
                                  </p:childTnLst>
                                </p:cTn>
                              </p:par>
                            </p:childTnLst>
                          </p:cTn>
                        </p:par>
                      </p:childTnLst>
                    </p:cTn>
                  </p:par>
                </p:childTnLst>
              </p:cTn>
              <p:nextCondLst>
                <p:cond evt="onClick" delay="0">
                  <p:tgtEl>
                    <p:spTgt spid="72"/>
                  </p:tgtEl>
                </p:cond>
              </p:nextCondLst>
            </p:seq>
            <p:seq concurrent="1" nextAc="seek">
              <p:cTn id="164" restart="whenNotActive" fill="hold" evtFilter="cancelBubble" nodeType="interactiveSeq">
                <p:stCondLst>
                  <p:cond evt="onClick" delay="0">
                    <p:tgtEl>
                      <p:spTgt spid="104"/>
                    </p:tgtEl>
                  </p:cond>
                </p:stCondLst>
                <p:endSync evt="end" delay="0">
                  <p:rtn val="all"/>
                </p:endSync>
                <p:childTnLst>
                  <p:par>
                    <p:cTn id="165" fill="hold">
                      <p:stCondLst>
                        <p:cond delay="0"/>
                      </p:stCondLst>
                      <p:childTnLst>
                        <p:par>
                          <p:cTn id="166" fill="hold">
                            <p:stCondLst>
                              <p:cond delay="0"/>
                            </p:stCondLst>
                            <p:childTnLst>
                              <p:par>
                                <p:cTn id="167" presetID="1" presetClass="entr" presetSubtype="0" fill="hold" grpId="0" nodeType="clickEffect">
                                  <p:stCondLst>
                                    <p:cond delay="0"/>
                                  </p:stCondLst>
                                  <p:childTnLst>
                                    <p:set>
                                      <p:cBhvr>
                                        <p:cTn id="168" dur="1" fill="hold">
                                          <p:stCondLst>
                                            <p:cond delay="0"/>
                                          </p:stCondLst>
                                        </p:cTn>
                                        <p:tgtEl>
                                          <p:spTgt spid="108"/>
                                        </p:tgtEl>
                                        <p:attrNameLst>
                                          <p:attrName>style.visibility</p:attrName>
                                        </p:attrNameLst>
                                      </p:cBhvr>
                                      <p:to>
                                        <p:strVal val="visible"/>
                                      </p:to>
                                    </p:set>
                                  </p:childTnLst>
                                </p:cTn>
                              </p:par>
                            </p:childTnLst>
                          </p:cTn>
                        </p:par>
                      </p:childTnLst>
                    </p:cTn>
                  </p:par>
                </p:childTnLst>
              </p:cTn>
              <p:nextCondLst>
                <p:cond evt="onClick" delay="0">
                  <p:tgtEl>
                    <p:spTgt spid="104"/>
                  </p:tgtEl>
                </p:cond>
              </p:nextCondLst>
            </p:seq>
            <p:seq concurrent="1" nextAc="seek">
              <p:cTn id="169" restart="whenNotActive" fill="hold" evtFilter="cancelBubble" nodeType="interactiveSeq">
                <p:stCondLst>
                  <p:cond evt="onClick" delay="0">
                    <p:tgtEl>
                      <p:spTgt spid="108"/>
                    </p:tgtEl>
                  </p:cond>
                </p:stCondLst>
                <p:endSync evt="end" delay="0">
                  <p:rtn val="all"/>
                </p:endSync>
                <p:childTnLst>
                  <p:par>
                    <p:cTn id="170" fill="hold">
                      <p:stCondLst>
                        <p:cond delay="0"/>
                      </p:stCondLst>
                      <p:childTnLst>
                        <p:par>
                          <p:cTn id="171" fill="hold">
                            <p:stCondLst>
                              <p:cond delay="0"/>
                            </p:stCondLst>
                            <p:childTnLst>
                              <p:par>
                                <p:cTn id="172" presetID="1" presetClass="exit" presetSubtype="0" fill="hold" grpId="1" nodeType="clickEffect">
                                  <p:stCondLst>
                                    <p:cond delay="0"/>
                                  </p:stCondLst>
                                  <p:childTnLst>
                                    <p:set>
                                      <p:cBhvr>
                                        <p:cTn id="173" dur="1" fill="hold">
                                          <p:stCondLst>
                                            <p:cond delay="0"/>
                                          </p:stCondLst>
                                        </p:cTn>
                                        <p:tgtEl>
                                          <p:spTgt spid="108"/>
                                        </p:tgtEl>
                                        <p:attrNameLst>
                                          <p:attrName>style.visibility</p:attrName>
                                        </p:attrNameLst>
                                      </p:cBhvr>
                                      <p:to>
                                        <p:strVal val="hidden"/>
                                      </p:to>
                                    </p:set>
                                  </p:childTnLst>
                                </p:cTn>
                              </p:par>
                            </p:childTnLst>
                          </p:cTn>
                        </p:par>
                      </p:childTnLst>
                    </p:cTn>
                  </p:par>
                </p:childTnLst>
              </p:cTn>
              <p:nextCondLst>
                <p:cond evt="onClick" delay="0">
                  <p:tgtEl>
                    <p:spTgt spid="108"/>
                  </p:tgtEl>
                </p:cond>
              </p:nextCondLst>
            </p:seq>
            <p:seq concurrent="1" nextAc="seek">
              <p:cTn id="174" restart="whenNotActive" fill="hold" evtFilter="cancelBubble" nodeType="interactiveSeq">
                <p:stCondLst>
                  <p:cond evt="onClick" delay="0">
                    <p:tgtEl>
                      <p:spTgt spid="105"/>
                    </p:tgtEl>
                  </p:cond>
                </p:stCondLst>
                <p:endSync evt="end" delay="0">
                  <p:rtn val="all"/>
                </p:endSync>
                <p:childTnLst>
                  <p:par>
                    <p:cTn id="175" fill="hold">
                      <p:stCondLst>
                        <p:cond delay="0"/>
                      </p:stCondLst>
                      <p:childTnLst>
                        <p:par>
                          <p:cTn id="176" fill="hold">
                            <p:stCondLst>
                              <p:cond delay="0"/>
                            </p:stCondLst>
                            <p:childTnLst>
                              <p:par>
                                <p:cTn id="177" presetID="1" presetClass="entr" presetSubtype="0" fill="hold" grpId="0" nodeType="clickEffect">
                                  <p:stCondLst>
                                    <p:cond delay="0"/>
                                  </p:stCondLst>
                                  <p:childTnLst>
                                    <p:set>
                                      <p:cBhvr>
                                        <p:cTn id="178" dur="1" fill="hold">
                                          <p:stCondLst>
                                            <p:cond delay="0"/>
                                          </p:stCondLst>
                                        </p:cTn>
                                        <p:tgtEl>
                                          <p:spTgt spid="109"/>
                                        </p:tgtEl>
                                        <p:attrNameLst>
                                          <p:attrName>style.visibility</p:attrName>
                                        </p:attrNameLst>
                                      </p:cBhvr>
                                      <p:to>
                                        <p:strVal val="visible"/>
                                      </p:to>
                                    </p:set>
                                  </p:childTnLst>
                                </p:cTn>
                              </p:par>
                            </p:childTnLst>
                          </p:cTn>
                        </p:par>
                      </p:childTnLst>
                    </p:cTn>
                  </p:par>
                </p:childTnLst>
              </p:cTn>
              <p:nextCondLst>
                <p:cond evt="onClick" delay="0">
                  <p:tgtEl>
                    <p:spTgt spid="105"/>
                  </p:tgtEl>
                </p:cond>
              </p:nextCondLst>
            </p:seq>
            <p:seq concurrent="1" nextAc="seek">
              <p:cTn id="179" restart="whenNotActive" fill="hold" evtFilter="cancelBubble" nodeType="interactiveSeq">
                <p:stCondLst>
                  <p:cond evt="onClick" delay="0">
                    <p:tgtEl>
                      <p:spTgt spid="109"/>
                    </p:tgtEl>
                  </p:cond>
                </p:stCondLst>
                <p:endSync evt="end" delay="0">
                  <p:rtn val="all"/>
                </p:endSync>
                <p:childTnLst>
                  <p:par>
                    <p:cTn id="180" fill="hold">
                      <p:stCondLst>
                        <p:cond delay="0"/>
                      </p:stCondLst>
                      <p:childTnLst>
                        <p:par>
                          <p:cTn id="181" fill="hold">
                            <p:stCondLst>
                              <p:cond delay="0"/>
                            </p:stCondLst>
                            <p:childTnLst>
                              <p:par>
                                <p:cTn id="182" presetID="1" presetClass="exit" presetSubtype="0" fill="hold" grpId="1" nodeType="clickEffect">
                                  <p:stCondLst>
                                    <p:cond delay="0"/>
                                  </p:stCondLst>
                                  <p:childTnLst>
                                    <p:set>
                                      <p:cBhvr>
                                        <p:cTn id="183" dur="1" fill="hold">
                                          <p:stCondLst>
                                            <p:cond delay="0"/>
                                          </p:stCondLst>
                                        </p:cTn>
                                        <p:tgtEl>
                                          <p:spTgt spid="109"/>
                                        </p:tgtEl>
                                        <p:attrNameLst>
                                          <p:attrName>style.visibility</p:attrName>
                                        </p:attrNameLst>
                                      </p:cBhvr>
                                      <p:to>
                                        <p:strVal val="hidden"/>
                                      </p:to>
                                    </p:set>
                                  </p:childTnLst>
                                </p:cTn>
                              </p:par>
                            </p:childTnLst>
                          </p:cTn>
                        </p:par>
                      </p:childTnLst>
                    </p:cTn>
                  </p:par>
                </p:childTnLst>
              </p:cTn>
              <p:nextCondLst>
                <p:cond evt="onClick" delay="0">
                  <p:tgtEl>
                    <p:spTgt spid="109"/>
                  </p:tgtEl>
                </p:cond>
              </p:nextCondLst>
            </p:seq>
            <p:seq concurrent="1" nextAc="seek">
              <p:cTn id="184" restart="whenNotActive" fill="hold" evtFilter="cancelBubble" nodeType="interactiveSeq">
                <p:stCondLst>
                  <p:cond evt="onClick" delay="0">
                    <p:tgtEl>
                      <p:spTgt spid="106"/>
                    </p:tgtEl>
                  </p:cond>
                </p:stCondLst>
                <p:endSync evt="end" delay="0">
                  <p:rtn val="all"/>
                </p:endSync>
                <p:childTnLst>
                  <p:par>
                    <p:cTn id="185" fill="hold">
                      <p:stCondLst>
                        <p:cond delay="0"/>
                      </p:stCondLst>
                      <p:childTnLst>
                        <p:par>
                          <p:cTn id="186" fill="hold">
                            <p:stCondLst>
                              <p:cond delay="0"/>
                            </p:stCondLst>
                            <p:childTnLst>
                              <p:par>
                                <p:cTn id="187" presetID="1" presetClass="entr" presetSubtype="0" fill="hold" grpId="0" nodeType="clickEffect">
                                  <p:stCondLst>
                                    <p:cond delay="0"/>
                                  </p:stCondLst>
                                  <p:childTnLst>
                                    <p:set>
                                      <p:cBhvr>
                                        <p:cTn id="188" dur="1" fill="hold">
                                          <p:stCondLst>
                                            <p:cond delay="0"/>
                                          </p:stCondLst>
                                        </p:cTn>
                                        <p:tgtEl>
                                          <p:spTgt spid="110"/>
                                        </p:tgtEl>
                                        <p:attrNameLst>
                                          <p:attrName>style.visibility</p:attrName>
                                        </p:attrNameLst>
                                      </p:cBhvr>
                                      <p:to>
                                        <p:strVal val="visible"/>
                                      </p:to>
                                    </p:set>
                                  </p:childTnLst>
                                </p:cTn>
                              </p:par>
                            </p:childTnLst>
                          </p:cTn>
                        </p:par>
                      </p:childTnLst>
                    </p:cTn>
                  </p:par>
                </p:childTnLst>
              </p:cTn>
              <p:nextCondLst>
                <p:cond evt="onClick" delay="0">
                  <p:tgtEl>
                    <p:spTgt spid="106"/>
                  </p:tgtEl>
                </p:cond>
              </p:nextCondLst>
            </p:seq>
            <p:seq concurrent="1" nextAc="seek">
              <p:cTn id="189" restart="whenNotActive" fill="hold" evtFilter="cancelBubble" nodeType="interactiveSeq">
                <p:stCondLst>
                  <p:cond evt="onClick" delay="0">
                    <p:tgtEl>
                      <p:spTgt spid="110"/>
                    </p:tgtEl>
                  </p:cond>
                </p:stCondLst>
                <p:endSync evt="end" delay="0">
                  <p:rtn val="all"/>
                </p:endSync>
                <p:childTnLst>
                  <p:par>
                    <p:cTn id="190" fill="hold">
                      <p:stCondLst>
                        <p:cond delay="0"/>
                      </p:stCondLst>
                      <p:childTnLst>
                        <p:par>
                          <p:cTn id="191" fill="hold">
                            <p:stCondLst>
                              <p:cond delay="0"/>
                            </p:stCondLst>
                            <p:childTnLst>
                              <p:par>
                                <p:cTn id="192" presetID="1" presetClass="exit" presetSubtype="0" fill="hold" grpId="1" nodeType="clickEffect">
                                  <p:stCondLst>
                                    <p:cond delay="0"/>
                                  </p:stCondLst>
                                  <p:childTnLst>
                                    <p:set>
                                      <p:cBhvr>
                                        <p:cTn id="193" dur="1" fill="hold">
                                          <p:stCondLst>
                                            <p:cond delay="0"/>
                                          </p:stCondLst>
                                        </p:cTn>
                                        <p:tgtEl>
                                          <p:spTgt spid="110"/>
                                        </p:tgtEl>
                                        <p:attrNameLst>
                                          <p:attrName>style.visibility</p:attrName>
                                        </p:attrNameLst>
                                      </p:cBhvr>
                                      <p:to>
                                        <p:strVal val="hidden"/>
                                      </p:to>
                                    </p:set>
                                  </p:childTnLst>
                                </p:cTn>
                              </p:par>
                            </p:childTnLst>
                          </p:cTn>
                        </p:par>
                      </p:childTnLst>
                    </p:cTn>
                  </p:par>
                </p:childTnLst>
              </p:cTn>
              <p:nextCondLst>
                <p:cond evt="onClick" delay="0">
                  <p:tgtEl>
                    <p:spTgt spid="110"/>
                  </p:tgtEl>
                </p:cond>
              </p:nextCondLst>
            </p:seq>
            <p:seq concurrent="1" nextAc="seek">
              <p:cTn id="194" restart="whenNotActive" fill="hold" evtFilter="cancelBubble" nodeType="interactiveSeq">
                <p:stCondLst>
                  <p:cond evt="onClick" delay="0">
                    <p:tgtEl>
                      <p:spTgt spid="138"/>
                    </p:tgtEl>
                  </p:cond>
                </p:stCondLst>
                <p:endSync evt="end" delay="0">
                  <p:rtn val="all"/>
                </p:endSync>
                <p:childTnLst>
                  <p:par>
                    <p:cTn id="195" fill="hold">
                      <p:stCondLst>
                        <p:cond delay="0"/>
                      </p:stCondLst>
                      <p:childTnLst>
                        <p:par>
                          <p:cTn id="196" fill="hold">
                            <p:stCondLst>
                              <p:cond delay="0"/>
                            </p:stCondLst>
                            <p:childTnLst>
                              <p:par>
                                <p:cTn id="197" presetID="12" presetClass="entr" presetSubtype="4" fill="hold" grpId="0" nodeType="withEffect">
                                  <p:stCondLst>
                                    <p:cond delay="0"/>
                                  </p:stCondLst>
                                  <p:childTnLst>
                                    <p:set>
                                      <p:cBhvr>
                                        <p:cTn id="198" dur="1" fill="hold">
                                          <p:stCondLst>
                                            <p:cond delay="0"/>
                                          </p:stCondLst>
                                        </p:cTn>
                                        <p:tgtEl>
                                          <p:spTgt spid="129"/>
                                        </p:tgtEl>
                                        <p:attrNameLst>
                                          <p:attrName>style.visibility</p:attrName>
                                        </p:attrNameLst>
                                      </p:cBhvr>
                                      <p:to>
                                        <p:strVal val="visible"/>
                                      </p:to>
                                    </p:set>
                                    <p:anim calcmode="lin" valueType="num">
                                      <p:cBhvr additive="base">
                                        <p:cTn id="199" dur="500"/>
                                        <p:tgtEl>
                                          <p:spTgt spid="129"/>
                                        </p:tgtEl>
                                        <p:attrNameLst>
                                          <p:attrName>ppt_y</p:attrName>
                                        </p:attrNameLst>
                                      </p:cBhvr>
                                      <p:tavLst>
                                        <p:tav tm="0">
                                          <p:val>
                                            <p:strVal val="#ppt_y+#ppt_h*1.125000"/>
                                          </p:val>
                                        </p:tav>
                                        <p:tav tm="100000">
                                          <p:val>
                                            <p:strVal val="#ppt_y"/>
                                          </p:val>
                                        </p:tav>
                                      </p:tavLst>
                                    </p:anim>
                                    <p:animEffect transition="in" filter="wipe(up)">
                                      <p:cBhvr>
                                        <p:cTn id="200" dur="500"/>
                                        <p:tgtEl>
                                          <p:spTgt spid="129"/>
                                        </p:tgtEl>
                                      </p:cBhvr>
                                    </p:animEffect>
                                  </p:childTnLst>
                                </p:cTn>
                              </p:par>
                              <p:par>
                                <p:cTn id="201" presetID="12" presetClass="entr" presetSubtype="4" fill="hold" grpId="0" nodeType="withEffect">
                                  <p:stCondLst>
                                    <p:cond delay="0"/>
                                  </p:stCondLst>
                                  <p:childTnLst>
                                    <p:set>
                                      <p:cBhvr>
                                        <p:cTn id="202" dur="1" fill="hold">
                                          <p:stCondLst>
                                            <p:cond delay="0"/>
                                          </p:stCondLst>
                                        </p:cTn>
                                        <p:tgtEl>
                                          <p:spTgt spid="130"/>
                                        </p:tgtEl>
                                        <p:attrNameLst>
                                          <p:attrName>style.visibility</p:attrName>
                                        </p:attrNameLst>
                                      </p:cBhvr>
                                      <p:to>
                                        <p:strVal val="visible"/>
                                      </p:to>
                                    </p:set>
                                    <p:anim calcmode="lin" valueType="num">
                                      <p:cBhvr additive="base">
                                        <p:cTn id="203" dur="500"/>
                                        <p:tgtEl>
                                          <p:spTgt spid="130"/>
                                        </p:tgtEl>
                                        <p:attrNameLst>
                                          <p:attrName>ppt_y</p:attrName>
                                        </p:attrNameLst>
                                      </p:cBhvr>
                                      <p:tavLst>
                                        <p:tav tm="0">
                                          <p:val>
                                            <p:strVal val="#ppt_y+#ppt_h*1.125000"/>
                                          </p:val>
                                        </p:tav>
                                        <p:tav tm="100000">
                                          <p:val>
                                            <p:strVal val="#ppt_y"/>
                                          </p:val>
                                        </p:tav>
                                      </p:tavLst>
                                    </p:anim>
                                    <p:animEffect transition="in" filter="wipe(up)">
                                      <p:cBhvr>
                                        <p:cTn id="204" dur="500"/>
                                        <p:tgtEl>
                                          <p:spTgt spid="130"/>
                                        </p:tgtEl>
                                      </p:cBhvr>
                                    </p:animEffect>
                                  </p:childTnLst>
                                </p:cTn>
                              </p:par>
                              <p:par>
                                <p:cTn id="205" presetID="12" presetClass="entr" presetSubtype="4" fill="hold" grpId="0" nodeType="withEffect">
                                  <p:stCondLst>
                                    <p:cond delay="0"/>
                                  </p:stCondLst>
                                  <p:childTnLst>
                                    <p:set>
                                      <p:cBhvr>
                                        <p:cTn id="206" dur="1" fill="hold">
                                          <p:stCondLst>
                                            <p:cond delay="0"/>
                                          </p:stCondLst>
                                        </p:cTn>
                                        <p:tgtEl>
                                          <p:spTgt spid="135"/>
                                        </p:tgtEl>
                                        <p:attrNameLst>
                                          <p:attrName>style.visibility</p:attrName>
                                        </p:attrNameLst>
                                      </p:cBhvr>
                                      <p:to>
                                        <p:strVal val="visible"/>
                                      </p:to>
                                    </p:set>
                                    <p:anim calcmode="lin" valueType="num">
                                      <p:cBhvr additive="base">
                                        <p:cTn id="207" dur="500"/>
                                        <p:tgtEl>
                                          <p:spTgt spid="135"/>
                                        </p:tgtEl>
                                        <p:attrNameLst>
                                          <p:attrName>ppt_y</p:attrName>
                                        </p:attrNameLst>
                                      </p:cBhvr>
                                      <p:tavLst>
                                        <p:tav tm="0">
                                          <p:val>
                                            <p:strVal val="#ppt_y+#ppt_h*1.125000"/>
                                          </p:val>
                                        </p:tav>
                                        <p:tav tm="100000">
                                          <p:val>
                                            <p:strVal val="#ppt_y"/>
                                          </p:val>
                                        </p:tav>
                                      </p:tavLst>
                                    </p:anim>
                                    <p:animEffect transition="in" filter="wipe(up)">
                                      <p:cBhvr>
                                        <p:cTn id="208" dur="500"/>
                                        <p:tgtEl>
                                          <p:spTgt spid="135"/>
                                        </p:tgtEl>
                                      </p:cBhvr>
                                    </p:animEffect>
                                  </p:childTnLst>
                                </p:cTn>
                              </p:par>
                              <p:par>
                                <p:cTn id="209" presetID="12" presetClass="entr" presetSubtype="2" fill="hold" grpId="0" nodeType="withEffect">
                                  <p:stCondLst>
                                    <p:cond delay="0"/>
                                  </p:stCondLst>
                                  <p:childTnLst>
                                    <p:set>
                                      <p:cBhvr>
                                        <p:cTn id="210" dur="1" fill="hold">
                                          <p:stCondLst>
                                            <p:cond delay="0"/>
                                          </p:stCondLst>
                                        </p:cTn>
                                        <p:tgtEl>
                                          <p:spTgt spid="136"/>
                                        </p:tgtEl>
                                        <p:attrNameLst>
                                          <p:attrName>style.visibility</p:attrName>
                                        </p:attrNameLst>
                                      </p:cBhvr>
                                      <p:to>
                                        <p:strVal val="visible"/>
                                      </p:to>
                                    </p:set>
                                    <p:anim calcmode="lin" valueType="num">
                                      <p:cBhvr additive="base">
                                        <p:cTn id="211" dur="500"/>
                                        <p:tgtEl>
                                          <p:spTgt spid="136"/>
                                        </p:tgtEl>
                                        <p:attrNameLst>
                                          <p:attrName>ppt_x</p:attrName>
                                        </p:attrNameLst>
                                      </p:cBhvr>
                                      <p:tavLst>
                                        <p:tav tm="0">
                                          <p:val>
                                            <p:strVal val="#ppt_x+#ppt_w*1.125000"/>
                                          </p:val>
                                        </p:tav>
                                        <p:tav tm="100000">
                                          <p:val>
                                            <p:strVal val="#ppt_x"/>
                                          </p:val>
                                        </p:tav>
                                      </p:tavLst>
                                    </p:anim>
                                    <p:animEffect transition="in" filter="wipe(left)">
                                      <p:cBhvr>
                                        <p:cTn id="212" dur="500"/>
                                        <p:tgtEl>
                                          <p:spTgt spid="136"/>
                                        </p:tgtEl>
                                      </p:cBhvr>
                                    </p:animEffect>
                                  </p:childTnLst>
                                </p:cTn>
                              </p:par>
                              <p:par>
                                <p:cTn id="213" presetID="12" presetClass="entr" presetSubtype="1" fill="hold" grpId="0" nodeType="withEffect">
                                  <p:stCondLst>
                                    <p:cond delay="0"/>
                                  </p:stCondLst>
                                  <p:childTnLst>
                                    <p:set>
                                      <p:cBhvr>
                                        <p:cTn id="214" dur="1" fill="hold">
                                          <p:stCondLst>
                                            <p:cond delay="0"/>
                                          </p:stCondLst>
                                        </p:cTn>
                                        <p:tgtEl>
                                          <p:spTgt spid="134"/>
                                        </p:tgtEl>
                                        <p:attrNameLst>
                                          <p:attrName>style.visibility</p:attrName>
                                        </p:attrNameLst>
                                      </p:cBhvr>
                                      <p:to>
                                        <p:strVal val="visible"/>
                                      </p:to>
                                    </p:set>
                                    <p:anim calcmode="lin" valueType="num">
                                      <p:cBhvr additive="base">
                                        <p:cTn id="215" dur="500"/>
                                        <p:tgtEl>
                                          <p:spTgt spid="134"/>
                                        </p:tgtEl>
                                        <p:attrNameLst>
                                          <p:attrName>ppt_y</p:attrName>
                                        </p:attrNameLst>
                                      </p:cBhvr>
                                      <p:tavLst>
                                        <p:tav tm="0">
                                          <p:val>
                                            <p:strVal val="#ppt_y-#ppt_h*1.125000"/>
                                          </p:val>
                                        </p:tav>
                                        <p:tav tm="100000">
                                          <p:val>
                                            <p:strVal val="#ppt_y"/>
                                          </p:val>
                                        </p:tav>
                                      </p:tavLst>
                                    </p:anim>
                                    <p:animEffect transition="in" filter="wipe(down)">
                                      <p:cBhvr>
                                        <p:cTn id="216" dur="500"/>
                                        <p:tgtEl>
                                          <p:spTgt spid="134"/>
                                        </p:tgtEl>
                                      </p:cBhvr>
                                    </p:animEffect>
                                  </p:childTnLst>
                                </p:cTn>
                              </p:par>
                              <p:par>
                                <p:cTn id="217" presetID="12" presetClass="entr" presetSubtype="1" fill="hold" grpId="0" nodeType="withEffect">
                                  <p:stCondLst>
                                    <p:cond delay="0"/>
                                  </p:stCondLst>
                                  <p:childTnLst>
                                    <p:set>
                                      <p:cBhvr>
                                        <p:cTn id="218" dur="1" fill="hold">
                                          <p:stCondLst>
                                            <p:cond delay="0"/>
                                          </p:stCondLst>
                                        </p:cTn>
                                        <p:tgtEl>
                                          <p:spTgt spid="133"/>
                                        </p:tgtEl>
                                        <p:attrNameLst>
                                          <p:attrName>style.visibility</p:attrName>
                                        </p:attrNameLst>
                                      </p:cBhvr>
                                      <p:to>
                                        <p:strVal val="visible"/>
                                      </p:to>
                                    </p:set>
                                    <p:anim calcmode="lin" valueType="num">
                                      <p:cBhvr additive="base">
                                        <p:cTn id="219" dur="500"/>
                                        <p:tgtEl>
                                          <p:spTgt spid="133"/>
                                        </p:tgtEl>
                                        <p:attrNameLst>
                                          <p:attrName>ppt_y</p:attrName>
                                        </p:attrNameLst>
                                      </p:cBhvr>
                                      <p:tavLst>
                                        <p:tav tm="0">
                                          <p:val>
                                            <p:strVal val="#ppt_y-#ppt_h*1.125000"/>
                                          </p:val>
                                        </p:tav>
                                        <p:tav tm="100000">
                                          <p:val>
                                            <p:strVal val="#ppt_y"/>
                                          </p:val>
                                        </p:tav>
                                      </p:tavLst>
                                    </p:anim>
                                    <p:animEffect transition="in" filter="wipe(down)">
                                      <p:cBhvr>
                                        <p:cTn id="220" dur="500"/>
                                        <p:tgtEl>
                                          <p:spTgt spid="133"/>
                                        </p:tgtEl>
                                      </p:cBhvr>
                                    </p:animEffect>
                                  </p:childTnLst>
                                </p:cTn>
                              </p:par>
                              <p:par>
                                <p:cTn id="221" presetID="12" presetClass="entr" presetSubtype="1" fill="hold" grpId="0" nodeType="withEffect">
                                  <p:stCondLst>
                                    <p:cond delay="0"/>
                                  </p:stCondLst>
                                  <p:childTnLst>
                                    <p:set>
                                      <p:cBhvr>
                                        <p:cTn id="222" dur="1" fill="hold">
                                          <p:stCondLst>
                                            <p:cond delay="0"/>
                                          </p:stCondLst>
                                        </p:cTn>
                                        <p:tgtEl>
                                          <p:spTgt spid="132"/>
                                        </p:tgtEl>
                                        <p:attrNameLst>
                                          <p:attrName>style.visibility</p:attrName>
                                        </p:attrNameLst>
                                      </p:cBhvr>
                                      <p:to>
                                        <p:strVal val="visible"/>
                                      </p:to>
                                    </p:set>
                                    <p:anim calcmode="lin" valueType="num">
                                      <p:cBhvr additive="base">
                                        <p:cTn id="223" dur="500"/>
                                        <p:tgtEl>
                                          <p:spTgt spid="132"/>
                                        </p:tgtEl>
                                        <p:attrNameLst>
                                          <p:attrName>ppt_y</p:attrName>
                                        </p:attrNameLst>
                                      </p:cBhvr>
                                      <p:tavLst>
                                        <p:tav tm="0">
                                          <p:val>
                                            <p:strVal val="#ppt_y-#ppt_h*1.125000"/>
                                          </p:val>
                                        </p:tav>
                                        <p:tav tm="100000">
                                          <p:val>
                                            <p:strVal val="#ppt_y"/>
                                          </p:val>
                                        </p:tav>
                                      </p:tavLst>
                                    </p:anim>
                                    <p:animEffect transition="in" filter="wipe(down)">
                                      <p:cBhvr>
                                        <p:cTn id="224" dur="500"/>
                                        <p:tgtEl>
                                          <p:spTgt spid="132"/>
                                        </p:tgtEl>
                                      </p:cBhvr>
                                    </p:animEffect>
                                  </p:childTnLst>
                                </p:cTn>
                              </p:par>
                              <p:par>
                                <p:cTn id="225" presetID="12" presetClass="entr" presetSubtype="8" fill="hold" grpId="0" nodeType="withEffect">
                                  <p:stCondLst>
                                    <p:cond delay="0"/>
                                  </p:stCondLst>
                                  <p:childTnLst>
                                    <p:set>
                                      <p:cBhvr>
                                        <p:cTn id="226" dur="1" fill="hold">
                                          <p:stCondLst>
                                            <p:cond delay="0"/>
                                          </p:stCondLst>
                                        </p:cTn>
                                        <p:tgtEl>
                                          <p:spTgt spid="131"/>
                                        </p:tgtEl>
                                        <p:attrNameLst>
                                          <p:attrName>style.visibility</p:attrName>
                                        </p:attrNameLst>
                                      </p:cBhvr>
                                      <p:to>
                                        <p:strVal val="visible"/>
                                      </p:to>
                                    </p:set>
                                    <p:anim calcmode="lin" valueType="num">
                                      <p:cBhvr additive="base">
                                        <p:cTn id="227" dur="500"/>
                                        <p:tgtEl>
                                          <p:spTgt spid="131"/>
                                        </p:tgtEl>
                                        <p:attrNameLst>
                                          <p:attrName>ppt_x</p:attrName>
                                        </p:attrNameLst>
                                      </p:cBhvr>
                                      <p:tavLst>
                                        <p:tav tm="0">
                                          <p:val>
                                            <p:strVal val="#ppt_x-#ppt_w*1.125000"/>
                                          </p:val>
                                        </p:tav>
                                        <p:tav tm="100000">
                                          <p:val>
                                            <p:strVal val="#ppt_x"/>
                                          </p:val>
                                        </p:tav>
                                      </p:tavLst>
                                    </p:anim>
                                    <p:animEffect transition="in" filter="wipe(right)">
                                      <p:cBhvr>
                                        <p:cTn id="228" dur="500"/>
                                        <p:tgtEl>
                                          <p:spTgt spid="131"/>
                                        </p:tgtEl>
                                      </p:cBhvr>
                                    </p:animEffect>
                                  </p:childTnLst>
                                </p:cTn>
                              </p:par>
                              <p:par>
                                <p:cTn id="229" presetID="1" presetClass="exit" presetSubtype="0" fill="hold" grpId="0" nodeType="withEffect">
                                  <p:stCondLst>
                                    <p:cond delay="0"/>
                                  </p:stCondLst>
                                  <p:childTnLst>
                                    <p:set>
                                      <p:cBhvr>
                                        <p:cTn id="230" dur="1" fill="hold">
                                          <p:stCondLst>
                                            <p:cond delay="0"/>
                                          </p:stCondLst>
                                        </p:cTn>
                                        <p:tgtEl>
                                          <p:spTgt spid="138"/>
                                        </p:tgtEl>
                                        <p:attrNameLst>
                                          <p:attrName>style.visibility</p:attrName>
                                        </p:attrNameLst>
                                      </p:cBhvr>
                                      <p:to>
                                        <p:strVal val="hidden"/>
                                      </p:to>
                                    </p:set>
                                  </p:childTnLst>
                                </p:cTn>
                              </p:par>
                              <p:par>
                                <p:cTn id="231" presetID="1" presetClass="entr" presetSubtype="0" fill="hold" grpId="0" nodeType="withEffect">
                                  <p:stCondLst>
                                    <p:cond delay="0"/>
                                  </p:stCondLst>
                                  <p:childTnLst>
                                    <p:set>
                                      <p:cBhvr>
                                        <p:cTn id="232" dur="1" fill="hold">
                                          <p:stCondLst>
                                            <p:cond delay="0"/>
                                          </p:stCondLst>
                                        </p:cTn>
                                        <p:tgtEl>
                                          <p:spTgt spid="139"/>
                                        </p:tgtEl>
                                        <p:attrNameLst>
                                          <p:attrName>style.visibility</p:attrName>
                                        </p:attrNameLst>
                                      </p:cBhvr>
                                      <p:to>
                                        <p:strVal val="visible"/>
                                      </p:to>
                                    </p:set>
                                  </p:childTnLst>
                                </p:cTn>
                              </p:par>
                            </p:childTnLst>
                          </p:cTn>
                        </p:par>
                      </p:childTnLst>
                    </p:cTn>
                  </p:par>
                </p:childTnLst>
              </p:cTn>
              <p:nextCondLst>
                <p:cond evt="onClick" delay="0">
                  <p:tgtEl>
                    <p:spTgt spid="138"/>
                  </p:tgtEl>
                </p:cond>
              </p:nextCondLst>
            </p:seq>
            <p:seq concurrent="1" nextAc="seek">
              <p:cTn id="233" restart="whenNotActive" fill="hold" evtFilter="cancelBubble" nodeType="interactiveSeq">
                <p:stCondLst>
                  <p:cond evt="onClick" delay="0">
                    <p:tgtEl>
                      <p:spTgt spid="139"/>
                    </p:tgtEl>
                  </p:cond>
                </p:stCondLst>
                <p:endSync evt="end" delay="0">
                  <p:rtn val="all"/>
                </p:endSync>
                <p:childTnLst>
                  <p:par>
                    <p:cTn id="234" fill="hold">
                      <p:stCondLst>
                        <p:cond delay="0"/>
                      </p:stCondLst>
                      <p:childTnLst>
                        <p:par>
                          <p:cTn id="235" fill="hold">
                            <p:stCondLst>
                              <p:cond delay="0"/>
                            </p:stCondLst>
                            <p:childTnLst>
                              <p:par>
                                <p:cTn id="236" presetID="12" presetClass="exit" presetSubtype="4" fill="hold" grpId="1" nodeType="withEffect">
                                  <p:stCondLst>
                                    <p:cond delay="0"/>
                                  </p:stCondLst>
                                  <p:childTnLst>
                                    <p:anim calcmode="lin" valueType="num">
                                      <p:cBhvr additive="base">
                                        <p:cTn id="237" dur="500"/>
                                        <p:tgtEl>
                                          <p:spTgt spid="129"/>
                                        </p:tgtEl>
                                        <p:attrNameLst>
                                          <p:attrName>ppt_y</p:attrName>
                                        </p:attrNameLst>
                                      </p:cBhvr>
                                      <p:tavLst>
                                        <p:tav tm="0">
                                          <p:val>
                                            <p:strVal val="#ppt_y"/>
                                          </p:val>
                                        </p:tav>
                                        <p:tav tm="100000">
                                          <p:val>
                                            <p:strVal val="#ppt_y+#ppt_h*1.125000"/>
                                          </p:val>
                                        </p:tav>
                                      </p:tavLst>
                                    </p:anim>
                                    <p:animEffect transition="out" filter="wipe(down)">
                                      <p:cBhvr>
                                        <p:cTn id="238" dur="500"/>
                                        <p:tgtEl>
                                          <p:spTgt spid="129"/>
                                        </p:tgtEl>
                                      </p:cBhvr>
                                    </p:animEffect>
                                    <p:set>
                                      <p:cBhvr>
                                        <p:cTn id="239" dur="1" fill="hold">
                                          <p:stCondLst>
                                            <p:cond delay="499"/>
                                          </p:stCondLst>
                                        </p:cTn>
                                        <p:tgtEl>
                                          <p:spTgt spid="129"/>
                                        </p:tgtEl>
                                        <p:attrNameLst>
                                          <p:attrName>style.visibility</p:attrName>
                                        </p:attrNameLst>
                                      </p:cBhvr>
                                      <p:to>
                                        <p:strVal val="hidden"/>
                                      </p:to>
                                    </p:set>
                                  </p:childTnLst>
                                </p:cTn>
                              </p:par>
                              <p:par>
                                <p:cTn id="240" presetID="12" presetClass="exit" presetSubtype="4" fill="hold" grpId="1" nodeType="withEffect">
                                  <p:stCondLst>
                                    <p:cond delay="0"/>
                                  </p:stCondLst>
                                  <p:childTnLst>
                                    <p:anim calcmode="lin" valueType="num">
                                      <p:cBhvr additive="base">
                                        <p:cTn id="241" dur="500"/>
                                        <p:tgtEl>
                                          <p:spTgt spid="130"/>
                                        </p:tgtEl>
                                        <p:attrNameLst>
                                          <p:attrName>ppt_y</p:attrName>
                                        </p:attrNameLst>
                                      </p:cBhvr>
                                      <p:tavLst>
                                        <p:tav tm="0">
                                          <p:val>
                                            <p:strVal val="#ppt_y"/>
                                          </p:val>
                                        </p:tav>
                                        <p:tav tm="100000">
                                          <p:val>
                                            <p:strVal val="#ppt_y+#ppt_h*1.125000"/>
                                          </p:val>
                                        </p:tav>
                                      </p:tavLst>
                                    </p:anim>
                                    <p:animEffect transition="out" filter="wipe(down)">
                                      <p:cBhvr>
                                        <p:cTn id="242" dur="500"/>
                                        <p:tgtEl>
                                          <p:spTgt spid="130"/>
                                        </p:tgtEl>
                                      </p:cBhvr>
                                    </p:animEffect>
                                    <p:set>
                                      <p:cBhvr>
                                        <p:cTn id="243" dur="1" fill="hold">
                                          <p:stCondLst>
                                            <p:cond delay="499"/>
                                          </p:stCondLst>
                                        </p:cTn>
                                        <p:tgtEl>
                                          <p:spTgt spid="130"/>
                                        </p:tgtEl>
                                        <p:attrNameLst>
                                          <p:attrName>style.visibility</p:attrName>
                                        </p:attrNameLst>
                                      </p:cBhvr>
                                      <p:to>
                                        <p:strVal val="hidden"/>
                                      </p:to>
                                    </p:set>
                                  </p:childTnLst>
                                </p:cTn>
                              </p:par>
                              <p:par>
                                <p:cTn id="244" presetID="12" presetClass="exit" presetSubtype="4" fill="hold" grpId="1" nodeType="withEffect">
                                  <p:stCondLst>
                                    <p:cond delay="0"/>
                                  </p:stCondLst>
                                  <p:childTnLst>
                                    <p:anim calcmode="lin" valueType="num">
                                      <p:cBhvr additive="base">
                                        <p:cTn id="245" dur="500"/>
                                        <p:tgtEl>
                                          <p:spTgt spid="135"/>
                                        </p:tgtEl>
                                        <p:attrNameLst>
                                          <p:attrName>ppt_y</p:attrName>
                                        </p:attrNameLst>
                                      </p:cBhvr>
                                      <p:tavLst>
                                        <p:tav tm="0">
                                          <p:val>
                                            <p:strVal val="#ppt_y"/>
                                          </p:val>
                                        </p:tav>
                                        <p:tav tm="100000">
                                          <p:val>
                                            <p:strVal val="#ppt_y+#ppt_h*1.125000"/>
                                          </p:val>
                                        </p:tav>
                                      </p:tavLst>
                                    </p:anim>
                                    <p:animEffect transition="out" filter="wipe(down)">
                                      <p:cBhvr>
                                        <p:cTn id="246" dur="500"/>
                                        <p:tgtEl>
                                          <p:spTgt spid="135"/>
                                        </p:tgtEl>
                                      </p:cBhvr>
                                    </p:animEffect>
                                    <p:set>
                                      <p:cBhvr>
                                        <p:cTn id="247" dur="1" fill="hold">
                                          <p:stCondLst>
                                            <p:cond delay="499"/>
                                          </p:stCondLst>
                                        </p:cTn>
                                        <p:tgtEl>
                                          <p:spTgt spid="135"/>
                                        </p:tgtEl>
                                        <p:attrNameLst>
                                          <p:attrName>style.visibility</p:attrName>
                                        </p:attrNameLst>
                                      </p:cBhvr>
                                      <p:to>
                                        <p:strVal val="hidden"/>
                                      </p:to>
                                    </p:set>
                                  </p:childTnLst>
                                </p:cTn>
                              </p:par>
                              <p:par>
                                <p:cTn id="248" presetID="12" presetClass="exit" presetSubtype="2" fill="hold" grpId="1" nodeType="withEffect">
                                  <p:stCondLst>
                                    <p:cond delay="0"/>
                                  </p:stCondLst>
                                  <p:childTnLst>
                                    <p:anim calcmode="lin" valueType="num">
                                      <p:cBhvr additive="base">
                                        <p:cTn id="249" dur="500"/>
                                        <p:tgtEl>
                                          <p:spTgt spid="136"/>
                                        </p:tgtEl>
                                        <p:attrNameLst>
                                          <p:attrName>ppt_x</p:attrName>
                                        </p:attrNameLst>
                                      </p:cBhvr>
                                      <p:tavLst>
                                        <p:tav tm="0">
                                          <p:val>
                                            <p:strVal val="#ppt_x"/>
                                          </p:val>
                                        </p:tav>
                                        <p:tav tm="100000">
                                          <p:val>
                                            <p:strVal val="#ppt_x+#ppt_w*1.125000"/>
                                          </p:val>
                                        </p:tav>
                                      </p:tavLst>
                                    </p:anim>
                                    <p:animEffect transition="out" filter="wipe(right)">
                                      <p:cBhvr>
                                        <p:cTn id="250" dur="500"/>
                                        <p:tgtEl>
                                          <p:spTgt spid="136"/>
                                        </p:tgtEl>
                                      </p:cBhvr>
                                    </p:animEffect>
                                    <p:set>
                                      <p:cBhvr>
                                        <p:cTn id="251" dur="1" fill="hold">
                                          <p:stCondLst>
                                            <p:cond delay="499"/>
                                          </p:stCondLst>
                                        </p:cTn>
                                        <p:tgtEl>
                                          <p:spTgt spid="136"/>
                                        </p:tgtEl>
                                        <p:attrNameLst>
                                          <p:attrName>style.visibility</p:attrName>
                                        </p:attrNameLst>
                                      </p:cBhvr>
                                      <p:to>
                                        <p:strVal val="hidden"/>
                                      </p:to>
                                    </p:set>
                                  </p:childTnLst>
                                </p:cTn>
                              </p:par>
                              <p:par>
                                <p:cTn id="252" presetID="12" presetClass="exit" presetSubtype="1" fill="hold" grpId="1" nodeType="withEffect">
                                  <p:stCondLst>
                                    <p:cond delay="0"/>
                                  </p:stCondLst>
                                  <p:childTnLst>
                                    <p:anim calcmode="lin" valueType="num">
                                      <p:cBhvr additive="base">
                                        <p:cTn id="253" dur="500"/>
                                        <p:tgtEl>
                                          <p:spTgt spid="134"/>
                                        </p:tgtEl>
                                        <p:attrNameLst>
                                          <p:attrName>ppt_y</p:attrName>
                                        </p:attrNameLst>
                                      </p:cBhvr>
                                      <p:tavLst>
                                        <p:tav tm="0">
                                          <p:val>
                                            <p:strVal val="#ppt_y"/>
                                          </p:val>
                                        </p:tav>
                                        <p:tav tm="100000">
                                          <p:val>
                                            <p:strVal val="#ppt_y-#ppt_h*1.125000"/>
                                          </p:val>
                                        </p:tav>
                                      </p:tavLst>
                                    </p:anim>
                                    <p:animEffect transition="out" filter="wipe(up)">
                                      <p:cBhvr>
                                        <p:cTn id="254" dur="500"/>
                                        <p:tgtEl>
                                          <p:spTgt spid="134"/>
                                        </p:tgtEl>
                                      </p:cBhvr>
                                    </p:animEffect>
                                    <p:set>
                                      <p:cBhvr>
                                        <p:cTn id="255" dur="1" fill="hold">
                                          <p:stCondLst>
                                            <p:cond delay="499"/>
                                          </p:stCondLst>
                                        </p:cTn>
                                        <p:tgtEl>
                                          <p:spTgt spid="134"/>
                                        </p:tgtEl>
                                        <p:attrNameLst>
                                          <p:attrName>style.visibility</p:attrName>
                                        </p:attrNameLst>
                                      </p:cBhvr>
                                      <p:to>
                                        <p:strVal val="hidden"/>
                                      </p:to>
                                    </p:set>
                                  </p:childTnLst>
                                </p:cTn>
                              </p:par>
                              <p:par>
                                <p:cTn id="256" presetID="12" presetClass="exit" presetSubtype="1" fill="hold" grpId="1" nodeType="withEffect">
                                  <p:stCondLst>
                                    <p:cond delay="0"/>
                                  </p:stCondLst>
                                  <p:childTnLst>
                                    <p:anim calcmode="lin" valueType="num">
                                      <p:cBhvr additive="base">
                                        <p:cTn id="257" dur="500"/>
                                        <p:tgtEl>
                                          <p:spTgt spid="133"/>
                                        </p:tgtEl>
                                        <p:attrNameLst>
                                          <p:attrName>ppt_y</p:attrName>
                                        </p:attrNameLst>
                                      </p:cBhvr>
                                      <p:tavLst>
                                        <p:tav tm="0">
                                          <p:val>
                                            <p:strVal val="#ppt_y"/>
                                          </p:val>
                                        </p:tav>
                                        <p:tav tm="100000">
                                          <p:val>
                                            <p:strVal val="#ppt_y-#ppt_h*1.125000"/>
                                          </p:val>
                                        </p:tav>
                                      </p:tavLst>
                                    </p:anim>
                                    <p:animEffect transition="out" filter="wipe(up)">
                                      <p:cBhvr>
                                        <p:cTn id="258" dur="500"/>
                                        <p:tgtEl>
                                          <p:spTgt spid="133"/>
                                        </p:tgtEl>
                                      </p:cBhvr>
                                    </p:animEffect>
                                    <p:set>
                                      <p:cBhvr>
                                        <p:cTn id="259" dur="1" fill="hold">
                                          <p:stCondLst>
                                            <p:cond delay="499"/>
                                          </p:stCondLst>
                                        </p:cTn>
                                        <p:tgtEl>
                                          <p:spTgt spid="133"/>
                                        </p:tgtEl>
                                        <p:attrNameLst>
                                          <p:attrName>style.visibility</p:attrName>
                                        </p:attrNameLst>
                                      </p:cBhvr>
                                      <p:to>
                                        <p:strVal val="hidden"/>
                                      </p:to>
                                    </p:set>
                                  </p:childTnLst>
                                </p:cTn>
                              </p:par>
                              <p:par>
                                <p:cTn id="260" presetID="12" presetClass="exit" presetSubtype="1" fill="hold" grpId="1" nodeType="withEffect">
                                  <p:stCondLst>
                                    <p:cond delay="0"/>
                                  </p:stCondLst>
                                  <p:childTnLst>
                                    <p:anim calcmode="lin" valueType="num">
                                      <p:cBhvr additive="base">
                                        <p:cTn id="261" dur="500"/>
                                        <p:tgtEl>
                                          <p:spTgt spid="132"/>
                                        </p:tgtEl>
                                        <p:attrNameLst>
                                          <p:attrName>ppt_y</p:attrName>
                                        </p:attrNameLst>
                                      </p:cBhvr>
                                      <p:tavLst>
                                        <p:tav tm="0">
                                          <p:val>
                                            <p:strVal val="#ppt_y"/>
                                          </p:val>
                                        </p:tav>
                                        <p:tav tm="100000">
                                          <p:val>
                                            <p:strVal val="#ppt_y-#ppt_h*1.125000"/>
                                          </p:val>
                                        </p:tav>
                                      </p:tavLst>
                                    </p:anim>
                                    <p:animEffect transition="out" filter="wipe(up)">
                                      <p:cBhvr>
                                        <p:cTn id="262" dur="500"/>
                                        <p:tgtEl>
                                          <p:spTgt spid="132"/>
                                        </p:tgtEl>
                                      </p:cBhvr>
                                    </p:animEffect>
                                    <p:set>
                                      <p:cBhvr>
                                        <p:cTn id="263" dur="1" fill="hold">
                                          <p:stCondLst>
                                            <p:cond delay="499"/>
                                          </p:stCondLst>
                                        </p:cTn>
                                        <p:tgtEl>
                                          <p:spTgt spid="132"/>
                                        </p:tgtEl>
                                        <p:attrNameLst>
                                          <p:attrName>style.visibility</p:attrName>
                                        </p:attrNameLst>
                                      </p:cBhvr>
                                      <p:to>
                                        <p:strVal val="hidden"/>
                                      </p:to>
                                    </p:set>
                                  </p:childTnLst>
                                </p:cTn>
                              </p:par>
                              <p:par>
                                <p:cTn id="264" presetID="12" presetClass="exit" presetSubtype="8" fill="hold" grpId="1" nodeType="withEffect">
                                  <p:stCondLst>
                                    <p:cond delay="0"/>
                                  </p:stCondLst>
                                  <p:childTnLst>
                                    <p:anim calcmode="lin" valueType="num">
                                      <p:cBhvr additive="base">
                                        <p:cTn id="265" dur="500"/>
                                        <p:tgtEl>
                                          <p:spTgt spid="131"/>
                                        </p:tgtEl>
                                        <p:attrNameLst>
                                          <p:attrName>ppt_x</p:attrName>
                                        </p:attrNameLst>
                                      </p:cBhvr>
                                      <p:tavLst>
                                        <p:tav tm="0">
                                          <p:val>
                                            <p:strVal val="#ppt_x"/>
                                          </p:val>
                                        </p:tav>
                                        <p:tav tm="100000">
                                          <p:val>
                                            <p:strVal val="#ppt_x-#ppt_w*1.125000"/>
                                          </p:val>
                                        </p:tav>
                                      </p:tavLst>
                                    </p:anim>
                                    <p:animEffect transition="out" filter="wipe(left)">
                                      <p:cBhvr>
                                        <p:cTn id="266" dur="500"/>
                                        <p:tgtEl>
                                          <p:spTgt spid="131"/>
                                        </p:tgtEl>
                                      </p:cBhvr>
                                    </p:animEffect>
                                    <p:set>
                                      <p:cBhvr>
                                        <p:cTn id="267" dur="1" fill="hold">
                                          <p:stCondLst>
                                            <p:cond delay="499"/>
                                          </p:stCondLst>
                                        </p:cTn>
                                        <p:tgtEl>
                                          <p:spTgt spid="131"/>
                                        </p:tgtEl>
                                        <p:attrNameLst>
                                          <p:attrName>style.visibility</p:attrName>
                                        </p:attrNameLst>
                                      </p:cBhvr>
                                      <p:to>
                                        <p:strVal val="hidden"/>
                                      </p:to>
                                    </p:set>
                                  </p:childTnLst>
                                </p:cTn>
                              </p:par>
                              <p:par>
                                <p:cTn id="268" presetID="1" presetClass="exit" presetSubtype="0" fill="hold" grpId="1" nodeType="withEffect">
                                  <p:stCondLst>
                                    <p:cond delay="0"/>
                                  </p:stCondLst>
                                  <p:childTnLst>
                                    <p:set>
                                      <p:cBhvr>
                                        <p:cTn id="269" dur="1" fill="hold">
                                          <p:stCondLst>
                                            <p:cond delay="0"/>
                                          </p:stCondLst>
                                        </p:cTn>
                                        <p:tgtEl>
                                          <p:spTgt spid="139"/>
                                        </p:tgtEl>
                                        <p:attrNameLst>
                                          <p:attrName>style.visibility</p:attrName>
                                        </p:attrNameLst>
                                      </p:cBhvr>
                                      <p:to>
                                        <p:strVal val="hidden"/>
                                      </p:to>
                                    </p:set>
                                  </p:childTnLst>
                                </p:cTn>
                              </p:par>
                              <p:par>
                                <p:cTn id="270" presetID="1" presetClass="entr" presetSubtype="0" fill="hold" grpId="1" nodeType="withEffect">
                                  <p:stCondLst>
                                    <p:cond delay="0"/>
                                  </p:stCondLst>
                                  <p:childTnLst>
                                    <p:set>
                                      <p:cBhvr>
                                        <p:cTn id="271" dur="1" fill="hold">
                                          <p:stCondLst>
                                            <p:cond delay="0"/>
                                          </p:stCondLst>
                                        </p:cTn>
                                        <p:tgtEl>
                                          <p:spTgt spid="138"/>
                                        </p:tgtEl>
                                        <p:attrNameLst>
                                          <p:attrName>style.visibility</p:attrName>
                                        </p:attrNameLst>
                                      </p:cBhvr>
                                      <p:to>
                                        <p:strVal val="visible"/>
                                      </p:to>
                                    </p:set>
                                  </p:childTnLst>
                                </p:cTn>
                              </p:par>
                            </p:childTnLst>
                          </p:cTn>
                        </p:par>
                      </p:childTnLst>
                    </p:cTn>
                  </p:par>
                </p:childTnLst>
              </p:cTn>
              <p:nextCondLst>
                <p:cond evt="onClick" delay="0">
                  <p:tgtEl>
                    <p:spTgt spid="139"/>
                  </p:tgtEl>
                </p:cond>
              </p:nextCondLst>
            </p:seq>
          </p:childTnLst>
        </p:cTn>
      </p:par>
    </p:tnLst>
    <p:bldLst>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4" grpId="0" animBg="1"/>
      <p:bldP spid="24" grpId="1" animBg="1"/>
      <p:bldP spid="23" grpId="0"/>
      <p:bldP spid="23" grpId="1"/>
      <p:bldP spid="26" grpId="0"/>
      <p:bldP spid="26" grpId="1"/>
      <p:bldP spid="48" grpId="0" animBg="1"/>
      <p:bldP spid="48" grpId="1" animBg="1"/>
      <p:bldP spid="49" grpId="0"/>
      <p:bldP spid="49" grpId="1"/>
      <p:bldP spid="64" grpId="0"/>
      <p:bldP spid="64" grpId="1"/>
      <p:bldP spid="65" grpId="0"/>
      <p:bldP spid="65" grpId="1"/>
      <p:bldP spid="66" grpId="0"/>
      <p:bldP spid="66" grpId="1"/>
      <p:bldP spid="67" grpId="0"/>
      <p:bldP spid="67" grpId="1"/>
      <p:bldP spid="68" grpId="0"/>
      <p:bldP spid="68" grpId="1"/>
      <p:bldP spid="69" grpId="0"/>
      <p:bldP spid="69" grpId="1"/>
      <p:bldP spid="70" grpId="0"/>
      <p:bldP spid="70" grpId="1"/>
      <p:bldP spid="71" grpId="0"/>
      <p:bldP spid="71" grpId="1"/>
      <p:bldP spid="72" grpId="0"/>
      <p:bldP spid="72" grpId="1"/>
      <p:bldP spid="80" grpId="0"/>
      <p:bldP spid="129" grpId="0" animBg="1"/>
      <p:bldP spid="129" grpId="1" animBg="1"/>
      <p:bldP spid="130" grpId="0" animBg="1"/>
      <p:bldP spid="130" grpId="1" animBg="1"/>
      <p:bldP spid="131" grpId="0" animBg="1"/>
      <p:bldP spid="131" grpId="1" animBg="1"/>
      <p:bldP spid="132" grpId="0" animBg="1"/>
      <p:bldP spid="132" grpId="1" animBg="1"/>
      <p:bldP spid="133" grpId="0" animBg="1"/>
      <p:bldP spid="133" grpId="1" animBg="1"/>
      <p:bldP spid="134" grpId="0" animBg="1"/>
      <p:bldP spid="134" grpId="1" animBg="1"/>
      <p:bldP spid="135" grpId="0" animBg="1"/>
      <p:bldP spid="135" grpId="1" animBg="1"/>
      <p:bldP spid="136" grpId="0" animBg="1"/>
      <p:bldP spid="136" grpId="1" animBg="1"/>
      <p:bldP spid="138" grpId="0"/>
      <p:bldP spid="138" grpId="1"/>
      <p:bldP spid="139" grpId="0"/>
      <p:bldP spid="139" grpId="1"/>
      <p:bldP spid="108" grpId="0" animBg="1"/>
      <p:bldP spid="108" grpId="1" animBg="1"/>
      <p:bldP spid="109" grpId="0" animBg="1"/>
      <p:bldP spid="109" grpId="1" animBg="1"/>
      <p:bldP spid="110" grpId="0" animBg="1"/>
      <p:bldP spid="110" grpId="1"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3"/>
          <a:srcRect/>
          <a:stretch>
            <a:fillRect/>
          </a:stretch>
        </a:blipFill>
        <a:effectLst/>
      </p:bgPr>
    </p:bg>
    <p:spTree>
      <p:nvGrpSpPr>
        <p:cNvPr id="1" name=""/>
        <p:cNvGrpSpPr/>
        <p:nvPr/>
      </p:nvGrpSpPr>
      <p:grpSpPr>
        <a:xfrm>
          <a:off x="0" y="0"/>
          <a:ext cx="0" cy="0"/>
          <a:chOff x="0" y="0"/>
          <a:chExt cx="0" cy="0"/>
        </a:xfrm>
      </p:grpSpPr>
      <p:sp useBgFill="1">
        <p:nvSpPr>
          <p:cNvPr id="14" name="Rectangle 13"/>
          <p:cNvSpPr/>
          <p:nvPr/>
        </p:nvSpPr>
        <p:spPr>
          <a:xfrm>
            <a:off x="2937503" y="1502551"/>
            <a:ext cx="3268994" cy="2382775"/>
          </a:xfrm>
          <a:prstGeom prst="rect">
            <a:avLst/>
          </a:prstGeom>
          <a:ln>
            <a:noFill/>
          </a:ln>
          <a:effectLst>
            <a:outerShdw blurRad="2032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2937503" y="2154632"/>
            <a:ext cx="3268994" cy="1730693"/>
          </a:xfrm>
          <a:prstGeom prst="rect">
            <a:avLst/>
          </a:prstGeom>
          <a:solidFill>
            <a:schemeClr val="bg1">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Rectangle 61">
            <a:hlinkClick r:id="rId4" action="ppaction://hlinksldjump"/>
          </p:cNvPr>
          <p:cNvSpPr/>
          <p:nvPr/>
        </p:nvSpPr>
        <p:spPr>
          <a:xfrm>
            <a:off x="3243586" y="2348902"/>
            <a:ext cx="1188720" cy="1188720"/>
          </a:xfrm>
          <a:prstGeom prst="rect">
            <a:avLst/>
          </a:prstGeom>
          <a:solidFill>
            <a:schemeClr val="bg1">
              <a:lumMod val="95000"/>
            </a:schemeClr>
          </a:solidFill>
          <a:ln>
            <a:noFill/>
          </a:ln>
          <a:effectLst>
            <a:outerShdw blurRad="203200" sx="101000" sy="101000" algn="ctr" rotWithShape="0">
              <a:prstClr val="black">
                <a:alpha val="3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Rectangle 88">
            <a:hlinkClick r:id="rId5" action="ppaction://hlinksldjump"/>
          </p:cNvPr>
          <p:cNvSpPr/>
          <p:nvPr/>
        </p:nvSpPr>
        <p:spPr>
          <a:xfrm>
            <a:off x="4725545" y="2348902"/>
            <a:ext cx="1188720" cy="1188720"/>
          </a:xfrm>
          <a:prstGeom prst="rect">
            <a:avLst/>
          </a:prstGeom>
          <a:solidFill>
            <a:schemeClr val="bg1">
              <a:lumMod val="95000"/>
            </a:schemeClr>
          </a:solidFill>
          <a:ln>
            <a:noFill/>
          </a:ln>
          <a:effectLst>
            <a:outerShdw blurRad="203200" sx="101000" sy="101000" algn="ctr" rotWithShape="0">
              <a:prstClr val="black">
                <a:alpha val="3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TextBox 52">
            <a:hlinkClick r:id="rId6" action="ppaction://hlinksldjump"/>
          </p:cNvPr>
          <p:cNvSpPr txBox="1"/>
          <p:nvPr/>
        </p:nvSpPr>
        <p:spPr>
          <a:xfrm>
            <a:off x="6025938" y="3662873"/>
            <a:ext cx="128240" cy="153888"/>
          </a:xfrm>
          <a:prstGeom prst="rect">
            <a:avLst/>
          </a:prstGeom>
          <a:noFill/>
        </p:spPr>
        <p:txBody>
          <a:bodyPr wrap="none" lIns="0" tIns="0" rIns="0" bIns="0" rtlCol="0">
            <a:spAutoFit/>
          </a:bodyPr>
          <a:lstStyle/>
          <a:p>
            <a:r>
              <a:rPr lang="en-US" sz="1000" dirty="0" smtClean="0">
                <a:sym typeface="Webdings"/>
              </a:rPr>
              <a:t></a:t>
            </a:r>
            <a:endParaRPr lang="en-US" sz="1000" dirty="0"/>
          </a:p>
        </p:txBody>
      </p:sp>
      <p:sp>
        <p:nvSpPr>
          <p:cNvPr id="55" name="TextBox 54"/>
          <p:cNvSpPr txBox="1"/>
          <p:nvPr/>
        </p:nvSpPr>
        <p:spPr>
          <a:xfrm>
            <a:off x="2937503" y="3632095"/>
            <a:ext cx="1648208" cy="215444"/>
          </a:xfrm>
          <a:prstGeom prst="rect">
            <a:avLst/>
          </a:prstGeom>
          <a:noFill/>
        </p:spPr>
        <p:txBody>
          <a:bodyPr wrap="none" rtlCol="0">
            <a:spAutoFit/>
          </a:bodyPr>
          <a:lstStyle/>
          <a:p>
            <a:r>
              <a:rPr lang="en-US" sz="800" dirty="0" smtClean="0">
                <a:latin typeface="Segoe UI Semilight" panose="020B0402040204020203" pitchFamily="34" charset="0"/>
                <a:cs typeface="Segoe UI Semilight" panose="020B0402040204020203" pitchFamily="34" charset="0"/>
              </a:rPr>
              <a:t>© Arcadia Electronics 2011 - 2013</a:t>
            </a:r>
            <a:endParaRPr lang="en-US" sz="800" dirty="0">
              <a:latin typeface="Segoe UI Semilight" panose="020B0402040204020203" pitchFamily="34" charset="0"/>
              <a:cs typeface="Segoe UI Semilight" panose="020B0402040204020203" pitchFamily="34" charset="0"/>
            </a:endParaRPr>
          </a:p>
        </p:txBody>
      </p:sp>
      <p:sp>
        <p:nvSpPr>
          <p:cNvPr id="49" name="TextBox 48">
            <a:hlinkClick r:id="rId4" action="ppaction://hlinksldjump"/>
          </p:cNvPr>
          <p:cNvSpPr txBox="1"/>
          <p:nvPr/>
        </p:nvSpPr>
        <p:spPr>
          <a:xfrm>
            <a:off x="3519199" y="3143870"/>
            <a:ext cx="147476" cy="238314"/>
          </a:xfrm>
          <a:prstGeom prst="rect">
            <a:avLst/>
          </a:prstGeom>
          <a:noFill/>
        </p:spPr>
        <p:txBody>
          <a:bodyPr wrap="none" lIns="0" tIns="0" rIns="0" bIns="0" rtlCol="0">
            <a:noAutofit/>
          </a:bodyPr>
          <a:lstStyle/>
          <a:p>
            <a:endParaRPr lang="en-US" sz="1600" b="1" i="1" dirty="0">
              <a:latin typeface="Segoe UI" panose="020B0502040204020203" pitchFamily="34" charset="0"/>
              <a:cs typeface="Segoe UI" panose="020B0502040204020203" pitchFamily="34" charset="0"/>
            </a:endParaRPr>
          </a:p>
        </p:txBody>
      </p:sp>
      <p:pic>
        <p:nvPicPr>
          <p:cNvPr id="15" name="Picture 14"/>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2938748" y="1502551"/>
            <a:ext cx="3266504" cy="652082"/>
          </a:xfrm>
          <a:prstGeom prst="rect">
            <a:avLst/>
          </a:prstGeom>
          <a:effectLst>
            <a:outerShdw blurRad="63500" sx="102000" sy="102000" algn="ctr" rotWithShape="0">
              <a:prstClr val="black">
                <a:alpha val="40000"/>
              </a:prstClr>
            </a:outerShdw>
          </a:effectLst>
        </p:spPr>
      </p:pic>
      <p:sp>
        <p:nvSpPr>
          <p:cNvPr id="7" name="Rectangle 6"/>
          <p:cNvSpPr/>
          <p:nvPr/>
        </p:nvSpPr>
        <p:spPr>
          <a:xfrm>
            <a:off x="4215867" y="2348902"/>
            <a:ext cx="216439" cy="217767"/>
          </a:xfrm>
          <a:prstGeom prst="rect">
            <a:avLst/>
          </a:prstGeom>
          <a:solidFill>
            <a:schemeClr val="accent5">
              <a:lumMod val="60000"/>
              <a:lumOff val="4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hlinkClick r:id="rId8" action="ppaction://hlinksldjump"/>
          </p:cNvPr>
          <p:cNvPicPr>
            <a:picLocks noChangeAspect="1"/>
          </p:cNvPicPr>
          <p:nvPr/>
        </p:nvPicPr>
        <p:blipFill>
          <a:blip r:embed="rId9" cstate="screen">
            <a:clrChange>
              <a:clrFrom>
                <a:srgbClr val="F8F8F8">
                  <a:alpha val="95686"/>
                </a:srgbClr>
              </a:clrFrom>
              <a:clrTo>
                <a:srgbClr val="F8F8F8">
                  <a:alpha val="0"/>
                </a:srgbClr>
              </a:clrTo>
            </a:clrChange>
            <a:extLst>
              <a:ext uri="{BEBA8EAE-BF5A-486C-A8C5-ECC9F3942E4B}">
                <a14:imgProps xmlns:a14="http://schemas.microsoft.com/office/drawing/2010/main">
                  <a14:imgLayer r:embed="rId10">
                    <a14:imgEffect>
                      <a14:brightnessContrast bright="-100000"/>
                    </a14:imgEffect>
                  </a14:imgLayer>
                </a14:imgProps>
              </a:ext>
              <a:ext uri="{28A0092B-C50C-407E-A947-70E740481C1C}">
                <a14:useLocalDpi xmlns:a14="http://schemas.microsoft.com/office/drawing/2010/main"/>
              </a:ext>
            </a:extLst>
          </a:blip>
          <a:stretch>
            <a:fillRect/>
          </a:stretch>
        </p:blipFill>
        <p:spPr>
          <a:xfrm>
            <a:off x="4250049" y="2390936"/>
            <a:ext cx="148073" cy="143718"/>
          </a:xfrm>
          <a:prstGeom prst="rect">
            <a:avLst/>
          </a:prstGeom>
        </p:spPr>
      </p:pic>
      <p:sp>
        <p:nvSpPr>
          <p:cNvPr id="20" name="Rectangle 19"/>
          <p:cNvSpPr/>
          <p:nvPr/>
        </p:nvSpPr>
        <p:spPr>
          <a:xfrm>
            <a:off x="5697563" y="2348655"/>
            <a:ext cx="216439" cy="217767"/>
          </a:xfrm>
          <a:prstGeom prst="rect">
            <a:avLst/>
          </a:prstGeom>
          <a:solidFill>
            <a:schemeClr val="accent5">
              <a:lumMod val="60000"/>
              <a:lumOff val="4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hlinkClick r:id="rId11" action="ppaction://hlinksldjump"/>
          </p:cNvPr>
          <p:cNvPicPr>
            <a:picLocks noChangeAspect="1"/>
          </p:cNvPicPr>
          <p:nvPr/>
        </p:nvPicPr>
        <p:blipFill>
          <a:blip r:embed="rId9" cstate="screen">
            <a:clrChange>
              <a:clrFrom>
                <a:srgbClr val="F8F8F8">
                  <a:alpha val="95686"/>
                </a:srgbClr>
              </a:clrFrom>
              <a:clrTo>
                <a:srgbClr val="F8F8F8">
                  <a:alpha val="0"/>
                </a:srgbClr>
              </a:clrTo>
            </a:clrChange>
            <a:extLst>
              <a:ext uri="{BEBA8EAE-BF5A-486C-A8C5-ECC9F3942E4B}">
                <a14:imgProps xmlns:a14="http://schemas.microsoft.com/office/drawing/2010/main">
                  <a14:imgLayer r:embed="rId10">
                    <a14:imgEffect>
                      <a14:brightnessContrast bright="-100000"/>
                    </a14:imgEffect>
                  </a14:imgLayer>
                </a14:imgProps>
              </a:ext>
              <a:ext uri="{28A0092B-C50C-407E-A947-70E740481C1C}">
                <a14:useLocalDpi xmlns:a14="http://schemas.microsoft.com/office/drawing/2010/main"/>
              </a:ext>
            </a:extLst>
          </a:blip>
          <a:stretch>
            <a:fillRect/>
          </a:stretch>
        </p:blipFill>
        <p:spPr>
          <a:xfrm>
            <a:off x="5731745" y="2390689"/>
            <a:ext cx="148073" cy="143718"/>
          </a:xfrm>
          <a:prstGeom prst="rect">
            <a:avLst/>
          </a:prstGeom>
        </p:spPr>
      </p:pic>
      <p:sp>
        <p:nvSpPr>
          <p:cNvPr id="8" name="TextBox 7">
            <a:hlinkClick r:id="rId4" action="ppaction://hlinksldjump"/>
          </p:cNvPr>
          <p:cNvSpPr txBox="1"/>
          <p:nvPr/>
        </p:nvSpPr>
        <p:spPr>
          <a:xfrm>
            <a:off x="3243586" y="3322178"/>
            <a:ext cx="529312" cy="215444"/>
          </a:xfrm>
          <a:prstGeom prst="rect">
            <a:avLst/>
          </a:prstGeom>
          <a:noFill/>
        </p:spPr>
        <p:txBody>
          <a:bodyPr wrap="none" rtlCol="0">
            <a:spAutoFit/>
          </a:bodyPr>
          <a:lstStyle/>
          <a:p>
            <a:r>
              <a:rPr lang="en-US" sz="800" smtClean="0">
                <a:latin typeface="Segoe UI Light" panose="020B0502040204020203" pitchFamily="34" charset="0"/>
                <a:cs typeface="Segoe UI Light" panose="020B0502040204020203" pitchFamily="34" charset="0"/>
              </a:rPr>
              <a:t>Memo 1</a:t>
            </a:r>
            <a:endParaRPr lang="en-US" sz="800" dirty="0">
              <a:latin typeface="Segoe UI Light" panose="020B0502040204020203" pitchFamily="34" charset="0"/>
              <a:cs typeface="Segoe UI Light" panose="020B0502040204020203" pitchFamily="34" charset="0"/>
            </a:endParaRPr>
          </a:p>
        </p:txBody>
      </p:sp>
      <p:sp>
        <p:nvSpPr>
          <p:cNvPr id="23" name="TextBox 22">
            <a:hlinkClick r:id="rId5" action="ppaction://hlinksldjump"/>
          </p:cNvPr>
          <p:cNvSpPr txBox="1"/>
          <p:nvPr/>
        </p:nvSpPr>
        <p:spPr>
          <a:xfrm>
            <a:off x="4725545" y="3322178"/>
            <a:ext cx="545342" cy="215444"/>
          </a:xfrm>
          <a:prstGeom prst="rect">
            <a:avLst/>
          </a:prstGeom>
          <a:noFill/>
        </p:spPr>
        <p:txBody>
          <a:bodyPr wrap="none" rtlCol="0">
            <a:spAutoFit/>
          </a:bodyPr>
          <a:lstStyle/>
          <a:p>
            <a:r>
              <a:rPr lang="en-US" sz="800" smtClean="0">
                <a:latin typeface="Segoe UI Light" panose="020B0502040204020203" pitchFamily="34" charset="0"/>
                <a:cs typeface="Segoe UI Light" panose="020B0502040204020203" pitchFamily="34" charset="0"/>
              </a:rPr>
              <a:t>Memo 2</a:t>
            </a:r>
            <a:endParaRPr lang="en-US" sz="800" dirty="0">
              <a:latin typeface="Segoe UI Light" panose="020B0502040204020203" pitchFamily="34" charset="0"/>
              <a:cs typeface="Segoe UI Light" panose="020B0502040204020203" pitchFamily="34" charset="0"/>
            </a:endParaRPr>
          </a:p>
        </p:txBody>
      </p:sp>
      <p:cxnSp>
        <p:nvCxnSpPr>
          <p:cNvPr id="10" name="Straight Connector 9"/>
          <p:cNvCxnSpPr/>
          <p:nvPr/>
        </p:nvCxnSpPr>
        <p:spPr>
          <a:xfrm flipV="1">
            <a:off x="3289090" y="2457538"/>
            <a:ext cx="882117" cy="247"/>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flipV="1">
            <a:off x="3289090" y="2519498"/>
            <a:ext cx="882117" cy="247"/>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flipV="1">
            <a:off x="3289090" y="2581458"/>
            <a:ext cx="1097711" cy="24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flipV="1">
            <a:off x="3289090" y="2643419"/>
            <a:ext cx="1097711" cy="24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flipV="1">
            <a:off x="3289090" y="2705380"/>
            <a:ext cx="1097711" cy="24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flipV="1">
            <a:off x="3289090" y="2767341"/>
            <a:ext cx="1097711" cy="24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flipV="1">
            <a:off x="3289090" y="2891263"/>
            <a:ext cx="1097711" cy="24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flipV="1">
            <a:off x="3289090" y="2953224"/>
            <a:ext cx="1097711" cy="24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flipV="1">
            <a:off x="3289090" y="3015185"/>
            <a:ext cx="1097711" cy="24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flipV="1">
            <a:off x="3289090" y="3077146"/>
            <a:ext cx="1097711" cy="24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flipV="1">
            <a:off x="3289090" y="3139107"/>
            <a:ext cx="1097711" cy="24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flipV="1">
            <a:off x="3289090" y="3201068"/>
            <a:ext cx="1097711" cy="24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flipV="1">
            <a:off x="3289090" y="2829302"/>
            <a:ext cx="1097711" cy="24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flipV="1">
            <a:off x="3289090" y="3263027"/>
            <a:ext cx="1097711" cy="24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flipV="1">
            <a:off x="3289090" y="3318130"/>
            <a:ext cx="1097711" cy="24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flipV="1">
            <a:off x="4760841" y="2472694"/>
            <a:ext cx="882117" cy="247"/>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flipV="1">
            <a:off x="4760841" y="2534654"/>
            <a:ext cx="882117" cy="247"/>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flipV="1">
            <a:off x="4760841" y="2596614"/>
            <a:ext cx="1097711" cy="24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flipV="1">
            <a:off x="4760841" y="2658575"/>
            <a:ext cx="1097711" cy="24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flipV="1">
            <a:off x="4760841" y="2720536"/>
            <a:ext cx="1097711" cy="24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flipV="1">
            <a:off x="4760841" y="2782497"/>
            <a:ext cx="1097711" cy="24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2" name="Straight Connector 51"/>
          <p:cNvCxnSpPr/>
          <p:nvPr/>
        </p:nvCxnSpPr>
        <p:spPr>
          <a:xfrm flipV="1">
            <a:off x="4760841" y="2906419"/>
            <a:ext cx="1097711" cy="24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flipV="1">
            <a:off x="4760841" y="2968380"/>
            <a:ext cx="1097711" cy="24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flipV="1">
            <a:off x="4760841" y="3030341"/>
            <a:ext cx="1097711" cy="24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flipV="1">
            <a:off x="4760841" y="3092302"/>
            <a:ext cx="1097711" cy="24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9" name="Straight Connector 58"/>
          <p:cNvCxnSpPr/>
          <p:nvPr/>
        </p:nvCxnSpPr>
        <p:spPr>
          <a:xfrm flipV="1">
            <a:off x="4760841" y="3154263"/>
            <a:ext cx="1097711" cy="24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flipV="1">
            <a:off x="4760841" y="3216224"/>
            <a:ext cx="1097711" cy="24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p:nvCxnSpPr>
        <p:spPr>
          <a:xfrm flipV="1">
            <a:off x="4760841" y="2844458"/>
            <a:ext cx="1097711" cy="24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flipV="1">
            <a:off x="4760841" y="3278183"/>
            <a:ext cx="1097711" cy="24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p:nvPr/>
        </p:nvCxnSpPr>
        <p:spPr>
          <a:xfrm flipV="1">
            <a:off x="4760841" y="3333286"/>
            <a:ext cx="1097711" cy="24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9" name="Rectangle 18">
            <a:hlinkClick r:id="rId4" action="ppaction://hlinksldjump"/>
          </p:cNvPr>
          <p:cNvSpPr/>
          <p:nvPr/>
        </p:nvSpPr>
        <p:spPr>
          <a:xfrm>
            <a:off x="3243586" y="2596614"/>
            <a:ext cx="1188720" cy="736920"/>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Rectangle 64">
            <a:hlinkClick r:id="rId4" action="ppaction://hlinksldjump"/>
          </p:cNvPr>
          <p:cNvSpPr/>
          <p:nvPr/>
        </p:nvSpPr>
        <p:spPr>
          <a:xfrm>
            <a:off x="3243586" y="2426383"/>
            <a:ext cx="927621" cy="217036"/>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Rectangle 65">
            <a:hlinkClick r:id="rId5" action="ppaction://hlinksldjump"/>
          </p:cNvPr>
          <p:cNvSpPr/>
          <p:nvPr/>
        </p:nvSpPr>
        <p:spPr>
          <a:xfrm>
            <a:off x="4725282" y="2606675"/>
            <a:ext cx="1188720" cy="736920"/>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Rectangle 66">
            <a:hlinkClick r:id="rId5" action="ppaction://hlinksldjump"/>
          </p:cNvPr>
          <p:cNvSpPr/>
          <p:nvPr/>
        </p:nvSpPr>
        <p:spPr>
          <a:xfrm>
            <a:off x="4725282" y="2436444"/>
            <a:ext cx="927621" cy="217036"/>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Rectangle 55"/>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8" name="Rectangle 67"/>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9" name="Rectangle 68">
            <a:hlinkClick r:id="rId12"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0" name="Rectangle 69">
            <a:hlinkClick r:id="rId13"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 name="Rectangle 70">
            <a:hlinkClick r:id="rId14"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2" name="Rectangle 71">
            <a:hlinkClick r:id="rId15"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3" name="Rounded Rectangle 72">
            <a:hlinkClick r:id="rId13"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74" name="Rectangle 73">
            <a:hlinkClick r:id="rId15" action="ppaction://hlinksldjump"/>
          </p:cNvPr>
          <p:cNvSpPr/>
          <p:nvPr/>
        </p:nvSpPr>
        <p:spPr>
          <a:xfrm>
            <a:off x="1193936"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5"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76" name="Picture 75">
            <a:hlinkClick r:id="rId15" action="ppaction://hlinksldjump"/>
          </p:cNvPr>
          <p:cNvPicPr>
            <a:picLocks noChangeAspect="1"/>
          </p:cNvPicPr>
          <p:nvPr/>
        </p:nvPicPr>
        <p:blipFill>
          <a:blip r:embed="rId16"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77" name="Picture 2">
            <a:hlinkClick r:id="rId12" action="ppaction://hlinksldjump"/>
          </p:cNvPr>
          <p:cNvPicPr>
            <a:picLocks noChangeAspect="1" noChangeArrowheads="1"/>
          </p:cNvPicPr>
          <p:nvPr/>
        </p:nvPicPr>
        <p:blipFill>
          <a:blip r:embed="rId17"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78" name="Picture 77">
            <a:hlinkClick r:id="rId14" action="ppaction://hlinksldjump"/>
          </p:cNvPr>
          <p:cNvPicPr>
            <a:picLocks noChangeAspect="1"/>
          </p:cNvPicPr>
          <p:nvPr/>
        </p:nvPicPr>
        <p:blipFill>
          <a:blip r:embed="rId18"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79" name="Picture 78">
            <a:hlinkClick r:id="rId15" action="ppaction://hlinksldjump"/>
          </p:cNvPr>
          <p:cNvPicPr>
            <a:picLocks noChangeAspect="1"/>
          </p:cNvPicPr>
          <p:nvPr/>
        </p:nvPicPr>
        <p:blipFill>
          <a:blip r:embed="rId19"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Tree>
    <p:extLst>
      <p:ext uri="{BB962C8B-B14F-4D97-AF65-F5344CB8AC3E}">
        <p14:creationId xmlns:p14="http://schemas.microsoft.com/office/powerpoint/2010/main" val="1702845613"/>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3"/>
          <a:srcRect/>
          <a:stretch>
            <a:fillRect/>
          </a:stretch>
        </a:blipFill>
        <a:effectLst/>
      </p:bgPr>
    </p:bg>
    <p:spTree>
      <p:nvGrpSpPr>
        <p:cNvPr id="1" name=""/>
        <p:cNvGrpSpPr/>
        <p:nvPr/>
      </p:nvGrpSpPr>
      <p:grpSpPr>
        <a:xfrm>
          <a:off x="0" y="0"/>
          <a:ext cx="0" cy="0"/>
          <a:chOff x="0" y="0"/>
          <a:chExt cx="0" cy="0"/>
        </a:xfrm>
      </p:grpSpPr>
      <p:sp>
        <p:nvSpPr>
          <p:cNvPr id="7" name="Rectangle 6"/>
          <p:cNvSpPr/>
          <p:nvPr/>
        </p:nvSpPr>
        <p:spPr>
          <a:xfrm>
            <a:off x="1" y="508899"/>
            <a:ext cx="9144001" cy="4634602"/>
          </a:xfrm>
          <a:prstGeom prst="rect">
            <a:avLst/>
          </a:prstGeom>
          <a:solidFill>
            <a:srgbClr val="E1CCF0">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11" name="Object 10">
            <a:hlinkClick r:id="" action="ppaction://ole?verb=0"/>
          </p:cNvPr>
          <p:cNvGraphicFramePr>
            <a:graphicFrameLocks noChangeAspect="1"/>
          </p:cNvGraphicFramePr>
          <p:nvPr>
            <p:extLst>
              <p:ext uri="{D42A27DB-BD31-4B8C-83A1-F6EECF244321}">
                <p14:modId xmlns:p14="http://schemas.microsoft.com/office/powerpoint/2010/main" val="358092924"/>
              </p:ext>
            </p:extLst>
          </p:nvPr>
        </p:nvGraphicFramePr>
        <p:xfrm>
          <a:off x="9932064" y="262010"/>
          <a:ext cx="9144000" cy="5143500"/>
        </p:xfrm>
        <a:graphic>
          <a:graphicData uri="http://schemas.openxmlformats.org/presentationml/2006/ole">
            <mc:AlternateContent xmlns:mc="http://schemas.openxmlformats.org/markup-compatibility/2006">
              <mc:Choice xmlns:v="urn:schemas-microsoft-com:vml" Requires="v">
                <p:oleObj spid="_x0000_s25926" name="Presentation" r:id="rId4" imgW="3327417" imgH="1869476" progId="PowerPoint.Show.12">
                  <p:embed/>
                </p:oleObj>
              </mc:Choice>
              <mc:Fallback>
                <p:oleObj name="Presentation" r:id="rId4" imgW="3327417" imgH="1869476" progId="PowerPoint.Show.12">
                  <p:embed/>
                  <p:pic>
                    <p:nvPicPr>
                      <p:cNvPr id="0" name="Object 30"/>
                      <p:cNvPicPr>
                        <a:picLocks noChangeAspect="1" noChangeArrowheads="1"/>
                      </p:cNvPicPr>
                      <p:nvPr/>
                    </p:nvPicPr>
                    <p:blipFill>
                      <a:blip r:embed="rId5"/>
                      <a:srcRect/>
                      <a:stretch>
                        <a:fillRect/>
                      </a:stretch>
                    </p:blipFill>
                    <p:spPr bwMode="auto">
                      <a:xfrm>
                        <a:off x="9932064" y="26201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01" name="Rectangle 100"/>
          <p:cNvSpPr/>
          <p:nvPr/>
        </p:nvSpPr>
        <p:spPr>
          <a:xfrm>
            <a:off x="1" y="387356"/>
            <a:ext cx="530942" cy="4756144"/>
          </a:xfrm>
          <a:prstGeom prst="rect">
            <a:avLst/>
          </a:prstGeom>
          <a:solidFill>
            <a:srgbClr val="8D42C6"/>
          </a:solidFill>
          <a:ln w="9525">
            <a:noFill/>
          </a:ln>
          <a:effectLst>
            <a:outerShdw blurRad="101600" dist="38100" sx="99000" sy="990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03" name="Group 102"/>
          <p:cNvGrpSpPr/>
          <p:nvPr/>
        </p:nvGrpSpPr>
        <p:grpSpPr>
          <a:xfrm>
            <a:off x="7519631" y="4793047"/>
            <a:ext cx="1577164" cy="302494"/>
            <a:chOff x="7519875" y="4793381"/>
            <a:chExt cx="1577164" cy="302494"/>
          </a:xfrm>
        </p:grpSpPr>
        <p:sp>
          <p:nvSpPr>
            <p:cNvPr id="110" name="Rectangle 109"/>
            <p:cNvSpPr/>
            <p:nvPr/>
          </p:nvSpPr>
          <p:spPr>
            <a:xfrm>
              <a:off x="7519875" y="4793381"/>
              <a:ext cx="1577164" cy="302494"/>
            </a:xfrm>
            <a:prstGeom prst="rect">
              <a:avLst/>
            </a:prstGeom>
            <a:solidFill>
              <a:srgbClr val="A86ED4"/>
            </a:solidFill>
            <a:ln>
              <a:noFill/>
            </a:ln>
            <a:effectLst>
              <a:outerShdw blurRad="1397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1" name="Oval 110"/>
            <p:cNvSpPr/>
            <p:nvPr/>
          </p:nvSpPr>
          <p:spPr>
            <a:xfrm>
              <a:off x="7573097" y="4830326"/>
              <a:ext cx="228600" cy="228600"/>
            </a:xfrm>
            <a:prstGeom prst="ellipse">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112" name="Oval 111"/>
            <p:cNvSpPr/>
            <p:nvPr/>
          </p:nvSpPr>
          <p:spPr>
            <a:xfrm>
              <a:off x="7887938" y="4830326"/>
              <a:ext cx="228600" cy="228600"/>
            </a:xfrm>
            <a:prstGeom prst="ellipse">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113" name="Oval 112">
              <a:hlinkClick r:id="" action="ppaction://macro?name=Slide40.ABadPiggies"/>
            </p:cNvPr>
            <p:cNvSpPr/>
            <p:nvPr/>
          </p:nvSpPr>
          <p:spPr>
            <a:xfrm>
              <a:off x="8202779" y="4830326"/>
              <a:ext cx="228600" cy="228600"/>
            </a:xfrm>
            <a:prstGeom prst="ellipse">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114" name="Oval 113"/>
            <p:cNvSpPr/>
            <p:nvPr/>
          </p:nvSpPr>
          <p:spPr>
            <a:xfrm>
              <a:off x="8517619" y="4830326"/>
              <a:ext cx="228600" cy="228600"/>
            </a:xfrm>
            <a:prstGeom prst="ellipse">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tx1">
                    <a:lumMod val="50000"/>
                    <a:lumOff val="50000"/>
                  </a:schemeClr>
                </a:solidFill>
              </a:endParaRPr>
            </a:p>
          </p:txBody>
        </p:sp>
      </p:grpSp>
      <p:sp>
        <p:nvSpPr>
          <p:cNvPr id="115" name="Oval 114"/>
          <p:cNvSpPr/>
          <p:nvPr/>
        </p:nvSpPr>
        <p:spPr>
          <a:xfrm>
            <a:off x="76689" y="579646"/>
            <a:ext cx="365760" cy="365760"/>
          </a:xfrm>
          <a:prstGeom prst="ellipse">
            <a:avLst/>
          </a:prstGeom>
          <a:solidFill>
            <a:schemeClr val="bg1">
              <a:lumMod val="9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116" name="Oval 115">
            <a:hlinkClick r:id="rId6" action="ppaction://hlinksldjump"/>
          </p:cNvPr>
          <p:cNvSpPr/>
          <p:nvPr/>
        </p:nvSpPr>
        <p:spPr>
          <a:xfrm>
            <a:off x="76689" y="1030419"/>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118" name="TextBox 117"/>
          <p:cNvSpPr txBox="1">
            <a:spLocks noChangeAspect="1"/>
          </p:cNvSpPr>
          <p:nvPr/>
        </p:nvSpPr>
        <p:spPr>
          <a:xfrm>
            <a:off x="144153" y="581766"/>
            <a:ext cx="230832" cy="257697"/>
          </a:xfrm>
          <a:prstGeom prst="rect">
            <a:avLst/>
          </a:prstGeom>
          <a:noFill/>
        </p:spPr>
        <p:txBody>
          <a:bodyPr wrap="none" lIns="0" tIns="0" rIns="0" bIns="0" rtlCol="0" anchor="ctr" anchorCtr="1">
            <a:noAutofit/>
          </a:bodyPr>
          <a:lstStyle/>
          <a:p>
            <a:r>
              <a:rPr lang="en-US" sz="2000" b="1" dirty="0" smtClean="0">
                <a:latin typeface="Segoe UI" panose="020B0502040204020203" pitchFamily="34" charset="0"/>
                <a:cs typeface="Segoe UI" panose="020B0502040204020203" pitchFamily="34" charset="0"/>
                <a:sym typeface="Webdings"/>
              </a:rPr>
              <a:t></a:t>
            </a:r>
            <a:endParaRPr lang="en-US" sz="2000" b="1" dirty="0">
              <a:latin typeface="Segoe UI" panose="020B0502040204020203" pitchFamily="34" charset="0"/>
              <a:cs typeface="Segoe UI" panose="020B0502040204020203" pitchFamily="34" charset="0"/>
            </a:endParaRPr>
          </a:p>
        </p:txBody>
      </p:sp>
      <p:grpSp>
        <p:nvGrpSpPr>
          <p:cNvPr id="15" name="Group 14"/>
          <p:cNvGrpSpPr/>
          <p:nvPr/>
        </p:nvGrpSpPr>
        <p:grpSpPr>
          <a:xfrm>
            <a:off x="7519631" y="4793047"/>
            <a:ext cx="1577164" cy="302494"/>
            <a:chOff x="7413222" y="3024452"/>
            <a:chExt cx="1577164" cy="302494"/>
          </a:xfrm>
        </p:grpSpPr>
        <p:sp>
          <p:nvSpPr>
            <p:cNvPr id="145" name="Rectangle 144"/>
            <p:cNvSpPr/>
            <p:nvPr/>
          </p:nvSpPr>
          <p:spPr>
            <a:xfrm>
              <a:off x="7413222" y="3024452"/>
              <a:ext cx="1577164" cy="302494"/>
            </a:xfrm>
            <a:prstGeom prst="rect">
              <a:avLst/>
            </a:prstGeom>
            <a:solidFill>
              <a:srgbClr val="A86ED4"/>
            </a:solidFill>
            <a:ln>
              <a:noFill/>
            </a:ln>
            <a:effectLst>
              <a:outerShdw blurRad="1397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7" name="Oval 146"/>
            <p:cNvSpPr/>
            <p:nvPr/>
          </p:nvSpPr>
          <p:spPr>
            <a:xfrm>
              <a:off x="7781285" y="3061397"/>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148" name="Oval 147"/>
            <p:cNvSpPr/>
            <p:nvPr/>
          </p:nvSpPr>
          <p:spPr>
            <a:xfrm>
              <a:off x="8096126" y="3061397"/>
              <a:ext cx="228600" cy="228600"/>
            </a:xfrm>
            <a:prstGeom prst="ellipse">
              <a:avLst/>
            </a:prstGeom>
            <a:solidFill>
              <a:srgbClr val="7030A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149" name="Oval 148"/>
            <p:cNvSpPr/>
            <p:nvPr/>
          </p:nvSpPr>
          <p:spPr>
            <a:xfrm>
              <a:off x="8410966" y="3061397"/>
              <a:ext cx="228600" cy="228600"/>
            </a:xfrm>
            <a:prstGeom prst="ellipse">
              <a:avLst/>
            </a:prstGeom>
            <a:solidFill>
              <a:srgbClr val="7030A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a:solidFill>
                    <a:schemeClr val="tx1">
                      <a:lumMod val="50000"/>
                      <a:lumOff val="50000"/>
                    </a:schemeClr>
                  </a:solidFill>
                  <a:sym typeface="Webdings"/>
                </a:rPr>
                <a:t></a:t>
              </a:r>
              <a:endParaRPr lang="en-US" sz="900" dirty="0">
                <a:solidFill>
                  <a:schemeClr val="tx1">
                    <a:lumMod val="50000"/>
                    <a:lumOff val="50000"/>
                  </a:schemeClr>
                </a:solidFill>
              </a:endParaRPr>
            </a:p>
          </p:txBody>
        </p:sp>
        <p:sp>
          <p:nvSpPr>
            <p:cNvPr id="150" name="Rectangle 149">
              <a:hlinkClick r:id="rId7" action="ppaction://hlinksldjump"/>
            </p:cNvPr>
            <p:cNvSpPr>
              <a:spLocks noChangeAspect="1"/>
            </p:cNvSpPr>
            <p:nvPr/>
          </p:nvSpPr>
          <p:spPr>
            <a:xfrm>
              <a:off x="7830279" y="3111062"/>
              <a:ext cx="130611" cy="129747"/>
            </a:xfrm>
            <a:prstGeom prst="rect">
              <a:avLst/>
            </a:prstGeom>
            <a:effectLst/>
          </p:spPr>
          <p:txBody>
            <a:bodyPr wrap="none" lIns="0" tIns="0" rIns="0" bIns="0">
              <a:prstTxWarp prst="textPlain">
                <a:avLst/>
              </a:prstTxWarp>
              <a:spAutoFit/>
            </a:bodyPr>
            <a:lstStyle/>
            <a:p>
              <a:pPr algn="ctr"/>
              <a:r>
                <a:rPr lang="en-US" sz="2200" b="1" dirty="0">
                  <a:ln w="0">
                    <a:noFill/>
                  </a:ln>
                  <a:solidFill>
                    <a:schemeClr val="bg1">
                      <a:lumMod val="65000"/>
                    </a:schemeClr>
                  </a:solidFill>
                  <a:sym typeface="Webdings"/>
                </a:rPr>
                <a:t></a:t>
              </a:r>
              <a:endParaRPr lang="en-US" sz="2200" b="1" dirty="0">
                <a:ln w="0">
                  <a:noFill/>
                </a:ln>
                <a:solidFill>
                  <a:schemeClr val="bg1">
                    <a:lumMod val="65000"/>
                  </a:schemeClr>
                </a:solidFill>
              </a:endParaRPr>
            </a:p>
          </p:txBody>
        </p:sp>
        <p:pic>
          <p:nvPicPr>
            <p:cNvPr id="154" name="Picture 2"/>
            <p:cNvPicPr>
              <a:picLocks noChangeAspect="1" noChangeArrowheads="1"/>
            </p:cNvPicPr>
            <p:nvPr/>
          </p:nvPicPr>
          <p:blipFill>
            <a:blip r:embed="rId8" cstate="screen">
              <a:extLst>
                <a:ext uri="{28A0092B-C50C-407E-A947-70E740481C1C}">
                  <a14:useLocalDpi xmlns:a14="http://schemas.microsoft.com/office/drawing/2010/main"/>
                </a:ext>
              </a:extLst>
            </a:blip>
            <a:stretch>
              <a:fillRect/>
            </a:stretch>
          </p:blipFill>
          <p:spPr bwMode="auto">
            <a:xfrm>
              <a:off x="8149348" y="3115602"/>
              <a:ext cx="120665" cy="120665"/>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6" name="Group 15"/>
          <p:cNvGrpSpPr/>
          <p:nvPr/>
        </p:nvGrpSpPr>
        <p:grpSpPr>
          <a:xfrm>
            <a:off x="7519631" y="4793047"/>
            <a:ext cx="1577164" cy="302494"/>
            <a:chOff x="7365882" y="3541899"/>
            <a:chExt cx="1577164" cy="302494"/>
          </a:xfrm>
        </p:grpSpPr>
        <p:sp>
          <p:nvSpPr>
            <p:cNvPr id="137" name="Rectangle 136"/>
            <p:cNvSpPr/>
            <p:nvPr/>
          </p:nvSpPr>
          <p:spPr>
            <a:xfrm>
              <a:off x="7365882" y="3541899"/>
              <a:ext cx="1577164" cy="302494"/>
            </a:xfrm>
            <a:prstGeom prst="rect">
              <a:avLst/>
            </a:prstGeom>
            <a:solidFill>
              <a:srgbClr val="A86ED4"/>
            </a:solidFill>
            <a:ln>
              <a:noFill/>
            </a:ln>
            <a:effectLst>
              <a:outerShdw blurRad="1397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9" name="Oval 138"/>
            <p:cNvSpPr/>
            <p:nvPr/>
          </p:nvSpPr>
          <p:spPr>
            <a:xfrm>
              <a:off x="7733945" y="3578844"/>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140" name="Oval 139"/>
            <p:cNvSpPr/>
            <p:nvPr/>
          </p:nvSpPr>
          <p:spPr>
            <a:xfrm>
              <a:off x="8048786" y="3578844"/>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141" name="Oval 140"/>
            <p:cNvSpPr/>
            <p:nvPr/>
          </p:nvSpPr>
          <p:spPr>
            <a:xfrm>
              <a:off x="8363626" y="3578844"/>
              <a:ext cx="228600" cy="228600"/>
            </a:xfrm>
            <a:prstGeom prst="ellipse">
              <a:avLst/>
            </a:prstGeom>
            <a:solidFill>
              <a:srgbClr val="7030A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a:solidFill>
                    <a:schemeClr val="tx1">
                      <a:lumMod val="50000"/>
                      <a:lumOff val="50000"/>
                    </a:schemeClr>
                  </a:solidFill>
                  <a:sym typeface="Webdings"/>
                </a:rPr>
                <a:t></a:t>
              </a:r>
              <a:endParaRPr lang="en-US" sz="900" dirty="0">
                <a:solidFill>
                  <a:schemeClr val="tx1">
                    <a:lumMod val="50000"/>
                    <a:lumOff val="50000"/>
                  </a:schemeClr>
                </a:solidFill>
              </a:endParaRPr>
            </a:p>
          </p:txBody>
        </p:sp>
        <p:sp>
          <p:nvSpPr>
            <p:cNvPr id="142" name="Rectangle 141">
              <a:hlinkClick r:id="rId9" action="ppaction://hlinksldjump"/>
            </p:cNvPr>
            <p:cNvSpPr>
              <a:spLocks noChangeAspect="1"/>
            </p:cNvSpPr>
            <p:nvPr/>
          </p:nvSpPr>
          <p:spPr>
            <a:xfrm>
              <a:off x="7782939" y="3628509"/>
              <a:ext cx="130611" cy="129747"/>
            </a:xfrm>
            <a:prstGeom prst="rect">
              <a:avLst/>
            </a:prstGeom>
            <a:effectLst/>
          </p:spPr>
          <p:txBody>
            <a:bodyPr wrap="none" lIns="0" tIns="0" rIns="0" bIns="0">
              <a:prstTxWarp prst="textPlain">
                <a:avLst/>
              </a:prstTxWarp>
              <a:spAutoFit/>
            </a:bodyPr>
            <a:lstStyle/>
            <a:p>
              <a:pPr algn="ctr"/>
              <a:r>
                <a:rPr lang="en-US" sz="2200" b="1" dirty="0">
                  <a:ln w="0">
                    <a:noFill/>
                  </a:ln>
                  <a:solidFill>
                    <a:schemeClr val="bg1">
                      <a:lumMod val="65000"/>
                    </a:schemeClr>
                  </a:solidFill>
                  <a:sym typeface="Webdings"/>
                </a:rPr>
                <a:t></a:t>
              </a:r>
              <a:endParaRPr lang="en-US" sz="2200" b="1" dirty="0">
                <a:ln w="0">
                  <a:noFill/>
                </a:ln>
                <a:solidFill>
                  <a:schemeClr val="bg1">
                    <a:lumMod val="65000"/>
                  </a:schemeClr>
                </a:solidFill>
              </a:endParaRPr>
            </a:p>
          </p:txBody>
        </p:sp>
        <p:pic>
          <p:nvPicPr>
            <p:cNvPr id="155" name="Picture 2">
              <a:hlinkClick r:id="rId10" action="ppaction://hlinksldjump"/>
            </p:cNvPr>
            <p:cNvPicPr>
              <a:picLocks noChangeAspect="1" noChangeArrowheads="1"/>
            </p:cNvPicPr>
            <p:nvPr/>
          </p:nvPicPr>
          <p:blipFill>
            <a:blip r:embed="rId8" cstate="screen">
              <a:extLst>
                <a:ext uri="{28A0092B-C50C-407E-A947-70E740481C1C}">
                  <a14:useLocalDpi xmlns:a14="http://schemas.microsoft.com/office/drawing/2010/main"/>
                </a:ext>
              </a:extLst>
            </a:blip>
            <a:stretch>
              <a:fillRect/>
            </a:stretch>
          </p:blipFill>
          <p:spPr bwMode="auto">
            <a:xfrm>
              <a:off x="8102753" y="3633049"/>
              <a:ext cx="120665" cy="120665"/>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8" name="Group 17"/>
          <p:cNvGrpSpPr/>
          <p:nvPr/>
        </p:nvGrpSpPr>
        <p:grpSpPr>
          <a:xfrm>
            <a:off x="7519631" y="4793047"/>
            <a:ext cx="1577164" cy="302494"/>
            <a:chOff x="7438580" y="3969609"/>
            <a:chExt cx="1577164" cy="302494"/>
          </a:xfrm>
        </p:grpSpPr>
        <p:sp>
          <p:nvSpPr>
            <p:cNvPr id="129" name="Rectangle 128"/>
            <p:cNvSpPr/>
            <p:nvPr/>
          </p:nvSpPr>
          <p:spPr>
            <a:xfrm>
              <a:off x="7438580" y="3969609"/>
              <a:ext cx="1577164" cy="302494"/>
            </a:xfrm>
            <a:prstGeom prst="rect">
              <a:avLst/>
            </a:prstGeom>
            <a:solidFill>
              <a:srgbClr val="A86ED4"/>
            </a:solidFill>
            <a:ln>
              <a:noFill/>
            </a:ln>
            <a:effectLst>
              <a:outerShdw blurRad="1397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1" name="Oval 130"/>
            <p:cNvSpPr/>
            <p:nvPr/>
          </p:nvSpPr>
          <p:spPr>
            <a:xfrm>
              <a:off x="7806643" y="4006554"/>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132" name="Oval 131"/>
            <p:cNvSpPr/>
            <p:nvPr/>
          </p:nvSpPr>
          <p:spPr>
            <a:xfrm>
              <a:off x="8121484" y="4006554"/>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133" name="Oval 132"/>
            <p:cNvSpPr/>
            <p:nvPr/>
          </p:nvSpPr>
          <p:spPr>
            <a:xfrm>
              <a:off x="8436324" y="4006554"/>
              <a:ext cx="228600" cy="228600"/>
            </a:xfrm>
            <a:prstGeom prst="ellipse">
              <a:avLst/>
            </a:prstGeom>
            <a:solidFill>
              <a:srgbClr val="7030A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a:solidFill>
                    <a:schemeClr val="tx1">
                      <a:lumMod val="50000"/>
                      <a:lumOff val="50000"/>
                    </a:schemeClr>
                  </a:solidFill>
                  <a:sym typeface="Webdings"/>
                </a:rPr>
                <a:t></a:t>
              </a:r>
              <a:endParaRPr lang="en-US" sz="900" dirty="0">
                <a:solidFill>
                  <a:schemeClr val="tx1">
                    <a:lumMod val="50000"/>
                    <a:lumOff val="50000"/>
                  </a:schemeClr>
                </a:solidFill>
              </a:endParaRPr>
            </a:p>
          </p:txBody>
        </p:sp>
        <p:sp>
          <p:nvSpPr>
            <p:cNvPr id="134" name="Rectangle 133">
              <a:hlinkClick r:id="rId11" action="ppaction://hlinksldjump"/>
            </p:cNvPr>
            <p:cNvSpPr>
              <a:spLocks noChangeAspect="1"/>
            </p:cNvSpPr>
            <p:nvPr/>
          </p:nvSpPr>
          <p:spPr>
            <a:xfrm>
              <a:off x="7855637" y="4056219"/>
              <a:ext cx="130611" cy="129747"/>
            </a:xfrm>
            <a:prstGeom prst="rect">
              <a:avLst/>
            </a:prstGeom>
            <a:effectLst/>
          </p:spPr>
          <p:txBody>
            <a:bodyPr wrap="none" lIns="0" tIns="0" rIns="0" bIns="0">
              <a:prstTxWarp prst="textPlain">
                <a:avLst/>
              </a:prstTxWarp>
              <a:spAutoFit/>
            </a:bodyPr>
            <a:lstStyle/>
            <a:p>
              <a:pPr algn="ctr"/>
              <a:r>
                <a:rPr lang="en-US" sz="2200" b="1" dirty="0">
                  <a:ln w="0">
                    <a:noFill/>
                  </a:ln>
                  <a:solidFill>
                    <a:schemeClr val="bg1">
                      <a:lumMod val="65000"/>
                    </a:schemeClr>
                  </a:solidFill>
                  <a:sym typeface="Webdings"/>
                </a:rPr>
                <a:t></a:t>
              </a:r>
              <a:endParaRPr lang="en-US" sz="2200" b="1" dirty="0">
                <a:ln w="0">
                  <a:noFill/>
                </a:ln>
                <a:solidFill>
                  <a:schemeClr val="bg1">
                    <a:lumMod val="65000"/>
                  </a:schemeClr>
                </a:solidFill>
              </a:endParaRPr>
            </a:p>
          </p:txBody>
        </p:sp>
        <p:pic>
          <p:nvPicPr>
            <p:cNvPr id="156" name="Picture 2">
              <a:hlinkClick r:id="rId12" action="ppaction://hlinksldjump"/>
            </p:cNvPr>
            <p:cNvPicPr>
              <a:picLocks noChangeAspect="1" noChangeArrowheads="1"/>
            </p:cNvPicPr>
            <p:nvPr/>
          </p:nvPicPr>
          <p:blipFill>
            <a:blip r:embed="rId8" cstate="screen">
              <a:extLst>
                <a:ext uri="{28A0092B-C50C-407E-A947-70E740481C1C}">
                  <a14:useLocalDpi xmlns:a14="http://schemas.microsoft.com/office/drawing/2010/main"/>
                </a:ext>
              </a:extLst>
            </a:blip>
            <a:stretch>
              <a:fillRect/>
            </a:stretch>
          </p:blipFill>
          <p:spPr bwMode="auto">
            <a:xfrm>
              <a:off x="8175451" y="4060521"/>
              <a:ext cx="120665" cy="120665"/>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9" name="Group 18"/>
          <p:cNvGrpSpPr/>
          <p:nvPr/>
        </p:nvGrpSpPr>
        <p:grpSpPr>
          <a:xfrm>
            <a:off x="7519631" y="4793047"/>
            <a:ext cx="1577164" cy="302494"/>
            <a:chOff x="7466444" y="4378135"/>
            <a:chExt cx="1577164" cy="302494"/>
          </a:xfrm>
        </p:grpSpPr>
        <p:sp>
          <p:nvSpPr>
            <p:cNvPr id="121" name="Rectangle 120"/>
            <p:cNvSpPr/>
            <p:nvPr/>
          </p:nvSpPr>
          <p:spPr>
            <a:xfrm>
              <a:off x="7466444" y="4378135"/>
              <a:ext cx="1577164" cy="302494"/>
            </a:xfrm>
            <a:prstGeom prst="rect">
              <a:avLst/>
            </a:prstGeom>
            <a:solidFill>
              <a:srgbClr val="A86ED4"/>
            </a:solidFill>
            <a:ln>
              <a:noFill/>
            </a:ln>
            <a:effectLst>
              <a:outerShdw blurRad="1397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3" name="Oval 122"/>
            <p:cNvSpPr/>
            <p:nvPr/>
          </p:nvSpPr>
          <p:spPr>
            <a:xfrm>
              <a:off x="7834507" y="4415080"/>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124" name="Oval 123"/>
            <p:cNvSpPr/>
            <p:nvPr/>
          </p:nvSpPr>
          <p:spPr>
            <a:xfrm>
              <a:off x="8149348" y="4415080"/>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125" name="Oval 124"/>
            <p:cNvSpPr/>
            <p:nvPr/>
          </p:nvSpPr>
          <p:spPr>
            <a:xfrm>
              <a:off x="8464188" y="4415080"/>
              <a:ext cx="228600" cy="228600"/>
            </a:xfrm>
            <a:prstGeom prst="ellipse">
              <a:avLst/>
            </a:prstGeom>
            <a:solidFill>
              <a:srgbClr val="7030A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a:solidFill>
                    <a:schemeClr val="tx1">
                      <a:lumMod val="50000"/>
                      <a:lumOff val="50000"/>
                    </a:schemeClr>
                  </a:solidFill>
                  <a:sym typeface="Webdings"/>
                </a:rPr>
                <a:t></a:t>
              </a:r>
              <a:endParaRPr lang="en-US" sz="900" dirty="0">
                <a:solidFill>
                  <a:schemeClr val="tx1">
                    <a:lumMod val="50000"/>
                    <a:lumOff val="50000"/>
                  </a:schemeClr>
                </a:solidFill>
              </a:endParaRPr>
            </a:p>
          </p:txBody>
        </p:sp>
        <p:sp>
          <p:nvSpPr>
            <p:cNvPr id="126" name="Rectangle 125">
              <a:hlinkClick r:id="rId13" action="ppaction://hlinksldjump"/>
            </p:cNvPr>
            <p:cNvSpPr>
              <a:spLocks noChangeAspect="1"/>
            </p:cNvSpPr>
            <p:nvPr/>
          </p:nvSpPr>
          <p:spPr>
            <a:xfrm>
              <a:off x="7883501" y="4464745"/>
              <a:ext cx="130611" cy="129747"/>
            </a:xfrm>
            <a:prstGeom prst="rect">
              <a:avLst/>
            </a:prstGeom>
            <a:effectLst/>
          </p:spPr>
          <p:txBody>
            <a:bodyPr wrap="none" lIns="0" tIns="0" rIns="0" bIns="0">
              <a:prstTxWarp prst="textPlain">
                <a:avLst/>
              </a:prstTxWarp>
              <a:spAutoFit/>
            </a:bodyPr>
            <a:lstStyle/>
            <a:p>
              <a:pPr algn="ctr"/>
              <a:r>
                <a:rPr lang="en-US" sz="2200" b="1" dirty="0">
                  <a:ln w="0">
                    <a:noFill/>
                  </a:ln>
                  <a:solidFill>
                    <a:schemeClr val="bg1">
                      <a:lumMod val="65000"/>
                    </a:schemeClr>
                  </a:solidFill>
                  <a:sym typeface="Webdings"/>
                </a:rPr>
                <a:t></a:t>
              </a:r>
              <a:endParaRPr lang="en-US" sz="2200" b="1" dirty="0">
                <a:ln w="0">
                  <a:noFill/>
                </a:ln>
                <a:solidFill>
                  <a:schemeClr val="bg1">
                    <a:lumMod val="65000"/>
                  </a:schemeClr>
                </a:solidFill>
              </a:endParaRPr>
            </a:p>
          </p:txBody>
        </p:sp>
        <p:pic>
          <p:nvPicPr>
            <p:cNvPr id="157" name="Picture 2">
              <a:hlinkClick r:id="rId14" action="ppaction://hlinksldjump"/>
            </p:cNvPr>
            <p:cNvPicPr>
              <a:picLocks noChangeAspect="1" noChangeArrowheads="1"/>
            </p:cNvPicPr>
            <p:nvPr/>
          </p:nvPicPr>
          <p:blipFill>
            <a:blip r:embed="rId8" cstate="screen">
              <a:extLst>
                <a:ext uri="{28A0092B-C50C-407E-A947-70E740481C1C}">
                  <a14:useLocalDpi xmlns:a14="http://schemas.microsoft.com/office/drawing/2010/main"/>
                </a:ext>
              </a:extLst>
            </a:blip>
            <a:stretch>
              <a:fillRect/>
            </a:stretch>
          </p:blipFill>
          <p:spPr bwMode="auto">
            <a:xfrm>
              <a:off x="8203314" y="4467022"/>
              <a:ext cx="120665" cy="120665"/>
            </a:xfrm>
            <a:prstGeom prst="rect">
              <a:avLst/>
            </a:prstGeom>
            <a:noFill/>
            <a:extLst>
              <a:ext uri="{909E8E84-426E-40DD-AFC4-6F175D3DCCD1}">
                <a14:hiddenFill xmlns:a14="http://schemas.microsoft.com/office/drawing/2010/main">
                  <a:solidFill>
                    <a:srgbClr val="FFFFFF"/>
                  </a:solidFill>
                </a14:hiddenFill>
              </a:ext>
            </a:extLst>
          </p:spPr>
        </p:pic>
      </p:grpSp>
      <p:sp>
        <p:nvSpPr>
          <p:cNvPr id="54" name="Train"/>
          <p:cNvSpPr/>
          <p:nvPr/>
        </p:nvSpPr>
        <p:spPr>
          <a:xfrm>
            <a:off x="691555" y="2430238"/>
            <a:ext cx="678657" cy="680188"/>
          </a:xfrm>
          <a:prstGeom prst="rect">
            <a:avLst/>
          </a:prstGeom>
          <a:blipFill dpi="0" rotWithShape="1">
            <a:blip r:embed="rId15" cstate="screen">
              <a:extLst>
                <a:ext uri="{28A0092B-C50C-407E-A947-70E740481C1C}">
                  <a14:useLocalDpi xmlns:a14="http://schemas.microsoft.com/office/drawing/2010/main"/>
                </a:ext>
              </a:extLst>
            </a:blip>
            <a:srcRect/>
            <a:stretch>
              <a:fillRect l="-7000" r="-8000"/>
            </a:stretch>
          </a:blip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9" name="Japan"/>
          <p:cNvPicPr>
            <a:picLocks noChangeAspect="1" noChangeArrowheads="1"/>
          </p:cNvPicPr>
          <p:nvPr/>
        </p:nvPicPr>
        <p:blipFill>
          <a:blip r:embed="rId16" cstate="screen">
            <a:extLst>
              <a:ext uri="{28A0092B-C50C-407E-A947-70E740481C1C}">
                <a14:useLocalDpi xmlns:a14="http://schemas.microsoft.com/office/drawing/2010/main"/>
              </a:ext>
            </a:extLst>
          </a:blip>
          <a:stretch>
            <a:fillRect/>
          </a:stretch>
        </p:blipFill>
        <p:spPr bwMode="auto">
          <a:xfrm>
            <a:off x="691556" y="989988"/>
            <a:ext cx="687161" cy="682908"/>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160" name="Machu"/>
          <p:cNvPicPr>
            <a:picLocks noChangeAspect="1" noChangeArrowheads="1"/>
          </p:cNvPicPr>
          <p:nvPr/>
        </p:nvPicPr>
        <p:blipFill>
          <a:blip r:embed="rId17" cstate="screen">
            <a:extLst>
              <a:ext uri="{28A0092B-C50C-407E-A947-70E740481C1C}">
                <a14:useLocalDpi xmlns:a14="http://schemas.microsoft.com/office/drawing/2010/main"/>
              </a:ext>
            </a:extLst>
          </a:blip>
          <a:stretch>
            <a:fillRect/>
          </a:stretch>
        </p:blipFill>
        <p:spPr bwMode="auto">
          <a:xfrm>
            <a:off x="1707421" y="983336"/>
            <a:ext cx="682909" cy="682909"/>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161" name="Sunset"/>
          <p:cNvPicPr>
            <a:picLocks noChangeAspect="1" noChangeArrowheads="1"/>
          </p:cNvPicPr>
          <p:nvPr/>
        </p:nvPicPr>
        <p:blipFill>
          <a:blip r:embed="rId18" cstate="screen">
            <a:extLst>
              <a:ext uri="{28A0092B-C50C-407E-A947-70E740481C1C}">
                <a14:useLocalDpi xmlns:a14="http://schemas.microsoft.com/office/drawing/2010/main"/>
              </a:ext>
            </a:extLst>
          </a:blip>
          <a:stretch>
            <a:fillRect/>
          </a:stretch>
        </p:blipFill>
        <p:spPr bwMode="auto">
          <a:xfrm>
            <a:off x="2723850" y="983336"/>
            <a:ext cx="681780" cy="682909"/>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163" name="TextBox 162"/>
          <p:cNvSpPr txBox="1"/>
          <p:nvPr/>
        </p:nvSpPr>
        <p:spPr>
          <a:xfrm>
            <a:off x="691555" y="1724605"/>
            <a:ext cx="682909" cy="200055"/>
          </a:xfrm>
          <a:prstGeom prst="rect">
            <a:avLst/>
          </a:prstGeom>
          <a:noFill/>
          <a:effectLst>
            <a:outerShdw blurRad="63500" sx="102000" sy="102000" algn="ctr" rotWithShape="0">
              <a:prstClr val="black">
                <a:alpha val="40000"/>
              </a:prstClr>
            </a:outerShdw>
          </a:effectLst>
        </p:spPr>
        <p:txBody>
          <a:bodyPr wrap="square" rtlCol="0">
            <a:spAutoFit/>
          </a:bodyPr>
          <a:lstStyle/>
          <a:p>
            <a:pPr algn="ctr"/>
            <a:r>
              <a:rPr lang="en-US" sz="700" dirty="0" smtClean="0">
                <a:latin typeface="Segoe UI Semilight" panose="020B0402040204020203" pitchFamily="34" charset="0"/>
                <a:cs typeface="Segoe UI Semilight" panose="020B0402040204020203" pitchFamily="34" charset="0"/>
              </a:rPr>
              <a:t>Japan.jpg</a:t>
            </a:r>
            <a:endParaRPr lang="en-US" sz="700" dirty="0">
              <a:latin typeface="Segoe UI Semilight" panose="020B0402040204020203" pitchFamily="34" charset="0"/>
              <a:cs typeface="Segoe UI Semilight" panose="020B0402040204020203" pitchFamily="34" charset="0"/>
            </a:endParaRPr>
          </a:p>
        </p:txBody>
      </p:sp>
      <p:sp>
        <p:nvSpPr>
          <p:cNvPr id="164" name="TextBox 163"/>
          <p:cNvSpPr txBox="1"/>
          <p:nvPr/>
        </p:nvSpPr>
        <p:spPr>
          <a:xfrm>
            <a:off x="1707420" y="1739570"/>
            <a:ext cx="682909" cy="200055"/>
          </a:xfrm>
          <a:prstGeom prst="rect">
            <a:avLst/>
          </a:prstGeom>
          <a:noFill/>
          <a:effectLst>
            <a:outerShdw blurRad="63500" sx="102000" sy="102000" algn="ctr" rotWithShape="0">
              <a:prstClr val="black">
                <a:alpha val="40000"/>
              </a:prstClr>
            </a:outerShdw>
          </a:effectLst>
        </p:spPr>
        <p:txBody>
          <a:bodyPr wrap="square" rtlCol="0">
            <a:spAutoFit/>
          </a:bodyPr>
          <a:lstStyle/>
          <a:p>
            <a:pPr algn="ctr"/>
            <a:r>
              <a:rPr lang="en-US" sz="700" dirty="0" smtClean="0">
                <a:latin typeface="Segoe UI Semilight" panose="020B0402040204020203" pitchFamily="34" charset="0"/>
                <a:cs typeface="Segoe UI Semilight" panose="020B0402040204020203" pitchFamily="34" charset="0"/>
              </a:rPr>
              <a:t>Machu.jpg</a:t>
            </a:r>
            <a:endParaRPr lang="en-US" sz="700" dirty="0">
              <a:latin typeface="Segoe UI Semilight" panose="020B0402040204020203" pitchFamily="34" charset="0"/>
              <a:cs typeface="Segoe UI Semilight" panose="020B0402040204020203" pitchFamily="34" charset="0"/>
            </a:endParaRPr>
          </a:p>
        </p:txBody>
      </p:sp>
      <p:sp>
        <p:nvSpPr>
          <p:cNvPr id="165" name="TextBox 164"/>
          <p:cNvSpPr txBox="1"/>
          <p:nvPr/>
        </p:nvSpPr>
        <p:spPr>
          <a:xfrm>
            <a:off x="2723286" y="1739570"/>
            <a:ext cx="682909" cy="200055"/>
          </a:xfrm>
          <a:prstGeom prst="rect">
            <a:avLst/>
          </a:prstGeom>
          <a:noFill/>
          <a:effectLst>
            <a:outerShdw blurRad="63500" sx="102000" sy="102000" algn="ctr" rotWithShape="0">
              <a:prstClr val="black">
                <a:alpha val="40000"/>
              </a:prstClr>
            </a:outerShdw>
          </a:effectLst>
        </p:spPr>
        <p:txBody>
          <a:bodyPr wrap="square" rtlCol="0">
            <a:spAutoFit/>
          </a:bodyPr>
          <a:lstStyle/>
          <a:p>
            <a:pPr algn="ctr"/>
            <a:r>
              <a:rPr lang="en-US" sz="700" dirty="0" smtClean="0">
                <a:latin typeface="Segoe UI Semilight" panose="020B0402040204020203" pitchFamily="34" charset="0"/>
                <a:cs typeface="Segoe UI Semilight" panose="020B0402040204020203" pitchFamily="34" charset="0"/>
              </a:rPr>
              <a:t>Sunset.jpg</a:t>
            </a:r>
            <a:endParaRPr lang="en-US" sz="700" dirty="0">
              <a:latin typeface="Segoe UI Semilight" panose="020B0402040204020203" pitchFamily="34" charset="0"/>
              <a:cs typeface="Segoe UI Semilight" panose="020B0402040204020203" pitchFamily="34" charset="0"/>
            </a:endParaRPr>
          </a:p>
        </p:txBody>
      </p:sp>
      <p:sp>
        <p:nvSpPr>
          <p:cNvPr id="166" name="TextBox 165"/>
          <p:cNvSpPr txBox="1"/>
          <p:nvPr/>
        </p:nvSpPr>
        <p:spPr>
          <a:xfrm>
            <a:off x="687304" y="3187597"/>
            <a:ext cx="682909" cy="200055"/>
          </a:xfrm>
          <a:prstGeom prst="rect">
            <a:avLst/>
          </a:prstGeom>
          <a:noFill/>
          <a:effectLst>
            <a:outerShdw blurRad="63500" sx="102000" sy="102000" algn="ctr" rotWithShape="0">
              <a:prstClr val="black">
                <a:alpha val="40000"/>
              </a:prstClr>
            </a:outerShdw>
          </a:effectLst>
        </p:spPr>
        <p:txBody>
          <a:bodyPr wrap="square" rtlCol="0">
            <a:spAutoFit/>
          </a:bodyPr>
          <a:lstStyle/>
          <a:p>
            <a:pPr algn="ctr"/>
            <a:r>
              <a:rPr lang="en-US" sz="700" dirty="0" smtClean="0">
                <a:latin typeface="Segoe UI Semilight" panose="020B0402040204020203" pitchFamily="34" charset="0"/>
                <a:cs typeface="Segoe UI Semilight" panose="020B0402040204020203" pitchFamily="34" charset="0"/>
              </a:rPr>
              <a:t>Train.gif</a:t>
            </a:r>
            <a:endParaRPr lang="en-US" sz="700" dirty="0">
              <a:latin typeface="Segoe UI Semilight" panose="020B0402040204020203" pitchFamily="34" charset="0"/>
              <a:cs typeface="Segoe UI Semilight" panose="020B0402040204020203" pitchFamily="34" charset="0"/>
            </a:endParaRPr>
          </a:p>
        </p:txBody>
      </p:sp>
      <p:sp>
        <p:nvSpPr>
          <p:cNvPr id="167" name="Rectangle 166"/>
          <p:cNvSpPr/>
          <p:nvPr/>
        </p:nvSpPr>
        <p:spPr>
          <a:xfrm>
            <a:off x="6724650" y="508899"/>
            <a:ext cx="2419351" cy="234532"/>
          </a:xfrm>
          <a:prstGeom prst="rect">
            <a:avLst/>
          </a:prstGeom>
          <a:gradFill flip="none" rotWithShape="1">
            <a:gsLst>
              <a:gs pos="0">
                <a:schemeClr val="bg1">
                  <a:alpha val="0"/>
                </a:schemeClr>
              </a:gs>
              <a:gs pos="85000">
                <a:srgbClr val="A86ED4"/>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8" name="TextBox 167"/>
          <p:cNvSpPr txBox="1"/>
          <p:nvPr/>
        </p:nvSpPr>
        <p:spPr>
          <a:xfrm>
            <a:off x="7956882" y="499207"/>
            <a:ext cx="1176925" cy="253916"/>
          </a:xfrm>
          <a:prstGeom prst="rect">
            <a:avLst/>
          </a:prstGeom>
          <a:noFill/>
        </p:spPr>
        <p:txBody>
          <a:bodyPr wrap="none" rtlCol="0">
            <a:spAutoFit/>
          </a:bodyPr>
          <a:lstStyle/>
          <a:p>
            <a:pPr algn="r"/>
            <a:r>
              <a:rPr lang="en-US" sz="1050" dirty="0" smtClean="0">
                <a:solidFill>
                  <a:schemeClr val="bg1"/>
                </a:solidFill>
                <a:latin typeface="Segoe UI Semilight" panose="020B0402040204020203" pitchFamily="34" charset="0"/>
                <a:cs typeface="Segoe UI Semilight" panose="020B0402040204020203" pitchFamily="34" charset="0"/>
              </a:rPr>
              <a:t>MY COLLECTION</a:t>
            </a:r>
            <a:endParaRPr lang="en-US" sz="1050" dirty="0">
              <a:solidFill>
                <a:schemeClr val="bg1"/>
              </a:solidFill>
              <a:latin typeface="Segoe UI Semilight" panose="020B0402040204020203" pitchFamily="34" charset="0"/>
              <a:cs typeface="Segoe UI Semilight" panose="020B0402040204020203" pitchFamily="34" charset="0"/>
            </a:endParaRPr>
          </a:p>
        </p:txBody>
      </p:sp>
      <p:sp>
        <p:nvSpPr>
          <p:cNvPr id="169" name="Rectangle 168"/>
          <p:cNvSpPr/>
          <p:nvPr/>
        </p:nvSpPr>
        <p:spPr>
          <a:xfrm>
            <a:off x="687304" y="993165"/>
            <a:ext cx="691413" cy="682909"/>
          </a:xfrm>
          <a:prstGeom prst="rect">
            <a:avLst/>
          </a:prstGeom>
          <a:solidFill>
            <a:schemeClr val="bg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0" name="Rectangle 169"/>
          <p:cNvSpPr/>
          <p:nvPr/>
        </p:nvSpPr>
        <p:spPr>
          <a:xfrm>
            <a:off x="1708419" y="983335"/>
            <a:ext cx="682909" cy="682909"/>
          </a:xfrm>
          <a:prstGeom prst="rect">
            <a:avLst/>
          </a:prstGeom>
          <a:solidFill>
            <a:schemeClr val="bg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1" name="Rectangle 170"/>
          <p:cNvSpPr/>
          <p:nvPr/>
        </p:nvSpPr>
        <p:spPr>
          <a:xfrm>
            <a:off x="2723851" y="983334"/>
            <a:ext cx="681780" cy="682909"/>
          </a:xfrm>
          <a:prstGeom prst="rect">
            <a:avLst/>
          </a:prstGeom>
          <a:solidFill>
            <a:schemeClr val="bg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2" name="Rectangle 171"/>
          <p:cNvSpPr/>
          <p:nvPr/>
        </p:nvSpPr>
        <p:spPr>
          <a:xfrm>
            <a:off x="689486" y="2429698"/>
            <a:ext cx="680727" cy="680728"/>
          </a:xfrm>
          <a:prstGeom prst="rect">
            <a:avLst/>
          </a:prstGeom>
          <a:solidFill>
            <a:schemeClr val="bg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687304" y="615152"/>
            <a:ext cx="687161" cy="256558"/>
          </a:xfrm>
          <a:prstGeom prst="rect">
            <a:avLst/>
          </a:prstGeom>
          <a:solidFill>
            <a:srgbClr val="6A2D97">
              <a:alpha val="4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latin typeface="Segoe UI Light" panose="020B0502040204020203" pitchFamily="34" charset="0"/>
                <a:cs typeface="Segoe UI Light" panose="020B0502040204020203" pitchFamily="34" charset="0"/>
              </a:rPr>
              <a:t>.jpg</a:t>
            </a:r>
            <a:endParaRPr lang="en-US" sz="1200" dirty="0">
              <a:latin typeface="Segoe UI Light" panose="020B0502040204020203" pitchFamily="34" charset="0"/>
              <a:cs typeface="Segoe UI Light" panose="020B0502040204020203" pitchFamily="34" charset="0"/>
            </a:endParaRPr>
          </a:p>
        </p:txBody>
      </p:sp>
      <p:sp>
        <p:nvSpPr>
          <p:cNvPr id="173" name="Rectangle 172"/>
          <p:cNvSpPr/>
          <p:nvPr/>
        </p:nvSpPr>
        <p:spPr>
          <a:xfrm>
            <a:off x="691556" y="2058472"/>
            <a:ext cx="687161" cy="256558"/>
          </a:xfrm>
          <a:prstGeom prst="rect">
            <a:avLst/>
          </a:prstGeom>
          <a:solidFill>
            <a:srgbClr val="6A2D97">
              <a:alpha val="4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latin typeface="Segoe UI Light" panose="020B0502040204020203" pitchFamily="34" charset="0"/>
                <a:cs typeface="Segoe UI Light" panose="020B0502040204020203" pitchFamily="34" charset="0"/>
              </a:rPr>
              <a:t>.gif</a:t>
            </a:r>
            <a:endParaRPr lang="en-US" sz="1200" dirty="0">
              <a:latin typeface="Segoe UI Light" panose="020B0502040204020203" pitchFamily="34" charset="0"/>
              <a:cs typeface="Segoe UI Light" panose="020B0502040204020203" pitchFamily="34" charset="0"/>
            </a:endParaRPr>
          </a:p>
        </p:txBody>
      </p:sp>
      <p:sp>
        <p:nvSpPr>
          <p:cNvPr id="146" name="Oval 145"/>
          <p:cNvSpPr/>
          <p:nvPr/>
        </p:nvSpPr>
        <p:spPr>
          <a:xfrm>
            <a:off x="7572853" y="4829779"/>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a:solidFill>
                  <a:schemeClr val="bg1">
                    <a:lumMod val="65000"/>
                  </a:schemeClr>
                </a:solidFill>
                <a:sym typeface="Wingdings 3"/>
              </a:rPr>
              <a:t></a:t>
            </a:r>
            <a:endParaRPr lang="en-US" sz="800" dirty="0">
              <a:solidFill>
                <a:schemeClr val="bg1">
                  <a:lumMod val="65000"/>
                </a:schemeClr>
              </a:solidFill>
            </a:endParaRPr>
          </a:p>
        </p:txBody>
      </p:sp>
      <p:sp>
        <p:nvSpPr>
          <p:cNvPr id="138" name="Oval 137"/>
          <p:cNvSpPr/>
          <p:nvPr/>
        </p:nvSpPr>
        <p:spPr>
          <a:xfrm>
            <a:off x="7572853" y="4829779"/>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a:solidFill>
                  <a:schemeClr val="bg1">
                    <a:lumMod val="65000"/>
                  </a:schemeClr>
                </a:solidFill>
                <a:sym typeface="Wingdings 3"/>
              </a:rPr>
              <a:t></a:t>
            </a:r>
            <a:endParaRPr lang="en-US" sz="800" dirty="0">
              <a:solidFill>
                <a:schemeClr val="bg1">
                  <a:lumMod val="65000"/>
                </a:schemeClr>
              </a:solidFill>
            </a:endParaRPr>
          </a:p>
        </p:txBody>
      </p:sp>
      <p:sp>
        <p:nvSpPr>
          <p:cNvPr id="130" name="Oval 129"/>
          <p:cNvSpPr/>
          <p:nvPr/>
        </p:nvSpPr>
        <p:spPr>
          <a:xfrm>
            <a:off x="7572853" y="4829779"/>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a:solidFill>
                  <a:schemeClr val="bg1">
                    <a:lumMod val="65000"/>
                  </a:schemeClr>
                </a:solidFill>
                <a:sym typeface="Wingdings 3"/>
              </a:rPr>
              <a:t></a:t>
            </a:r>
            <a:endParaRPr lang="en-US" sz="800" dirty="0">
              <a:solidFill>
                <a:schemeClr val="bg1">
                  <a:lumMod val="65000"/>
                </a:schemeClr>
              </a:solidFill>
            </a:endParaRPr>
          </a:p>
        </p:txBody>
      </p:sp>
      <p:sp>
        <p:nvSpPr>
          <p:cNvPr id="122" name="Oval 121"/>
          <p:cNvSpPr/>
          <p:nvPr/>
        </p:nvSpPr>
        <p:spPr>
          <a:xfrm>
            <a:off x="7572853" y="4829779"/>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a:solidFill>
                  <a:schemeClr val="bg1">
                    <a:lumMod val="65000"/>
                  </a:schemeClr>
                </a:solidFill>
                <a:sym typeface="Wingdings 3"/>
              </a:rPr>
              <a:t></a:t>
            </a:r>
            <a:endParaRPr lang="en-US" sz="800" dirty="0">
              <a:solidFill>
                <a:schemeClr val="bg1">
                  <a:lumMod val="65000"/>
                </a:schemeClr>
              </a:solidFill>
            </a:endParaRPr>
          </a:p>
        </p:txBody>
      </p:sp>
      <p:sp>
        <p:nvSpPr>
          <p:cNvPr id="152" name="Rectangle 151"/>
          <p:cNvSpPr/>
          <p:nvPr/>
        </p:nvSpPr>
        <p:spPr>
          <a:xfrm>
            <a:off x="8792236" y="4792715"/>
            <a:ext cx="304803" cy="302493"/>
          </a:xfrm>
          <a:prstGeom prst="rect">
            <a:avLst/>
          </a:prstGeom>
          <a:solidFill>
            <a:srgbClr val="B17ED8"/>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00" dirty="0">
              <a:solidFill>
                <a:schemeClr val="tx1"/>
              </a:solidFill>
              <a:latin typeface="Segoe UI Light" panose="020B0502040204020203" pitchFamily="34" charset="0"/>
              <a:cs typeface="Segoe UI Light" panose="020B0502040204020203" pitchFamily="34" charset="0"/>
            </a:endParaRPr>
          </a:p>
        </p:txBody>
      </p:sp>
      <p:sp>
        <p:nvSpPr>
          <p:cNvPr id="153" name="TextBox 152"/>
          <p:cNvSpPr txBox="1"/>
          <p:nvPr/>
        </p:nvSpPr>
        <p:spPr>
          <a:xfrm>
            <a:off x="8861623" y="4813766"/>
            <a:ext cx="166027" cy="130861"/>
          </a:xfrm>
          <a:prstGeom prst="rect">
            <a:avLst/>
          </a:prstGeom>
          <a:noFill/>
        </p:spPr>
        <p:txBody>
          <a:bodyPr wrap="none" lIns="0" tIns="0" rIns="0" bIns="0" rtlCol="0" anchor="ctr" anchorCtr="0">
            <a:noAutofit/>
          </a:bodyPr>
          <a:lstStyle/>
          <a:p>
            <a:pPr algn="ctr"/>
            <a:r>
              <a:rPr lang="en-US" dirty="0" smtClean="0">
                <a:latin typeface="Segoe UI Light" panose="020B0502040204020203" pitchFamily="34" charset="0"/>
                <a:cs typeface="Segoe UI Light" panose="020B0502040204020203" pitchFamily="34" charset="0"/>
              </a:rPr>
              <a:t>…</a:t>
            </a:r>
            <a:endParaRPr lang="en-US" dirty="0">
              <a:latin typeface="Segoe UI Light" panose="020B0502040204020203" pitchFamily="34" charset="0"/>
              <a:cs typeface="Segoe UI Light" panose="020B0502040204020203" pitchFamily="34" charset="0"/>
            </a:endParaRPr>
          </a:p>
        </p:txBody>
      </p:sp>
      <p:pic>
        <p:nvPicPr>
          <p:cNvPr id="21" name="Picture 20">
            <a:hlinkClick r:id="rId6" action="ppaction://hlinksldjump"/>
          </p:cNvPr>
          <p:cNvPicPr>
            <a:picLocks noChangeAspect="1"/>
          </p:cNvPicPr>
          <p:nvPr/>
        </p:nvPicPr>
        <p:blipFill>
          <a:blip r:embed="rId19" cstate="screen">
            <a:extLst>
              <a:ext uri="{28A0092B-C50C-407E-A947-70E740481C1C}">
                <a14:useLocalDpi xmlns:a14="http://schemas.microsoft.com/office/drawing/2010/main"/>
              </a:ext>
            </a:extLst>
          </a:blip>
          <a:stretch>
            <a:fillRect/>
          </a:stretch>
        </p:blipFill>
        <p:spPr>
          <a:xfrm>
            <a:off x="237496" y="1108413"/>
            <a:ext cx="102801" cy="209771"/>
          </a:xfrm>
          <a:prstGeom prst="rect">
            <a:avLst/>
          </a:prstGeom>
        </p:spPr>
      </p:pic>
      <p:sp>
        <p:nvSpPr>
          <p:cNvPr id="71" name="Rectangle 70"/>
          <p:cNvSpPr/>
          <p:nvPr/>
        </p:nvSpPr>
        <p:spPr>
          <a:xfrm>
            <a:off x="-1" y="262010"/>
            <a:ext cx="8887489"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72" name="Rectangle 71">
            <a:hlinkClick r:id="" action="ppaction://macro?name=Slide12.PhotopiaClose"/>
          </p:cNvPr>
          <p:cNvSpPr/>
          <p:nvPr/>
        </p:nvSpPr>
        <p:spPr>
          <a:xfrm>
            <a:off x="8887489" y="262010"/>
            <a:ext cx="256511"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73" name="Rectangle 72">
            <a:hlinkClick r:id="" action="ppaction://macro?name=Slide12.Photopia1"/>
          </p:cNvPr>
          <p:cNvSpPr/>
          <p:nvPr/>
        </p:nvSpPr>
        <p:spPr>
          <a:xfrm>
            <a:off x="8630978" y="262010"/>
            <a:ext cx="256511" cy="246888"/>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5" name="TextBox 4">
            <a:hlinkClick r:id="rId20" action="ppaction://hlinksldjump"/>
          </p:cNvPr>
          <p:cNvSpPr txBox="1"/>
          <p:nvPr/>
        </p:nvSpPr>
        <p:spPr>
          <a:xfrm>
            <a:off x="1" y="256558"/>
            <a:ext cx="1447800" cy="261594"/>
          </a:xfrm>
          <a:prstGeom prst="rect">
            <a:avLst/>
          </a:prstGeom>
          <a:noFill/>
        </p:spPr>
        <p:txBody>
          <a:bodyPr wrap="square" lIns="91425" tIns="45712" rIns="91425" bIns="45712" rtlCol="0">
            <a:spAutoFit/>
          </a:bodyPr>
          <a:lstStyle/>
          <a:p>
            <a:r>
              <a:rPr lang="en-US" sz="1100" i="1" dirty="0" smtClean="0">
                <a:solidFill>
                  <a:schemeClr val="bg1"/>
                </a:solidFill>
                <a:latin typeface="Segoe UI" pitchFamily="34" charset="0"/>
                <a:cs typeface="Segoe UI" pitchFamily="34" charset="0"/>
              </a:rPr>
              <a:t>PHOTOPIA</a:t>
            </a:r>
            <a:endParaRPr lang="en-US" sz="1100" i="1" dirty="0">
              <a:solidFill>
                <a:schemeClr val="bg1"/>
              </a:solidFill>
              <a:latin typeface="Segoe UI" pitchFamily="34" charset="0"/>
              <a:cs typeface="Segoe UI" pitchFamily="34" charset="0"/>
            </a:endParaRPr>
          </a:p>
        </p:txBody>
      </p:sp>
      <p:sp>
        <p:nvSpPr>
          <p:cNvPr id="69" name="Rectangle 68"/>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0" name="Rectangle 69"/>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4" name="Rectangle 73">
            <a:hlinkClick r:id="rId21"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5" name="Rectangle 74">
            <a:hlinkClick r:id="rId22"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6" name="Rectangle 75">
            <a:hlinkClick r:id="rId23"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7" name="Rectangle 76">
            <a:hlinkClick r:id="rId24"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ounded Rectangle 77">
            <a:hlinkClick r:id="rId22"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79" name="Rectangle 78">
            <a:hlinkClick r:id="rId24" action="ppaction://hlinksldjump"/>
          </p:cNvPr>
          <p:cNvSpPr/>
          <p:nvPr/>
        </p:nvSpPr>
        <p:spPr>
          <a:xfrm>
            <a:off x="1193936"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81" name="Picture 80">
            <a:hlinkClick r:id="rId24" action="ppaction://hlinksldjump"/>
          </p:cNvPr>
          <p:cNvPicPr>
            <a:picLocks noChangeAspect="1"/>
          </p:cNvPicPr>
          <p:nvPr/>
        </p:nvPicPr>
        <p:blipFill>
          <a:blip r:embed="rId25"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82" name="Picture 2">
            <a:hlinkClick r:id="rId21" action="ppaction://hlinksldjump"/>
          </p:cNvPr>
          <p:cNvPicPr>
            <a:picLocks noChangeAspect="1" noChangeArrowheads="1"/>
          </p:cNvPicPr>
          <p:nvPr/>
        </p:nvPicPr>
        <p:blipFill>
          <a:blip r:embed="rId26"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83" name="Picture 82">
            <a:hlinkClick r:id="rId23" action="ppaction://hlinksldjump"/>
          </p:cNvPr>
          <p:cNvPicPr>
            <a:picLocks noChangeAspect="1"/>
          </p:cNvPicPr>
          <p:nvPr/>
        </p:nvPicPr>
        <p:blipFill>
          <a:blip r:embed="rId27"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84" name="Picture 83">
            <a:hlinkClick r:id="rId24" action="ppaction://hlinksldjump"/>
          </p:cNvPr>
          <p:cNvPicPr>
            <a:picLocks noChangeAspect="1"/>
          </p:cNvPicPr>
          <p:nvPr/>
        </p:nvPicPr>
        <p:blipFill>
          <a:blip r:embed="rId28"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Tree>
    <p:extLst>
      <p:ext uri="{BB962C8B-B14F-4D97-AF65-F5344CB8AC3E}">
        <p14:creationId xmlns:p14="http://schemas.microsoft.com/office/powerpoint/2010/main" val="3185432424"/>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16"/>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18"/>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0"/>
                                          </p:stCondLst>
                                        </p:cTn>
                                        <p:tgtEl>
                                          <p:spTgt spid="19"/>
                                        </p:tgtEl>
                                        <p:attrNameLst>
                                          <p:attrName>style.visibility</p:attrName>
                                        </p:attrNameLst>
                                      </p:cBhvr>
                                      <p:to>
                                        <p:strVal val="hidden"/>
                                      </p:to>
                                    </p:set>
                                  </p:childTnLst>
                                </p:cTn>
                              </p:par>
                              <p:par>
                                <p:cTn id="13" presetID="1" presetClass="exit" presetSubtype="0" fill="hold" grpId="0" nodeType="withEffect">
                                  <p:stCondLst>
                                    <p:cond delay="0"/>
                                  </p:stCondLst>
                                  <p:childTnLst>
                                    <p:set>
                                      <p:cBhvr>
                                        <p:cTn id="14" dur="1" fill="hold">
                                          <p:stCondLst>
                                            <p:cond delay="0"/>
                                          </p:stCondLst>
                                        </p:cTn>
                                        <p:tgtEl>
                                          <p:spTgt spid="146"/>
                                        </p:tgtEl>
                                        <p:attrNameLst>
                                          <p:attrName>style.visibility</p:attrName>
                                        </p:attrNameLst>
                                      </p:cBhvr>
                                      <p:to>
                                        <p:strVal val="hidden"/>
                                      </p:to>
                                    </p:set>
                                  </p:childTnLst>
                                </p:cTn>
                              </p:par>
                              <p:par>
                                <p:cTn id="15" presetID="1" presetClass="exit" presetSubtype="0" fill="hold" grpId="0" nodeType="withEffect">
                                  <p:stCondLst>
                                    <p:cond delay="0"/>
                                  </p:stCondLst>
                                  <p:childTnLst>
                                    <p:set>
                                      <p:cBhvr>
                                        <p:cTn id="16" dur="1" fill="hold">
                                          <p:stCondLst>
                                            <p:cond delay="0"/>
                                          </p:stCondLst>
                                        </p:cTn>
                                        <p:tgtEl>
                                          <p:spTgt spid="138"/>
                                        </p:tgtEl>
                                        <p:attrNameLst>
                                          <p:attrName>style.visibility</p:attrName>
                                        </p:attrNameLst>
                                      </p:cBhvr>
                                      <p:to>
                                        <p:strVal val="hidden"/>
                                      </p:to>
                                    </p:set>
                                  </p:childTnLst>
                                </p:cTn>
                              </p:par>
                              <p:par>
                                <p:cTn id="17" presetID="1" presetClass="exit" presetSubtype="0" fill="hold" grpId="0" nodeType="withEffect">
                                  <p:stCondLst>
                                    <p:cond delay="0"/>
                                  </p:stCondLst>
                                  <p:childTnLst>
                                    <p:set>
                                      <p:cBhvr>
                                        <p:cTn id="18" dur="1" fill="hold">
                                          <p:stCondLst>
                                            <p:cond delay="0"/>
                                          </p:stCondLst>
                                        </p:cTn>
                                        <p:tgtEl>
                                          <p:spTgt spid="130"/>
                                        </p:tgtEl>
                                        <p:attrNameLst>
                                          <p:attrName>style.visibility</p:attrName>
                                        </p:attrNameLst>
                                      </p:cBhvr>
                                      <p:to>
                                        <p:strVal val="hidden"/>
                                      </p:to>
                                    </p:set>
                                  </p:childTnLst>
                                </p:cTn>
                              </p:par>
                              <p:par>
                                <p:cTn id="19" presetID="1" presetClass="exit" presetSubtype="0" fill="hold" grpId="0" nodeType="withEffect">
                                  <p:stCondLst>
                                    <p:cond delay="0"/>
                                  </p:stCondLst>
                                  <p:childTnLst>
                                    <p:set>
                                      <p:cBhvr>
                                        <p:cTn id="20" dur="1" fill="hold">
                                          <p:stCondLst>
                                            <p:cond delay="0"/>
                                          </p:stCondLst>
                                        </p:cTn>
                                        <p:tgtEl>
                                          <p:spTgt spid="122"/>
                                        </p:tgtEl>
                                        <p:attrNameLst>
                                          <p:attrName>style.visibility</p:attrName>
                                        </p:attrNameLst>
                                      </p:cBhvr>
                                      <p:to>
                                        <p:strVal val="hidden"/>
                                      </p:to>
                                    </p:set>
                                  </p:childTnLst>
                                </p:cTn>
                              </p:par>
                              <p:par>
                                <p:cTn id="21" presetID="1" presetClass="exit" presetSubtype="0" fill="hold" grpId="0" nodeType="withEffect">
                                  <p:stCondLst>
                                    <p:cond delay="0"/>
                                  </p:stCondLst>
                                  <p:childTnLst>
                                    <p:set>
                                      <p:cBhvr>
                                        <p:cTn id="22" dur="1" fill="hold">
                                          <p:stCondLst>
                                            <p:cond delay="0"/>
                                          </p:stCondLst>
                                        </p:cTn>
                                        <p:tgtEl>
                                          <p:spTgt spid="169"/>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0"/>
                                          </p:stCondLst>
                                        </p:cTn>
                                        <p:tgtEl>
                                          <p:spTgt spid="170"/>
                                        </p:tgtEl>
                                        <p:attrNameLst>
                                          <p:attrName>style.visibility</p:attrName>
                                        </p:attrNameLst>
                                      </p:cBhvr>
                                      <p:to>
                                        <p:strVal val="hidden"/>
                                      </p:to>
                                    </p:set>
                                  </p:childTnLst>
                                </p:cTn>
                              </p:par>
                              <p:par>
                                <p:cTn id="25" presetID="1" presetClass="exit" presetSubtype="0" fill="hold" grpId="0" nodeType="withEffect">
                                  <p:stCondLst>
                                    <p:cond delay="0"/>
                                  </p:stCondLst>
                                  <p:childTnLst>
                                    <p:set>
                                      <p:cBhvr>
                                        <p:cTn id="26" dur="1" fill="hold">
                                          <p:stCondLst>
                                            <p:cond delay="0"/>
                                          </p:stCondLst>
                                        </p:cTn>
                                        <p:tgtEl>
                                          <p:spTgt spid="171"/>
                                        </p:tgtEl>
                                        <p:attrNameLst>
                                          <p:attrName>style.visibility</p:attrName>
                                        </p:attrNameLst>
                                      </p:cBhvr>
                                      <p:to>
                                        <p:strVal val="hidden"/>
                                      </p:to>
                                    </p:set>
                                  </p:childTnLst>
                                </p:cTn>
                              </p:par>
                              <p:par>
                                <p:cTn id="27" presetID="1" presetClass="exit" presetSubtype="0" fill="hold" grpId="0" nodeType="withEffect">
                                  <p:stCondLst>
                                    <p:cond delay="0"/>
                                  </p:stCondLst>
                                  <p:childTnLst>
                                    <p:set>
                                      <p:cBhvr>
                                        <p:cTn id="28" dur="1" fill="hold">
                                          <p:stCondLst>
                                            <p:cond delay="0"/>
                                          </p:stCondLst>
                                        </p:cTn>
                                        <p:tgtEl>
                                          <p:spTgt spid="17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9" restart="whenNotActive" fill="hold" evtFilter="cancelBubble" nodeType="interactiveSeq">
                <p:stCondLst>
                  <p:cond evt="onClick" delay="0">
                    <p:tgtEl>
                      <p:spTgt spid="159"/>
                    </p:tgtEl>
                  </p:cond>
                </p:stCondLst>
                <p:endSync evt="end" delay="0">
                  <p:rtn val="all"/>
                </p:endSync>
                <p:childTnLst>
                  <p:par>
                    <p:cTn id="30" fill="hold">
                      <p:stCondLst>
                        <p:cond delay="0"/>
                      </p:stCondLst>
                      <p:childTnLst>
                        <p:par>
                          <p:cTn id="31" fill="hold">
                            <p:stCondLst>
                              <p:cond delay="0"/>
                            </p:stCondLst>
                            <p:childTnLst>
                              <p:par>
                                <p:cTn id="32" presetID="1" presetClass="entr" presetSubtype="0" fill="hold" grpId="1" nodeType="clickEffect">
                                  <p:stCondLst>
                                    <p:cond delay="0"/>
                                  </p:stCondLst>
                                  <p:childTnLst>
                                    <p:set>
                                      <p:cBhvr>
                                        <p:cTn id="33" dur="1" fill="hold">
                                          <p:stCondLst>
                                            <p:cond delay="0"/>
                                          </p:stCondLst>
                                        </p:cTn>
                                        <p:tgtEl>
                                          <p:spTgt spid="169"/>
                                        </p:tgtEl>
                                        <p:attrNameLst>
                                          <p:attrName>style.visibility</p:attrName>
                                        </p:attrNameLst>
                                      </p:cBhvr>
                                      <p:to>
                                        <p:strVal val="visible"/>
                                      </p:to>
                                    </p:set>
                                  </p:childTnLst>
                                </p:cTn>
                              </p:par>
                              <p:par>
                                <p:cTn id="34" presetID="1" presetClass="exit" presetSubtype="0" fill="hold" grpId="1" nodeType="withEffect">
                                  <p:stCondLst>
                                    <p:cond delay="0"/>
                                  </p:stCondLst>
                                  <p:childTnLst>
                                    <p:set>
                                      <p:cBhvr>
                                        <p:cTn id="35" dur="1" fill="hold">
                                          <p:stCondLst>
                                            <p:cond delay="0"/>
                                          </p:stCondLst>
                                        </p:cTn>
                                        <p:tgtEl>
                                          <p:spTgt spid="170"/>
                                        </p:tgtEl>
                                        <p:attrNameLst>
                                          <p:attrName>style.visibility</p:attrName>
                                        </p:attrNameLst>
                                      </p:cBhvr>
                                      <p:to>
                                        <p:strVal val="hidden"/>
                                      </p:to>
                                    </p:set>
                                  </p:childTnLst>
                                </p:cTn>
                              </p:par>
                              <p:par>
                                <p:cTn id="36" presetID="1" presetClass="exit" presetSubtype="0" fill="hold" grpId="1" nodeType="withEffect">
                                  <p:stCondLst>
                                    <p:cond delay="0"/>
                                  </p:stCondLst>
                                  <p:childTnLst>
                                    <p:set>
                                      <p:cBhvr>
                                        <p:cTn id="37" dur="1" fill="hold">
                                          <p:stCondLst>
                                            <p:cond delay="0"/>
                                          </p:stCondLst>
                                        </p:cTn>
                                        <p:tgtEl>
                                          <p:spTgt spid="171"/>
                                        </p:tgtEl>
                                        <p:attrNameLst>
                                          <p:attrName>style.visibility</p:attrName>
                                        </p:attrNameLst>
                                      </p:cBhvr>
                                      <p:to>
                                        <p:strVal val="hidden"/>
                                      </p:to>
                                    </p:set>
                                  </p:childTnLst>
                                </p:cTn>
                              </p:par>
                              <p:par>
                                <p:cTn id="38" presetID="1" presetClass="exit" presetSubtype="0" fill="hold" grpId="1" nodeType="withEffect">
                                  <p:stCondLst>
                                    <p:cond delay="0"/>
                                  </p:stCondLst>
                                  <p:childTnLst>
                                    <p:set>
                                      <p:cBhvr>
                                        <p:cTn id="39" dur="1" fill="hold">
                                          <p:stCondLst>
                                            <p:cond delay="0"/>
                                          </p:stCondLst>
                                        </p:cTn>
                                        <p:tgtEl>
                                          <p:spTgt spid="172"/>
                                        </p:tgtEl>
                                        <p:attrNameLst>
                                          <p:attrName>style.visibility</p:attrName>
                                        </p:attrNameLst>
                                      </p:cBhvr>
                                      <p:to>
                                        <p:strVal val="hidden"/>
                                      </p:to>
                                    </p:set>
                                  </p:childTnLst>
                                </p:cTn>
                              </p:par>
                              <p:par>
                                <p:cTn id="40" presetID="1" presetClass="entr" presetSubtype="0" fill="hold" nodeType="withEffect">
                                  <p:stCondLst>
                                    <p:cond delay="0"/>
                                  </p:stCondLst>
                                  <p:childTnLst>
                                    <p:set>
                                      <p:cBhvr>
                                        <p:cTn id="41" dur="1" fill="hold">
                                          <p:stCondLst>
                                            <p:cond delay="0"/>
                                          </p:stCondLst>
                                        </p:cTn>
                                        <p:tgtEl>
                                          <p:spTgt spid="19"/>
                                        </p:tgtEl>
                                        <p:attrNameLst>
                                          <p:attrName>style.visibility</p:attrName>
                                        </p:attrNameLst>
                                      </p:cBhvr>
                                      <p:to>
                                        <p:strVal val="visible"/>
                                      </p:to>
                                    </p:set>
                                  </p:childTnLst>
                                </p:cTn>
                              </p:par>
                              <p:par>
                                <p:cTn id="42" presetID="1" presetClass="entr" presetSubtype="0" fill="hold" grpId="1" nodeType="withEffect">
                                  <p:stCondLst>
                                    <p:cond delay="0"/>
                                  </p:stCondLst>
                                  <p:childTnLst>
                                    <p:set>
                                      <p:cBhvr>
                                        <p:cTn id="43" dur="1" fill="hold">
                                          <p:stCondLst>
                                            <p:cond delay="0"/>
                                          </p:stCondLst>
                                        </p:cTn>
                                        <p:tgtEl>
                                          <p:spTgt spid="122"/>
                                        </p:tgtEl>
                                        <p:attrNameLst>
                                          <p:attrName>style.visibility</p:attrName>
                                        </p:attrNameLst>
                                      </p:cBhvr>
                                      <p:to>
                                        <p:strVal val="visible"/>
                                      </p:to>
                                    </p:set>
                                  </p:childTnLst>
                                </p:cTn>
                              </p:par>
                              <p:par>
                                <p:cTn id="44" presetID="1" presetClass="exit" presetSubtype="0" fill="hold" nodeType="withEffect">
                                  <p:stCondLst>
                                    <p:cond delay="0"/>
                                  </p:stCondLst>
                                  <p:childTnLst>
                                    <p:set>
                                      <p:cBhvr>
                                        <p:cTn id="45" dur="1" fill="hold">
                                          <p:stCondLst>
                                            <p:cond delay="0"/>
                                          </p:stCondLst>
                                        </p:cTn>
                                        <p:tgtEl>
                                          <p:spTgt spid="15"/>
                                        </p:tgtEl>
                                        <p:attrNameLst>
                                          <p:attrName>style.visibility</p:attrName>
                                        </p:attrNameLst>
                                      </p:cBhvr>
                                      <p:to>
                                        <p:strVal val="hidden"/>
                                      </p:to>
                                    </p:set>
                                  </p:childTnLst>
                                </p:cTn>
                              </p:par>
                              <p:par>
                                <p:cTn id="46" presetID="1" presetClass="exit" presetSubtype="0" fill="hold" nodeType="withEffect">
                                  <p:stCondLst>
                                    <p:cond delay="0"/>
                                  </p:stCondLst>
                                  <p:childTnLst>
                                    <p:set>
                                      <p:cBhvr>
                                        <p:cTn id="47" dur="1" fill="hold">
                                          <p:stCondLst>
                                            <p:cond delay="0"/>
                                          </p:stCondLst>
                                        </p:cTn>
                                        <p:tgtEl>
                                          <p:spTgt spid="16"/>
                                        </p:tgtEl>
                                        <p:attrNameLst>
                                          <p:attrName>style.visibility</p:attrName>
                                        </p:attrNameLst>
                                      </p:cBhvr>
                                      <p:to>
                                        <p:strVal val="hidden"/>
                                      </p:to>
                                    </p:set>
                                  </p:childTnLst>
                                </p:cTn>
                              </p:par>
                              <p:par>
                                <p:cTn id="48" presetID="1" presetClass="exit" presetSubtype="0" fill="hold" nodeType="withEffect">
                                  <p:stCondLst>
                                    <p:cond delay="0"/>
                                  </p:stCondLst>
                                  <p:childTnLst>
                                    <p:set>
                                      <p:cBhvr>
                                        <p:cTn id="49" dur="1" fill="hold">
                                          <p:stCondLst>
                                            <p:cond delay="0"/>
                                          </p:stCondLst>
                                        </p:cTn>
                                        <p:tgtEl>
                                          <p:spTgt spid="18"/>
                                        </p:tgtEl>
                                        <p:attrNameLst>
                                          <p:attrName>style.visibility</p:attrName>
                                        </p:attrNameLst>
                                      </p:cBhvr>
                                      <p:to>
                                        <p:strVal val="hidden"/>
                                      </p:to>
                                    </p:set>
                                  </p:childTnLst>
                                </p:cTn>
                              </p:par>
                              <p:par>
                                <p:cTn id="50" presetID="1" presetClass="exit" presetSubtype="0" fill="hold" grpId="1" nodeType="withEffect">
                                  <p:stCondLst>
                                    <p:cond delay="0"/>
                                  </p:stCondLst>
                                  <p:childTnLst>
                                    <p:set>
                                      <p:cBhvr>
                                        <p:cTn id="51" dur="1" fill="hold">
                                          <p:stCondLst>
                                            <p:cond delay="0"/>
                                          </p:stCondLst>
                                        </p:cTn>
                                        <p:tgtEl>
                                          <p:spTgt spid="146"/>
                                        </p:tgtEl>
                                        <p:attrNameLst>
                                          <p:attrName>style.visibility</p:attrName>
                                        </p:attrNameLst>
                                      </p:cBhvr>
                                      <p:to>
                                        <p:strVal val="hidden"/>
                                      </p:to>
                                    </p:set>
                                  </p:childTnLst>
                                </p:cTn>
                              </p:par>
                              <p:par>
                                <p:cTn id="52" presetID="1" presetClass="exit" presetSubtype="0" fill="hold" grpId="1" nodeType="withEffect">
                                  <p:stCondLst>
                                    <p:cond delay="0"/>
                                  </p:stCondLst>
                                  <p:childTnLst>
                                    <p:set>
                                      <p:cBhvr>
                                        <p:cTn id="53" dur="1" fill="hold">
                                          <p:stCondLst>
                                            <p:cond delay="0"/>
                                          </p:stCondLst>
                                        </p:cTn>
                                        <p:tgtEl>
                                          <p:spTgt spid="138"/>
                                        </p:tgtEl>
                                        <p:attrNameLst>
                                          <p:attrName>style.visibility</p:attrName>
                                        </p:attrNameLst>
                                      </p:cBhvr>
                                      <p:to>
                                        <p:strVal val="hidden"/>
                                      </p:to>
                                    </p:set>
                                  </p:childTnLst>
                                </p:cTn>
                              </p:par>
                              <p:par>
                                <p:cTn id="54" presetID="1" presetClass="exit" presetSubtype="0" fill="hold" grpId="1" nodeType="withEffect">
                                  <p:stCondLst>
                                    <p:cond delay="0"/>
                                  </p:stCondLst>
                                  <p:childTnLst>
                                    <p:set>
                                      <p:cBhvr>
                                        <p:cTn id="55" dur="1" fill="hold">
                                          <p:stCondLst>
                                            <p:cond delay="0"/>
                                          </p:stCondLst>
                                        </p:cTn>
                                        <p:tgtEl>
                                          <p:spTgt spid="130"/>
                                        </p:tgtEl>
                                        <p:attrNameLst>
                                          <p:attrName>style.visibility</p:attrName>
                                        </p:attrNameLst>
                                      </p:cBhvr>
                                      <p:to>
                                        <p:strVal val="hidden"/>
                                      </p:to>
                                    </p:set>
                                  </p:childTnLst>
                                </p:cTn>
                              </p:par>
                            </p:childTnLst>
                          </p:cTn>
                        </p:par>
                      </p:childTnLst>
                    </p:cTn>
                  </p:par>
                </p:childTnLst>
              </p:cTn>
              <p:nextCondLst>
                <p:cond evt="onClick" delay="0">
                  <p:tgtEl>
                    <p:spTgt spid="159"/>
                  </p:tgtEl>
                </p:cond>
              </p:nextCondLst>
            </p:seq>
            <p:seq concurrent="1" nextAc="seek">
              <p:cTn id="56" restart="whenNotActive" fill="hold" evtFilter="cancelBubble" nodeType="interactiveSeq">
                <p:stCondLst>
                  <p:cond evt="onClick" delay="0">
                    <p:tgtEl>
                      <p:spTgt spid="160"/>
                    </p:tgtEl>
                  </p:cond>
                </p:stCondLst>
                <p:endSync evt="end" delay="0">
                  <p:rtn val="all"/>
                </p:endSync>
                <p:childTnLst>
                  <p:par>
                    <p:cTn id="57" fill="hold">
                      <p:stCondLst>
                        <p:cond delay="0"/>
                      </p:stCondLst>
                      <p:childTnLst>
                        <p:par>
                          <p:cTn id="58" fill="hold">
                            <p:stCondLst>
                              <p:cond delay="0"/>
                            </p:stCondLst>
                            <p:childTnLst>
                              <p:par>
                                <p:cTn id="59" presetID="1" presetClass="entr" presetSubtype="0" fill="hold" grpId="2" nodeType="clickEffect">
                                  <p:stCondLst>
                                    <p:cond delay="0"/>
                                  </p:stCondLst>
                                  <p:childTnLst>
                                    <p:set>
                                      <p:cBhvr>
                                        <p:cTn id="60" dur="1" fill="hold">
                                          <p:stCondLst>
                                            <p:cond delay="0"/>
                                          </p:stCondLst>
                                        </p:cTn>
                                        <p:tgtEl>
                                          <p:spTgt spid="170"/>
                                        </p:tgtEl>
                                        <p:attrNameLst>
                                          <p:attrName>style.visibility</p:attrName>
                                        </p:attrNameLst>
                                      </p:cBhvr>
                                      <p:to>
                                        <p:strVal val="visible"/>
                                      </p:to>
                                    </p:set>
                                  </p:childTnLst>
                                </p:cTn>
                              </p:par>
                              <p:par>
                                <p:cTn id="61" presetID="1" presetClass="exit" presetSubtype="0" fill="hold" grpId="2" nodeType="withEffect">
                                  <p:stCondLst>
                                    <p:cond delay="0"/>
                                  </p:stCondLst>
                                  <p:childTnLst>
                                    <p:set>
                                      <p:cBhvr>
                                        <p:cTn id="62" dur="1" fill="hold">
                                          <p:stCondLst>
                                            <p:cond delay="0"/>
                                          </p:stCondLst>
                                        </p:cTn>
                                        <p:tgtEl>
                                          <p:spTgt spid="169"/>
                                        </p:tgtEl>
                                        <p:attrNameLst>
                                          <p:attrName>style.visibility</p:attrName>
                                        </p:attrNameLst>
                                      </p:cBhvr>
                                      <p:to>
                                        <p:strVal val="hidden"/>
                                      </p:to>
                                    </p:set>
                                  </p:childTnLst>
                                </p:cTn>
                              </p:par>
                              <p:par>
                                <p:cTn id="63" presetID="1" presetClass="exit" presetSubtype="0" fill="hold" grpId="2" nodeType="withEffect">
                                  <p:stCondLst>
                                    <p:cond delay="0"/>
                                  </p:stCondLst>
                                  <p:childTnLst>
                                    <p:set>
                                      <p:cBhvr>
                                        <p:cTn id="64" dur="1" fill="hold">
                                          <p:stCondLst>
                                            <p:cond delay="0"/>
                                          </p:stCondLst>
                                        </p:cTn>
                                        <p:tgtEl>
                                          <p:spTgt spid="171"/>
                                        </p:tgtEl>
                                        <p:attrNameLst>
                                          <p:attrName>style.visibility</p:attrName>
                                        </p:attrNameLst>
                                      </p:cBhvr>
                                      <p:to>
                                        <p:strVal val="hidden"/>
                                      </p:to>
                                    </p:set>
                                  </p:childTnLst>
                                </p:cTn>
                              </p:par>
                              <p:par>
                                <p:cTn id="65" presetID="1" presetClass="exit" presetSubtype="0" fill="hold" grpId="2" nodeType="withEffect">
                                  <p:stCondLst>
                                    <p:cond delay="0"/>
                                  </p:stCondLst>
                                  <p:childTnLst>
                                    <p:set>
                                      <p:cBhvr>
                                        <p:cTn id="66" dur="1" fill="hold">
                                          <p:stCondLst>
                                            <p:cond delay="0"/>
                                          </p:stCondLst>
                                        </p:cTn>
                                        <p:tgtEl>
                                          <p:spTgt spid="172"/>
                                        </p:tgtEl>
                                        <p:attrNameLst>
                                          <p:attrName>style.visibility</p:attrName>
                                        </p:attrNameLst>
                                      </p:cBhvr>
                                      <p:to>
                                        <p:strVal val="hidden"/>
                                      </p:to>
                                    </p:set>
                                  </p:childTnLst>
                                </p:cTn>
                              </p:par>
                              <p:par>
                                <p:cTn id="67" presetID="1" presetClass="entr" presetSubtype="0"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childTnLst>
                                </p:cTn>
                              </p:par>
                              <p:par>
                                <p:cTn id="69" presetID="1" presetClass="entr" presetSubtype="0" fill="hold" grpId="2" nodeType="withEffect">
                                  <p:stCondLst>
                                    <p:cond delay="0"/>
                                  </p:stCondLst>
                                  <p:childTnLst>
                                    <p:set>
                                      <p:cBhvr>
                                        <p:cTn id="70" dur="1" fill="hold">
                                          <p:stCondLst>
                                            <p:cond delay="0"/>
                                          </p:stCondLst>
                                        </p:cTn>
                                        <p:tgtEl>
                                          <p:spTgt spid="130"/>
                                        </p:tgtEl>
                                        <p:attrNameLst>
                                          <p:attrName>style.visibility</p:attrName>
                                        </p:attrNameLst>
                                      </p:cBhvr>
                                      <p:to>
                                        <p:strVal val="visible"/>
                                      </p:to>
                                    </p:set>
                                  </p:childTnLst>
                                </p:cTn>
                              </p:par>
                              <p:par>
                                <p:cTn id="71" presetID="1" presetClass="exit" presetSubtype="0" fill="hold" nodeType="withEffect">
                                  <p:stCondLst>
                                    <p:cond delay="0"/>
                                  </p:stCondLst>
                                  <p:childTnLst>
                                    <p:set>
                                      <p:cBhvr>
                                        <p:cTn id="72" dur="1" fill="hold">
                                          <p:stCondLst>
                                            <p:cond delay="0"/>
                                          </p:stCondLst>
                                        </p:cTn>
                                        <p:tgtEl>
                                          <p:spTgt spid="15"/>
                                        </p:tgtEl>
                                        <p:attrNameLst>
                                          <p:attrName>style.visibility</p:attrName>
                                        </p:attrNameLst>
                                      </p:cBhvr>
                                      <p:to>
                                        <p:strVal val="hidden"/>
                                      </p:to>
                                    </p:set>
                                  </p:childTnLst>
                                </p:cTn>
                              </p:par>
                              <p:par>
                                <p:cTn id="73" presetID="1" presetClass="exit" presetSubtype="0" fill="hold" nodeType="withEffect">
                                  <p:stCondLst>
                                    <p:cond delay="0"/>
                                  </p:stCondLst>
                                  <p:childTnLst>
                                    <p:set>
                                      <p:cBhvr>
                                        <p:cTn id="74" dur="1" fill="hold">
                                          <p:stCondLst>
                                            <p:cond delay="0"/>
                                          </p:stCondLst>
                                        </p:cTn>
                                        <p:tgtEl>
                                          <p:spTgt spid="16"/>
                                        </p:tgtEl>
                                        <p:attrNameLst>
                                          <p:attrName>style.visibility</p:attrName>
                                        </p:attrNameLst>
                                      </p:cBhvr>
                                      <p:to>
                                        <p:strVal val="hidden"/>
                                      </p:to>
                                    </p:set>
                                  </p:childTnLst>
                                </p:cTn>
                              </p:par>
                              <p:par>
                                <p:cTn id="75" presetID="1" presetClass="exit" presetSubtype="0" fill="hold" nodeType="withEffect">
                                  <p:stCondLst>
                                    <p:cond delay="0"/>
                                  </p:stCondLst>
                                  <p:childTnLst>
                                    <p:set>
                                      <p:cBhvr>
                                        <p:cTn id="76" dur="1" fill="hold">
                                          <p:stCondLst>
                                            <p:cond delay="0"/>
                                          </p:stCondLst>
                                        </p:cTn>
                                        <p:tgtEl>
                                          <p:spTgt spid="19"/>
                                        </p:tgtEl>
                                        <p:attrNameLst>
                                          <p:attrName>style.visibility</p:attrName>
                                        </p:attrNameLst>
                                      </p:cBhvr>
                                      <p:to>
                                        <p:strVal val="hidden"/>
                                      </p:to>
                                    </p:set>
                                  </p:childTnLst>
                                </p:cTn>
                              </p:par>
                              <p:par>
                                <p:cTn id="77" presetID="1" presetClass="exit" presetSubtype="0" fill="hold" grpId="2" nodeType="withEffect">
                                  <p:stCondLst>
                                    <p:cond delay="0"/>
                                  </p:stCondLst>
                                  <p:childTnLst>
                                    <p:set>
                                      <p:cBhvr>
                                        <p:cTn id="78" dur="1" fill="hold">
                                          <p:stCondLst>
                                            <p:cond delay="0"/>
                                          </p:stCondLst>
                                        </p:cTn>
                                        <p:tgtEl>
                                          <p:spTgt spid="146"/>
                                        </p:tgtEl>
                                        <p:attrNameLst>
                                          <p:attrName>style.visibility</p:attrName>
                                        </p:attrNameLst>
                                      </p:cBhvr>
                                      <p:to>
                                        <p:strVal val="hidden"/>
                                      </p:to>
                                    </p:set>
                                  </p:childTnLst>
                                </p:cTn>
                              </p:par>
                              <p:par>
                                <p:cTn id="79" presetID="1" presetClass="exit" presetSubtype="0" fill="hold" grpId="2" nodeType="withEffect">
                                  <p:stCondLst>
                                    <p:cond delay="0"/>
                                  </p:stCondLst>
                                  <p:childTnLst>
                                    <p:set>
                                      <p:cBhvr>
                                        <p:cTn id="80" dur="1" fill="hold">
                                          <p:stCondLst>
                                            <p:cond delay="0"/>
                                          </p:stCondLst>
                                        </p:cTn>
                                        <p:tgtEl>
                                          <p:spTgt spid="138"/>
                                        </p:tgtEl>
                                        <p:attrNameLst>
                                          <p:attrName>style.visibility</p:attrName>
                                        </p:attrNameLst>
                                      </p:cBhvr>
                                      <p:to>
                                        <p:strVal val="hidden"/>
                                      </p:to>
                                    </p:set>
                                  </p:childTnLst>
                                </p:cTn>
                              </p:par>
                              <p:par>
                                <p:cTn id="81" presetID="1" presetClass="exit" presetSubtype="0" fill="hold" grpId="2" nodeType="withEffect">
                                  <p:stCondLst>
                                    <p:cond delay="0"/>
                                  </p:stCondLst>
                                  <p:childTnLst>
                                    <p:set>
                                      <p:cBhvr>
                                        <p:cTn id="82" dur="1" fill="hold">
                                          <p:stCondLst>
                                            <p:cond delay="0"/>
                                          </p:stCondLst>
                                        </p:cTn>
                                        <p:tgtEl>
                                          <p:spTgt spid="122"/>
                                        </p:tgtEl>
                                        <p:attrNameLst>
                                          <p:attrName>style.visibility</p:attrName>
                                        </p:attrNameLst>
                                      </p:cBhvr>
                                      <p:to>
                                        <p:strVal val="hidden"/>
                                      </p:to>
                                    </p:set>
                                  </p:childTnLst>
                                </p:cTn>
                              </p:par>
                            </p:childTnLst>
                          </p:cTn>
                        </p:par>
                      </p:childTnLst>
                    </p:cTn>
                  </p:par>
                </p:childTnLst>
              </p:cTn>
              <p:nextCondLst>
                <p:cond evt="onClick" delay="0">
                  <p:tgtEl>
                    <p:spTgt spid="160"/>
                  </p:tgtEl>
                </p:cond>
              </p:nextCondLst>
            </p:seq>
            <p:seq concurrent="1" nextAc="seek">
              <p:cTn id="83" restart="whenNotActive" fill="hold" evtFilter="cancelBubble" nodeType="interactiveSeq">
                <p:stCondLst>
                  <p:cond evt="onClick" delay="0">
                    <p:tgtEl>
                      <p:spTgt spid="161"/>
                    </p:tgtEl>
                  </p:cond>
                </p:stCondLst>
                <p:endSync evt="end" delay="0">
                  <p:rtn val="all"/>
                </p:endSync>
                <p:childTnLst>
                  <p:par>
                    <p:cTn id="84" fill="hold">
                      <p:stCondLst>
                        <p:cond delay="0"/>
                      </p:stCondLst>
                      <p:childTnLst>
                        <p:par>
                          <p:cTn id="85" fill="hold">
                            <p:stCondLst>
                              <p:cond delay="0"/>
                            </p:stCondLst>
                            <p:childTnLst>
                              <p:par>
                                <p:cTn id="86" presetID="1" presetClass="entr" presetSubtype="0" fill="hold" grpId="3" nodeType="clickEffect">
                                  <p:stCondLst>
                                    <p:cond delay="0"/>
                                  </p:stCondLst>
                                  <p:childTnLst>
                                    <p:set>
                                      <p:cBhvr>
                                        <p:cTn id="87" dur="1" fill="hold">
                                          <p:stCondLst>
                                            <p:cond delay="0"/>
                                          </p:stCondLst>
                                        </p:cTn>
                                        <p:tgtEl>
                                          <p:spTgt spid="171"/>
                                        </p:tgtEl>
                                        <p:attrNameLst>
                                          <p:attrName>style.visibility</p:attrName>
                                        </p:attrNameLst>
                                      </p:cBhvr>
                                      <p:to>
                                        <p:strVal val="visible"/>
                                      </p:to>
                                    </p:set>
                                  </p:childTnLst>
                                </p:cTn>
                              </p:par>
                              <p:par>
                                <p:cTn id="88" presetID="1" presetClass="exit" presetSubtype="0" fill="hold" grpId="3" nodeType="withEffect">
                                  <p:stCondLst>
                                    <p:cond delay="0"/>
                                  </p:stCondLst>
                                  <p:childTnLst>
                                    <p:set>
                                      <p:cBhvr>
                                        <p:cTn id="89" dur="1" fill="hold">
                                          <p:stCondLst>
                                            <p:cond delay="0"/>
                                          </p:stCondLst>
                                        </p:cTn>
                                        <p:tgtEl>
                                          <p:spTgt spid="169"/>
                                        </p:tgtEl>
                                        <p:attrNameLst>
                                          <p:attrName>style.visibility</p:attrName>
                                        </p:attrNameLst>
                                      </p:cBhvr>
                                      <p:to>
                                        <p:strVal val="hidden"/>
                                      </p:to>
                                    </p:set>
                                  </p:childTnLst>
                                </p:cTn>
                              </p:par>
                              <p:par>
                                <p:cTn id="90" presetID="1" presetClass="exit" presetSubtype="0" fill="hold" grpId="3" nodeType="withEffect">
                                  <p:stCondLst>
                                    <p:cond delay="0"/>
                                  </p:stCondLst>
                                  <p:childTnLst>
                                    <p:set>
                                      <p:cBhvr>
                                        <p:cTn id="91" dur="1" fill="hold">
                                          <p:stCondLst>
                                            <p:cond delay="0"/>
                                          </p:stCondLst>
                                        </p:cTn>
                                        <p:tgtEl>
                                          <p:spTgt spid="170"/>
                                        </p:tgtEl>
                                        <p:attrNameLst>
                                          <p:attrName>style.visibility</p:attrName>
                                        </p:attrNameLst>
                                      </p:cBhvr>
                                      <p:to>
                                        <p:strVal val="hidden"/>
                                      </p:to>
                                    </p:set>
                                  </p:childTnLst>
                                </p:cTn>
                              </p:par>
                              <p:par>
                                <p:cTn id="92" presetID="1" presetClass="exit" presetSubtype="0" fill="hold" grpId="3" nodeType="withEffect">
                                  <p:stCondLst>
                                    <p:cond delay="0"/>
                                  </p:stCondLst>
                                  <p:childTnLst>
                                    <p:set>
                                      <p:cBhvr>
                                        <p:cTn id="93" dur="1" fill="hold">
                                          <p:stCondLst>
                                            <p:cond delay="0"/>
                                          </p:stCondLst>
                                        </p:cTn>
                                        <p:tgtEl>
                                          <p:spTgt spid="172"/>
                                        </p:tgtEl>
                                        <p:attrNameLst>
                                          <p:attrName>style.visibility</p:attrName>
                                        </p:attrNameLst>
                                      </p:cBhvr>
                                      <p:to>
                                        <p:strVal val="hidden"/>
                                      </p:to>
                                    </p:set>
                                  </p:childTnLst>
                                </p:cTn>
                              </p:par>
                              <p:par>
                                <p:cTn id="94" presetID="1" presetClass="entr" presetSubtype="0" fill="hold" nodeType="withEffect">
                                  <p:stCondLst>
                                    <p:cond delay="0"/>
                                  </p:stCondLst>
                                  <p:childTnLst>
                                    <p:set>
                                      <p:cBhvr>
                                        <p:cTn id="95" dur="1" fill="hold">
                                          <p:stCondLst>
                                            <p:cond delay="0"/>
                                          </p:stCondLst>
                                        </p:cTn>
                                        <p:tgtEl>
                                          <p:spTgt spid="16"/>
                                        </p:tgtEl>
                                        <p:attrNameLst>
                                          <p:attrName>style.visibility</p:attrName>
                                        </p:attrNameLst>
                                      </p:cBhvr>
                                      <p:to>
                                        <p:strVal val="visible"/>
                                      </p:to>
                                    </p:set>
                                  </p:childTnLst>
                                </p:cTn>
                              </p:par>
                              <p:par>
                                <p:cTn id="96" presetID="1" presetClass="entr" presetSubtype="0" fill="hold" grpId="3" nodeType="withEffect">
                                  <p:stCondLst>
                                    <p:cond delay="0"/>
                                  </p:stCondLst>
                                  <p:childTnLst>
                                    <p:set>
                                      <p:cBhvr>
                                        <p:cTn id="97" dur="1" fill="hold">
                                          <p:stCondLst>
                                            <p:cond delay="0"/>
                                          </p:stCondLst>
                                        </p:cTn>
                                        <p:tgtEl>
                                          <p:spTgt spid="138"/>
                                        </p:tgtEl>
                                        <p:attrNameLst>
                                          <p:attrName>style.visibility</p:attrName>
                                        </p:attrNameLst>
                                      </p:cBhvr>
                                      <p:to>
                                        <p:strVal val="visible"/>
                                      </p:to>
                                    </p:set>
                                  </p:childTnLst>
                                </p:cTn>
                              </p:par>
                              <p:par>
                                <p:cTn id="98" presetID="1" presetClass="exit" presetSubtype="0" fill="hold" nodeType="withEffect">
                                  <p:stCondLst>
                                    <p:cond delay="0"/>
                                  </p:stCondLst>
                                  <p:childTnLst>
                                    <p:set>
                                      <p:cBhvr>
                                        <p:cTn id="99" dur="1" fill="hold">
                                          <p:stCondLst>
                                            <p:cond delay="0"/>
                                          </p:stCondLst>
                                        </p:cTn>
                                        <p:tgtEl>
                                          <p:spTgt spid="15"/>
                                        </p:tgtEl>
                                        <p:attrNameLst>
                                          <p:attrName>style.visibility</p:attrName>
                                        </p:attrNameLst>
                                      </p:cBhvr>
                                      <p:to>
                                        <p:strVal val="hidden"/>
                                      </p:to>
                                    </p:set>
                                  </p:childTnLst>
                                </p:cTn>
                              </p:par>
                              <p:par>
                                <p:cTn id="100" presetID="1" presetClass="exit" presetSubtype="0" fill="hold" nodeType="withEffect">
                                  <p:stCondLst>
                                    <p:cond delay="0"/>
                                  </p:stCondLst>
                                  <p:childTnLst>
                                    <p:set>
                                      <p:cBhvr>
                                        <p:cTn id="101" dur="1" fill="hold">
                                          <p:stCondLst>
                                            <p:cond delay="0"/>
                                          </p:stCondLst>
                                        </p:cTn>
                                        <p:tgtEl>
                                          <p:spTgt spid="18"/>
                                        </p:tgtEl>
                                        <p:attrNameLst>
                                          <p:attrName>style.visibility</p:attrName>
                                        </p:attrNameLst>
                                      </p:cBhvr>
                                      <p:to>
                                        <p:strVal val="hidden"/>
                                      </p:to>
                                    </p:set>
                                  </p:childTnLst>
                                </p:cTn>
                              </p:par>
                              <p:par>
                                <p:cTn id="102" presetID="1" presetClass="exit" presetSubtype="0" fill="hold" nodeType="withEffect">
                                  <p:stCondLst>
                                    <p:cond delay="0"/>
                                  </p:stCondLst>
                                  <p:childTnLst>
                                    <p:set>
                                      <p:cBhvr>
                                        <p:cTn id="103" dur="1" fill="hold">
                                          <p:stCondLst>
                                            <p:cond delay="0"/>
                                          </p:stCondLst>
                                        </p:cTn>
                                        <p:tgtEl>
                                          <p:spTgt spid="19"/>
                                        </p:tgtEl>
                                        <p:attrNameLst>
                                          <p:attrName>style.visibility</p:attrName>
                                        </p:attrNameLst>
                                      </p:cBhvr>
                                      <p:to>
                                        <p:strVal val="hidden"/>
                                      </p:to>
                                    </p:set>
                                  </p:childTnLst>
                                </p:cTn>
                              </p:par>
                              <p:par>
                                <p:cTn id="104" presetID="1" presetClass="exit" presetSubtype="0" fill="hold" grpId="3" nodeType="withEffect">
                                  <p:stCondLst>
                                    <p:cond delay="0"/>
                                  </p:stCondLst>
                                  <p:childTnLst>
                                    <p:set>
                                      <p:cBhvr>
                                        <p:cTn id="105" dur="1" fill="hold">
                                          <p:stCondLst>
                                            <p:cond delay="0"/>
                                          </p:stCondLst>
                                        </p:cTn>
                                        <p:tgtEl>
                                          <p:spTgt spid="146"/>
                                        </p:tgtEl>
                                        <p:attrNameLst>
                                          <p:attrName>style.visibility</p:attrName>
                                        </p:attrNameLst>
                                      </p:cBhvr>
                                      <p:to>
                                        <p:strVal val="hidden"/>
                                      </p:to>
                                    </p:set>
                                  </p:childTnLst>
                                </p:cTn>
                              </p:par>
                              <p:par>
                                <p:cTn id="106" presetID="1" presetClass="exit" presetSubtype="0" fill="hold" grpId="3" nodeType="withEffect">
                                  <p:stCondLst>
                                    <p:cond delay="0"/>
                                  </p:stCondLst>
                                  <p:childTnLst>
                                    <p:set>
                                      <p:cBhvr>
                                        <p:cTn id="107" dur="1" fill="hold">
                                          <p:stCondLst>
                                            <p:cond delay="0"/>
                                          </p:stCondLst>
                                        </p:cTn>
                                        <p:tgtEl>
                                          <p:spTgt spid="130"/>
                                        </p:tgtEl>
                                        <p:attrNameLst>
                                          <p:attrName>style.visibility</p:attrName>
                                        </p:attrNameLst>
                                      </p:cBhvr>
                                      <p:to>
                                        <p:strVal val="hidden"/>
                                      </p:to>
                                    </p:set>
                                  </p:childTnLst>
                                </p:cTn>
                              </p:par>
                              <p:par>
                                <p:cTn id="108" presetID="1" presetClass="exit" presetSubtype="0" fill="hold" grpId="3" nodeType="withEffect">
                                  <p:stCondLst>
                                    <p:cond delay="0"/>
                                  </p:stCondLst>
                                  <p:childTnLst>
                                    <p:set>
                                      <p:cBhvr>
                                        <p:cTn id="109" dur="1" fill="hold">
                                          <p:stCondLst>
                                            <p:cond delay="0"/>
                                          </p:stCondLst>
                                        </p:cTn>
                                        <p:tgtEl>
                                          <p:spTgt spid="122"/>
                                        </p:tgtEl>
                                        <p:attrNameLst>
                                          <p:attrName>style.visibility</p:attrName>
                                        </p:attrNameLst>
                                      </p:cBhvr>
                                      <p:to>
                                        <p:strVal val="hidden"/>
                                      </p:to>
                                    </p:set>
                                  </p:childTnLst>
                                </p:cTn>
                              </p:par>
                            </p:childTnLst>
                          </p:cTn>
                        </p:par>
                      </p:childTnLst>
                    </p:cTn>
                  </p:par>
                </p:childTnLst>
              </p:cTn>
              <p:nextCondLst>
                <p:cond evt="onClick" delay="0">
                  <p:tgtEl>
                    <p:spTgt spid="161"/>
                  </p:tgtEl>
                </p:cond>
              </p:nextCondLst>
            </p:seq>
            <p:seq concurrent="1" nextAc="seek">
              <p:cTn id="110" restart="whenNotActive" fill="hold" evtFilter="cancelBubble" nodeType="interactiveSeq">
                <p:stCondLst>
                  <p:cond evt="onClick" delay="0">
                    <p:tgtEl>
                      <p:spTgt spid="54"/>
                    </p:tgtEl>
                  </p:cond>
                </p:stCondLst>
                <p:endSync evt="end" delay="0">
                  <p:rtn val="all"/>
                </p:endSync>
                <p:childTnLst>
                  <p:par>
                    <p:cTn id="111" fill="hold">
                      <p:stCondLst>
                        <p:cond delay="0"/>
                      </p:stCondLst>
                      <p:childTnLst>
                        <p:par>
                          <p:cTn id="112" fill="hold">
                            <p:stCondLst>
                              <p:cond delay="0"/>
                            </p:stCondLst>
                            <p:childTnLst>
                              <p:par>
                                <p:cTn id="113" presetID="1" presetClass="entr" presetSubtype="0" fill="hold" grpId="4" nodeType="clickEffect">
                                  <p:stCondLst>
                                    <p:cond delay="0"/>
                                  </p:stCondLst>
                                  <p:childTnLst>
                                    <p:set>
                                      <p:cBhvr>
                                        <p:cTn id="114" dur="1" fill="hold">
                                          <p:stCondLst>
                                            <p:cond delay="0"/>
                                          </p:stCondLst>
                                        </p:cTn>
                                        <p:tgtEl>
                                          <p:spTgt spid="172"/>
                                        </p:tgtEl>
                                        <p:attrNameLst>
                                          <p:attrName>style.visibility</p:attrName>
                                        </p:attrNameLst>
                                      </p:cBhvr>
                                      <p:to>
                                        <p:strVal val="visible"/>
                                      </p:to>
                                    </p:set>
                                  </p:childTnLst>
                                </p:cTn>
                              </p:par>
                              <p:par>
                                <p:cTn id="115" presetID="1" presetClass="exit" presetSubtype="0" fill="hold" grpId="4" nodeType="withEffect">
                                  <p:stCondLst>
                                    <p:cond delay="0"/>
                                  </p:stCondLst>
                                  <p:childTnLst>
                                    <p:set>
                                      <p:cBhvr>
                                        <p:cTn id="116" dur="1" fill="hold">
                                          <p:stCondLst>
                                            <p:cond delay="0"/>
                                          </p:stCondLst>
                                        </p:cTn>
                                        <p:tgtEl>
                                          <p:spTgt spid="169"/>
                                        </p:tgtEl>
                                        <p:attrNameLst>
                                          <p:attrName>style.visibility</p:attrName>
                                        </p:attrNameLst>
                                      </p:cBhvr>
                                      <p:to>
                                        <p:strVal val="hidden"/>
                                      </p:to>
                                    </p:set>
                                  </p:childTnLst>
                                </p:cTn>
                              </p:par>
                              <p:par>
                                <p:cTn id="117" presetID="1" presetClass="exit" presetSubtype="0" fill="hold" grpId="4" nodeType="withEffect">
                                  <p:stCondLst>
                                    <p:cond delay="0"/>
                                  </p:stCondLst>
                                  <p:childTnLst>
                                    <p:set>
                                      <p:cBhvr>
                                        <p:cTn id="118" dur="1" fill="hold">
                                          <p:stCondLst>
                                            <p:cond delay="0"/>
                                          </p:stCondLst>
                                        </p:cTn>
                                        <p:tgtEl>
                                          <p:spTgt spid="170"/>
                                        </p:tgtEl>
                                        <p:attrNameLst>
                                          <p:attrName>style.visibility</p:attrName>
                                        </p:attrNameLst>
                                      </p:cBhvr>
                                      <p:to>
                                        <p:strVal val="hidden"/>
                                      </p:to>
                                    </p:set>
                                  </p:childTnLst>
                                </p:cTn>
                              </p:par>
                              <p:par>
                                <p:cTn id="119" presetID="1" presetClass="exit" presetSubtype="0" fill="hold" grpId="4" nodeType="withEffect">
                                  <p:stCondLst>
                                    <p:cond delay="0"/>
                                  </p:stCondLst>
                                  <p:childTnLst>
                                    <p:set>
                                      <p:cBhvr>
                                        <p:cTn id="120" dur="1" fill="hold">
                                          <p:stCondLst>
                                            <p:cond delay="0"/>
                                          </p:stCondLst>
                                        </p:cTn>
                                        <p:tgtEl>
                                          <p:spTgt spid="171"/>
                                        </p:tgtEl>
                                        <p:attrNameLst>
                                          <p:attrName>style.visibility</p:attrName>
                                        </p:attrNameLst>
                                      </p:cBhvr>
                                      <p:to>
                                        <p:strVal val="hidden"/>
                                      </p:to>
                                    </p:set>
                                  </p:childTnLst>
                                </p:cTn>
                              </p:par>
                              <p:par>
                                <p:cTn id="121" presetID="1" presetClass="entr" presetSubtype="0" fill="hold" nodeType="withEffect">
                                  <p:stCondLst>
                                    <p:cond delay="0"/>
                                  </p:stCondLst>
                                  <p:childTnLst>
                                    <p:set>
                                      <p:cBhvr>
                                        <p:cTn id="122" dur="1" fill="hold">
                                          <p:stCondLst>
                                            <p:cond delay="0"/>
                                          </p:stCondLst>
                                        </p:cTn>
                                        <p:tgtEl>
                                          <p:spTgt spid="15"/>
                                        </p:tgtEl>
                                        <p:attrNameLst>
                                          <p:attrName>style.visibility</p:attrName>
                                        </p:attrNameLst>
                                      </p:cBhvr>
                                      <p:to>
                                        <p:strVal val="visible"/>
                                      </p:to>
                                    </p:set>
                                  </p:childTnLst>
                                </p:cTn>
                              </p:par>
                              <p:par>
                                <p:cTn id="123" presetID="1" presetClass="entr" presetSubtype="0" fill="hold" grpId="4" nodeType="withEffect">
                                  <p:stCondLst>
                                    <p:cond delay="0"/>
                                  </p:stCondLst>
                                  <p:childTnLst>
                                    <p:set>
                                      <p:cBhvr>
                                        <p:cTn id="124" dur="1" fill="hold">
                                          <p:stCondLst>
                                            <p:cond delay="0"/>
                                          </p:stCondLst>
                                        </p:cTn>
                                        <p:tgtEl>
                                          <p:spTgt spid="146"/>
                                        </p:tgtEl>
                                        <p:attrNameLst>
                                          <p:attrName>style.visibility</p:attrName>
                                        </p:attrNameLst>
                                      </p:cBhvr>
                                      <p:to>
                                        <p:strVal val="visible"/>
                                      </p:to>
                                    </p:set>
                                  </p:childTnLst>
                                </p:cTn>
                              </p:par>
                              <p:par>
                                <p:cTn id="125" presetID="1" presetClass="exit" presetSubtype="0" fill="hold" nodeType="withEffect">
                                  <p:stCondLst>
                                    <p:cond delay="0"/>
                                  </p:stCondLst>
                                  <p:childTnLst>
                                    <p:set>
                                      <p:cBhvr>
                                        <p:cTn id="126" dur="1" fill="hold">
                                          <p:stCondLst>
                                            <p:cond delay="0"/>
                                          </p:stCondLst>
                                        </p:cTn>
                                        <p:tgtEl>
                                          <p:spTgt spid="16"/>
                                        </p:tgtEl>
                                        <p:attrNameLst>
                                          <p:attrName>style.visibility</p:attrName>
                                        </p:attrNameLst>
                                      </p:cBhvr>
                                      <p:to>
                                        <p:strVal val="hidden"/>
                                      </p:to>
                                    </p:set>
                                  </p:childTnLst>
                                </p:cTn>
                              </p:par>
                              <p:par>
                                <p:cTn id="127" presetID="1" presetClass="exit" presetSubtype="0" fill="hold" nodeType="withEffect">
                                  <p:stCondLst>
                                    <p:cond delay="0"/>
                                  </p:stCondLst>
                                  <p:childTnLst>
                                    <p:set>
                                      <p:cBhvr>
                                        <p:cTn id="128" dur="1" fill="hold">
                                          <p:stCondLst>
                                            <p:cond delay="0"/>
                                          </p:stCondLst>
                                        </p:cTn>
                                        <p:tgtEl>
                                          <p:spTgt spid="18"/>
                                        </p:tgtEl>
                                        <p:attrNameLst>
                                          <p:attrName>style.visibility</p:attrName>
                                        </p:attrNameLst>
                                      </p:cBhvr>
                                      <p:to>
                                        <p:strVal val="hidden"/>
                                      </p:to>
                                    </p:set>
                                  </p:childTnLst>
                                </p:cTn>
                              </p:par>
                              <p:par>
                                <p:cTn id="129" presetID="1" presetClass="exit" presetSubtype="0" fill="hold" nodeType="withEffect">
                                  <p:stCondLst>
                                    <p:cond delay="0"/>
                                  </p:stCondLst>
                                  <p:childTnLst>
                                    <p:set>
                                      <p:cBhvr>
                                        <p:cTn id="130" dur="1" fill="hold">
                                          <p:stCondLst>
                                            <p:cond delay="0"/>
                                          </p:stCondLst>
                                        </p:cTn>
                                        <p:tgtEl>
                                          <p:spTgt spid="19"/>
                                        </p:tgtEl>
                                        <p:attrNameLst>
                                          <p:attrName>style.visibility</p:attrName>
                                        </p:attrNameLst>
                                      </p:cBhvr>
                                      <p:to>
                                        <p:strVal val="hidden"/>
                                      </p:to>
                                    </p:set>
                                  </p:childTnLst>
                                </p:cTn>
                              </p:par>
                              <p:par>
                                <p:cTn id="131" presetID="1" presetClass="exit" presetSubtype="0" fill="hold" grpId="4" nodeType="withEffect">
                                  <p:stCondLst>
                                    <p:cond delay="0"/>
                                  </p:stCondLst>
                                  <p:childTnLst>
                                    <p:set>
                                      <p:cBhvr>
                                        <p:cTn id="132" dur="1" fill="hold">
                                          <p:stCondLst>
                                            <p:cond delay="0"/>
                                          </p:stCondLst>
                                        </p:cTn>
                                        <p:tgtEl>
                                          <p:spTgt spid="138"/>
                                        </p:tgtEl>
                                        <p:attrNameLst>
                                          <p:attrName>style.visibility</p:attrName>
                                        </p:attrNameLst>
                                      </p:cBhvr>
                                      <p:to>
                                        <p:strVal val="hidden"/>
                                      </p:to>
                                    </p:set>
                                  </p:childTnLst>
                                </p:cTn>
                              </p:par>
                              <p:par>
                                <p:cTn id="133" presetID="1" presetClass="exit" presetSubtype="0" fill="hold" grpId="4" nodeType="withEffect">
                                  <p:stCondLst>
                                    <p:cond delay="0"/>
                                  </p:stCondLst>
                                  <p:childTnLst>
                                    <p:set>
                                      <p:cBhvr>
                                        <p:cTn id="134" dur="1" fill="hold">
                                          <p:stCondLst>
                                            <p:cond delay="0"/>
                                          </p:stCondLst>
                                        </p:cTn>
                                        <p:tgtEl>
                                          <p:spTgt spid="130"/>
                                        </p:tgtEl>
                                        <p:attrNameLst>
                                          <p:attrName>style.visibility</p:attrName>
                                        </p:attrNameLst>
                                      </p:cBhvr>
                                      <p:to>
                                        <p:strVal val="hidden"/>
                                      </p:to>
                                    </p:set>
                                  </p:childTnLst>
                                </p:cTn>
                              </p:par>
                              <p:par>
                                <p:cTn id="135" presetID="1" presetClass="exit" presetSubtype="0" fill="hold" grpId="4" nodeType="withEffect">
                                  <p:stCondLst>
                                    <p:cond delay="0"/>
                                  </p:stCondLst>
                                  <p:childTnLst>
                                    <p:set>
                                      <p:cBhvr>
                                        <p:cTn id="136" dur="1" fill="hold">
                                          <p:stCondLst>
                                            <p:cond delay="0"/>
                                          </p:stCondLst>
                                        </p:cTn>
                                        <p:tgtEl>
                                          <p:spTgt spid="122"/>
                                        </p:tgtEl>
                                        <p:attrNameLst>
                                          <p:attrName>style.visibility</p:attrName>
                                        </p:attrNameLst>
                                      </p:cBhvr>
                                      <p:to>
                                        <p:strVal val="hidden"/>
                                      </p:to>
                                    </p:set>
                                  </p:childTnLst>
                                </p:cTn>
                              </p:par>
                            </p:childTnLst>
                          </p:cTn>
                        </p:par>
                      </p:childTnLst>
                    </p:cTn>
                  </p:par>
                </p:childTnLst>
              </p:cTn>
              <p:nextCondLst>
                <p:cond evt="onClick" delay="0">
                  <p:tgtEl>
                    <p:spTgt spid="54"/>
                  </p:tgtEl>
                </p:cond>
              </p:nextCondLst>
            </p:seq>
            <p:seq concurrent="1" nextAc="seek">
              <p:cTn id="137" restart="whenNotActive" fill="hold" evtFilter="cancelBubble" nodeType="interactiveSeq">
                <p:stCondLst>
                  <p:cond evt="onClick" delay="0">
                    <p:tgtEl>
                      <p:spTgt spid="122"/>
                    </p:tgtEl>
                  </p:cond>
                </p:stCondLst>
                <p:endSync evt="end" delay="0">
                  <p:rtn val="all"/>
                </p:endSync>
                <p:childTnLst>
                  <p:par>
                    <p:cTn id="138" fill="hold">
                      <p:stCondLst>
                        <p:cond delay="0"/>
                      </p:stCondLst>
                      <p:childTnLst>
                        <p:par>
                          <p:cTn id="139" fill="hold">
                            <p:stCondLst>
                              <p:cond delay="0"/>
                            </p:stCondLst>
                            <p:childTnLst>
                              <p:par>
                                <p:cTn id="140" presetID="1" presetClass="entr" presetSubtype="0" fill="hold" nodeType="clickEffect">
                                  <p:stCondLst>
                                    <p:cond delay="0"/>
                                  </p:stCondLst>
                                  <p:childTnLst>
                                    <p:set>
                                      <p:cBhvr>
                                        <p:cTn id="141" dur="1" fill="hold">
                                          <p:stCondLst>
                                            <p:cond delay="0"/>
                                          </p:stCondLst>
                                        </p:cTn>
                                        <p:tgtEl>
                                          <p:spTgt spid="11"/>
                                        </p:tgtEl>
                                        <p:attrNameLst>
                                          <p:attrName>style.visibility</p:attrName>
                                        </p:attrNameLst>
                                      </p:cBhvr>
                                      <p:to>
                                        <p:strVal val="visible"/>
                                      </p:to>
                                    </p:set>
                                  </p:childTnLst>
                                </p:cTn>
                              </p:par>
                              <p:par>
                                <p:cTn id="142" presetID="0" presetClass="verb" presetSubtype="0" fill="hold" nodeType="withEffect">
                                  <p:stCondLst>
                                    <p:cond delay="0"/>
                                  </p:stCondLst>
                                  <p:childTnLst>
                                    <p:cmd type="verb" cmd="0">
                                      <p:cBhvr>
                                        <p:cTn id="143" dur="1" fill="hold"/>
                                        <p:tgtEl>
                                          <p:spTgt spid="11"/>
                                        </p:tgtEl>
                                      </p:cBhvr>
                                    </p:cmd>
                                  </p:childTnLst>
                                </p:cTn>
                              </p:par>
                              <p:par>
                                <p:cTn id="144" presetID="1" presetClass="exit" presetSubtype="0" fill="hold" nodeType="withEffect">
                                  <p:stCondLst>
                                    <p:cond delay="0"/>
                                  </p:stCondLst>
                                  <p:childTnLst>
                                    <p:set>
                                      <p:cBhvr>
                                        <p:cTn id="145" dur="1" fill="hold">
                                          <p:stCondLst>
                                            <p:cond delay="0"/>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22"/>
                  </p:tgtEl>
                </p:cond>
              </p:nextCondLst>
            </p:seq>
            <p:seq concurrent="1" nextAc="seek">
              <p:cTn id="146" restart="whenNotActive" fill="hold" evtFilter="cancelBubble" nodeType="interactiveSeq">
                <p:stCondLst>
                  <p:cond evt="onClick" delay="0">
                    <p:tgtEl>
                      <p:spTgt spid="130"/>
                    </p:tgtEl>
                  </p:cond>
                </p:stCondLst>
                <p:endSync evt="end" delay="0">
                  <p:rtn val="all"/>
                </p:endSync>
                <p:childTnLst>
                  <p:par>
                    <p:cTn id="147" fill="hold">
                      <p:stCondLst>
                        <p:cond delay="0"/>
                      </p:stCondLst>
                      <p:childTnLst>
                        <p:par>
                          <p:cTn id="148" fill="hold">
                            <p:stCondLst>
                              <p:cond delay="0"/>
                            </p:stCondLst>
                            <p:childTnLst>
                              <p:par>
                                <p:cTn id="149" presetID="1" presetClass="entr" presetSubtype="0" fill="hold" nodeType="clickEffect">
                                  <p:stCondLst>
                                    <p:cond delay="0"/>
                                  </p:stCondLst>
                                  <p:childTnLst>
                                    <p:set>
                                      <p:cBhvr>
                                        <p:cTn id="150" dur="1" fill="hold">
                                          <p:stCondLst>
                                            <p:cond delay="0"/>
                                          </p:stCondLst>
                                        </p:cTn>
                                        <p:tgtEl>
                                          <p:spTgt spid="11"/>
                                        </p:tgtEl>
                                        <p:attrNameLst>
                                          <p:attrName>style.visibility</p:attrName>
                                        </p:attrNameLst>
                                      </p:cBhvr>
                                      <p:to>
                                        <p:strVal val="visible"/>
                                      </p:to>
                                    </p:set>
                                  </p:childTnLst>
                                </p:cTn>
                              </p:par>
                              <p:par>
                                <p:cTn id="151" presetID="2" presetClass="verb" presetSubtype="0" fill="hold" nodeType="withEffect">
                                  <p:stCondLst>
                                    <p:cond delay="0"/>
                                  </p:stCondLst>
                                  <p:childTnLst>
                                    <p:cmd type="verb" cmd="2">
                                      <p:cBhvr>
                                        <p:cTn id="152" dur="1" fill="hold"/>
                                        <p:tgtEl>
                                          <p:spTgt spid="11"/>
                                        </p:tgtEl>
                                      </p:cBhvr>
                                    </p:cmd>
                                  </p:childTnLst>
                                </p:cTn>
                              </p:par>
                              <p:par>
                                <p:cTn id="153" presetID="1" presetClass="exit" presetSubtype="0" fill="hold" nodeType="withEffect">
                                  <p:stCondLst>
                                    <p:cond delay="0"/>
                                  </p:stCondLst>
                                  <p:childTnLst>
                                    <p:set>
                                      <p:cBhvr>
                                        <p:cTn id="154" dur="1" fill="hold">
                                          <p:stCondLst>
                                            <p:cond delay="0"/>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30"/>
                  </p:tgtEl>
                </p:cond>
              </p:nextCondLst>
            </p:seq>
            <p:seq concurrent="1" nextAc="seek">
              <p:cTn id="155" restart="whenNotActive" fill="hold" evtFilter="cancelBubble" nodeType="interactiveSeq">
                <p:stCondLst>
                  <p:cond evt="onClick" delay="0">
                    <p:tgtEl>
                      <p:spTgt spid="138"/>
                    </p:tgtEl>
                  </p:cond>
                </p:stCondLst>
                <p:endSync evt="end" delay="0">
                  <p:rtn val="all"/>
                </p:endSync>
                <p:childTnLst>
                  <p:par>
                    <p:cTn id="156" fill="hold">
                      <p:stCondLst>
                        <p:cond delay="0"/>
                      </p:stCondLst>
                      <p:childTnLst>
                        <p:par>
                          <p:cTn id="157" fill="hold">
                            <p:stCondLst>
                              <p:cond delay="0"/>
                            </p:stCondLst>
                            <p:childTnLst>
                              <p:par>
                                <p:cTn id="158" presetID="1" presetClass="entr" presetSubtype="0" fill="hold" nodeType="clickEffect">
                                  <p:stCondLst>
                                    <p:cond delay="0"/>
                                  </p:stCondLst>
                                  <p:childTnLst>
                                    <p:set>
                                      <p:cBhvr>
                                        <p:cTn id="159" dur="1" fill="hold">
                                          <p:stCondLst>
                                            <p:cond delay="0"/>
                                          </p:stCondLst>
                                        </p:cTn>
                                        <p:tgtEl>
                                          <p:spTgt spid="11"/>
                                        </p:tgtEl>
                                        <p:attrNameLst>
                                          <p:attrName>style.visibility</p:attrName>
                                        </p:attrNameLst>
                                      </p:cBhvr>
                                      <p:to>
                                        <p:strVal val="visible"/>
                                      </p:to>
                                    </p:set>
                                  </p:childTnLst>
                                </p:cTn>
                              </p:par>
                              <p:par>
                                <p:cTn id="160" presetID="0" presetClass="verb" presetSubtype="0" fill="hold" nodeType="withEffect">
                                  <p:stCondLst>
                                    <p:cond delay="0"/>
                                  </p:stCondLst>
                                  <p:childTnLst>
                                    <p:cmd type="verb" cmd="0">
                                      <p:cBhvr>
                                        <p:cTn id="161" dur="1" fill="hold"/>
                                        <p:tgtEl>
                                          <p:spTgt spid="11"/>
                                        </p:tgtEl>
                                      </p:cBhvr>
                                    </p:cmd>
                                  </p:childTnLst>
                                </p:cTn>
                              </p:par>
                              <p:par>
                                <p:cTn id="162" presetID="1" presetClass="exit" presetSubtype="0" fill="hold" nodeType="withEffect">
                                  <p:stCondLst>
                                    <p:cond delay="0"/>
                                  </p:stCondLst>
                                  <p:childTnLst>
                                    <p:set>
                                      <p:cBhvr>
                                        <p:cTn id="163" dur="1" fill="hold">
                                          <p:stCondLst>
                                            <p:cond delay="0"/>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38"/>
                  </p:tgtEl>
                </p:cond>
              </p:nextCondLst>
            </p:seq>
            <p:seq concurrent="1" nextAc="seek">
              <p:cTn id="164" restart="whenNotActive" fill="hold" evtFilter="cancelBubble" nodeType="interactiveSeq">
                <p:stCondLst>
                  <p:cond evt="onClick" delay="0">
                    <p:tgtEl>
                      <p:spTgt spid="146"/>
                    </p:tgtEl>
                  </p:cond>
                </p:stCondLst>
                <p:endSync evt="end" delay="0">
                  <p:rtn val="all"/>
                </p:endSync>
                <p:childTnLst>
                  <p:par>
                    <p:cTn id="165" fill="hold">
                      <p:stCondLst>
                        <p:cond delay="0"/>
                      </p:stCondLst>
                      <p:childTnLst>
                        <p:par>
                          <p:cTn id="166" fill="hold">
                            <p:stCondLst>
                              <p:cond delay="0"/>
                            </p:stCondLst>
                            <p:childTnLst>
                              <p:par>
                                <p:cTn id="167" presetID="1" presetClass="entr" presetSubtype="0" fill="hold" nodeType="clickEffect">
                                  <p:stCondLst>
                                    <p:cond delay="0"/>
                                  </p:stCondLst>
                                  <p:childTnLst>
                                    <p:set>
                                      <p:cBhvr>
                                        <p:cTn id="168" dur="1" fill="hold">
                                          <p:stCondLst>
                                            <p:cond delay="0"/>
                                          </p:stCondLst>
                                        </p:cTn>
                                        <p:tgtEl>
                                          <p:spTgt spid="11"/>
                                        </p:tgtEl>
                                        <p:attrNameLst>
                                          <p:attrName>style.visibility</p:attrName>
                                        </p:attrNameLst>
                                      </p:cBhvr>
                                      <p:to>
                                        <p:strVal val="visible"/>
                                      </p:to>
                                    </p:set>
                                  </p:childTnLst>
                                </p:cTn>
                              </p:par>
                              <p:par>
                                <p:cTn id="169" presetID="0" presetClass="verb" presetSubtype="0" fill="hold" nodeType="withEffect">
                                  <p:stCondLst>
                                    <p:cond delay="0"/>
                                  </p:stCondLst>
                                  <p:childTnLst>
                                    <p:cmd type="verb" cmd="0">
                                      <p:cBhvr>
                                        <p:cTn id="170" dur="1" fill="hold"/>
                                        <p:tgtEl>
                                          <p:spTgt spid="11"/>
                                        </p:tgtEl>
                                      </p:cBhvr>
                                    </p:cmd>
                                  </p:childTnLst>
                                </p:cTn>
                              </p:par>
                              <p:par>
                                <p:cTn id="171" presetID="1" presetClass="exit" presetSubtype="0" fill="hold" nodeType="withEffect">
                                  <p:stCondLst>
                                    <p:cond delay="0"/>
                                  </p:stCondLst>
                                  <p:childTnLst>
                                    <p:set>
                                      <p:cBhvr>
                                        <p:cTn id="172" dur="1" fill="hold">
                                          <p:stCondLst>
                                            <p:cond delay="0"/>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46"/>
                  </p:tgtEl>
                </p:cond>
              </p:nextCondLst>
            </p:seq>
            <p:seq concurrent="1" nextAc="seek">
              <p:cTn id="173" restart="whenNotActive" fill="hold" evtFilter="cancelBubble" nodeType="interactiveSeq">
                <p:stCondLst>
                  <p:cond evt="onClick" delay="0">
                    <p:tgtEl>
                      <p:spTgt spid="7"/>
                    </p:tgtEl>
                  </p:cond>
                </p:stCondLst>
                <p:endSync evt="end" delay="0">
                  <p:rtn val="all"/>
                </p:endSync>
                <p:childTnLst>
                  <p:par>
                    <p:cTn id="174" fill="hold">
                      <p:stCondLst>
                        <p:cond delay="0"/>
                      </p:stCondLst>
                      <p:childTnLst>
                        <p:par>
                          <p:cTn id="175" fill="hold">
                            <p:stCondLst>
                              <p:cond delay="0"/>
                            </p:stCondLst>
                            <p:childTnLst>
                              <p:par>
                                <p:cTn id="176" presetID="1" presetClass="exit" presetSubtype="0" fill="hold" grpId="5" nodeType="clickEffect">
                                  <p:stCondLst>
                                    <p:cond delay="0"/>
                                  </p:stCondLst>
                                  <p:childTnLst>
                                    <p:set>
                                      <p:cBhvr>
                                        <p:cTn id="177" dur="1" fill="hold">
                                          <p:stCondLst>
                                            <p:cond delay="0"/>
                                          </p:stCondLst>
                                        </p:cTn>
                                        <p:tgtEl>
                                          <p:spTgt spid="169"/>
                                        </p:tgtEl>
                                        <p:attrNameLst>
                                          <p:attrName>style.visibility</p:attrName>
                                        </p:attrNameLst>
                                      </p:cBhvr>
                                      <p:to>
                                        <p:strVal val="hidden"/>
                                      </p:to>
                                    </p:set>
                                  </p:childTnLst>
                                </p:cTn>
                              </p:par>
                              <p:par>
                                <p:cTn id="178" presetID="1" presetClass="exit" presetSubtype="0" fill="hold" grpId="5" nodeType="withEffect">
                                  <p:stCondLst>
                                    <p:cond delay="0"/>
                                  </p:stCondLst>
                                  <p:childTnLst>
                                    <p:set>
                                      <p:cBhvr>
                                        <p:cTn id="179" dur="1" fill="hold">
                                          <p:stCondLst>
                                            <p:cond delay="0"/>
                                          </p:stCondLst>
                                        </p:cTn>
                                        <p:tgtEl>
                                          <p:spTgt spid="170"/>
                                        </p:tgtEl>
                                        <p:attrNameLst>
                                          <p:attrName>style.visibility</p:attrName>
                                        </p:attrNameLst>
                                      </p:cBhvr>
                                      <p:to>
                                        <p:strVal val="hidden"/>
                                      </p:to>
                                    </p:set>
                                  </p:childTnLst>
                                </p:cTn>
                              </p:par>
                              <p:par>
                                <p:cTn id="180" presetID="1" presetClass="exit" presetSubtype="0" fill="hold" grpId="5" nodeType="withEffect">
                                  <p:stCondLst>
                                    <p:cond delay="0"/>
                                  </p:stCondLst>
                                  <p:childTnLst>
                                    <p:set>
                                      <p:cBhvr>
                                        <p:cTn id="181" dur="1" fill="hold">
                                          <p:stCondLst>
                                            <p:cond delay="0"/>
                                          </p:stCondLst>
                                        </p:cTn>
                                        <p:tgtEl>
                                          <p:spTgt spid="171"/>
                                        </p:tgtEl>
                                        <p:attrNameLst>
                                          <p:attrName>style.visibility</p:attrName>
                                        </p:attrNameLst>
                                      </p:cBhvr>
                                      <p:to>
                                        <p:strVal val="hidden"/>
                                      </p:to>
                                    </p:set>
                                  </p:childTnLst>
                                </p:cTn>
                              </p:par>
                              <p:par>
                                <p:cTn id="182" presetID="1" presetClass="exit" presetSubtype="0" fill="hold" grpId="5" nodeType="withEffect">
                                  <p:stCondLst>
                                    <p:cond delay="0"/>
                                  </p:stCondLst>
                                  <p:childTnLst>
                                    <p:set>
                                      <p:cBhvr>
                                        <p:cTn id="183" dur="1" fill="hold">
                                          <p:stCondLst>
                                            <p:cond delay="0"/>
                                          </p:stCondLst>
                                        </p:cTn>
                                        <p:tgtEl>
                                          <p:spTgt spid="172"/>
                                        </p:tgtEl>
                                        <p:attrNameLst>
                                          <p:attrName>style.visibility</p:attrName>
                                        </p:attrNameLst>
                                      </p:cBhvr>
                                      <p:to>
                                        <p:strVal val="hidden"/>
                                      </p:to>
                                    </p:set>
                                  </p:childTnLst>
                                </p:cTn>
                              </p:par>
                              <p:par>
                                <p:cTn id="184" presetID="1" presetClass="exit" presetSubtype="0" fill="hold" nodeType="withEffect">
                                  <p:stCondLst>
                                    <p:cond delay="0"/>
                                  </p:stCondLst>
                                  <p:childTnLst>
                                    <p:set>
                                      <p:cBhvr>
                                        <p:cTn id="185" dur="1" fill="hold">
                                          <p:stCondLst>
                                            <p:cond delay="0"/>
                                          </p:stCondLst>
                                        </p:cTn>
                                        <p:tgtEl>
                                          <p:spTgt spid="19"/>
                                        </p:tgtEl>
                                        <p:attrNameLst>
                                          <p:attrName>style.visibility</p:attrName>
                                        </p:attrNameLst>
                                      </p:cBhvr>
                                      <p:to>
                                        <p:strVal val="hidden"/>
                                      </p:to>
                                    </p:set>
                                  </p:childTnLst>
                                </p:cTn>
                              </p:par>
                              <p:par>
                                <p:cTn id="186" presetID="1" presetClass="exit" presetSubtype="0" fill="hold" grpId="5" nodeType="withEffect">
                                  <p:stCondLst>
                                    <p:cond delay="0"/>
                                  </p:stCondLst>
                                  <p:childTnLst>
                                    <p:set>
                                      <p:cBhvr>
                                        <p:cTn id="187" dur="1" fill="hold">
                                          <p:stCondLst>
                                            <p:cond delay="0"/>
                                          </p:stCondLst>
                                        </p:cTn>
                                        <p:tgtEl>
                                          <p:spTgt spid="122"/>
                                        </p:tgtEl>
                                        <p:attrNameLst>
                                          <p:attrName>style.visibility</p:attrName>
                                        </p:attrNameLst>
                                      </p:cBhvr>
                                      <p:to>
                                        <p:strVal val="hidden"/>
                                      </p:to>
                                    </p:set>
                                  </p:childTnLst>
                                </p:cTn>
                              </p:par>
                              <p:par>
                                <p:cTn id="188" presetID="1" presetClass="exit" presetSubtype="0" fill="hold" nodeType="withEffect">
                                  <p:stCondLst>
                                    <p:cond delay="0"/>
                                  </p:stCondLst>
                                  <p:childTnLst>
                                    <p:set>
                                      <p:cBhvr>
                                        <p:cTn id="189" dur="1" fill="hold">
                                          <p:stCondLst>
                                            <p:cond delay="0"/>
                                          </p:stCondLst>
                                        </p:cTn>
                                        <p:tgtEl>
                                          <p:spTgt spid="15"/>
                                        </p:tgtEl>
                                        <p:attrNameLst>
                                          <p:attrName>style.visibility</p:attrName>
                                        </p:attrNameLst>
                                      </p:cBhvr>
                                      <p:to>
                                        <p:strVal val="hidden"/>
                                      </p:to>
                                    </p:set>
                                  </p:childTnLst>
                                </p:cTn>
                              </p:par>
                              <p:par>
                                <p:cTn id="190" presetID="1" presetClass="exit" presetSubtype="0" fill="hold" nodeType="withEffect">
                                  <p:stCondLst>
                                    <p:cond delay="0"/>
                                  </p:stCondLst>
                                  <p:childTnLst>
                                    <p:set>
                                      <p:cBhvr>
                                        <p:cTn id="191" dur="1" fill="hold">
                                          <p:stCondLst>
                                            <p:cond delay="0"/>
                                          </p:stCondLst>
                                        </p:cTn>
                                        <p:tgtEl>
                                          <p:spTgt spid="16"/>
                                        </p:tgtEl>
                                        <p:attrNameLst>
                                          <p:attrName>style.visibility</p:attrName>
                                        </p:attrNameLst>
                                      </p:cBhvr>
                                      <p:to>
                                        <p:strVal val="hidden"/>
                                      </p:to>
                                    </p:set>
                                  </p:childTnLst>
                                </p:cTn>
                              </p:par>
                              <p:par>
                                <p:cTn id="192" presetID="1" presetClass="exit" presetSubtype="0" fill="hold" nodeType="withEffect">
                                  <p:stCondLst>
                                    <p:cond delay="0"/>
                                  </p:stCondLst>
                                  <p:childTnLst>
                                    <p:set>
                                      <p:cBhvr>
                                        <p:cTn id="193" dur="1" fill="hold">
                                          <p:stCondLst>
                                            <p:cond delay="0"/>
                                          </p:stCondLst>
                                        </p:cTn>
                                        <p:tgtEl>
                                          <p:spTgt spid="18"/>
                                        </p:tgtEl>
                                        <p:attrNameLst>
                                          <p:attrName>style.visibility</p:attrName>
                                        </p:attrNameLst>
                                      </p:cBhvr>
                                      <p:to>
                                        <p:strVal val="hidden"/>
                                      </p:to>
                                    </p:set>
                                  </p:childTnLst>
                                </p:cTn>
                              </p:par>
                              <p:par>
                                <p:cTn id="194" presetID="1" presetClass="exit" presetSubtype="0" fill="hold" grpId="5" nodeType="withEffect">
                                  <p:stCondLst>
                                    <p:cond delay="0"/>
                                  </p:stCondLst>
                                  <p:childTnLst>
                                    <p:set>
                                      <p:cBhvr>
                                        <p:cTn id="195" dur="1" fill="hold">
                                          <p:stCondLst>
                                            <p:cond delay="0"/>
                                          </p:stCondLst>
                                        </p:cTn>
                                        <p:tgtEl>
                                          <p:spTgt spid="146"/>
                                        </p:tgtEl>
                                        <p:attrNameLst>
                                          <p:attrName>style.visibility</p:attrName>
                                        </p:attrNameLst>
                                      </p:cBhvr>
                                      <p:to>
                                        <p:strVal val="hidden"/>
                                      </p:to>
                                    </p:set>
                                  </p:childTnLst>
                                </p:cTn>
                              </p:par>
                              <p:par>
                                <p:cTn id="196" presetID="1" presetClass="exit" presetSubtype="0" fill="hold" grpId="5" nodeType="withEffect">
                                  <p:stCondLst>
                                    <p:cond delay="0"/>
                                  </p:stCondLst>
                                  <p:childTnLst>
                                    <p:set>
                                      <p:cBhvr>
                                        <p:cTn id="197" dur="1" fill="hold">
                                          <p:stCondLst>
                                            <p:cond delay="0"/>
                                          </p:stCondLst>
                                        </p:cTn>
                                        <p:tgtEl>
                                          <p:spTgt spid="138"/>
                                        </p:tgtEl>
                                        <p:attrNameLst>
                                          <p:attrName>style.visibility</p:attrName>
                                        </p:attrNameLst>
                                      </p:cBhvr>
                                      <p:to>
                                        <p:strVal val="hidden"/>
                                      </p:to>
                                    </p:set>
                                  </p:childTnLst>
                                </p:cTn>
                              </p:par>
                              <p:par>
                                <p:cTn id="198" presetID="1" presetClass="exit" presetSubtype="0" fill="hold" grpId="5" nodeType="withEffect">
                                  <p:stCondLst>
                                    <p:cond delay="0"/>
                                  </p:stCondLst>
                                  <p:childTnLst>
                                    <p:set>
                                      <p:cBhvr>
                                        <p:cTn id="199" dur="1" fill="hold">
                                          <p:stCondLst>
                                            <p:cond delay="0"/>
                                          </p:stCondLst>
                                        </p:cTn>
                                        <p:tgtEl>
                                          <p:spTgt spid="130"/>
                                        </p:tgtEl>
                                        <p:attrNameLst>
                                          <p:attrName>style.visibility</p:attrName>
                                        </p:attrNameLst>
                                      </p:cBhvr>
                                      <p:to>
                                        <p:strVal val="hidden"/>
                                      </p:to>
                                    </p:set>
                                  </p:childTnLst>
                                </p:cTn>
                              </p:par>
                            </p:childTnLst>
                          </p:cTn>
                        </p:par>
                      </p:childTnLst>
                    </p:cTn>
                  </p:par>
                </p:childTnLst>
              </p:cTn>
              <p:nextCondLst>
                <p:cond evt="onClick" delay="0">
                  <p:tgtEl>
                    <p:spTgt spid="7"/>
                  </p:tgtEl>
                </p:cond>
              </p:nextCondLst>
            </p:seq>
          </p:childTnLst>
        </p:cTn>
      </p:par>
    </p:tnLst>
    <p:bldLst>
      <p:bldP spid="169" grpId="0" animBg="1"/>
      <p:bldP spid="169" grpId="1" animBg="1"/>
      <p:bldP spid="169" grpId="2" animBg="1"/>
      <p:bldP spid="169" grpId="3" animBg="1"/>
      <p:bldP spid="169" grpId="4" animBg="1"/>
      <p:bldP spid="169" grpId="5" animBg="1"/>
      <p:bldP spid="170" grpId="0" animBg="1"/>
      <p:bldP spid="170" grpId="1" animBg="1"/>
      <p:bldP spid="170" grpId="2" animBg="1"/>
      <p:bldP spid="170" grpId="3" animBg="1"/>
      <p:bldP spid="170" grpId="4" animBg="1"/>
      <p:bldP spid="170" grpId="5" animBg="1"/>
      <p:bldP spid="171" grpId="0" animBg="1"/>
      <p:bldP spid="171" grpId="1" animBg="1"/>
      <p:bldP spid="171" grpId="2" animBg="1"/>
      <p:bldP spid="171" grpId="3" animBg="1"/>
      <p:bldP spid="171" grpId="4" animBg="1"/>
      <p:bldP spid="171" grpId="5" animBg="1"/>
      <p:bldP spid="172" grpId="0" animBg="1"/>
      <p:bldP spid="172" grpId="1" animBg="1"/>
      <p:bldP spid="172" grpId="2" animBg="1"/>
      <p:bldP spid="172" grpId="3" animBg="1"/>
      <p:bldP spid="172" grpId="4" animBg="1"/>
      <p:bldP spid="172" grpId="5" animBg="1"/>
      <p:bldP spid="146" grpId="0" animBg="1"/>
      <p:bldP spid="146" grpId="1" animBg="1"/>
      <p:bldP spid="146" grpId="2" animBg="1"/>
      <p:bldP spid="146" grpId="3" animBg="1"/>
      <p:bldP spid="146" grpId="4" animBg="1"/>
      <p:bldP spid="146" grpId="5" animBg="1"/>
      <p:bldP spid="138" grpId="0" animBg="1"/>
      <p:bldP spid="138" grpId="1" animBg="1"/>
      <p:bldP spid="138" grpId="2" animBg="1"/>
      <p:bldP spid="138" grpId="3" animBg="1"/>
      <p:bldP spid="138" grpId="4" animBg="1"/>
      <p:bldP spid="138" grpId="5" animBg="1"/>
      <p:bldP spid="130" grpId="0" animBg="1"/>
      <p:bldP spid="130" grpId="1" animBg="1"/>
      <p:bldP spid="130" grpId="2" animBg="1"/>
      <p:bldP spid="130" grpId="3" animBg="1"/>
      <p:bldP spid="130" grpId="4" animBg="1"/>
      <p:bldP spid="130" grpId="5" animBg="1"/>
      <p:bldP spid="122" grpId="0" animBg="1"/>
      <p:bldP spid="122" grpId="1" animBg="1"/>
      <p:bldP spid="122" grpId="2" animBg="1"/>
      <p:bldP spid="122" grpId="3" animBg="1"/>
      <p:bldP spid="122" grpId="4" animBg="1"/>
      <p:bldP spid="122" grpId="5"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5" name="Rectangle 4"/>
          <p:cNvSpPr/>
          <p:nvPr/>
        </p:nvSpPr>
        <p:spPr>
          <a:xfrm>
            <a:off x="530943" y="508898"/>
            <a:ext cx="8613057" cy="4634602"/>
          </a:xfrm>
          <a:prstGeom prst="rect">
            <a:avLst/>
          </a:prstGeom>
          <a:solidFill>
            <a:srgbClr val="E1CCF0">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530942" y="508898"/>
            <a:ext cx="8613057" cy="3389338"/>
          </a:xfrm>
          <a:prstGeom prst="rect">
            <a:avLst/>
          </a:prstGeom>
          <a:solidFill>
            <a:schemeClr val="bg1">
              <a:lumMod val="95000"/>
            </a:schemeClr>
          </a:solidFill>
          <a:ln>
            <a:noFill/>
          </a:ln>
          <a:effectLst>
            <a:outerShdw blurRad="203200" algn="ctr" rotWithShape="0">
              <a:prstClr val="black">
                <a:alpha val="3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318510" y="615350"/>
            <a:ext cx="5037921" cy="2833831"/>
          </a:xfrm>
          <a:prstGeom prst="rect">
            <a:avLst/>
          </a:prstGeom>
          <a:effectLst/>
        </p:spPr>
      </p:pic>
      <p:grpSp>
        <p:nvGrpSpPr>
          <p:cNvPr id="2" name="Group 1"/>
          <p:cNvGrpSpPr/>
          <p:nvPr/>
        </p:nvGrpSpPr>
        <p:grpSpPr>
          <a:xfrm>
            <a:off x="3656856" y="3495900"/>
            <a:ext cx="2361228" cy="1569798"/>
            <a:chOff x="3670926" y="3495900"/>
            <a:chExt cx="2361228" cy="1569798"/>
          </a:xfrm>
        </p:grpSpPr>
        <p:sp>
          <p:nvSpPr>
            <p:cNvPr id="11" name="TextBox 10"/>
            <p:cNvSpPr txBox="1"/>
            <p:nvPr/>
          </p:nvSpPr>
          <p:spPr>
            <a:xfrm>
              <a:off x="4266357" y="3495900"/>
              <a:ext cx="1181157" cy="369332"/>
            </a:xfrm>
            <a:prstGeom prst="rect">
              <a:avLst/>
            </a:prstGeom>
            <a:noFill/>
          </p:spPr>
          <p:txBody>
            <a:bodyPr wrap="none" rtlCol="0">
              <a:spAutoFit/>
            </a:bodyPr>
            <a:lstStyle/>
            <a:p>
              <a:r>
                <a:rPr lang="en-US" dirty="0" smtClean="0">
                  <a:latin typeface="Segoe UI Semibold" panose="020B0702040204020203" pitchFamily="34" charset="0"/>
                  <a:cs typeface="Segoe UI Semibold" panose="020B0702040204020203" pitchFamily="34" charset="0"/>
                </a:rPr>
                <a:t>Japan.jpg</a:t>
              </a:r>
              <a:endParaRPr lang="en-US" dirty="0">
                <a:latin typeface="Segoe UI Semibold" panose="020B0702040204020203" pitchFamily="34" charset="0"/>
                <a:cs typeface="Segoe UI Semibold" panose="020B0702040204020203" pitchFamily="34" charset="0"/>
              </a:endParaRPr>
            </a:p>
          </p:txBody>
        </p:sp>
        <p:grpSp>
          <p:nvGrpSpPr>
            <p:cNvPr id="18" name="Group 17"/>
            <p:cNvGrpSpPr/>
            <p:nvPr/>
          </p:nvGrpSpPr>
          <p:grpSpPr>
            <a:xfrm>
              <a:off x="3670926" y="3988687"/>
              <a:ext cx="2361228" cy="1077011"/>
              <a:chOff x="2609779" y="3988687"/>
              <a:chExt cx="2361228" cy="1077011"/>
            </a:xfrm>
          </p:grpSpPr>
          <p:sp>
            <p:nvSpPr>
              <p:cNvPr id="12" name="Rectangle 11"/>
              <p:cNvSpPr/>
              <p:nvPr/>
            </p:nvSpPr>
            <p:spPr>
              <a:xfrm>
                <a:off x="4192308" y="3988687"/>
                <a:ext cx="768159" cy="307777"/>
              </a:xfrm>
              <a:prstGeom prst="rect">
                <a:avLst/>
              </a:prstGeom>
            </p:spPr>
            <p:txBody>
              <a:bodyPr wrap="none">
                <a:spAutoFit/>
              </a:bodyPr>
              <a:lstStyle/>
              <a:p>
                <a:pPr algn="r"/>
                <a:r>
                  <a:rPr lang="en-US" sz="1400" i="1" dirty="0">
                    <a:latin typeface="Segoe UI Semilight" panose="020B0402040204020203" pitchFamily="34" charset="0"/>
                    <a:cs typeface="Segoe UI Semilight" panose="020B0402040204020203" pitchFamily="34" charset="0"/>
                  </a:rPr>
                  <a:t>1.83 MB</a:t>
                </a:r>
              </a:p>
            </p:txBody>
          </p:sp>
          <p:sp>
            <p:nvSpPr>
              <p:cNvPr id="13" name="Rectangle 12"/>
              <p:cNvSpPr/>
              <p:nvPr/>
            </p:nvSpPr>
            <p:spPr>
              <a:xfrm>
                <a:off x="3711407" y="4358019"/>
                <a:ext cx="1249060" cy="307777"/>
              </a:xfrm>
              <a:prstGeom prst="rect">
                <a:avLst/>
              </a:prstGeom>
            </p:spPr>
            <p:txBody>
              <a:bodyPr wrap="none">
                <a:spAutoFit/>
              </a:bodyPr>
              <a:lstStyle/>
              <a:p>
                <a:pPr algn="r"/>
                <a:r>
                  <a:rPr lang="en-US" sz="1400" i="1" dirty="0" smtClean="0">
                    <a:latin typeface="Segoe UI Semilight" panose="020B0402040204020203" pitchFamily="34" charset="0"/>
                    <a:cs typeface="Segoe UI Semilight" panose="020B0402040204020203" pitchFamily="34" charset="0"/>
                  </a:rPr>
                  <a:t>1920 x 1080px</a:t>
                </a:r>
                <a:endParaRPr lang="en-US" sz="1400" i="1" dirty="0">
                  <a:latin typeface="Segoe UI Semilight" panose="020B0402040204020203" pitchFamily="34" charset="0"/>
                  <a:cs typeface="Segoe UI Semilight" panose="020B0402040204020203" pitchFamily="34" charset="0"/>
                </a:endParaRPr>
              </a:p>
            </p:txBody>
          </p:sp>
          <p:sp>
            <p:nvSpPr>
              <p:cNvPr id="14" name="Rectangle 13"/>
              <p:cNvSpPr/>
              <p:nvPr/>
            </p:nvSpPr>
            <p:spPr>
              <a:xfrm>
                <a:off x="2609779" y="3988688"/>
                <a:ext cx="880369" cy="307777"/>
              </a:xfrm>
              <a:prstGeom prst="rect">
                <a:avLst/>
              </a:prstGeom>
            </p:spPr>
            <p:txBody>
              <a:bodyPr wrap="none">
                <a:spAutoFit/>
              </a:bodyPr>
              <a:lstStyle/>
              <a:p>
                <a:r>
                  <a:rPr lang="en-US" sz="1400" dirty="0" smtClean="0">
                    <a:latin typeface="Segoe UI Semibold" panose="020B0702040204020203" pitchFamily="34" charset="0"/>
                    <a:cs typeface="Segoe UI Semibold" panose="020B0702040204020203" pitchFamily="34" charset="0"/>
                  </a:rPr>
                  <a:t>File Size:</a:t>
                </a:r>
                <a:endParaRPr lang="en-US" sz="1400" dirty="0">
                  <a:latin typeface="Segoe UI Semibold" panose="020B0702040204020203" pitchFamily="34" charset="0"/>
                  <a:cs typeface="Segoe UI Semibold" panose="020B0702040204020203" pitchFamily="34" charset="0"/>
                </a:endParaRPr>
              </a:p>
            </p:txBody>
          </p:sp>
          <p:sp>
            <p:nvSpPr>
              <p:cNvPr id="15" name="Rectangle 14"/>
              <p:cNvSpPr/>
              <p:nvPr/>
            </p:nvSpPr>
            <p:spPr>
              <a:xfrm>
                <a:off x="2609779" y="4358020"/>
                <a:ext cx="1088824" cy="307777"/>
              </a:xfrm>
              <a:prstGeom prst="rect">
                <a:avLst/>
              </a:prstGeom>
            </p:spPr>
            <p:txBody>
              <a:bodyPr wrap="none">
                <a:spAutoFit/>
              </a:bodyPr>
              <a:lstStyle/>
              <a:p>
                <a:r>
                  <a:rPr lang="en-US" sz="1400" dirty="0" smtClean="0">
                    <a:latin typeface="Segoe UI Semibold" panose="020B0702040204020203" pitchFamily="34" charset="0"/>
                    <a:cs typeface="Segoe UI Semibold" panose="020B0702040204020203" pitchFamily="34" charset="0"/>
                  </a:rPr>
                  <a:t>Resolution:</a:t>
                </a:r>
                <a:endParaRPr lang="en-US" sz="1400" dirty="0">
                  <a:latin typeface="Segoe UI Semibold" panose="020B0702040204020203" pitchFamily="34" charset="0"/>
                  <a:cs typeface="Segoe UI Semibold" panose="020B0702040204020203" pitchFamily="34" charset="0"/>
                </a:endParaRPr>
              </a:p>
            </p:txBody>
          </p:sp>
          <p:sp>
            <p:nvSpPr>
              <p:cNvPr id="16" name="Rectangle 15"/>
              <p:cNvSpPr/>
              <p:nvPr/>
            </p:nvSpPr>
            <p:spPr>
              <a:xfrm>
                <a:off x="2609779" y="4757921"/>
                <a:ext cx="941796" cy="307777"/>
              </a:xfrm>
              <a:prstGeom prst="rect">
                <a:avLst/>
              </a:prstGeom>
            </p:spPr>
            <p:txBody>
              <a:bodyPr wrap="none">
                <a:spAutoFit/>
              </a:bodyPr>
              <a:lstStyle/>
              <a:p>
                <a:r>
                  <a:rPr lang="en-US" sz="1400" dirty="0" smtClean="0">
                    <a:latin typeface="Segoe UI Semibold" panose="020B0702040204020203" pitchFamily="34" charset="0"/>
                    <a:cs typeface="Segoe UI Semibold" panose="020B0702040204020203" pitchFamily="34" charset="0"/>
                  </a:rPr>
                  <a:t>File Type:</a:t>
                </a:r>
                <a:endParaRPr lang="en-US" sz="1400" dirty="0">
                  <a:latin typeface="Segoe UI Semibold" panose="020B0702040204020203" pitchFamily="34" charset="0"/>
                  <a:cs typeface="Segoe UI Semibold" panose="020B0702040204020203" pitchFamily="34" charset="0"/>
                </a:endParaRPr>
              </a:p>
            </p:txBody>
          </p:sp>
          <p:sp>
            <p:nvSpPr>
              <p:cNvPr id="17" name="Rectangle 16"/>
              <p:cNvSpPr/>
              <p:nvPr/>
            </p:nvSpPr>
            <p:spPr>
              <a:xfrm>
                <a:off x="3986443" y="4757920"/>
                <a:ext cx="984564" cy="307777"/>
              </a:xfrm>
              <a:prstGeom prst="rect">
                <a:avLst/>
              </a:prstGeom>
            </p:spPr>
            <p:txBody>
              <a:bodyPr wrap="none">
                <a:spAutoFit/>
              </a:bodyPr>
              <a:lstStyle/>
              <a:p>
                <a:pPr algn="r"/>
                <a:r>
                  <a:rPr lang="en-US" sz="1400" i="1" dirty="0" smtClean="0">
                    <a:latin typeface="Segoe UI Semilight" panose="020B0402040204020203" pitchFamily="34" charset="0"/>
                    <a:cs typeface="Segoe UI Semilight" panose="020B0402040204020203" pitchFamily="34" charset="0"/>
                  </a:rPr>
                  <a:t>JPEG </a:t>
                </a:r>
                <a:r>
                  <a:rPr lang="en-US" sz="1400" i="1" dirty="0" smtClean="0">
                    <a:latin typeface="Segoe UI Light" panose="020B0502040204020203" pitchFamily="34" charset="0"/>
                    <a:cs typeface="Segoe UI Light" panose="020B0502040204020203" pitchFamily="34" charset="0"/>
                  </a:rPr>
                  <a:t>(.jpg)</a:t>
                </a:r>
                <a:endParaRPr lang="en-US" sz="1400" i="1" dirty="0">
                  <a:latin typeface="Segoe UI Light" panose="020B0502040204020203" pitchFamily="34" charset="0"/>
                  <a:cs typeface="Segoe UI Light" panose="020B0502040204020203" pitchFamily="34" charset="0"/>
                </a:endParaRPr>
              </a:p>
            </p:txBody>
          </p:sp>
        </p:grpSp>
      </p:grpSp>
      <p:grpSp>
        <p:nvGrpSpPr>
          <p:cNvPr id="23" name="Group 22"/>
          <p:cNvGrpSpPr>
            <a:grpSpLocks noChangeAspect="1"/>
          </p:cNvGrpSpPr>
          <p:nvPr/>
        </p:nvGrpSpPr>
        <p:grpSpPr>
          <a:xfrm>
            <a:off x="8649984" y="616446"/>
            <a:ext cx="365760" cy="365760"/>
            <a:chOff x="7465471" y="4488916"/>
            <a:chExt cx="457200" cy="457200"/>
          </a:xfrm>
        </p:grpSpPr>
        <p:sp>
          <p:nvSpPr>
            <p:cNvPr id="24" name="Oval 23">
              <a:hlinkClick r:id="rId4" action="ppaction://hlinksldjump"/>
            </p:cNvPr>
            <p:cNvSpPr/>
            <p:nvPr/>
          </p:nvSpPr>
          <p:spPr>
            <a:xfrm>
              <a:off x="7465471" y="4488916"/>
              <a:ext cx="457200" cy="457200"/>
            </a:xfrm>
            <a:prstGeom prst="ellipse">
              <a:avLst/>
            </a:prstGeom>
            <a:solidFill>
              <a:schemeClr val="bg1">
                <a:lumMod val="85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pic>
          <p:nvPicPr>
            <p:cNvPr id="25" name="Picture 2">
              <a:hlinkClick r:id="rId4" action="ppaction://hlinksldjump"/>
            </p:cNvPr>
            <p:cNvPicPr>
              <a:picLocks noChangeAspect="1" noChangeArrowheads="1"/>
            </p:cNvPicPr>
            <p:nvPr/>
          </p:nvPicPr>
          <p:blipFill>
            <a:blip r:embed="rId5" cstate="screen">
              <a:extLst>
                <a:ext uri="{28A0092B-C50C-407E-A947-70E740481C1C}">
                  <a14:useLocalDpi xmlns:a14="http://schemas.microsoft.com/office/drawing/2010/main"/>
                </a:ext>
              </a:extLst>
            </a:blip>
            <a:stretch>
              <a:fillRect/>
            </a:stretch>
          </p:blipFill>
          <p:spPr bwMode="auto">
            <a:xfrm>
              <a:off x="7582235" y="4609410"/>
              <a:ext cx="223670" cy="216213"/>
            </a:xfrm>
            <a:prstGeom prst="rect">
              <a:avLst/>
            </a:prstGeom>
            <a:noFill/>
            <a:extLst>
              <a:ext uri="{909E8E84-426E-40DD-AFC4-6F175D3DCCD1}">
                <a14:hiddenFill xmlns:a14="http://schemas.microsoft.com/office/drawing/2010/main">
                  <a:solidFill>
                    <a:srgbClr val="FFFFFF"/>
                  </a:solidFill>
                </a14:hiddenFill>
              </a:ext>
            </a:extLst>
          </p:spPr>
        </p:pic>
      </p:grpSp>
      <p:sp>
        <p:nvSpPr>
          <p:cNvPr id="21" name="Oval 20">
            <a:hlinkClick r:id="" action="ppaction://macro?name=Slide30.SearchJapan"/>
          </p:cNvPr>
          <p:cNvSpPr/>
          <p:nvPr/>
        </p:nvSpPr>
        <p:spPr>
          <a:xfrm>
            <a:off x="8649984" y="1108772"/>
            <a:ext cx="365760" cy="365760"/>
          </a:xfrm>
          <a:prstGeom prst="ellipse">
            <a:avLst/>
          </a:prstGeom>
          <a:solidFill>
            <a:schemeClr val="bg1">
              <a:lumMod val="85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pic>
        <p:nvPicPr>
          <p:cNvPr id="22" name="Picture 2">
            <a:hlinkClick r:id="" action="ppaction://macro?name=Slide30.SearchJapan"/>
          </p:cNvPr>
          <p:cNvPicPr>
            <a:picLocks noChangeAspect="1" noChangeArrowheads="1"/>
          </p:cNvPicPr>
          <p:nvPr/>
        </p:nvPicPr>
        <p:blipFill>
          <a:blip r:embed="rId6">
            <a:extLst>
              <a:ext uri="{28A0092B-C50C-407E-A947-70E740481C1C}">
                <a14:useLocalDpi xmlns:a14="http://schemas.microsoft.com/office/drawing/2010/main"/>
              </a:ext>
            </a:extLst>
          </a:blip>
          <a:stretch>
            <a:fillRect/>
          </a:stretch>
        </p:blipFill>
        <p:spPr bwMode="auto">
          <a:xfrm>
            <a:off x="8744321" y="1204724"/>
            <a:ext cx="177085" cy="177085"/>
          </a:xfrm>
          <a:prstGeom prst="rect">
            <a:avLst/>
          </a:prstGeom>
          <a:noFill/>
          <a:extLst>
            <a:ext uri="{909E8E84-426E-40DD-AFC4-6F175D3DCCD1}">
              <a14:hiddenFill xmlns:a14="http://schemas.microsoft.com/office/drawing/2010/main">
                <a:solidFill>
                  <a:srgbClr val="FFFFFF"/>
                </a:solidFill>
              </a14:hiddenFill>
            </a:ext>
          </a:extLst>
        </p:spPr>
      </p:pic>
      <p:sp>
        <p:nvSpPr>
          <p:cNvPr id="29" name="Rectangle 28"/>
          <p:cNvSpPr/>
          <p:nvPr/>
        </p:nvSpPr>
        <p:spPr>
          <a:xfrm>
            <a:off x="1" y="387356"/>
            <a:ext cx="530942" cy="4756144"/>
          </a:xfrm>
          <a:prstGeom prst="rect">
            <a:avLst/>
          </a:prstGeom>
          <a:solidFill>
            <a:srgbClr val="8D42C6"/>
          </a:solidFill>
          <a:ln w="9525">
            <a:noFill/>
          </a:ln>
          <a:effectLst>
            <a:outerShdw blurRad="101600" dist="38100" sx="99000" sy="990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Oval 29">
            <a:hlinkClick r:id="rId7" action="ppaction://hlinksldjump"/>
          </p:cNvPr>
          <p:cNvSpPr/>
          <p:nvPr/>
        </p:nvSpPr>
        <p:spPr>
          <a:xfrm>
            <a:off x="76689" y="579646"/>
            <a:ext cx="365760" cy="365760"/>
          </a:xfrm>
          <a:prstGeom prst="ellipse">
            <a:avLst/>
          </a:prstGeom>
          <a:solidFill>
            <a:schemeClr val="bg1">
              <a:lumMod val="9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33" name="TextBox 32">
            <a:hlinkClick r:id="rId7" action="ppaction://hlinksldjump"/>
          </p:cNvPr>
          <p:cNvSpPr txBox="1">
            <a:spLocks noChangeAspect="1"/>
          </p:cNvSpPr>
          <p:nvPr/>
        </p:nvSpPr>
        <p:spPr>
          <a:xfrm>
            <a:off x="144153" y="581766"/>
            <a:ext cx="230832" cy="257697"/>
          </a:xfrm>
          <a:prstGeom prst="rect">
            <a:avLst/>
          </a:prstGeom>
          <a:noFill/>
        </p:spPr>
        <p:txBody>
          <a:bodyPr wrap="none" lIns="0" tIns="0" rIns="0" bIns="0" rtlCol="0" anchor="ctr" anchorCtr="1">
            <a:noAutofit/>
          </a:bodyPr>
          <a:lstStyle/>
          <a:p>
            <a:r>
              <a:rPr lang="en-US" sz="2000" b="1" dirty="0" smtClean="0">
                <a:latin typeface="Segoe UI" panose="020B0502040204020203" pitchFamily="34" charset="0"/>
                <a:cs typeface="Segoe UI" panose="020B0502040204020203" pitchFamily="34" charset="0"/>
                <a:sym typeface="Webdings"/>
              </a:rPr>
              <a:t></a:t>
            </a:r>
            <a:endParaRPr lang="en-US" sz="2000" b="1" dirty="0">
              <a:latin typeface="Segoe UI" panose="020B0502040204020203" pitchFamily="34" charset="0"/>
              <a:cs typeface="Segoe UI" panose="020B0502040204020203" pitchFamily="34" charset="0"/>
            </a:endParaRPr>
          </a:p>
        </p:txBody>
      </p:sp>
      <p:sp>
        <p:nvSpPr>
          <p:cNvPr id="36" name="Oval 35">
            <a:hlinkClick r:id="rId8" action="ppaction://hlinksldjump"/>
          </p:cNvPr>
          <p:cNvSpPr/>
          <p:nvPr/>
        </p:nvSpPr>
        <p:spPr>
          <a:xfrm>
            <a:off x="76689" y="1030419"/>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pic>
        <p:nvPicPr>
          <p:cNvPr id="37" name="Picture 36">
            <a:hlinkClick r:id="rId8" action="ppaction://hlinksldjump"/>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237496" y="1108413"/>
            <a:ext cx="102801" cy="209771"/>
          </a:xfrm>
          <a:prstGeom prst="rect">
            <a:avLst/>
          </a:prstGeom>
        </p:spPr>
      </p:pic>
      <p:sp>
        <p:nvSpPr>
          <p:cNvPr id="31" name="Rectangle 30"/>
          <p:cNvSpPr/>
          <p:nvPr/>
        </p:nvSpPr>
        <p:spPr>
          <a:xfrm>
            <a:off x="-1" y="262010"/>
            <a:ext cx="8887489"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38" name="Rectangle 37">
            <a:hlinkClick r:id="" action="ppaction://macro?name=Slide12.Photopia2"/>
          </p:cNvPr>
          <p:cNvSpPr/>
          <p:nvPr/>
        </p:nvSpPr>
        <p:spPr>
          <a:xfrm>
            <a:off x="8630978" y="262010"/>
            <a:ext cx="256511" cy="246888"/>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26" name="TextBox 25">
            <a:hlinkClick r:id="rId7" action="ppaction://hlinksldjump"/>
          </p:cNvPr>
          <p:cNvSpPr txBox="1"/>
          <p:nvPr/>
        </p:nvSpPr>
        <p:spPr>
          <a:xfrm>
            <a:off x="1" y="256558"/>
            <a:ext cx="1447800" cy="261594"/>
          </a:xfrm>
          <a:prstGeom prst="rect">
            <a:avLst/>
          </a:prstGeom>
          <a:noFill/>
        </p:spPr>
        <p:txBody>
          <a:bodyPr wrap="square" lIns="91425" tIns="45712" rIns="91425" bIns="45712" rtlCol="0">
            <a:spAutoFit/>
          </a:bodyPr>
          <a:lstStyle/>
          <a:p>
            <a:r>
              <a:rPr lang="en-US" sz="1100" i="1" dirty="0" smtClean="0">
                <a:solidFill>
                  <a:schemeClr val="bg1"/>
                </a:solidFill>
                <a:latin typeface="Segoe UI" pitchFamily="34" charset="0"/>
                <a:cs typeface="Segoe UI" pitchFamily="34" charset="0"/>
              </a:rPr>
              <a:t>PHOTOPIA</a:t>
            </a:r>
            <a:endParaRPr lang="en-US" sz="1100" i="1" dirty="0">
              <a:solidFill>
                <a:schemeClr val="bg1"/>
              </a:solidFill>
              <a:latin typeface="Segoe UI" pitchFamily="34" charset="0"/>
              <a:cs typeface="Segoe UI" pitchFamily="34" charset="0"/>
            </a:endParaRPr>
          </a:p>
        </p:txBody>
      </p:sp>
      <p:sp>
        <p:nvSpPr>
          <p:cNvPr id="28" name="Rectangle 27">
            <a:hlinkClick r:id="" action="ppaction://macro?name=Slide12.PhotopiaClose"/>
          </p:cNvPr>
          <p:cNvSpPr/>
          <p:nvPr/>
        </p:nvSpPr>
        <p:spPr>
          <a:xfrm>
            <a:off x="8887489" y="262010"/>
            <a:ext cx="256511"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32" name="Rectangle 31"/>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33"/>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 name="Rectangle 34">
            <a:hlinkClick r:id="rId10"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9" name="Rectangle 38">
            <a:hlinkClick r:id="rId11"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 name="Rectangle 39">
            <a:hlinkClick r:id="rId12"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Rectangle 40">
            <a:hlinkClick r:id="rId13"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Rounded Rectangle 41">
            <a:hlinkClick r:id="rId11"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43" name="Rectangle 42">
            <a:hlinkClick r:id="rId13" action="ppaction://hlinksldjump"/>
          </p:cNvPr>
          <p:cNvSpPr/>
          <p:nvPr/>
        </p:nvSpPr>
        <p:spPr>
          <a:xfrm>
            <a:off x="1193936"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4"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45" name="Picture 44">
            <a:hlinkClick r:id="rId13" action="ppaction://hlinksldjump"/>
          </p:cNvPr>
          <p:cNvPicPr>
            <a:picLocks noChangeAspect="1"/>
          </p:cNvPicPr>
          <p:nvPr/>
        </p:nvPicPr>
        <p:blipFill>
          <a:blip r:embed="rId14"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46" name="Picture 2">
            <a:hlinkClick r:id="rId10" action="ppaction://hlinksldjump"/>
          </p:cNvPr>
          <p:cNvPicPr>
            <a:picLocks noChangeAspect="1" noChangeArrowheads="1"/>
          </p:cNvPicPr>
          <p:nvPr/>
        </p:nvPicPr>
        <p:blipFill>
          <a:blip r:embed="rId15"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47" name="Picture 46">
            <a:hlinkClick r:id="rId12" action="ppaction://hlinksldjump"/>
          </p:cNvPr>
          <p:cNvPicPr>
            <a:picLocks noChangeAspect="1"/>
          </p:cNvPicPr>
          <p:nvPr/>
        </p:nvPicPr>
        <p:blipFill>
          <a:blip r:embed="rId16"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48" name="Picture 47">
            <a:hlinkClick r:id="rId13" action="ppaction://hlinksldjump"/>
          </p:cNvPr>
          <p:cNvPicPr>
            <a:picLocks noChangeAspect="1"/>
          </p:cNvPicPr>
          <p:nvPr/>
        </p:nvPicPr>
        <p:blipFill>
          <a:blip r:embed="rId17"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Tree>
    <p:extLst>
      <p:ext uri="{BB962C8B-B14F-4D97-AF65-F5344CB8AC3E}">
        <p14:creationId xmlns:p14="http://schemas.microsoft.com/office/powerpoint/2010/main" val="266803892"/>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5" name="Rectangle 4"/>
          <p:cNvSpPr/>
          <p:nvPr/>
        </p:nvSpPr>
        <p:spPr>
          <a:xfrm>
            <a:off x="530944" y="508898"/>
            <a:ext cx="8613056" cy="4634602"/>
          </a:xfrm>
          <a:prstGeom prst="rect">
            <a:avLst/>
          </a:prstGeom>
          <a:solidFill>
            <a:srgbClr val="E1CCF0">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530944" y="508898"/>
            <a:ext cx="8613056" cy="3389338"/>
          </a:xfrm>
          <a:prstGeom prst="rect">
            <a:avLst/>
          </a:prstGeom>
          <a:solidFill>
            <a:schemeClr val="bg1">
              <a:lumMod val="95000"/>
            </a:schemeClr>
          </a:solidFill>
          <a:ln>
            <a:noFill/>
          </a:ln>
          <a:effectLst>
            <a:outerShdw blurRad="203200" algn="ctr" rotWithShape="0">
              <a:prstClr val="black">
                <a:alpha val="3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318511" y="623353"/>
            <a:ext cx="5037921" cy="2832448"/>
          </a:xfrm>
          <a:prstGeom prst="rect">
            <a:avLst/>
          </a:prstGeom>
          <a:effectLst/>
        </p:spPr>
      </p:pic>
      <p:sp>
        <p:nvSpPr>
          <p:cNvPr id="11" name="TextBox 10"/>
          <p:cNvSpPr txBox="1"/>
          <p:nvPr/>
        </p:nvSpPr>
        <p:spPr>
          <a:xfrm>
            <a:off x="4191300" y="3495900"/>
            <a:ext cx="1292341" cy="369332"/>
          </a:xfrm>
          <a:prstGeom prst="rect">
            <a:avLst/>
          </a:prstGeom>
          <a:noFill/>
        </p:spPr>
        <p:txBody>
          <a:bodyPr wrap="none" rtlCol="0">
            <a:spAutoFit/>
          </a:bodyPr>
          <a:lstStyle/>
          <a:p>
            <a:pPr algn="ctr"/>
            <a:r>
              <a:rPr lang="en-US" dirty="0" smtClean="0">
                <a:latin typeface="Segoe UI Semibold" panose="020B0702040204020203" pitchFamily="34" charset="0"/>
                <a:cs typeface="Segoe UI Semibold" panose="020B0702040204020203" pitchFamily="34" charset="0"/>
              </a:rPr>
              <a:t>Machu.jpg</a:t>
            </a:r>
            <a:endParaRPr lang="en-US" dirty="0">
              <a:latin typeface="Segoe UI Semibold" panose="020B0702040204020203" pitchFamily="34" charset="0"/>
              <a:cs typeface="Segoe UI Semibold" panose="020B0702040204020203" pitchFamily="34" charset="0"/>
            </a:endParaRPr>
          </a:p>
        </p:txBody>
      </p:sp>
      <p:grpSp>
        <p:nvGrpSpPr>
          <p:cNvPr id="18" name="Group 17"/>
          <p:cNvGrpSpPr/>
          <p:nvPr/>
        </p:nvGrpSpPr>
        <p:grpSpPr>
          <a:xfrm>
            <a:off x="3656856" y="3988687"/>
            <a:ext cx="2361228" cy="1077011"/>
            <a:chOff x="2609779" y="3988687"/>
            <a:chExt cx="2361228" cy="1077011"/>
          </a:xfrm>
        </p:grpSpPr>
        <p:sp>
          <p:nvSpPr>
            <p:cNvPr id="12" name="Rectangle 11"/>
            <p:cNvSpPr/>
            <p:nvPr/>
          </p:nvSpPr>
          <p:spPr>
            <a:xfrm>
              <a:off x="4264443" y="3988687"/>
              <a:ext cx="696024" cy="307777"/>
            </a:xfrm>
            <a:prstGeom prst="rect">
              <a:avLst/>
            </a:prstGeom>
          </p:spPr>
          <p:txBody>
            <a:bodyPr wrap="none">
              <a:spAutoFit/>
            </a:bodyPr>
            <a:lstStyle/>
            <a:p>
              <a:pPr algn="r"/>
              <a:r>
                <a:rPr lang="en-US" sz="1400" i="1" dirty="0" smtClean="0">
                  <a:latin typeface="Segoe UI Semilight" panose="020B0402040204020203" pitchFamily="34" charset="0"/>
                  <a:cs typeface="Segoe UI Semilight" panose="020B0402040204020203" pitchFamily="34" charset="0"/>
                </a:rPr>
                <a:t>234 KB</a:t>
              </a:r>
              <a:endParaRPr lang="en-US" sz="1400" i="1" dirty="0">
                <a:latin typeface="Segoe UI Semilight" panose="020B0402040204020203" pitchFamily="34" charset="0"/>
                <a:cs typeface="Segoe UI Semilight" panose="020B0402040204020203" pitchFamily="34" charset="0"/>
              </a:endParaRPr>
            </a:p>
          </p:txBody>
        </p:sp>
        <p:sp>
          <p:nvSpPr>
            <p:cNvPr id="13" name="Rectangle 12"/>
            <p:cNvSpPr/>
            <p:nvPr/>
          </p:nvSpPr>
          <p:spPr>
            <a:xfrm>
              <a:off x="3810793" y="4358019"/>
              <a:ext cx="1149674" cy="307777"/>
            </a:xfrm>
            <a:prstGeom prst="rect">
              <a:avLst/>
            </a:prstGeom>
          </p:spPr>
          <p:txBody>
            <a:bodyPr wrap="none">
              <a:spAutoFit/>
            </a:bodyPr>
            <a:lstStyle/>
            <a:p>
              <a:pPr algn="r"/>
              <a:r>
                <a:rPr lang="en-US" sz="1400" i="1" dirty="0" smtClean="0">
                  <a:latin typeface="Segoe UI Semilight" panose="020B0402040204020203" pitchFamily="34" charset="0"/>
                  <a:cs typeface="Segoe UI Semilight" panose="020B0402040204020203" pitchFamily="34" charset="0"/>
                </a:rPr>
                <a:t>1366 x 768px</a:t>
              </a:r>
              <a:endParaRPr lang="en-US" sz="1400" i="1" dirty="0">
                <a:latin typeface="Segoe UI Semilight" panose="020B0402040204020203" pitchFamily="34" charset="0"/>
                <a:cs typeface="Segoe UI Semilight" panose="020B0402040204020203" pitchFamily="34" charset="0"/>
              </a:endParaRPr>
            </a:p>
          </p:txBody>
        </p:sp>
        <p:sp>
          <p:nvSpPr>
            <p:cNvPr id="14" name="Rectangle 13"/>
            <p:cNvSpPr/>
            <p:nvPr/>
          </p:nvSpPr>
          <p:spPr>
            <a:xfrm>
              <a:off x="2609779" y="3988688"/>
              <a:ext cx="880369" cy="307777"/>
            </a:xfrm>
            <a:prstGeom prst="rect">
              <a:avLst/>
            </a:prstGeom>
          </p:spPr>
          <p:txBody>
            <a:bodyPr wrap="none">
              <a:spAutoFit/>
            </a:bodyPr>
            <a:lstStyle/>
            <a:p>
              <a:r>
                <a:rPr lang="en-US" sz="1400" dirty="0" smtClean="0">
                  <a:latin typeface="Segoe UI Semibold" panose="020B0702040204020203" pitchFamily="34" charset="0"/>
                  <a:cs typeface="Segoe UI Semibold" panose="020B0702040204020203" pitchFamily="34" charset="0"/>
                </a:rPr>
                <a:t>File Size:</a:t>
              </a:r>
              <a:endParaRPr lang="en-US" sz="1400" dirty="0">
                <a:latin typeface="Segoe UI Semibold" panose="020B0702040204020203" pitchFamily="34" charset="0"/>
                <a:cs typeface="Segoe UI Semibold" panose="020B0702040204020203" pitchFamily="34" charset="0"/>
              </a:endParaRPr>
            </a:p>
          </p:txBody>
        </p:sp>
        <p:sp>
          <p:nvSpPr>
            <p:cNvPr id="15" name="Rectangle 14"/>
            <p:cNvSpPr/>
            <p:nvPr/>
          </p:nvSpPr>
          <p:spPr>
            <a:xfrm>
              <a:off x="2609779" y="4358020"/>
              <a:ext cx="1088824" cy="307777"/>
            </a:xfrm>
            <a:prstGeom prst="rect">
              <a:avLst/>
            </a:prstGeom>
          </p:spPr>
          <p:txBody>
            <a:bodyPr wrap="none">
              <a:spAutoFit/>
            </a:bodyPr>
            <a:lstStyle/>
            <a:p>
              <a:r>
                <a:rPr lang="en-US" sz="1400" dirty="0" smtClean="0">
                  <a:latin typeface="Segoe UI Semibold" panose="020B0702040204020203" pitchFamily="34" charset="0"/>
                  <a:cs typeface="Segoe UI Semibold" panose="020B0702040204020203" pitchFamily="34" charset="0"/>
                </a:rPr>
                <a:t>Resolution:</a:t>
              </a:r>
              <a:endParaRPr lang="en-US" sz="1400" dirty="0">
                <a:latin typeface="Segoe UI Semibold" panose="020B0702040204020203" pitchFamily="34" charset="0"/>
                <a:cs typeface="Segoe UI Semibold" panose="020B0702040204020203" pitchFamily="34" charset="0"/>
              </a:endParaRPr>
            </a:p>
          </p:txBody>
        </p:sp>
        <p:sp>
          <p:nvSpPr>
            <p:cNvPr id="16" name="Rectangle 15"/>
            <p:cNvSpPr/>
            <p:nvPr/>
          </p:nvSpPr>
          <p:spPr>
            <a:xfrm>
              <a:off x="2609779" y="4757921"/>
              <a:ext cx="941796" cy="307777"/>
            </a:xfrm>
            <a:prstGeom prst="rect">
              <a:avLst/>
            </a:prstGeom>
          </p:spPr>
          <p:txBody>
            <a:bodyPr wrap="none">
              <a:spAutoFit/>
            </a:bodyPr>
            <a:lstStyle/>
            <a:p>
              <a:r>
                <a:rPr lang="en-US" sz="1400" dirty="0" smtClean="0">
                  <a:latin typeface="Segoe UI Semibold" panose="020B0702040204020203" pitchFamily="34" charset="0"/>
                  <a:cs typeface="Segoe UI Semibold" panose="020B0702040204020203" pitchFamily="34" charset="0"/>
                </a:rPr>
                <a:t>File Type:</a:t>
              </a:r>
              <a:endParaRPr lang="en-US" sz="1400" dirty="0">
                <a:latin typeface="Segoe UI Semibold" panose="020B0702040204020203" pitchFamily="34" charset="0"/>
                <a:cs typeface="Segoe UI Semibold" panose="020B0702040204020203" pitchFamily="34" charset="0"/>
              </a:endParaRPr>
            </a:p>
          </p:txBody>
        </p:sp>
        <p:sp>
          <p:nvSpPr>
            <p:cNvPr id="17" name="Rectangle 16"/>
            <p:cNvSpPr/>
            <p:nvPr/>
          </p:nvSpPr>
          <p:spPr>
            <a:xfrm>
              <a:off x="3986443" y="4757920"/>
              <a:ext cx="984564" cy="307777"/>
            </a:xfrm>
            <a:prstGeom prst="rect">
              <a:avLst/>
            </a:prstGeom>
          </p:spPr>
          <p:txBody>
            <a:bodyPr wrap="none">
              <a:spAutoFit/>
            </a:bodyPr>
            <a:lstStyle/>
            <a:p>
              <a:pPr algn="r"/>
              <a:r>
                <a:rPr lang="en-US" sz="1400" i="1" dirty="0" smtClean="0">
                  <a:latin typeface="Segoe UI Semilight" panose="020B0402040204020203" pitchFamily="34" charset="0"/>
                  <a:cs typeface="Segoe UI Semilight" panose="020B0402040204020203" pitchFamily="34" charset="0"/>
                </a:rPr>
                <a:t>JPEG </a:t>
              </a:r>
              <a:r>
                <a:rPr lang="en-US" sz="1400" i="1" dirty="0" smtClean="0">
                  <a:latin typeface="Segoe UI Light" panose="020B0502040204020203" pitchFamily="34" charset="0"/>
                  <a:cs typeface="Segoe UI Light" panose="020B0502040204020203" pitchFamily="34" charset="0"/>
                </a:rPr>
                <a:t>(.jpg)</a:t>
              </a:r>
              <a:endParaRPr lang="en-US" sz="1400" i="1" dirty="0">
                <a:latin typeface="Segoe UI Light" panose="020B0502040204020203" pitchFamily="34" charset="0"/>
                <a:cs typeface="Segoe UI Light" panose="020B0502040204020203" pitchFamily="34" charset="0"/>
              </a:endParaRPr>
            </a:p>
          </p:txBody>
        </p:sp>
      </p:grpSp>
      <p:grpSp>
        <p:nvGrpSpPr>
          <p:cNvPr id="21" name="Group 20"/>
          <p:cNvGrpSpPr>
            <a:grpSpLocks noChangeAspect="1"/>
          </p:cNvGrpSpPr>
          <p:nvPr/>
        </p:nvGrpSpPr>
        <p:grpSpPr>
          <a:xfrm>
            <a:off x="8649984" y="605295"/>
            <a:ext cx="365760" cy="365760"/>
            <a:chOff x="7465471" y="4488916"/>
            <a:chExt cx="457200" cy="457200"/>
          </a:xfrm>
        </p:grpSpPr>
        <p:sp>
          <p:nvSpPr>
            <p:cNvPr id="22" name="Oval 21">
              <a:hlinkClick r:id="rId4" action="ppaction://hlinksldjump"/>
            </p:cNvPr>
            <p:cNvSpPr/>
            <p:nvPr/>
          </p:nvSpPr>
          <p:spPr>
            <a:xfrm>
              <a:off x="7465471" y="4488916"/>
              <a:ext cx="457200" cy="457200"/>
            </a:xfrm>
            <a:prstGeom prst="ellipse">
              <a:avLst/>
            </a:prstGeom>
            <a:solidFill>
              <a:schemeClr val="bg1">
                <a:lumMod val="85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pic>
          <p:nvPicPr>
            <p:cNvPr id="23" name="Picture 2">
              <a:hlinkClick r:id="rId4" action="ppaction://hlinksldjump"/>
            </p:cNvPr>
            <p:cNvPicPr>
              <a:picLocks noChangeAspect="1" noChangeArrowheads="1"/>
            </p:cNvPicPr>
            <p:nvPr/>
          </p:nvPicPr>
          <p:blipFill>
            <a:blip r:embed="rId5" cstate="screen">
              <a:extLst>
                <a:ext uri="{28A0092B-C50C-407E-A947-70E740481C1C}">
                  <a14:useLocalDpi xmlns:a14="http://schemas.microsoft.com/office/drawing/2010/main"/>
                </a:ext>
              </a:extLst>
            </a:blip>
            <a:stretch>
              <a:fillRect/>
            </a:stretch>
          </p:blipFill>
          <p:spPr bwMode="auto">
            <a:xfrm>
              <a:off x="7582235" y="4609410"/>
              <a:ext cx="223670" cy="216213"/>
            </a:xfrm>
            <a:prstGeom prst="rect">
              <a:avLst/>
            </a:prstGeom>
            <a:noFill/>
            <a:extLst>
              <a:ext uri="{909E8E84-426E-40DD-AFC4-6F175D3DCCD1}">
                <a14:hiddenFill xmlns:a14="http://schemas.microsoft.com/office/drawing/2010/main">
                  <a:solidFill>
                    <a:srgbClr val="FFFFFF"/>
                  </a:solidFill>
                </a14:hiddenFill>
              </a:ext>
            </a:extLst>
          </p:spPr>
        </p:pic>
      </p:grpSp>
      <p:sp>
        <p:nvSpPr>
          <p:cNvPr id="24" name="Oval 23">
            <a:hlinkClick r:id="" action="ppaction://macro?name=Slide31.SearchMachu"/>
          </p:cNvPr>
          <p:cNvSpPr/>
          <p:nvPr/>
        </p:nvSpPr>
        <p:spPr>
          <a:xfrm>
            <a:off x="8649984" y="1105971"/>
            <a:ext cx="365760" cy="365760"/>
          </a:xfrm>
          <a:prstGeom prst="ellipse">
            <a:avLst/>
          </a:prstGeom>
          <a:solidFill>
            <a:schemeClr val="bg1">
              <a:lumMod val="85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pic>
        <p:nvPicPr>
          <p:cNvPr id="25" name="Picture 2">
            <a:hlinkClick r:id="" action="ppaction://macro?name=Slide31.SearchMachu"/>
          </p:cNvPr>
          <p:cNvPicPr>
            <a:picLocks noChangeAspect="1" noChangeArrowheads="1"/>
          </p:cNvPicPr>
          <p:nvPr/>
        </p:nvPicPr>
        <p:blipFill>
          <a:blip r:embed="rId6">
            <a:extLst>
              <a:ext uri="{28A0092B-C50C-407E-A947-70E740481C1C}">
                <a14:useLocalDpi xmlns:a14="http://schemas.microsoft.com/office/drawing/2010/main"/>
              </a:ext>
            </a:extLst>
          </a:blip>
          <a:stretch>
            <a:fillRect/>
          </a:stretch>
        </p:blipFill>
        <p:spPr bwMode="auto">
          <a:xfrm>
            <a:off x="8744321" y="1201923"/>
            <a:ext cx="177085" cy="177085"/>
          </a:xfrm>
          <a:prstGeom prst="rect">
            <a:avLst/>
          </a:prstGeom>
          <a:noFill/>
          <a:extLst>
            <a:ext uri="{909E8E84-426E-40DD-AFC4-6F175D3DCCD1}">
              <a14:hiddenFill xmlns:a14="http://schemas.microsoft.com/office/drawing/2010/main">
                <a:solidFill>
                  <a:srgbClr val="FFFFFF"/>
                </a:solidFill>
              </a14:hiddenFill>
            </a:ext>
          </a:extLst>
        </p:spPr>
      </p:pic>
      <p:sp>
        <p:nvSpPr>
          <p:cNvPr id="29" name="Rectangle 28"/>
          <p:cNvSpPr/>
          <p:nvPr/>
        </p:nvSpPr>
        <p:spPr>
          <a:xfrm>
            <a:off x="1" y="387356"/>
            <a:ext cx="530942" cy="4756144"/>
          </a:xfrm>
          <a:prstGeom prst="rect">
            <a:avLst/>
          </a:prstGeom>
          <a:solidFill>
            <a:srgbClr val="8D42C6"/>
          </a:solidFill>
          <a:ln w="9525">
            <a:noFill/>
          </a:ln>
          <a:effectLst>
            <a:outerShdw blurRad="101600" dist="38100" sx="99000" sy="990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Oval 29">
            <a:hlinkClick r:id="rId7" action="ppaction://hlinksldjump"/>
          </p:cNvPr>
          <p:cNvSpPr/>
          <p:nvPr/>
        </p:nvSpPr>
        <p:spPr>
          <a:xfrm>
            <a:off x="76689" y="579646"/>
            <a:ext cx="365760" cy="365760"/>
          </a:xfrm>
          <a:prstGeom prst="ellipse">
            <a:avLst/>
          </a:prstGeom>
          <a:solidFill>
            <a:schemeClr val="bg1">
              <a:lumMod val="9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33" name="TextBox 32">
            <a:hlinkClick r:id="rId7" action="ppaction://hlinksldjump"/>
          </p:cNvPr>
          <p:cNvSpPr txBox="1">
            <a:spLocks noChangeAspect="1"/>
          </p:cNvSpPr>
          <p:nvPr/>
        </p:nvSpPr>
        <p:spPr>
          <a:xfrm>
            <a:off x="144153" y="581766"/>
            <a:ext cx="230832" cy="257697"/>
          </a:xfrm>
          <a:prstGeom prst="rect">
            <a:avLst/>
          </a:prstGeom>
          <a:noFill/>
        </p:spPr>
        <p:txBody>
          <a:bodyPr wrap="none" lIns="0" tIns="0" rIns="0" bIns="0" rtlCol="0" anchor="ctr" anchorCtr="1">
            <a:noAutofit/>
          </a:bodyPr>
          <a:lstStyle/>
          <a:p>
            <a:r>
              <a:rPr lang="en-US" sz="2000" b="1" dirty="0" smtClean="0">
                <a:latin typeface="Segoe UI" panose="020B0502040204020203" pitchFamily="34" charset="0"/>
                <a:cs typeface="Segoe UI" panose="020B0502040204020203" pitchFamily="34" charset="0"/>
                <a:sym typeface="Webdings"/>
              </a:rPr>
              <a:t></a:t>
            </a:r>
            <a:endParaRPr lang="en-US" sz="2000" b="1" dirty="0">
              <a:latin typeface="Segoe UI" panose="020B0502040204020203" pitchFamily="34" charset="0"/>
              <a:cs typeface="Segoe UI" panose="020B0502040204020203" pitchFamily="34" charset="0"/>
            </a:endParaRPr>
          </a:p>
        </p:txBody>
      </p:sp>
      <p:sp>
        <p:nvSpPr>
          <p:cNvPr id="36" name="Oval 35">
            <a:hlinkClick r:id="rId8" action="ppaction://hlinksldjump"/>
          </p:cNvPr>
          <p:cNvSpPr/>
          <p:nvPr/>
        </p:nvSpPr>
        <p:spPr>
          <a:xfrm>
            <a:off x="76689" y="1030419"/>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pic>
        <p:nvPicPr>
          <p:cNvPr id="37" name="Picture 36">
            <a:hlinkClick r:id="rId8" action="ppaction://hlinksldjump"/>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237496" y="1108413"/>
            <a:ext cx="102801" cy="209771"/>
          </a:xfrm>
          <a:prstGeom prst="rect">
            <a:avLst/>
          </a:prstGeom>
        </p:spPr>
      </p:pic>
      <p:sp>
        <p:nvSpPr>
          <p:cNvPr id="31" name="Rectangle 30"/>
          <p:cNvSpPr/>
          <p:nvPr/>
        </p:nvSpPr>
        <p:spPr>
          <a:xfrm>
            <a:off x="-1" y="262010"/>
            <a:ext cx="8887489"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38" name="Rectangle 37">
            <a:hlinkClick r:id="" action="ppaction://macro?name=Slide12.Photopia3"/>
          </p:cNvPr>
          <p:cNvSpPr/>
          <p:nvPr/>
        </p:nvSpPr>
        <p:spPr>
          <a:xfrm>
            <a:off x="8630978" y="262010"/>
            <a:ext cx="256511" cy="246888"/>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26" name="TextBox 25">
            <a:hlinkClick r:id="rId7" action="ppaction://hlinksldjump"/>
          </p:cNvPr>
          <p:cNvSpPr txBox="1"/>
          <p:nvPr/>
        </p:nvSpPr>
        <p:spPr>
          <a:xfrm>
            <a:off x="1" y="256558"/>
            <a:ext cx="1447800" cy="261594"/>
          </a:xfrm>
          <a:prstGeom prst="rect">
            <a:avLst/>
          </a:prstGeom>
          <a:noFill/>
        </p:spPr>
        <p:txBody>
          <a:bodyPr wrap="square" lIns="91425" tIns="45712" rIns="91425" bIns="45712" rtlCol="0">
            <a:spAutoFit/>
          </a:bodyPr>
          <a:lstStyle/>
          <a:p>
            <a:r>
              <a:rPr lang="en-US" sz="1100" i="1" dirty="0" smtClean="0">
                <a:solidFill>
                  <a:schemeClr val="bg1"/>
                </a:solidFill>
                <a:latin typeface="Segoe UI" pitchFamily="34" charset="0"/>
                <a:cs typeface="Segoe UI" pitchFamily="34" charset="0"/>
              </a:rPr>
              <a:t>PHOTOPIA</a:t>
            </a:r>
            <a:endParaRPr lang="en-US" sz="1100" i="1" dirty="0">
              <a:solidFill>
                <a:schemeClr val="bg1"/>
              </a:solidFill>
              <a:latin typeface="Segoe UI" pitchFamily="34" charset="0"/>
              <a:cs typeface="Segoe UI" pitchFamily="34" charset="0"/>
            </a:endParaRPr>
          </a:p>
        </p:txBody>
      </p:sp>
      <p:sp>
        <p:nvSpPr>
          <p:cNvPr id="27" name="Rectangle 26">
            <a:hlinkClick r:id="" action="ppaction://macro?name=Slide12.PhotopiaClose"/>
          </p:cNvPr>
          <p:cNvSpPr/>
          <p:nvPr/>
        </p:nvSpPr>
        <p:spPr>
          <a:xfrm>
            <a:off x="8887489" y="262010"/>
            <a:ext cx="256511"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28" name="Rectangle 27"/>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33">
            <a:hlinkClick r:id="rId10"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 name="Rectangle 34">
            <a:hlinkClick r:id="rId11"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9" name="Rectangle 38">
            <a:hlinkClick r:id="rId12"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 name="Rectangle 39">
            <a:hlinkClick r:id="rId13"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Rounded Rectangle 40">
            <a:hlinkClick r:id="rId11"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42" name="Rectangle 41">
            <a:hlinkClick r:id="rId13" action="ppaction://hlinksldjump"/>
          </p:cNvPr>
          <p:cNvSpPr/>
          <p:nvPr/>
        </p:nvSpPr>
        <p:spPr>
          <a:xfrm>
            <a:off x="1193936"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44" name="Picture 43">
            <a:hlinkClick r:id="rId13" action="ppaction://hlinksldjump"/>
          </p:cNvPr>
          <p:cNvPicPr>
            <a:picLocks noChangeAspect="1"/>
          </p:cNvPicPr>
          <p:nvPr/>
        </p:nvPicPr>
        <p:blipFill>
          <a:blip r:embed="rId14"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45" name="Picture 2">
            <a:hlinkClick r:id="rId10" action="ppaction://hlinksldjump"/>
          </p:cNvPr>
          <p:cNvPicPr>
            <a:picLocks noChangeAspect="1" noChangeArrowheads="1"/>
          </p:cNvPicPr>
          <p:nvPr/>
        </p:nvPicPr>
        <p:blipFill>
          <a:blip r:embed="rId15"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46" name="Picture 45">
            <a:hlinkClick r:id="rId12" action="ppaction://hlinksldjump"/>
          </p:cNvPr>
          <p:cNvPicPr>
            <a:picLocks noChangeAspect="1"/>
          </p:cNvPicPr>
          <p:nvPr/>
        </p:nvPicPr>
        <p:blipFill>
          <a:blip r:embed="rId16"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47" name="Picture 46">
            <a:hlinkClick r:id="rId13" action="ppaction://hlinksldjump"/>
          </p:cNvPr>
          <p:cNvPicPr>
            <a:picLocks noChangeAspect="1"/>
          </p:cNvPicPr>
          <p:nvPr/>
        </p:nvPicPr>
        <p:blipFill>
          <a:blip r:embed="rId17"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Tree>
    <p:extLst>
      <p:ext uri="{BB962C8B-B14F-4D97-AF65-F5344CB8AC3E}">
        <p14:creationId xmlns:p14="http://schemas.microsoft.com/office/powerpoint/2010/main" val="2273701422"/>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5" name="Rectangle 4"/>
          <p:cNvSpPr/>
          <p:nvPr/>
        </p:nvSpPr>
        <p:spPr>
          <a:xfrm>
            <a:off x="530942" y="508898"/>
            <a:ext cx="8613058" cy="4634602"/>
          </a:xfrm>
          <a:prstGeom prst="rect">
            <a:avLst/>
          </a:prstGeom>
          <a:solidFill>
            <a:srgbClr val="E1CCF0">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530942" y="508898"/>
            <a:ext cx="8613057" cy="3389338"/>
          </a:xfrm>
          <a:prstGeom prst="rect">
            <a:avLst/>
          </a:prstGeom>
          <a:solidFill>
            <a:schemeClr val="bg1">
              <a:lumMod val="95000"/>
            </a:schemeClr>
          </a:solidFill>
          <a:ln>
            <a:noFill/>
          </a:ln>
          <a:effectLst>
            <a:outerShdw blurRad="203200" algn="ctr" rotWithShape="0">
              <a:prstClr val="black">
                <a:alpha val="3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319738" y="623353"/>
            <a:ext cx="5035463" cy="2832447"/>
          </a:xfrm>
          <a:prstGeom prst="rect">
            <a:avLst/>
          </a:prstGeom>
          <a:effectLst/>
        </p:spPr>
      </p:pic>
      <p:sp>
        <p:nvSpPr>
          <p:cNvPr id="11" name="TextBox 10"/>
          <p:cNvSpPr txBox="1"/>
          <p:nvPr/>
        </p:nvSpPr>
        <p:spPr>
          <a:xfrm>
            <a:off x="4241793" y="3495900"/>
            <a:ext cx="1191352" cy="369332"/>
          </a:xfrm>
          <a:prstGeom prst="rect">
            <a:avLst/>
          </a:prstGeom>
          <a:noFill/>
        </p:spPr>
        <p:txBody>
          <a:bodyPr wrap="none" rtlCol="0">
            <a:spAutoFit/>
          </a:bodyPr>
          <a:lstStyle/>
          <a:p>
            <a:pPr algn="ctr"/>
            <a:r>
              <a:rPr lang="en-US" dirty="0" smtClean="0">
                <a:latin typeface="Segoe UI Semibold" panose="020B0702040204020203" pitchFamily="34" charset="0"/>
                <a:cs typeface="Segoe UI Semibold" panose="020B0702040204020203" pitchFamily="34" charset="0"/>
              </a:rPr>
              <a:t>Africa.jpg</a:t>
            </a:r>
            <a:endParaRPr lang="en-US" dirty="0">
              <a:latin typeface="Segoe UI Semibold" panose="020B0702040204020203" pitchFamily="34" charset="0"/>
              <a:cs typeface="Segoe UI Semibold" panose="020B0702040204020203" pitchFamily="34" charset="0"/>
            </a:endParaRPr>
          </a:p>
        </p:txBody>
      </p:sp>
      <p:grpSp>
        <p:nvGrpSpPr>
          <p:cNvPr id="18" name="Group 17"/>
          <p:cNvGrpSpPr/>
          <p:nvPr/>
        </p:nvGrpSpPr>
        <p:grpSpPr>
          <a:xfrm>
            <a:off x="3656855" y="3988687"/>
            <a:ext cx="2361228" cy="1077011"/>
            <a:chOff x="2609779" y="3988687"/>
            <a:chExt cx="2361228" cy="1077011"/>
          </a:xfrm>
        </p:grpSpPr>
        <p:sp>
          <p:nvSpPr>
            <p:cNvPr id="12" name="Rectangle 11"/>
            <p:cNvSpPr/>
            <p:nvPr/>
          </p:nvSpPr>
          <p:spPr>
            <a:xfrm>
              <a:off x="4198720" y="3988687"/>
              <a:ext cx="761747" cy="307777"/>
            </a:xfrm>
            <a:prstGeom prst="rect">
              <a:avLst/>
            </a:prstGeom>
          </p:spPr>
          <p:txBody>
            <a:bodyPr wrap="none">
              <a:spAutoFit/>
            </a:bodyPr>
            <a:lstStyle/>
            <a:p>
              <a:pPr algn="r"/>
              <a:r>
                <a:rPr lang="en-US" sz="1400" i="1" dirty="0" smtClean="0">
                  <a:latin typeface="Segoe UI Semilight" panose="020B0402040204020203" pitchFamily="34" charset="0"/>
                  <a:cs typeface="Segoe UI Semilight" panose="020B0402040204020203" pitchFamily="34" charset="0"/>
                </a:rPr>
                <a:t>1.37 MB</a:t>
              </a:r>
              <a:endParaRPr lang="en-US" sz="1400" i="1" dirty="0">
                <a:latin typeface="Segoe UI Semilight" panose="020B0402040204020203" pitchFamily="34" charset="0"/>
                <a:cs typeface="Segoe UI Semilight" panose="020B0402040204020203" pitchFamily="34" charset="0"/>
              </a:endParaRPr>
            </a:p>
          </p:txBody>
        </p:sp>
        <p:sp>
          <p:nvSpPr>
            <p:cNvPr id="13" name="Rectangle 12"/>
            <p:cNvSpPr/>
            <p:nvPr/>
          </p:nvSpPr>
          <p:spPr>
            <a:xfrm>
              <a:off x="3700186" y="4358019"/>
              <a:ext cx="1260281" cy="307777"/>
            </a:xfrm>
            <a:prstGeom prst="rect">
              <a:avLst/>
            </a:prstGeom>
          </p:spPr>
          <p:txBody>
            <a:bodyPr wrap="none">
              <a:spAutoFit/>
            </a:bodyPr>
            <a:lstStyle/>
            <a:p>
              <a:pPr algn="r"/>
              <a:r>
                <a:rPr lang="en-US" sz="1400" i="1" dirty="0" smtClean="0">
                  <a:latin typeface="Segoe UI Semilight" panose="020B0402040204020203" pitchFamily="34" charset="0"/>
                  <a:cs typeface="Segoe UI Semilight" panose="020B0402040204020203" pitchFamily="34" charset="0"/>
                </a:rPr>
                <a:t>2560 x 1440px</a:t>
              </a:r>
              <a:endParaRPr lang="en-US" sz="1400" i="1" dirty="0">
                <a:latin typeface="Segoe UI Semilight" panose="020B0402040204020203" pitchFamily="34" charset="0"/>
                <a:cs typeface="Segoe UI Semilight" panose="020B0402040204020203" pitchFamily="34" charset="0"/>
              </a:endParaRPr>
            </a:p>
          </p:txBody>
        </p:sp>
        <p:sp>
          <p:nvSpPr>
            <p:cNvPr id="14" name="Rectangle 13"/>
            <p:cNvSpPr/>
            <p:nvPr/>
          </p:nvSpPr>
          <p:spPr>
            <a:xfrm>
              <a:off x="2609779" y="3988688"/>
              <a:ext cx="880369" cy="307777"/>
            </a:xfrm>
            <a:prstGeom prst="rect">
              <a:avLst/>
            </a:prstGeom>
          </p:spPr>
          <p:txBody>
            <a:bodyPr wrap="none">
              <a:spAutoFit/>
            </a:bodyPr>
            <a:lstStyle/>
            <a:p>
              <a:r>
                <a:rPr lang="en-US" sz="1400" dirty="0" smtClean="0">
                  <a:latin typeface="Segoe UI Semibold" panose="020B0702040204020203" pitchFamily="34" charset="0"/>
                  <a:cs typeface="Segoe UI Semibold" panose="020B0702040204020203" pitchFamily="34" charset="0"/>
                </a:rPr>
                <a:t>File Size:</a:t>
              </a:r>
              <a:endParaRPr lang="en-US" sz="1400" dirty="0">
                <a:latin typeface="Segoe UI Semibold" panose="020B0702040204020203" pitchFamily="34" charset="0"/>
                <a:cs typeface="Segoe UI Semibold" panose="020B0702040204020203" pitchFamily="34" charset="0"/>
              </a:endParaRPr>
            </a:p>
          </p:txBody>
        </p:sp>
        <p:sp>
          <p:nvSpPr>
            <p:cNvPr id="15" name="Rectangle 14"/>
            <p:cNvSpPr/>
            <p:nvPr/>
          </p:nvSpPr>
          <p:spPr>
            <a:xfrm>
              <a:off x="2609779" y="4358020"/>
              <a:ext cx="1088824" cy="307777"/>
            </a:xfrm>
            <a:prstGeom prst="rect">
              <a:avLst/>
            </a:prstGeom>
          </p:spPr>
          <p:txBody>
            <a:bodyPr wrap="none">
              <a:spAutoFit/>
            </a:bodyPr>
            <a:lstStyle/>
            <a:p>
              <a:r>
                <a:rPr lang="en-US" sz="1400" dirty="0" smtClean="0">
                  <a:latin typeface="Segoe UI Semibold" panose="020B0702040204020203" pitchFamily="34" charset="0"/>
                  <a:cs typeface="Segoe UI Semibold" panose="020B0702040204020203" pitchFamily="34" charset="0"/>
                </a:rPr>
                <a:t>Resolution:</a:t>
              </a:r>
              <a:endParaRPr lang="en-US" sz="1400" dirty="0">
                <a:latin typeface="Segoe UI Semibold" panose="020B0702040204020203" pitchFamily="34" charset="0"/>
                <a:cs typeface="Segoe UI Semibold" panose="020B0702040204020203" pitchFamily="34" charset="0"/>
              </a:endParaRPr>
            </a:p>
          </p:txBody>
        </p:sp>
        <p:sp>
          <p:nvSpPr>
            <p:cNvPr id="16" name="Rectangle 15"/>
            <p:cNvSpPr/>
            <p:nvPr/>
          </p:nvSpPr>
          <p:spPr>
            <a:xfrm>
              <a:off x="2609779" y="4757921"/>
              <a:ext cx="941796" cy="307777"/>
            </a:xfrm>
            <a:prstGeom prst="rect">
              <a:avLst/>
            </a:prstGeom>
          </p:spPr>
          <p:txBody>
            <a:bodyPr wrap="none">
              <a:spAutoFit/>
            </a:bodyPr>
            <a:lstStyle/>
            <a:p>
              <a:r>
                <a:rPr lang="en-US" sz="1400" dirty="0" smtClean="0">
                  <a:latin typeface="Segoe UI Semibold" panose="020B0702040204020203" pitchFamily="34" charset="0"/>
                  <a:cs typeface="Segoe UI Semibold" panose="020B0702040204020203" pitchFamily="34" charset="0"/>
                </a:rPr>
                <a:t>File Type:</a:t>
              </a:r>
              <a:endParaRPr lang="en-US" sz="1400" dirty="0">
                <a:latin typeface="Segoe UI Semibold" panose="020B0702040204020203" pitchFamily="34" charset="0"/>
                <a:cs typeface="Segoe UI Semibold" panose="020B0702040204020203" pitchFamily="34" charset="0"/>
              </a:endParaRPr>
            </a:p>
          </p:txBody>
        </p:sp>
        <p:sp>
          <p:nvSpPr>
            <p:cNvPr id="17" name="Rectangle 16"/>
            <p:cNvSpPr/>
            <p:nvPr/>
          </p:nvSpPr>
          <p:spPr>
            <a:xfrm>
              <a:off x="3986443" y="4757920"/>
              <a:ext cx="984564" cy="307777"/>
            </a:xfrm>
            <a:prstGeom prst="rect">
              <a:avLst/>
            </a:prstGeom>
          </p:spPr>
          <p:txBody>
            <a:bodyPr wrap="none">
              <a:spAutoFit/>
            </a:bodyPr>
            <a:lstStyle/>
            <a:p>
              <a:pPr algn="r"/>
              <a:r>
                <a:rPr lang="en-US" sz="1400" i="1" dirty="0" smtClean="0">
                  <a:latin typeface="Segoe UI Semilight" panose="020B0402040204020203" pitchFamily="34" charset="0"/>
                  <a:cs typeface="Segoe UI Semilight" panose="020B0402040204020203" pitchFamily="34" charset="0"/>
                </a:rPr>
                <a:t>JPEG </a:t>
              </a:r>
              <a:r>
                <a:rPr lang="en-US" sz="1400" i="1" dirty="0" smtClean="0">
                  <a:latin typeface="Segoe UI Light" panose="020B0502040204020203" pitchFamily="34" charset="0"/>
                  <a:cs typeface="Segoe UI Light" panose="020B0502040204020203" pitchFamily="34" charset="0"/>
                </a:rPr>
                <a:t>(.jpg)</a:t>
              </a:r>
              <a:endParaRPr lang="en-US" sz="1400" i="1" dirty="0">
                <a:latin typeface="Segoe UI Light" panose="020B0502040204020203" pitchFamily="34" charset="0"/>
                <a:cs typeface="Segoe UI Light" panose="020B0502040204020203" pitchFamily="34" charset="0"/>
              </a:endParaRPr>
            </a:p>
          </p:txBody>
        </p:sp>
      </p:grpSp>
      <p:grpSp>
        <p:nvGrpSpPr>
          <p:cNvPr id="22" name="Group 21"/>
          <p:cNvGrpSpPr>
            <a:grpSpLocks noChangeAspect="1"/>
          </p:cNvGrpSpPr>
          <p:nvPr/>
        </p:nvGrpSpPr>
        <p:grpSpPr>
          <a:xfrm>
            <a:off x="8649984" y="605295"/>
            <a:ext cx="365760" cy="365760"/>
            <a:chOff x="7465471" y="4488916"/>
            <a:chExt cx="457200" cy="457200"/>
          </a:xfrm>
        </p:grpSpPr>
        <p:sp>
          <p:nvSpPr>
            <p:cNvPr id="23" name="Oval 22">
              <a:hlinkClick r:id="rId4" action="ppaction://hlinksldjump"/>
            </p:cNvPr>
            <p:cNvSpPr/>
            <p:nvPr/>
          </p:nvSpPr>
          <p:spPr>
            <a:xfrm>
              <a:off x="7465471" y="4488916"/>
              <a:ext cx="457200" cy="457200"/>
            </a:xfrm>
            <a:prstGeom prst="ellipse">
              <a:avLst/>
            </a:prstGeom>
            <a:solidFill>
              <a:schemeClr val="bg1">
                <a:lumMod val="85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pic>
          <p:nvPicPr>
            <p:cNvPr id="24" name="Picture 2">
              <a:hlinkClick r:id="rId4" action="ppaction://hlinksldjump"/>
            </p:cNvPr>
            <p:cNvPicPr>
              <a:picLocks noChangeAspect="1" noChangeArrowheads="1"/>
            </p:cNvPicPr>
            <p:nvPr/>
          </p:nvPicPr>
          <p:blipFill>
            <a:blip r:embed="rId5" cstate="screen">
              <a:extLst>
                <a:ext uri="{28A0092B-C50C-407E-A947-70E740481C1C}">
                  <a14:useLocalDpi xmlns:a14="http://schemas.microsoft.com/office/drawing/2010/main"/>
                </a:ext>
              </a:extLst>
            </a:blip>
            <a:stretch>
              <a:fillRect/>
            </a:stretch>
          </p:blipFill>
          <p:spPr bwMode="auto">
            <a:xfrm>
              <a:off x="7582235" y="4609410"/>
              <a:ext cx="223670" cy="216213"/>
            </a:xfrm>
            <a:prstGeom prst="rect">
              <a:avLst/>
            </a:prstGeom>
            <a:noFill/>
            <a:extLst>
              <a:ext uri="{909E8E84-426E-40DD-AFC4-6F175D3DCCD1}">
                <a14:hiddenFill xmlns:a14="http://schemas.microsoft.com/office/drawing/2010/main">
                  <a:solidFill>
                    <a:srgbClr val="FFFFFF"/>
                  </a:solidFill>
                </a14:hiddenFill>
              </a:ext>
            </a:extLst>
          </p:spPr>
        </p:pic>
      </p:grpSp>
      <p:sp>
        <p:nvSpPr>
          <p:cNvPr id="21" name="Oval 20">
            <a:hlinkClick r:id="" action="ppaction://macro?name=Slide32.SearchAfrica"/>
          </p:cNvPr>
          <p:cNvSpPr/>
          <p:nvPr/>
        </p:nvSpPr>
        <p:spPr>
          <a:xfrm>
            <a:off x="8649984" y="1109360"/>
            <a:ext cx="365760" cy="365760"/>
          </a:xfrm>
          <a:prstGeom prst="ellipse">
            <a:avLst/>
          </a:prstGeom>
          <a:solidFill>
            <a:schemeClr val="bg1">
              <a:lumMod val="85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pic>
        <p:nvPicPr>
          <p:cNvPr id="25" name="Picture 2">
            <a:hlinkClick r:id="" action="ppaction://macro?name=Slide32.SearchAfrica"/>
          </p:cNvPr>
          <p:cNvPicPr>
            <a:picLocks noChangeAspect="1" noChangeArrowheads="1"/>
          </p:cNvPicPr>
          <p:nvPr/>
        </p:nvPicPr>
        <p:blipFill>
          <a:blip r:embed="rId6">
            <a:extLst>
              <a:ext uri="{28A0092B-C50C-407E-A947-70E740481C1C}">
                <a14:useLocalDpi xmlns:a14="http://schemas.microsoft.com/office/drawing/2010/main"/>
              </a:ext>
            </a:extLst>
          </a:blip>
          <a:stretch>
            <a:fillRect/>
          </a:stretch>
        </p:blipFill>
        <p:spPr bwMode="auto">
          <a:xfrm>
            <a:off x="8744321" y="1205312"/>
            <a:ext cx="177085" cy="177085"/>
          </a:xfrm>
          <a:prstGeom prst="rect">
            <a:avLst/>
          </a:prstGeom>
          <a:noFill/>
          <a:extLst>
            <a:ext uri="{909E8E84-426E-40DD-AFC4-6F175D3DCCD1}">
              <a14:hiddenFill xmlns:a14="http://schemas.microsoft.com/office/drawing/2010/main">
                <a:solidFill>
                  <a:srgbClr val="FFFFFF"/>
                </a:solidFill>
              </a14:hiddenFill>
            </a:ext>
          </a:extLst>
        </p:spPr>
      </p:pic>
      <p:sp>
        <p:nvSpPr>
          <p:cNvPr id="29" name="Rectangle 28"/>
          <p:cNvSpPr/>
          <p:nvPr/>
        </p:nvSpPr>
        <p:spPr>
          <a:xfrm>
            <a:off x="1" y="387356"/>
            <a:ext cx="530942" cy="4756144"/>
          </a:xfrm>
          <a:prstGeom prst="rect">
            <a:avLst/>
          </a:prstGeom>
          <a:solidFill>
            <a:srgbClr val="8D42C6"/>
          </a:solidFill>
          <a:ln w="9525">
            <a:noFill/>
          </a:ln>
          <a:effectLst>
            <a:outerShdw blurRad="101600" dist="38100" sx="99000" sy="990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Oval 29">
            <a:hlinkClick r:id="rId7" action="ppaction://hlinksldjump"/>
          </p:cNvPr>
          <p:cNvSpPr/>
          <p:nvPr/>
        </p:nvSpPr>
        <p:spPr>
          <a:xfrm>
            <a:off x="76689" y="579646"/>
            <a:ext cx="365760" cy="365760"/>
          </a:xfrm>
          <a:prstGeom prst="ellipse">
            <a:avLst/>
          </a:prstGeom>
          <a:solidFill>
            <a:schemeClr val="bg1">
              <a:lumMod val="9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33" name="TextBox 32">
            <a:hlinkClick r:id="rId7" action="ppaction://hlinksldjump"/>
          </p:cNvPr>
          <p:cNvSpPr txBox="1">
            <a:spLocks noChangeAspect="1"/>
          </p:cNvSpPr>
          <p:nvPr/>
        </p:nvSpPr>
        <p:spPr>
          <a:xfrm>
            <a:off x="144153" y="581766"/>
            <a:ext cx="230832" cy="257697"/>
          </a:xfrm>
          <a:prstGeom prst="rect">
            <a:avLst/>
          </a:prstGeom>
          <a:noFill/>
        </p:spPr>
        <p:txBody>
          <a:bodyPr wrap="none" lIns="0" tIns="0" rIns="0" bIns="0" rtlCol="0" anchor="ctr" anchorCtr="1">
            <a:noAutofit/>
          </a:bodyPr>
          <a:lstStyle/>
          <a:p>
            <a:r>
              <a:rPr lang="en-US" sz="2000" b="1" dirty="0" smtClean="0">
                <a:latin typeface="Segoe UI" panose="020B0502040204020203" pitchFamily="34" charset="0"/>
                <a:cs typeface="Segoe UI" panose="020B0502040204020203" pitchFamily="34" charset="0"/>
                <a:sym typeface="Webdings"/>
              </a:rPr>
              <a:t></a:t>
            </a:r>
            <a:endParaRPr lang="en-US" sz="2000" b="1" dirty="0">
              <a:latin typeface="Segoe UI" panose="020B0502040204020203" pitchFamily="34" charset="0"/>
              <a:cs typeface="Segoe UI" panose="020B0502040204020203" pitchFamily="34" charset="0"/>
            </a:endParaRPr>
          </a:p>
        </p:txBody>
      </p:sp>
      <p:sp>
        <p:nvSpPr>
          <p:cNvPr id="36" name="Oval 35">
            <a:hlinkClick r:id="rId8" action="ppaction://hlinksldjump"/>
          </p:cNvPr>
          <p:cNvSpPr/>
          <p:nvPr/>
        </p:nvSpPr>
        <p:spPr>
          <a:xfrm>
            <a:off x="76689" y="1030419"/>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pic>
        <p:nvPicPr>
          <p:cNvPr id="37" name="Picture 36">
            <a:hlinkClick r:id="rId8" action="ppaction://hlinksldjump"/>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237496" y="1108413"/>
            <a:ext cx="102801" cy="209771"/>
          </a:xfrm>
          <a:prstGeom prst="rect">
            <a:avLst/>
          </a:prstGeom>
        </p:spPr>
      </p:pic>
      <p:sp>
        <p:nvSpPr>
          <p:cNvPr id="31" name="Rectangle 30"/>
          <p:cNvSpPr/>
          <p:nvPr/>
        </p:nvSpPr>
        <p:spPr>
          <a:xfrm>
            <a:off x="-1" y="262010"/>
            <a:ext cx="8887489"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38" name="Rectangle 37">
            <a:hlinkClick r:id="" action="ppaction://macro?name=Slide12.Photopia4"/>
          </p:cNvPr>
          <p:cNvSpPr/>
          <p:nvPr/>
        </p:nvSpPr>
        <p:spPr>
          <a:xfrm>
            <a:off x="8630978" y="262010"/>
            <a:ext cx="256511" cy="246888"/>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26" name="TextBox 25">
            <a:hlinkClick r:id="rId7" action="ppaction://hlinksldjump"/>
          </p:cNvPr>
          <p:cNvSpPr txBox="1"/>
          <p:nvPr/>
        </p:nvSpPr>
        <p:spPr>
          <a:xfrm>
            <a:off x="1" y="256558"/>
            <a:ext cx="1447800" cy="261594"/>
          </a:xfrm>
          <a:prstGeom prst="rect">
            <a:avLst/>
          </a:prstGeom>
          <a:noFill/>
        </p:spPr>
        <p:txBody>
          <a:bodyPr wrap="square" lIns="91425" tIns="45712" rIns="91425" bIns="45712" rtlCol="0">
            <a:spAutoFit/>
          </a:bodyPr>
          <a:lstStyle/>
          <a:p>
            <a:r>
              <a:rPr lang="en-US" sz="1100" i="1" dirty="0" smtClean="0">
                <a:solidFill>
                  <a:schemeClr val="bg1"/>
                </a:solidFill>
                <a:latin typeface="Segoe UI" pitchFamily="34" charset="0"/>
                <a:cs typeface="Segoe UI" pitchFamily="34" charset="0"/>
              </a:rPr>
              <a:t>PHOTOPIA</a:t>
            </a:r>
            <a:endParaRPr lang="en-US" sz="1100" i="1" dirty="0">
              <a:solidFill>
                <a:schemeClr val="bg1"/>
              </a:solidFill>
              <a:latin typeface="Segoe UI" pitchFamily="34" charset="0"/>
              <a:cs typeface="Segoe UI" pitchFamily="34" charset="0"/>
            </a:endParaRPr>
          </a:p>
        </p:txBody>
      </p:sp>
      <p:sp>
        <p:nvSpPr>
          <p:cNvPr id="27" name="Rectangle 26">
            <a:hlinkClick r:id="" action="ppaction://macro?name=Slide12.PhotopiaClose"/>
          </p:cNvPr>
          <p:cNvSpPr/>
          <p:nvPr/>
        </p:nvSpPr>
        <p:spPr>
          <a:xfrm>
            <a:off x="8887489" y="262010"/>
            <a:ext cx="256511"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28" name="Rectangle 27"/>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33">
            <a:hlinkClick r:id="rId10"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 name="Rectangle 34">
            <a:hlinkClick r:id="rId11"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9" name="Rectangle 38">
            <a:hlinkClick r:id="rId12"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 name="Rectangle 39">
            <a:hlinkClick r:id="rId13"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Rounded Rectangle 40">
            <a:hlinkClick r:id="rId11"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42" name="Rectangle 41">
            <a:hlinkClick r:id="rId13" action="ppaction://hlinksldjump"/>
          </p:cNvPr>
          <p:cNvSpPr/>
          <p:nvPr/>
        </p:nvSpPr>
        <p:spPr>
          <a:xfrm>
            <a:off x="1193936"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44" name="Picture 43">
            <a:hlinkClick r:id="rId13" action="ppaction://hlinksldjump"/>
          </p:cNvPr>
          <p:cNvPicPr>
            <a:picLocks noChangeAspect="1"/>
          </p:cNvPicPr>
          <p:nvPr/>
        </p:nvPicPr>
        <p:blipFill>
          <a:blip r:embed="rId14"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45" name="Picture 2">
            <a:hlinkClick r:id="rId10" action="ppaction://hlinksldjump"/>
          </p:cNvPr>
          <p:cNvPicPr>
            <a:picLocks noChangeAspect="1" noChangeArrowheads="1"/>
          </p:cNvPicPr>
          <p:nvPr/>
        </p:nvPicPr>
        <p:blipFill>
          <a:blip r:embed="rId15"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46" name="Picture 45">
            <a:hlinkClick r:id="rId12" action="ppaction://hlinksldjump"/>
          </p:cNvPr>
          <p:cNvPicPr>
            <a:picLocks noChangeAspect="1"/>
          </p:cNvPicPr>
          <p:nvPr/>
        </p:nvPicPr>
        <p:blipFill>
          <a:blip r:embed="rId16"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47" name="Picture 46">
            <a:hlinkClick r:id="rId13" action="ppaction://hlinksldjump"/>
          </p:cNvPr>
          <p:cNvPicPr>
            <a:picLocks noChangeAspect="1"/>
          </p:cNvPicPr>
          <p:nvPr/>
        </p:nvPicPr>
        <p:blipFill>
          <a:blip r:embed="rId17"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Tree>
    <p:extLst>
      <p:ext uri="{BB962C8B-B14F-4D97-AF65-F5344CB8AC3E}">
        <p14:creationId xmlns:p14="http://schemas.microsoft.com/office/powerpoint/2010/main" val="1461454896"/>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5" name="Rectangle 4"/>
          <p:cNvSpPr/>
          <p:nvPr/>
        </p:nvSpPr>
        <p:spPr>
          <a:xfrm>
            <a:off x="530942" y="508898"/>
            <a:ext cx="8613058" cy="4634602"/>
          </a:xfrm>
          <a:prstGeom prst="rect">
            <a:avLst/>
          </a:prstGeom>
          <a:solidFill>
            <a:srgbClr val="E1CCF0">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530942" y="508898"/>
            <a:ext cx="8613057" cy="3389338"/>
          </a:xfrm>
          <a:prstGeom prst="rect">
            <a:avLst/>
          </a:prstGeom>
          <a:solidFill>
            <a:schemeClr val="bg1">
              <a:lumMod val="95000"/>
            </a:schemeClr>
          </a:solidFill>
          <a:ln>
            <a:noFill/>
          </a:ln>
          <a:effectLst>
            <a:outerShdw blurRad="203200" algn="ctr" rotWithShape="0">
              <a:prstClr val="black">
                <a:alpha val="3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4322554" y="3495900"/>
            <a:ext cx="1029834" cy="369332"/>
          </a:xfrm>
          <a:prstGeom prst="rect">
            <a:avLst/>
          </a:prstGeom>
          <a:noFill/>
        </p:spPr>
        <p:txBody>
          <a:bodyPr wrap="none" rtlCol="0">
            <a:spAutoFit/>
          </a:bodyPr>
          <a:lstStyle/>
          <a:p>
            <a:pPr algn="ctr"/>
            <a:r>
              <a:rPr lang="en-US" dirty="0" smtClean="0">
                <a:latin typeface="Segoe UI Semibold" panose="020B0702040204020203" pitchFamily="34" charset="0"/>
                <a:cs typeface="Segoe UI Semibold" panose="020B0702040204020203" pitchFamily="34" charset="0"/>
              </a:rPr>
              <a:t>Train.gif</a:t>
            </a:r>
            <a:endParaRPr lang="en-US" dirty="0">
              <a:latin typeface="Segoe UI Semibold" panose="020B0702040204020203" pitchFamily="34" charset="0"/>
              <a:cs typeface="Segoe UI Semibold" panose="020B0702040204020203" pitchFamily="34" charset="0"/>
            </a:endParaRPr>
          </a:p>
        </p:txBody>
      </p:sp>
      <p:grpSp>
        <p:nvGrpSpPr>
          <p:cNvPr id="18" name="Group 17"/>
          <p:cNvGrpSpPr/>
          <p:nvPr/>
        </p:nvGrpSpPr>
        <p:grpSpPr>
          <a:xfrm>
            <a:off x="3656856" y="3988688"/>
            <a:ext cx="2361228" cy="1077011"/>
            <a:chOff x="2609779" y="3988687"/>
            <a:chExt cx="2361228" cy="1077011"/>
          </a:xfrm>
        </p:grpSpPr>
        <p:sp>
          <p:nvSpPr>
            <p:cNvPr id="12" name="Rectangle 11"/>
            <p:cNvSpPr/>
            <p:nvPr/>
          </p:nvSpPr>
          <p:spPr>
            <a:xfrm>
              <a:off x="4283679" y="3988687"/>
              <a:ext cx="676788" cy="307777"/>
            </a:xfrm>
            <a:prstGeom prst="rect">
              <a:avLst/>
            </a:prstGeom>
          </p:spPr>
          <p:txBody>
            <a:bodyPr wrap="none">
              <a:spAutoFit/>
            </a:bodyPr>
            <a:lstStyle/>
            <a:p>
              <a:pPr algn="r"/>
              <a:r>
                <a:rPr lang="en-US" sz="1400" i="1" dirty="0" smtClean="0">
                  <a:latin typeface="Segoe UI Semilight" panose="020B0402040204020203" pitchFamily="34" charset="0"/>
                  <a:cs typeface="Segoe UI Semilight" panose="020B0402040204020203" pitchFamily="34" charset="0"/>
                </a:rPr>
                <a:t>512 KB</a:t>
              </a:r>
              <a:endParaRPr lang="en-US" sz="1400" i="1" dirty="0">
                <a:latin typeface="Segoe UI Semilight" panose="020B0402040204020203" pitchFamily="34" charset="0"/>
                <a:cs typeface="Segoe UI Semilight" panose="020B0402040204020203" pitchFamily="34" charset="0"/>
              </a:endParaRPr>
            </a:p>
          </p:txBody>
        </p:sp>
        <p:sp>
          <p:nvSpPr>
            <p:cNvPr id="13" name="Rectangle 12"/>
            <p:cNvSpPr/>
            <p:nvPr/>
          </p:nvSpPr>
          <p:spPr>
            <a:xfrm>
              <a:off x="3889340" y="4358019"/>
              <a:ext cx="1071127" cy="307777"/>
            </a:xfrm>
            <a:prstGeom prst="rect">
              <a:avLst/>
            </a:prstGeom>
          </p:spPr>
          <p:txBody>
            <a:bodyPr wrap="none">
              <a:spAutoFit/>
            </a:bodyPr>
            <a:lstStyle/>
            <a:p>
              <a:pPr algn="r"/>
              <a:r>
                <a:rPr lang="en-US" sz="1400" i="1" dirty="0" smtClean="0">
                  <a:latin typeface="Segoe UI Semilight" panose="020B0402040204020203" pitchFamily="34" charset="0"/>
                  <a:cs typeface="Segoe UI Semilight" panose="020B0402040204020203" pitchFamily="34" charset="0"/>
                </a:rPr>
                <a:t>624 x 382px</a:t>
              </a:r>
              <a:endParaRPr lang="en-US" sz="1400" i="1" dirty="0">
                <a:latin typeface="Segoe UI Semilight" panose="020B0402040204020203" pitchFamily="34" charset="0"/>
                <a:cs typeface="Segoe UI Semilight" panose="020B0402040204020203" pitchFamily="34" charset="0"/>
              </a:endParaRPr>
            </a:p>
          </p:txBody>
        </p:sp>
        <p:sp>
          <p:nvSpPr>
            <p:cNvPr id="14" name="Rectangle 13"/>
            <p:cNvSpPr/>
            <p:nvPr/>
          </p:nvSpPr>
          <p:spPr>
            <a:xfrm>
              <a:off x="2609779" y="3988688"/>
              <a:ext cx="880369" cy="307777"/>
            </a:xfrm>
            <a:prstGeom prst="rect">
              <a:avLst/>
            </a:prstGeom>
          </p:spPr>
          <p:txBody>
            <a:bodyPr wrap="none">
              <a:spAutoFit/>
            </a:bodyPr>
            <a:lstStyle/>
            <a:p>
              <a:r>
                <a:rPr lang="en-US" sz="1400" dirty="0" smtClean="0">
                  <a:latin typeface="Segoe UI Semibold" panose="020B0702040204020203" pitchFamily="34" charset="0"/>
                  <a:cs typeface="Segoe UI Semibold" panose="020B0702040204020203" pitchFamily="34" charset="0"/>
                </a:rPr>
                <a:t>File Size:</a:t>
              </a:r>
              <a:endParaRPr lang="en-US" sz="1400" dirty="0">
                <a:latin typeface="Segoe UI Semibold" panose="020B0702040204020203" pitchFamily="34" charset="0"/>
                <a:cs typeface="Segoe UI Semibold" panose="020B0702040204020203" pitchFamily="34" charset="0"/>
              </a:endParaRPr>
            </a:p>
          </p:txBody>
        </p:sp>
        <p:sp>
          <p:nvSpPr>
            <p:cNvPr id="15" name="Rectangle 14"/>
            <p:cNvSpPr/>
            <p:nvPr/>
          </p:nvSpPr>
          <p:spPr>
            <a:xfrm>
              <a:off x="2609779" y="4358020"/>
              <a:ext cx="1088824" cy="307777"/>
            </a:xfrm>
            <a:prstGeom prst="rect">
              <a:avLst/>
            </a:prstGeom>
          </p:spPr>
          <p:txBody>
            <a:bodyPr wrap="none">
              <a:spAutoFit/>
            </a:bodyPr>
            <a:lstStyle/>
            <a:p>
              <a:r>
                <a:rPr lang="en-US" sz="1400" dirty="0" smtClean="0">
                  <a:latin typeface="Segoe UI Semibold" panose="020B0702040204020203" pitchFamily="34" charset="0"/>
                  <a:cs typeface="Segoe UI Semibold" panose="020B0702040204020203" pitchFamily="34" charset="0"/>
                </a:rPr>
                <a:t>Resolution:</a:t>
              </a:r>
              <a:endParaRPr lang="en-US" sz="1400" dirty="0">
                <a:latin typeface="Segoe UI Semibold" panose="020B0702040204020203" pitchFamily="34" charset="0"/>
                <a:cs typeface="Segoe UI Semibold" panose="020B0702040204020203" pitchFamily="34" charset="0"/>
              </a:endParaRPr>
            </a:p>
          </p:txBody>
        </p:sp>
        <p:sp>
          <p:nvSpPr>
            <p:cNvPr id="16" name="Rectangle 15"/>
            <p:cNvSpPr/>
            <p:nvPr/>
          </p:nvSpPr>
          <p:spPr>
            <a:xfrm>
              <a:off x="2609779" y="4757921"/>
              <a:ext cx="941796" cy="307777"/>
            </a:xfrm>
            <a:prstGeom prst="rect">
              <a:avLst/>
            </a:prstGeom>
          </p:spPr>
          <p:txBody>
            <a:bodyPr wrap="none">
              <a:spAutoFit/>
            </a:bodyPr>
            <a:lstStyle/>
            <a:p>
              <a:r>
                <a:rPr lang="en-US" sz="1400" dirty="0" smtClean="0">
                  <a:latin typeface="Segoe UI Semibold" panose="020B0702040204020203" pitchFamily="34" charset="0"/>
                  <a:cs typeface="Segoe UI Semibold" panose="020B0702040204020203" pitchFamily="34" charset="0"/>
                </a:rPr>
                <a:t>File Type:</a:t>
              </a:r>
              <a:endParaRPr lang="en-US" sz="1400" dirty="0">
                <a:latin typeface="Segoe UI Semibold" panose="020B0702040204020203" pitchFamily="34" charset="0"/>
                <a:cs typeface="Segoe UI Semibold" panose="020B0702040204020203" pitchFamily="34" charset="0"/>
              </a:endParaRPr>
            </a:p>
          </p:txBody>
        </p:sp>
        <p:sp>
          <p:nvSpPr>
            <p:cNvPr id="17" name="Rectangle 16"/>
            <p:cNvSpPr/>
            <p:nvPr/>
          </p:nvSpPr>
          <p:spPr>
            <a:xfrm>
              <a:off x="4155078" y="4757920"/>
              <a:ext cx="815929" cy="307777"/>
            </a:xfrm>
            <a:prstGeom prst="rect">
              <a:avLst/>
            </a:prstGeom>
          </p:spPr>
          <p:txBody>
            <a:bodyPr wrap="none">
              <a:spAutoFit/>
            </a:bodyPr>
            <a:lstStyle/>
            <a:p>
              <a:pPr algn="r"/>
              <a:r>
                <a:rPr lang="en-US" sz="1400" i="1" dirty="0" smtClean="0">
                  <a:latin typeface="Segoe UI Semilight" panose="020B0402040204020203" pitchFamily="34" charset="0"/>
                  <a:cs typeface="Segoe UI Semilight" panose="020B0402040204020203" pitchFamily="34" charset="0"/>
                </a:rPr>
                <a:t>GIF </a:t>
              </a:r>
              <a:r>
                <a:rPr lang="en-US" sz="1400" i="1" dirty="0" smtClean="0">
                  <a:latin typeface="Segoe UI Light" panose="020B0502040204020203" pitchFamily="34" charset="0"/>
                  <a:cs typeface="Segoe UI Light" panose="020B0502040204020203" pitchFamily="34" charset="0"/>
                </a:rPr>
                <a:t>(.gif)</a:t>
              </a:r>
              <a:endParaRPr lang="en-US" sz="1400" i="1" dirty="0">
                <a:latin typeface="Segoe UI Light" panose="020B0502040204020203" pitchFamily="34" charset="0"/>
                <a:cs typeface="Segoe UI Light" panose="020B0502040204020203" pitchFamily="34" charset="0"/>
              </a:endParaRPr>
            </a:p>
          </p:txBody>
        </p:sp>
      </p:grpSp>
      <p:grpSp>
        <p:nvGrpSpPr>
          <p:cNvPr id="21" name="Group 20"/>
          <p:cNvGrpSpPr>
            <a:grpSpLocks noChangeAspect="1"/>
          </p:cNvGrpSpPr>
          <p:nvPr/>
        </p:nvGrpSpPr>
        <p:grpSpPr>
          <a:xfrm>
            <a:off x="8649984" y="605295"/>
            <a:ext cx="365760" cy="365760"/>
            <a:chOff x="7465471" y="4488916"/>
            <a:chExt cx="457200" cy="457200"/>
          </a:xfrm>
        </p:grpSpPr>
        <p:sp>
          <p:nvSpPr>
            <p:cNvPr id="22" name="Oval 21"/>
            <p:cNvSpPr/>
            <p:nvPr/>
          </p:nvSpPr>
          <p:spPr>
            <a:xfrm>
              <a:off x="7465471" y="4488916"/>
              <a:ext cx="457200" cy="457200"/>
            </a:xfrm>
            <a:prstGeom prst="ellipse">
              <a:avLst/>
            </a:prstGeom>
            <a:solidFill>
              <a:schemeClr val="tx1">
                <a:lumMod val="75000"/>
                <a:lumOff val="25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pic>
          <p:nvPicPr>
            <p:cNvPr id="23" name="Picture 2"/>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7582235" y="4609410"/>
              <a:ext cx="223670" cy="216213"/>
            </a:xfrm>
            <a:prstGeom prst="rect">
              <a:avLst/>
            </a:prstGeom>
            <a:noFill/>
            <a:extLst>
              <a:ext uri="{909E8E84-426E-40DD-AFC4-6F175D3DCCD1}">
                <a14:hiddenFill xmlns:a14="http://schemas.microsoft.com/office/drawing/2010/main">
                  <a:solidFill>
                    <a:srgbClr val="FFFFFF"/>
                  </a:solidFill>
                </a14:hiddenFill>
              </a:ext>
            </a:extLst>
          </p:spPr>
        </p:pic>
      </p:grpSp>
      <p:sp>
        <p:nvSpPr>
          <p:cNvPr id="37" name="Oval 36">
            <a:hlinkClick r:id="" action="ppaction://macro?name=Slide33.SearchTrain"/>
          </p:cNvPr>
          <p:cNvSpPr/>
          <p:nvPr/>
        </p:nvSpPr>
        <p:spPr>
          <a:xfrm>
            <a:off x="8638342" y="1109360"/>
            <a:ext cx="365760" cy="365760"/>
          </a:xfrm>
          <a:prstGeom prst="ellipse">
            <a:avLst/>
          </a:prstGeom>
          <a:solidFill>
            <a:schemeClr val="bg1">
              <a:lumMod val="85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pic>
        <p:nvPicPr>
          <p:cNvPr id="26626" name="Picture 2">
            <a:hlinkClick r:id="" action="ppaction://macro?name=Slide33.SearchTrain"/>
          </p:cNvPr>
          <p:cNvPicPr>
            <a:picLocks noChangeAspect="1" noChangeArrowheads="1"/>
          </p:cNvPicPr>
          <p:nvPr/>
        </p:nvPicPr>
        <p:blipFill>
          <a:blip r:embed="rId4">
            <a:extLst>
              <a:ext uri="{28A0092B-C50C-407E-A947-70E740481C1C}">
                <a14:useLocalDpi xmlns:a14="http://schemas.microsoft.com/office/drawing/2010/main"/>
              </a:ext>
            </a:extLst>
          </a:blip>
          <a:stretch>
            <a:fillRect/>
          </a:stretch>
        </p:blipFill>
        <p:spPr bwMode="auto">
          <a:xfrm>
            <a:off x="8732679" y="1205312"/>
            <a:ext cx="177085" cy="177085"/>
          </a:xfrm>
          <a:prstGeom prst="rect">
            <a:avLst/>
          </a:prstGeom>
          <a:noFill/>
          <a:extLst>
            <a:ext uri="{909E8E84-426E-40DD-AFC4-6F175D3DCCD1}">
              <a14:hiddenFill xmlns:a14="http://schemas.microsoft.com/office/drawing/2010/main">
                <a:solidFill>
                  <a:srgbClr val="FFFFFF"/>
                </a:solidFill>
              </a14:hiddenFill>
            </a:ext>
          </a:extLst>
        </p:spPr>
      </p:pic>
      <p:sp>
        <p:nvSpPr>
          <p:cNvPr id="36" name="Rectangle 35"/>
          <p:cNvSpPr/>
          <p:nvPr/>
        </p:nvSpPr>
        <p:spPr>
          <a:xfrm>
            <a:off x="1" y="387356"/>
            <a:ext cx="530942" cy="4756144"/>
          </a:xfrm>
          <a:prstGeom prst="rect">
            <a:avLst/>
          </a:prstGeom>
          <a:solidFill>
            <a:srgbClr val="8D42C6"/>
          </a:solidFill>
          <a:ln w="9525">
            <a:noFill/>
          </a:ln>
          <a:effectLst>
            <a:outerShdw blurRad="101600" dist="38100" sx="99000" sy="990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Oval 40">
            <a:hlinkClick r:id="rId5" action="ppaction://hlinksldjump"/>
          </p:cNvPr>
          <p:cNvSpPr/>
          <p:nvPr/>
        </p:nvSpPr>
        <p:spPr>
          <a:xfrm>
            <a:off x="76689" y="579646"/>
            <a:ext cx="365760" cy="365760"/>
          </a:xfrm>
          <a:prstGeom prst="ellipse">
            <a:avLst/>
          </a:prstGeom>
          <a:solidFill>
            <a:schemeClr val="bg1">
              <a:lumMod val="9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44" name="TextBox 43">
            <a:hlinkClick r:id="rId5" action="ppaction://hlinksldjump"/>
          </p:cNvPr>
          <p:cNvSpPr txBox="1">
            <a:spLocks noChangeAspect="1"/>
          </p:cNvSpPr>
          <p:nvPr/>
        </p:nvSpPr>
        <p:spPr>
          <a:xfrm>
            <a:off x="144153" y="581766"/>
            <a:ext cx="230832" cy="257697"/>
          </a:xfrm>
          <a:prstGeom prst="rect">
            <a:avLst/>
          </a:prstGeom>
          <a:noFill/>
        </p:spPr>
        <p:txBody>
          <a:bodyPr wrap="none" lIns="0" tIns="0" rIns="0" bIns="0" rtlCol="0" anchor="ctr" anchorCtr="1">
            <a:noAutofit/>
          </a:bodyPr>
          <a:lstStyle/>
          <a:p>
            <a:r>
              <a:rPr lang="en-US" sz="2000" b="1" dirty="0" smtClean="0">
                <a:latin typeface="Segoe UI" panose="020B0502040204020203" pitchFamily="34" charset="0"/>
                <a:cs typeface="Segoe UI" panose="020B0502040204020203" pitchFamily="34" charset="0"/>
                <a:sym typeface="Webdings"/>
              </a:rPr>
              <a:t></a:t>
            </a:r>
            <a:endParaRPr lang="en-US" sz="2000" b="1" dirty="0">
              <a:latin typeface="Segoe UI" panose="020B0502040204020203" pitchFamily="34" charset="0"/>
              <a:cs typeface="Segoe UI" panose="020B0502040204020203" pitchFamily="34" charset="0"/>
            </a:endParaRPr>
          </a:p>
        </p:txBody>
      </p:sp>
      <p:sp>
        <p:nvSpPr>
          <p:cNvPr id="29" name="Oval 28">
            <a:hlinkClick r:id="rId6" action="ppaction://hlinksldjump"/>
          </p:cNvPr>
          <p:cNvSpPr/>
          <p:nvPr/>
        </p:nvSpPr>
        <p:spPr>
          <a:xfrm>
            <a:off x="76689" y="1030419"/>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pic>
        <p:nvPicPr>
          <p:cNvPr id="30" name="Picture 29">
            <a:hlinkClick r:id="rId6" action="ppaction://hlinksldjump"/>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237496" y="1108413"/>
            <a:ext cx="102801" cy="209771"/>
          </a:xfrm>
          <a:prstGeom prst="rect">
            <a:avLst/>
          </a:prstGeom>
        </p:spPr>
      </p:pic>
      <p:pic>
        <p:nvPicPr>
          <p:cNvPr id="31" name="Picture 30"/>
          <p:cNvPicPr>
            <a:picLocks noChangeAspect="1"/>
          </p:cNvPicPr>
          <p:nvPr/>
        </p:nvPicPr>
        <p:blipFill>
          <a:blip r:embed="rId8">
            <a:extLst>
              <a:ext uri="{28A0092B-C50C-407E-A947-70E740481C1C}">
                <a14:useLocalDpi xmlns:a14="http://schemas.microsoft.com/office/drawing/2010/main"/>
              </a:ext>
            </a:extLst>
          </a:blip>
          <a:stretch>
            <a:fillRect/>
          </a:stretch>
        </p:blipFill>
        <p:spPr>
          <a:xfrm>
            <a:off x="2524057" y="617451"/>
            <a:ext cx="4626826" cy="2838349"/>
          </a:xfrm>
          <a:prstGeom prst="rect">
            <a:avLst/>
          </a:prstGeom>
          <a:effectLst/>
        </p:spPr>
      </p:pic>
      <p:sp>
        <p:nvSpPr>
          <p:cNvPr id="32" name="Rectangle 31"/>
          <p:cNvSpPr/>
          <p:nvPr/>
        </p:nvSpPr>
        <p:spPr>
          <a:xfrm>
            <a:off x="-1" y="262010"/>
            <a:ext cx="8887489"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34" name="Rectangle 33">
            <a:hlinkClick r:id="" action="ppaction://macro?name=Slide12.Photopia5"/>
          </p:cNvPr>
          <p:cNvSpPr/>
          <p:nvPr/>
        </p:nvSpPr>
        <p:spPr>
          <a:xfrm>
            <a:off x="8630978" y="262010"/>
            <a:ext cx="256511" cy="246888"/>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35" name="TextBox 34">
            <a:hlinkClick r:id="rId5" action="ppaction://hlinksldjump"/>
          </p:cNvPr>
          <p:cNvSpPr txBox="1"/>
          <p:nvPr/>
        </p:nvSpPr>
        <p:spPr>
          <a:xfrm>
            <a:off x="1" y="256558"/>
            <a:ext cx="1447800" cy="261594"/>
          </a:xfrm>
          <a:prstGeom prst="rect">
            <a:avLst/>
          </a:prstGeom>
          <a:noFill/>
        </p:spPr>
        <p:txBody>
          <a:bodyPr wrap="square" lIns="91425" tIns="45712" rIns="91425" bIns="45712" rtlCol="0">
            <a:spAutoFit/>
          </a:bodyPr>
          <a:lstStyle/>
          <a:p>
            <a:r>
              <a:rPr lang="en-US" sz="1100" i="1" dirty="0" smtClean="0">
                <a:solidFill>
                  <a:schemeClr val="bg1"/>
                </a:solidFill>
                <a:latin typeface="Segoe UI" pitchFamily="34" charset="0"/>
                <a:cs typeface="Segoe UI" pitchFamily="34" charset="0"/>
              </a:rPr>
              <a:t>PHOTOPIA</a:t>
            </a:r>
            <a:endParaRPr lang="en-US" sz="1100" i="1" dirty="0">
              <a:solidFill>
                <a:schemeClr val="bg1"/>
              </a:solidFill>
              <a:latin typeface="Segoe UI" pitchFamily="34" charset="0"/>
              <a:cs typeface="Segoe UI" pitchFamily="34" charset="0"/>
            </a:endParaRPr>
          </a:p>
        </p:txBody>
      </p:sp>
      <p:sp>
        <p:nvSpPr>
          <p:cNvPr id="27" name="Rectangle 26">
            <a:hlinkClick r:id="" action="ppaction://macro?name=Slide12.PhotopiaClose"/>
          </p:cNvPr>
          <p:cNvSpPr/>
          <p:nvPr/>
        </p:nvSpPr>
        <p:spPr>
          <a:xfrm>
            <a:off x="8887489" y="262010"/>
            <a:ext cx="256511"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28" name="Rectangle 27"/>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Rectangle 32"/>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 name="Rectangle 37">
            <a:hlinkClick r:id="rId9"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9" name="Rectangle 38">
            <a:hlinkClick r:id="rId10"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 name="Rectangle 39">
            <a:hlinkClick r:id="rId11"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Rectangle 41">
            <a:hlinkClick r:id="rId12"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Rounded Rectangle 42">
            <a:hlinkClick r:id="rId10"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45" name="Rectangle 44">
            <a:hlinkClick r:id="rId12" action="ppaction://hlinksldjump"/>
          </p:cNvPr>
          <p:cNvSpPr/>
          <p:nvPr/>
        </p:nvSpPr>
        <p:spPr>
          <a:xfrm>
            <a:off x="1193936"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6"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47" name="Picture 46">
            <a:hlinkClick r:id="rId12" action="ppaction://hlinksldjump"/>
          </p:cNvPr>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48" name="Picture 2">
            <a:hlinkClick r:id="rId9" action="ppaction://hlinksldjump"/>
          </p:cNvPr>
          <p:cNvPicPr>
            <a:picLocks noChangeAspect="1" noChangeArrowheads="1"/>
          </p:cNvPicPr>
          <p:nvPr/>
        </p:nvPicPr>
        <p:blipFill>
          <a:blip r:embed="rId14"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49" name="Picture 48">
            <a:hlinkClick r:id="rId11" action="ppaction://hlinksldjump"/>
          </p:cNvPr>
          <p:cNvPicPr>
            <a:picLocks noChangeAspect="1"/>
          </p:cNvPicPr>
          <p:nvPr/>
        </p:nvPicPr>
        <p:blipFill>
          <a:blip r:embed="rId15"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50" name="Picture 49">
            <a:hlinkClick r:id="rId12" action="ppaction://hlinksldjump"/>
          </p:cNvPr>
          <p:cNvPicPr>
            <a:picLocks noChangeAspect="1"/>
          </p:cNvPicPr>
          <p:nvPr/>
        </p:nvPicPr>
        <p:blipFill>
          <a:blip r:embed="rId16"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Tree>
    <p:extLst>
      <p:ext uri="{BB962C8B-B14F-4D97-AF65-F5344CB8AC3E}">
        <p14:creationId xmlns:p14="http://schemas.microsoft.com/office/powerpoint/2010/main" val="2110042363"/>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5" name="Rectangle 4"/>
          <p:cNvSpPr/>
          <p:nvPr/>
        </p:nvSpPr>
        <p:spPr>
          <a:xfrm>
            <a:off x="530943" y="508898"/>
            <a:ext cx="8613057" cy="4634602"/>
          </a:xfrm>
          <a:prstGeom prst="rect">
            <a:avLst/>
          </a:prstGeom>
          <a:solidFill>
            <a:srgbClr val="E1CCF0">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p:cNvSpPr/>
          <p:nvPr/>
        </p:nvSpPr>
        <p:spPr>
          <a:xfrm>
            <a:off x="1288868" y="508898"/>
            <a:ext cx="7113181" cy="4625348"/>
          </a:xfrm>
          <a:prstGeom prst="rect">
            <a:avLst/>
          </a:prstGeom>
          <a:solidFill>
            <a:schemeClr val="bg1">
              <a:lumMod val="95000"/>
            </a:schemeClr>
          </a:solidFill>
          <a:ln>
            <a:noFill/>
          </a:ln>
          <a:effectLst>
            <a:outerShdw blurRad="203200" sx="101000" sy="101000" algn="ctr" rotWithShape="0">
              <a:prstClr val="black">
                <a:alpha val="3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p:cNvSpPr/>
          <p:nvPr/>
        </p:nvSpPr>
        <p:spPr>
          <a:xfrm>
            <a:off x="1" y="387356"/>
            <a:ext cx="530942" cy="4756144"/>
          </a:xfrm>
          <a:prstGeom prst="rect">
            <a:avLst/>
          </a:prstGeom>
          <a:solidFill>
            <a:srgbClr val="8D42C6"/>
          </a:solidFill>
          <a:ln w="9525">
            <a:noFill/>
          </a:ln>
          <a:effectLst>
            <a:outerShdw blurRad="101600" dist="38100" sx="99000" sy="990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5" name="Oval 44">
            <a:hlinkClick r:id="rId3" action="ppaction://hlinksldjump"/>
          </p:cNvPr>
          <p:cNvSpPr/>
          <p:nvPr/>
        </p:nvSpPr>
        <p:spPr>
          <a:xfrm>
            <a:off x="76689" y="579646"/>
            <a:ext cx="365760" cy="365760"/>
          </a:xfrm>
          <a:prstGeom prst="ellipse">
            <a:avLst/>
          </a:prstGeom>
          <a:solidFill>
            <a:schemeClr val="bg1">
              <a:lumMod val="9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53" name="TextBox 52">
            <a:hlinkClick r:id="rId3" action="ppaction://hlinksldjump"/>
          </p:cNvPr>
          <p:cNvSpPr txBox="1">
            <a:spLocks noChangeAspect="1"/>
          </p:cNvSpPr>
          <p:nvPr/>
        </p:nvSpPr>
        <p:spPr>
          <a:xfrm>
            <a:off x="144153" y="581766"/>
            <a:ext cx="230832" cy="257697"/>
          </a:xfrm>
          <a:prstGeom prst="rect">
            <a:avLst/>
          </a:prstGeom>
          <a:noFill/>
        </p:spPr>
        <p:txBody>
          <a:bodyPr wrap="none" lIns="0" tIns="0" rIns="0" bIns="0" rtlCol="0" anchor="ctr" anchorCtr="1">
            <a:noAutofit/>
          </a:bodyPr>
          <a:lstStyle/>
          <a:p>
            <a:r>
              <a:rPr lang="en-US" sz="2000" b="1" dirty="0" smtClean="0">
                <a:latin typeface="Segoe UI" panose="020B0502040204020203" pitchFamily="34" charset="0"/>
                <a:cs typeface="Segoe UI" panose="020B0502040204020203" pitchFamily="34" charset="0"/>
                <a:sym typeface="Webdings"/>
              </a:rPr>
              <a:t></a:t>
            </a:r>
            <a:endParaRPr lang="en-US" sz="2000" b="1" dirty="0">
              <a:latin typeface="Segoe UI" panose="020B0502040204020203" pitchFamily="34" charset="0"/>
              <a:cs typeface="Segoe UI" panose="020B0502040204020203" pitchFamily="34" charset="0"/>
            </a:endParaRPr>
          </a:p>
        </p:txBody>
      </p:sp>
      <p:sp>
        <p:nvSpPr>
          <p:cNvPr id="59" name="Oval 58">
            <a:hlinkClick r:id="rId4" action="ppaction://hlinksldjump"/>
          </p:cNvPr>
          <p:cNvSpPr/>
          <p:nvPr/>
        </p:nvSpPr>
        <p:spPr>
          <a:xfrm>
            <a:off x="76689" y="1030419"/>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pic>
        <p:nvPicPr>
          <p:cNvPr id="60" name="Picture 59">
            <a:hlinkClick r:id="rId4" action="ppaction://hlinksldjump"/>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37496" y="1108413"/>
            <a:ext cx="102801" cy="209771"/>
          </a:xfrm>
          <a:prstGeom prst="rect">
            <a:avLst/>
          </a:prstGeom>
        </p:spPr>
      </p:pic>
      <p:pic>
        <p:nvPicPr>
          <p:cNvPr id="46" name="Picture 45"/>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392935" y="575868"/>
            <a:ext cx="6910092" cy="3886926"/>
          </a:xfrm>
          <a:prstGeom prst="rect">
            <a:avLst/>
          </a:prstGeom>
          <a:effectLst/>
        </p:spPr>
      </p:pic>
      <p:sp>
        <p:nvSpPr>
          <p:cNvPr id="58" name="Rectangle 57"/>
          <p:cNvSpPr/>
          <p:nvPr/>
        </p:nvSpPr>
        <p:spPr>
          <a:xfrm>
            <a:off x="1395170" y="4526593"/>
            <a:ext cx="914400" cy="512064"/>
          </a:xfrm>
          <a:prstGeom prst="rect">
            <a:avLst/>
          </a:prstGeom>
          <a:blipFill>
            <a:blip r:embed="rId7" cstate="screen">
              <a:extLst>
                <a:ext uri="{28A0092B-C50C-407E-A947-70E740481C1C}">
                  <a14:useLocalDpi xmlns:a14="http://schemas.microsoft.com/office/drawing/2010/main"/>
                </a:ext>
              </a:extLst>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 name="Rectangle 60"/>
          <p:cNvSpPr/>
          <p:nvPr/>
        </p:nvSpPr>
        <p:spPr>
          <a:xfrm>
            <a:off x="2394452" y="4526593"/>
            <a:ext cx="914400" cy="512064"/>
          </a:xfrm>
          <a:prstGeom prst="rect">
            <a:avLst/>
          </a:prstGeom>
          <a:blipFill>
            <a:blip r:embed="rId8" cstate="screen">
              <a:extLst>
                <a:ext uri="{28A0092B-C50C-407E-A947-70E740481C1C}">
                  <a14:useLocalDpi xmlns:a14="http://schemas.microsoft.com/office/drawing/2010/main"/>
                </a:ext>
              </a:extLst>
            </a:blip>
            <a:stretch>
              <a:fillRect l="-7000" r="-8000"/>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2" name="Rectangle 61"/>
          <p:cNvSpPr/>
          <p:nvPr/>
        </p:nvSpPr>
        <p:spPr>
          <a:xfrm>
            <a:off x="3393734" y="4526593"/>
            <a:ext cx="914400" cy="512064"/>
          </a:xfrm>
          <a:prstGeom prst="rect">
            <a:avLst/>
          </a:prstGeom>
          <a:blipFill>
            <a:blip r:embed="rId9" cstate="screen">
              <a:extLst>
                <a:ext uri="{28A0092B-C50C-407E-A947-70E740481C1C}">
                  <a14:useLocalDpi xmlns:a14="http://schemas.microsoft.com/office/drawing/2010/main"/>
                </a:ext>
              </a:extLst>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3" name="Rectangle 62"/>
          <p:cNvSpPr/>
          <p:nvPr/>
        </p:nvSpPr>
        <p:spPr>
          <a:xfrm>
            <a:off x="4393016" y="4526593"/>
            <a:ext cx="914400" cy="512064"/>
          </a:xfrm>
          <a:prstGeom prst="rect">
            <a:avLst/>
          </a:prstGeom>
          <a:blipFill>
            <a:blip r:embed="rId10" cstate="screen">
              <a:extLst>
                <a:ext uri="{28A0092B-C50C-407E-A947-70E740481C1C}">
                  <a14:useLocalDpi xmlns:a14="http://schemas.microsoft.com/office/drawing/2010/main"/>
                </a:ext>
              </a:extLst>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4" name="Rectangle 63"/>
          <p:cNvSpPr/>
          <p:nvPr/>
        </p:nvSpPr>
        <p:spPr>
          <a:xfrm>
            <a:off x="5392298" y="4526593"/>
            <a:ext cx="914400" cy="512064"/>
          </a:xfrm>
          <a:prstGeom prst="rect">
            <a:avLst/>
          </a:prstGeom>
          <a:blipFill>
            <a:blip r:embed="rId11" cstate="screen">
              <a:extLst>
                <a:ext uri="{28A0092B-C50C-407E-A947-70E740481C1C}">
                  <a14:useLocalDpi xmlns:a14="http://schemas.microsoft.com/office/drawing/2010/main"/>
                </a:ext>
              </a:extLst>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5" name="Rectangle 64"/>
          <p:cNvSpPr/>
          <p:nvPr/>
        </p:nvSpPr>
        <p:spPr>
          <a:xfrm>
            <a:off x="6391580" y="4526593"/>
            <a:ext cx="914400" cy="512064"/>
          </a:xfrm>
          <a:prstGeom prst="rect">
            <a:avLst/>
          </a:prstGeom>
          <a:blipFill>
            <a:blip r:embed="rId12" cstate="screen">
              <a:extLst>
                <a:ext uri="{28A0092B-C50C-407E-A947-70E740481C1C}">
                  <a14:useLocalDpi xmlns:a14="http://schemas.microsoft.com/office/drawing/2010/main"/>
                </a:ext>
              </a:extLst>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6" name="Rectangle 65"/>
          <p:cNvSpPr/>
          <p:nvPr/>
        </p:nvSpPr>
        <p:spPr>
          <a:xfrm>
            <a:off x="7390862" y="4526593"/>
            <a:ext cx="914400" cy="512064"/>
          </a:xfrm>
          <a:prstGeom prst="rect">
            <a:avLst/>
          </a:prstGeom>
          <a:blipFill>
            <a:blip r:embed="rId13" cstate="screen">
              <a:extLst>
                <a:ext uri="{28A0092B-C50C-407E-A947-70E740481C1C}">
                  <a14:useLocalDpi xmlns:a14="http://schemas.microsoft.com/office/drawing/2010/main"/>
                </a:ext>
              </a:extLst>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7" name="Rectangle 66"/>
          <p:cNvSpPr/>
          <p:nvPr/>
        </p:nvSpPr>
        <p:spPr>
          <a:xfrm>
            <a:off x="1395170" y="4524307"/>
            <a:ext cx="914400" cy="514350"/>
          </a:xfrm>
          <a:prstGeom prst="rect">
            <a:avLst/>
          </a:prstGeom>
          <a:solidFill>
            <a:schemeClr val="bg1">
              <a:alpha val="6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Rectangle 67"/>
          <p:cNvSpPr/>
          <p:nvPr/>
        </p:nvSpPr>
        <p:spPr>
          <a:xfrm>
            <a:off x="2394452" y="4526593"/>
            <a:ext cx="914400" cy="514350"/>
          </a:xfrm>
          <a:prstGeom prst="rect">
            <a:avLst/>
          </a:prstGeom>
          <a:solidFill>
            <a:schemeClr val="bg1">
              <a:alpha val="6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Rectangle 68"/>
          <p:cNvSpPr/>
          <p:nvPr/>
        </p:nvSpPr>
        <p:spPr>
          <a:xfrm>
            <a:off x="3393734" y="4526593"/>
            <a:ext cx="914400" cy="514350"/>
          </a:xfrm>
          <a:prstGeom prst="rect">
            <a:avLst/>
          </a:prstGeom>
          <a:solidFill>
            <a:schemeClr val="bg1">
              <a:alpha val="6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Rectangle 69"/>
          <p:cNvSpPr/>
          <p:nvPr/>
        </p:nvSpPr>
        <p:spPr>
          <a:xfrm>
            <a:off x="4396673" y="4526593"/>
            <a:ext cx="914400" cy="514350"/>
          </a:xfrm>
          <a:prstGeom prst="rect">
            <a:avLst/>
          </a:prstGeom>
          <a:solidFill>
            <a:schemeClr val="bg1">
              <a:alpha val="6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Rectangle 70"/>
          <p:cNvSpPr/>
          <p:nvPr/>
        </p:nvSpPr>
        <p:spPr>
          <a:xfrm>
            <a:off x="5392298" y="4524307"/>
            <a:ext cx="914400" cy="514350"/>
          </a:xfrm>
          <a:prstGeom prst="rect">
            <a:avLst/>
          </a:prstGeom>
          <a:solidFill>
            <a:schemeClr val="bg1">
              <a:alpha val="6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Rectangle 71"/>
          <p:cNvSpPr/>
          <p:nvPr/>
        </p:nvSpPr>
        <p:spPr>
          <a:xfrm>
            <a:off x="6391580" y="4524307"/>
            <a:ext cx="914400" cy="514350"/>
          </a:xfrm>
          <a:prstGeom prst="rect">
            <a:avLst/>
          </a:prstGeom>
          <a:solidFill>
            <a:schemeClr val="bg1">
              <a:alpha val="6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Rectangle 72"/>
          <p:cNvSpPr/>
          <p:nvPr/>
        </p:nvSpPr>
        <p:spPr>
          <a:xfrm>
            <a:off x="7388627" y="4526593"/>
            <a:ext cx="914400" cy="514350"/>
          </a:xfrm>
          <a:prstGeom prst="rect">
            <a:avLst/>
          </a:prstGeom>
          <a:solidFill>
            <a:schemeClr val="bg1">
              <a:alpha val="6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4" name="Picture 73"/>
          <p:cNvPicPr>
            <a:picLocks/>
          </p:cNvPicPr>
          <p:nvPr/>
        </p:nvPicPr>
        <p:blipFill>
          <a:blip r:embed="rId8">
            <a:extLst>
              <a:ext uri="{28A0092B-C50C-407E-A947-70E740481C1C}">
                <a14:useLocalDpi xmlns:a14="http://schemas.microsoft.com/office/drawing/2010/main"/>
              </a:ext>
            </a:extLst>
          </a:blip>
          <a:stretch>
            <a:fillRect/>
          </a:stretch>
        </p:blipFill>
        <p:spPr>
          <a:xfrm>
            <a:off x="1391549" y="576231"/>
            <a:ext cx="6912864" cy="3886200"/>
          </a:xfrm>
          <a:prstGeom prst="rect">
            <a:avLst/>
          </a:prstGeom>
          <a:effectLst/>
        </p:spPr>
      </p:pic>
      <p:pic>
        <p:nvPicPr>
          <p:cNvPr id="75" name="Picture 74"/>
          <p:cNvPicPr>
            <a:picLocks/>
          </p:cNvPicPr>
          <p:nvPr/>
        </p:nvPicPr>
        <p:blipFill>
          <a:blip r:embed="rId14" cstate="screen">
            <a:extLst>
              <a:ext uri="{28A0092B-C50C-407E-A947-70E740481C1C}">
                <a14:useLocalDpi xmlns:a14="http://schemas.microsoft.com/office/drawing/2010/main"/>
              </a:ext>
            </a:extLst>
          </a:blip>
          <a:stretch>
            <a:fillRect/>
          </a:stretch>
        </p:blipFill>
        <p:spPr>
          <a:xfrm>
            <a:off x="1391549" y="576231"/>
            <a:ext cx="6912864" cy="3886200"/>
          </a:xfrm>
          <a:prstGeom prst="rect">
            <a:avLst/>
          </a:prstGeom>
          <a:effectLst/>
        </p:spPr>
      </p:pic>
      <p:pic>
        <p:nvPicPr>
          <p:cNvPr id="76" name="Picture 75"/>
          <p:cNvPicPr>
            <a:picLocks/>
          </p:cNvPicPr>
          <p:nvPr/>
        </p:nvPicPr>
        <p:blipFill>
          <a:blip r:embed="rId15" cstate="screen">
            <a:extLst>
              <a:ext uri="{28A0092B-C50C-407E-A947-70E740481C1C}">
                <a14:useLocalDpi xmlns:a14="http://schemas.microsoft.com/office/drawing/2010/main"/>
              </a:ext>
            </a:extLst>
          </a:blip>
          <a:stretch>
            <a:fillRect/>
          </a:stretch>
        </p:blipFill>
        <p:spPr>
          <a:xfrm>
            <a:off x="1391549" y="576231"/>
            <a:ext cx="6912864" cy="3886200"/>
          </a:xfrm>
          <a:prstGeom prst="rect">
            <a:avLst/>
          </a:prstGeom>
          <a:effectLst/>
        </p:spPr>
      </p:pic>
      <p:pic>
        <p:nvPicPr>
          <p:cNvPr id="77" name="Picture 76"/>
          <p:cNvPicPr>
            <a:picLocks/>
          </p:cNvPicPr>
          <p:nvPr/>
        </p:nvPicPr>
        <p:blipFill>
          <a:blip r:embed="rId16" cstate="screen">
            <a:extLst>
              <a:ext uri="{28A0092B-C50C-407E-A947-70E740481C1C}">
                <a14:useLocalDpi xmlns:a14="http://schemas.microsoft.com/office/drawing/2010/main"/>
              </a:ext>
            </a:extLst>
          </a:blip>
          <a:stretch>
            <a:fillRect/>
          </a:stretch>
        </p:blipFill>
        <p:spPr>
          <a:xfrm>
            <a:off x="1391549" y="576231"/>
            <a:ext cx="6912864" cy="3886200"/>
          </a:xfrm>
          <a:prstGeom prst="rect">
            <a:avLst/>
          </a:prstGeom>
          <a:effectLst/>
        </p:spPr>
      </p:pic>
      <p:pic>
        <p:nvPicPr>
          <p:cNvPr id="78" name="Picture 77"/>
          <p:cNvPicPr>
            <a:picLocks/>
          </p:cNvPicPr>
          <p:nvPr/>
        </p:nvPicPr>
        <p:blipFill>
          <a:blip r:embed="rId17" cstate="screen">
            <a:extLst>
              <a:ext uri="{28A0092B-C50C-407E-A947-70E740481C1C}">
                <a14:useLocalDpi xmlns:a14="http://schemas.microsoft.com/office/drawing/2010/main"/>
              </a:ext>
            </a:extLst>
          </a:blip>
          <a:stretch>
            <a:fillRect/>
          </a:stretch>
        </p:blipFill>
        <p:spPr>
          <a:xfrm>
            <a:off x="1391549" y="576231"/>
            <a:ext cx="6912864" cy="3886200"/>
          </a:xfrm>
          <a:prstGeom prst="rect">
            <a:avLst/>
          </a:prstGeom>
          <a:effectLst/>
        </p:spPr>
      </p:pic>
      <p:pic>
        <p:nvPicPr>
          <p:cNvPr id="79" name="Picture 78"/>
          <p:cNvPicPr>
            <a:picLocks/>
          </p:cNvPicPr>
          <p:nvPr/>
        </p:nvPicPr>
        <p:blipFill>
          <a:blip r:embed="rId18" cstate="screen">
            <a:extLst>
              <a:ext uri="{28A0092B-C50C-407E-A947-70E740481C1C}">
                <a14:useLocalDpi xmlns:a14="http://schemas.microsoft.com/office/drawing/2010/main"/>
              </a:ext>
            </a:extLst>
          </a:blip>
          <a:stretch>
            <a:fillRect/>
          </a:stretch>
        </p:blipFill>
        <p:spPr>
          <a:xfrm>
            <a:off x="1391549" y="576231"/>
            <a:ext cx="6912864" cy="3886200"/>
          </a:xfrm>
          <a:prstGeom prst="rect">
            <a:avLst/>
          </a:prstGeom>
          <a:effectLst/>
        </p:spPr>
      </p:pic>
      <p:sp>
        <p:nvSpPr>
          <p:cNvPr id="36" name="Rectangle 35"/>
          <p:cNvSpPr/>
          <p:nvPr/>
        </p:nvSpPr>
        <p:spPr>
          <a:xfrm>
            <a:off x="-1" y="262010"/>
            <a:ext cx="8887489"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39" name="Rectangle 38">
            <a:hlinkClick r:id="" action="ppaction://macro?name=Slide12.Photopia6"/>
          </p:cNvPr>
          <p:cNvSpPr/>
          <p:nvPr/>
        </p:nvSpPr>
        <p:spPr>
          <a:xfrm>
            <a:off x="8630978" y="262010"/>
            <a:ext cx="256511" cy="246888"/>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40" name="TextBox 39">
            <a:hlinkClick r:id="rId3" action="ppaction://hlinksldjump"/>
          </p:cNvPr>
          <p:cNvSpPr txBox="1"/>
          <p:nvPr/>
        </p:nvSpPr>
        <p:spPr>
          <a:xfrm>
            <a:off x="1" y="256558"/>
            <a:ext cx="1447800" cy="261594"/>
          </a:xfrm>
          <a:prstGeom prst="rect">
            <a:avLst/>
          </a:prstGeom>
          <a:noFill/>
        </p:spPr>
        <p:txBody>
          <a:bodyPr wrap="square" lIns="91425" tIns="45712" rIns="91425" bIns="45712" rtlCol="0">
            <a:spAutoFit/>
          </a:bodyPr>
          <a:lstStyle/>
          <a:p>
            <a:r>
              <a:rPr lang="en-US" sz="1100" i="1" dirty="0" smtClean="0">
                <a:solidFill>
                  <a:schemeClr val="bg1"/>
                </a:solidFill>
                <a:latin typeface="Segoe UI" pitchFamily="34" charset="0"/>
                <a:cs typeface="Segoe UI" pitchFamily="34" charset="0"/>
              </a:rPr>
              <a:t>PHOTOPIA</a:t>
            </a:r>
            <a:endParaRPr lang="en-US" sz="1100" i="1" dirty="0">
              <a:solidFill>
                <a:schemeClr val="bg1"/>
              </a:solidFill>
              <a:latin typeface="Segoe UI" pitchFamily="34" charset="0"/>
              <a:cs typeface="Segoe UI" pitchFamily="34" charset="0"/>
            </a:endParaRPr>
          </a:p>
        </p:txBody>
      </p:sp>
      <p:sp>
        <p:nvSpPr>
          <p:cNvPr id="34" name="Rectangle 33">
            <a:hlinkClick r:id="" action="ppaction://macro?name=Slide12.PhotopiaClose"/>
          </p:cNvPr>
          <p:cNvSpPr/>
          <p:nvPr/>
        </p:nvSpPr>
        <p:spPr>
          <a:xfrm>
            <a:off x="8887489" y="262010"/>
            <a:ext cx="256511"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35" name="Rectangle 34"/>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7" name="Rectangle 36"/>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 name="Rectangle 37">
            <a:hlinkClick r:id="rId19"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Rectangle 40">
            <a:hlinkClick r:id="rId20"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Rectangle 41">
            <a:hlinkClick r:id="rId21"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Rectangle 42">
            <a:hlinkClick r:id="rId22"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7" name="Rounded Rectangle 46">
            <a:hlinkClick r:id="rId20"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48" name="Rectangle 47">
            <a:hlinkClick r:id="rId22" action="ppaction://hlinksldjump"/>
          </p:cNvPr>
          <p:cNvSpPr/>
          <p:nvPr/>
        </p:nvSpPr>
        <p:spPr>
          <a:xfrm>
            <a:off x="1193936"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9"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50" name="Picture 49">
            <a:hlinkClick r:id="rId22" action="ppaction://hlinksldjump"/>
          </p:cNvPr>
          <p:cNvPicPr>
            <a:picLocks noChangeAspect="1"/>
          </p:cNvPicPr>
          <p:nvPr/>
        </p:nvPicPr>
        <p:blipFill>
          <a:blip r:embed="rId23"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51" name="Picture 2">
            <a:hlinkClick r:id="rId19" action="ppaction://hlinksldjump"/>
          </p:cNvPr>
          <p:cNvPicPr>
            <a:picLocks noChangeAspect="1" noChangeArrowheads="1"/>
          </p:cNvPicPr>
          <p:nvPr/>
        </p:nvPicPr>
        <p:blipFill>
          <a:blip r:embed="rId24"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52" name="Picture 51">
            <a:hlinkClick r:id="rId21" action="ppaction://hlinksldjump"/>
          </p:cNvPr>
          <p:cNvPicPr>
            <a:picLocks noChangeAspect="1"/>
          </p:cNvPicPr>
          <p:nvPr/>
        </p:nvPicPr>
        <p:blipFill>
          <a:blip r:embed="rId25"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54" name="Picture 53">
            <a:hlinkClick r:id="rId22" action="ppaction://hlinksldjump"/>
          </p:cNvPr>
          <p:cNvPicPr>
            <a:picLocks noChangeAspect="1"/>
          </p:cNvPicPr>
          <p:nvPr/>
        </p:nvPicPr>
        <p:blipFill>
          <a:blip r:embed="rId26"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Tree>
    <p:extLst>
      <p:ext uri="{BB962C8B-B14F-4D97-AF65-F5344CB8AC3E}">
        <p14:creationId xmlns:p14="http://schemas.microsoft.com/office/powerpoint/2010/main" val="906535433"/>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79"/>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74"/>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75"/>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0"/>
                                          </p:stCondLst>
                                        </p:cTn>
                                        <p:tgtEl>
                                          <p:spTgt spid="76"/>
                                        </p:tgtEl>
                                        <p:attrNameLst>
                                          <p:attrName>style.visibility</p:attrName>
                                        </p:attrNameLst>
                                      </p:cBhvr>
                                      <p:to>
                                        <p:strVal val="hidden"/>
                                      </p:to>
                                    </p:set>
                                  </p:childTnLst>
                                </p:cTn>
                              </p:par>
                              <p:par>
                                <p:cTn id="13" presetID="1" presetClass="exit" presetSubtype="0" fill="hold" nodeType="withEffect">
                                  <p:stCondLst>
                                    <p:cond delay="0"/>
                                  </p:stCondLst>
                                  <p:childTnLst>
                                    <p:set>
                                      <p:cBhvr>
                                        <p:cTn id="14" dur="1" fill="hold">
                                          <p:stCondLst>
                                            <p:cond delay="0"/>
                                          </p:stCondLst>
                                        </p:cTn>
                                        <p:tgtEl>
                                          <p:spTgt spid="77"/>
                                        </p:tgtEl>
                                        <p:attrNameLst>
                                          <p:attrName>style.visibility</p:attrName>
                                        </p:attrNameLst>
                                      </p:cBhvr>
                                      <p:to>
                                        <p:strVal val="hidden"/>
                                      </p:to>
                                    </p:set>
                                  </p:childTnLst>
                                </p:cTn>
                              </p:par>
                              <p:par>
                                <p:cTn id="15" presetID="1" presetClass="exit" presetSubtype="0" fill="hold" nodeType="withEffect">
                                  <p:stCondLst>
                                    <p:cond delay="0"/>
                                  </p:stCondLst>
                                  <p:childTnLst>
                                    <p:set>
                                      <p:cBhvr>
                                        <p:cTn id="16" dur="1" fill="hold">
                                          <p:stCondLst>
                                            <p:cond delay="0"/>
                                          </p:stCondLst>
                                        </p:cTn>
                                        <p:tgtEl>
                                          <p:spTgt spid="78"/>
                                        </p:tgtEl>
                                        <p:attrNameLst>
                                          <p:attrName>style.visibility</p:attrName>
                                        </p:attrNameLst>
                                      </p:cBhvr>
                                      <p:to>
                                        <p:strVal val="hidden"/>
                                      </p:to>
                                    </p:set>
                                  </p:childTnLst>
                                </p:cTn>
                              </p:par>
                              <p:par>
                                <p:cTn id="17" presetID="1" presetClass="exit" presetSubtype="0" fill="hold" grpId="0" nodeType="withEffect">
                                  <p:stCondLst>
                                    <p:cond delay="0"/>
                                  </p:stCondLst>
                                  <p:childTnLst>
                                    <p:set>
                                      <p:cBhvr>
                                        <p:cTn id="18" dur="1" fill="hold">
                                          <p:stCondLst>
                                            <p:cond delay="0"/>
                                          </p:stCondLst>
                                        </p:cTn>
                                        <p:tgtEl>
                                          <p:spTgt spid="68"/>
                                        </p:tgtEl>
                                        <p:attrNameLst>
                                          <p:attrName>style.visibility</p:attrName>
                                        </p:attrNameLst>
                                      </p:cBhvr>
                                      <p:to>
                                        <p:strVal val="hidden"/>
                                      </p:to>
                                    </p:set>
                                  </p:childTnLst>
                                </p:cTn>
                              </p:par>
                              <p:par>
                                <p:cTn id="19" presetID="1" presetClass="exit" presetSubtype="0" fill="hold" grpId="0" nodeType="withEffect">
                                  <p:stCondLst>
                                    <p:cond delay="0"/>
                                  </p:stCondLst>
                                  <p:childTnLst>
                                    <p:set>
                                      <p:cBhvr>
                                        <p:cTn id="20" dur="1" fill="hold">
                                          <p:stCondLst>
                                            <p:cond delay="0"/>
                                          </p:stCondLst>
                                        </p:cTn>
                                        <p:tgtEl>
                                          <p:spTgt spid="69"/>
                                        </p:tgtEl>
                                        <p:attrNameLst>
                                          <p:attrName>style.visibility</p:attrName>
                                        </p:attrNameLst>
                                      </p:cBhvr>
                                      <p:to>
                                        <p:strVal val="hidden"/>
                                      </p:to>
                                    </p:set>
                                  </p:childTnLst>
                                </p:cTn>
                              </p:par>
                              <p:par>
                                <p:cTn id="21" presetID="1" presetClass="exit" presetSubtype="0" fill="hold" grpId="0" nodeType="withEffect">
                                  <p:stCondLst>
                                    <p:cond delay="0"/>
                                  </p:stCondLst>
                                  <p:childTnLst>
                                    <p:set>
                                      <p:cBhvr>
                                        <p:cTn id="22" dur="1" fill="hold">
                                          <p:stCondLst>
                                            <p:cond delay="0"/>
                                          </p:stCondLst>
                                        </p:cTn>
                                        <p:tgtEl>
                                          <p:spTgt spid="70"/>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0"/>
                                          </p:stCondLst>
                                        </p:cTn>
                                        <p:tgtEl>
                                          <p:spTgt spid="71"/>
                                        </p:tgtEl>
                                        <p:attrNameLst>
                                          <p:attrName>style.visibility</p:attrName>
                                        </p:attrNameLst>
                                      </p:cBhvr>
                                      <p:to>
                                        <p:strVal val="hidden"/>
                                      </p:to>
                                    </p:set>
                                  </p:childTnLst>
                                </p:cTn>
                              </p:par>
                              <p:par>
                                <p:cTn id="25" presetID="1" presetClass="exit" presetSubtype="0" fill="hold" grpId="0" nodeType="withEffect">
                                  <p:stCondLst>
                                    <p:cond delay="0"/>
                                  </p:stCondLst>
                                  <p:childTnLst>
                                    <p:set>
                                      <p:cBhvr>
                                        <p:cTn id="26" dur="1" fill="hold">
                                          <p:stCondLst>
                                            <p:cond delay="0"/>
                                          </p:stCondLst>
                                        </p:cTn>
                                        <p:tgtEl>
                                          <p:spTgt spid="72"/>
                                        </p:tgtEl>
                                        <p:attrNameLst>
                                          <p:attrName>style.visibility</p:attrName>
                                        </p:attrNameLst>
                                      </p:cBhvr>
                                      <p:to>
                                        <p:strVal val="hidden"/>
                                      </p:to>
                                    </p:set>
                                  </p:childTnLst>
                                </p:cTn>
                              </p:par>
                              <p:par>
                                <p:cTn id="27" presetID="1" presetClass="exit" presetSubtype="0" fill="hold" grpId="0" nodeType="withEffect">
                                  <p:stCondLst>
                                    <p:cond delay="0"/>
                                  </p:stCondLst>
                                  <p:childTnLst>
                                    <p:set>
                                      <p:cBhvr>
                                        <p:cTn id="28" dur="1" fill="hold">
                                          <p:stCondLst>
                                            <p:cond delay="0"/>
                                          </p:stCondLst>
                                        </p:cTn>
                                        <p:tgtEl>
                                          <p:spTgt spid="73"/>
                                        </p:tgtEl>
                                        <p:attrNameLst>
                                          <p:attrName>style.visibility</p:attrName>
                                        </p:attrNameLst>
                                      </p:cBhvr>
                                      <p:to>
                                        <p:strVal val="hidden"/>
                                      </p:to>
                                    </p:set>
                                  </p:childTnLst>
                                </p:cTn>
                              </p:par>
                              <p:par>
                                <p:cTn id="29" presetID="1" presetClass="exit" presetSubtype="0" fill="hold" nodeType="withEffect">
                                  <p:stCondLst>
                                    <p:cond delay="0"/>
                                  </p:stCondLst>
                                  <p:childTnLst>
                                    <p:set>
                                      <p:cBhvr>
                                        <p:cTn id="30" dur="1" fill="hold">
                                          <p:stCondLst>
                                            <p:cond delay="0"/>
                                          </p:stCondLst>
                                        </p:cTn>
                                        <p:tgtEl>
                                          <p:spTgt spid="76"/>
                                        </p:tgtEl>
                                        <p:attrNameLst>
                                          <p:attrName>style.visibility</p:attrName>
                                        </p:attrNameLst>
                                      </p:cBhvr>
                                      <p:to>
                                        <p:strVal val="hidden"/>
                                      </p:to>
                                    </p:set>
                                  </p:childTnLst>
                                </p:cTn>
                              </p:par>
                              <p:par>
                                <p:cTn id="31" presetID="1" presetClass="entr" presetSubtype="0" fill="hold" nodeType="withEffect">
                                  <p:stCondLst>
                                    <p:cond delay="0"/>
                                  </p:stCondLst>
                                  <p:childTnLst>
                                    <p:set>
                                      <p:cBhvr>
                                        <p:cTn id="32" dur="1" fill="hold">
                                          <p:stCondLst>
                                            <p:cond delay="0"/>
                                          </p:stCondLst>
                                        </p:cTn>
                                        <p:tgtEl>
                                          <p:spTgt spid="46"/>
                                        </p:tgtEl>
                                        <p:attrNameLst>
                                          <p:attrName>style.visibility</p:attrName>
                                        </p:attrNameLst>
                                      </p:cBhvr>
                                      <p:to>
                                        <p:strVal val="visible"/>
                                      </p:to>
                                    </p:set>
                                  </p:childTnLst>
                                </p:cTn>
                              </p:par>
                              <p:par>
                                <p:cTn id="33" presetID="1" presetClass="entr" presetSubtype="0" fill="hold" grpId="7" nodeType="withEffect">
                                  <p:stCondLst>
                                    <p:cond delay="0"/>
                                  </p:stCondLst>
                                  <p:childTnLst>
                                    <p:set>
                                      <p:cBhvr>
                                        <p:cTn id="34" dur="1" fill="hold">
                                          <p:stCondLst>
                                            <p:cond delay="0"/>
                                          </p:stCondLst>
                                        </p:cTn>
                                        <p:tgtEl>
                                          <p:spTgt spid="6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5" restart="whenNotActive" fill="hold" evtFilter="cancelBubble" nodeType="interactiveSeq">
                <p:stCondLst>
                  <p:cond evt="onClick" delay="0">
                    <p:tgtEl>
                      <p:spTgt spid="58"/>
                    </p:tgtEl>
                  </p:cond>
                </p:stCondLst>
                <p:endSync evt="end" delay="0">
                  <p:rtn val="all"/>
                </p:endSync>
                <p:childTnLst>
                  <p:par>
                    <p:cTn id="36" fill="hold">
                      <p:stCondLst>
                        <p:cond delay="0"/>
                      </p:stCondLst>
                      <p:childTnLst>
                        <p:par>
                          <p:cTn id="37" fill="hold">
                            <p:stCondLst>
                              <p:cond delay="0"/>
                            </p:stCondLst>
                            <p:childTnLst>
                              <p:par>
                                <p:cTn id="38" presetID="1" presetClass="exit" presetSubtype="0" fill="hold" nodeType="clickEffect">
                                  <p:stCondLst>
                                    <p:cond delay="0"/>
                                  </p:stCondLst>
                                  <p:childTnLst>
                                    <p:set>
                                      <p:cBhvr>
                                        <p:cTn id="39" dur="1" fill="hold">
                                          <p:stCondLst>
                                            <p:cond delay="0"/>
                                          </p:stCondLst>
                                        </p:cTn>
                                        <p:tgtEl>
                                          <p:spTgt spid="79"/>
                                        </p:tgtEl>
                                        <p:attrNameLst>
                                          <p:attrName>style.visibility</p:attrName>
                                        </p:attrNameLst>
                                      </p:cBhvr>
                                      <p:to>
                                        <p:strVal val="hidden"/>
                                      </p:to>
                                    </p:set>
                                  </p:childTnLst>
                                </p:cTn>
                              </p:par>
                              <p:par>
                                <p:cTn id="40" presetID="1" presetClass="exit" presetSubtype="0" fill="hold" nodeType="withEffect">
                                  <p:stCondLst>
                                    <p:cond delay="0"/>
                                  </p:stCondLst>
                                  <p:childTnLst>
                                    <p:set>
                                      <p:cBhvr>
                                        <p:cTn id="41" dur="1" fill="hold">
                                          <p:stCondLst>
                                            <p:cond delay="0"/>
                                          </p:stCondLst>
                                        </p:cTn>
                                        <p:tgtEl>
                                          <p:spTgt spid="74"/>
                                        </p:tgtEl>
                                        <p:attrNameLst>
                                          <p:attrName>style.visibility</p:attrName>
                                        </p:attrNameLst>
                                      </p:cBhvr>
                                      <p:to>
                                        <p:strVal val="hidden"/>
                                      </p:to>
                                    </p:set>
                                  </p:childTnLst>
                                </p:cTn>
                              </p:par>
                              <p:par>
                                <p:cTn id="42" presetID="1" presetClass="exit" presetSubtype="0" fill="hold" nodeType="withEffect">
                                  <p:stCondLst>
                                    <p:cond delay="0"/>
                                  </p:stCondLst>
                                  <p:childTnLst>
                                    <p:set>
                                      <p:cBhvr>
                                        <p:cTn id="43" dur="1" fill="hold">
                                          <p:stCondLst>
                                            <p:cond delay="0"/>
                                          </p:stCondLst>
                                        </p:cTn>
                                        <p:tgtEl>
                                          <p:spTgt spid="75"/>
                                        </p:tgtEl>
                                        <p:attrNameLst>
                                          <p:attrName>style.visibility</p:attrName>
                                        </p:attrNameLst>
                                      </p:cBhvr>
                                      <p:to>
                                        <p:strVal val="hidden"/>
                                      </p:to>
                                    </p:set>
                                  </p:childTnLst>
                                </p:cTn>
                              </p:par>
                              <p:par>
                                <p:cTn id="44" presetID="1" presetClass="exit" presetSubtype="0" fill="hold" nodeType="withEffect">
                                  <p:stCondLst>
                                    <p:cond delay="0"/>
                                  </p:stCondLst>
                                  <p:childTnLst>
                                    <p:set>
                                      <p:cBhvr>
                                        <p:cTn id="45" dur="1" fill="hold">
                                          <p:stCondLst>
                                            <p:cond delay="0"/>
                                          </p:stCondLst>
                                        </p:cTn>
                                        <p:tgtEl>
                                          <p:spTgt spid="76"/>
                                        </p:tgtEl>
                                        <p:attrNameLst>
                                          <p:attrName>style.visibility</p:attrName>
                                        </p:attrNameLst>
                                      </p:cBhvr>
                                      <p:to>
                                        <p:strVal val="hidden"/>
                                      </p:to>
                                    </p:set>
                                  </p:childTnLst>
                                </p:cTn>
                              </p:par>
                              <p:par>
                                <p:cTn id="46" presetID="1" presetClass="exit" presetSubtype="0" fill="hold" nodeType="withEffect">
                                  <p:stCondLst>
                                    <p:cond delay="0"/>
                                  </p:stCondLst>
                                  <p:childTnLst>
                                    <p:set>
                                      <p:cBhvr>
                                        <p:cTn id="47" dur="1" fill="hold">
                                          <p:stCondLst>
                                            <p:cond delay="0"/>
                                          </p:stCondLst>
                                        </p:cTn>
                                        <p:tgtEl>
                                          <p:spTgt spid="77"/>
                                        </p:tgtEl>
                                        <p:attrNameLst>
                                          <p:attrName>style.visibility</p:attrName>
                                        </p:attrNameLst>
                                      </p:cBhvr>
                                      <p:to>
                                        <p:strVal val="hidden"/>
                                      </p:to>
                                    </p:set>
                                  </p:childTnLst>
                                </p:cTn>
                              </p:par>
                              <p:par>
                                <p:cTn id="48" presetID="1" presetClass="exit" presetSubtype="0" fill="hold" nodeType="withEffect">
                                  <p:stCondLst>
                                    <p:cond delay="0"/>
                                  </p:stCondLst>
                                  <p:childTnLst>
                                    <p:set>
                                      <p:cBhvr>
                                        <p:cTn id="49" dur="1" fill="hold">
                                          <p:stCondLst>
                                            <p:cond delay="0"/>
                                          </p:stCondLst>
                                        </p:cTn>
                                        <p:tgtEl>
                                          <p:spTgt spid="78"/>
                                        </p:tgtEl>
                                        <p:attrNameLst>
                                          <p:attrName>style.visibility</p:attrName>
                                        </p:attrNameLst>
                                      </p:cBhvr>
                                      <p:to>
                                        <p:strVal val="hidden"/>
                                      </p:to>
                                    </p:set>
                                  </p:childTnLst>
                                </p:cTn>
                              </p:par>
                              <p:par>
                                <p:cTn id="50" presetID="1" presetClass="exit" presetSubtype="0" fill="hold" grpId="1" nodeType="withEffect">
                                  <p:stCondLst>
                                    <p:cond delay="0"/>
                                  </p:stCondLst>
                                  <p:childTnLst>
                                    <p:set>
                                      <p:cBhvr>
                                        <p:cTn id="51" dur="1" fill="hold">
                                          <p:stCondLst>
                                            <p:cond delay="0"/>
                                          </p:stCondLst>
                                        </p:cTn>
                                        <p:tgtEl>
                                          <p:spTgt spid="68"/>
                                        </p:tgtEl>
                                        <p:attrNameLst>
                                          <p:attrName>style.visibility</p:attrName>
                                        </p:attrNameLst>
                                      </p:cBhvr>
                                      <p:to>
                                        <p:strVal val="hidden"/>
                                      </p:to>
                                    </p:set>
                                  </p:childTnLst>
                                </p:cTn>
                              </p:par>
                              <p:par>
                                <p:cTn id="52" presetID="1" presetClass="exit" presetSubtype="0" fill="hold" grpId="1" nodeType="withEffect">
                                  <p:stCondLst>
                                    <p:cond delay="0"/>
                                  </p:stCondLst>
                                  <p:childTnLst>
                                    <p:set>
                                      <p:cBhvr>
                                        <p:cTn id="53" dur="1" fill="hold">
                                          <p:stCondLst>
                                            <p:cond delay="0"/>
                                          </p:stCondLst>
                                        </p:cTn>
                                        <p:tgtEl>
                                          <p:spTgt spid="69"/>
                                        </p:tgtEl>
                                        <p:attrNameLst>
                                          <p:attrName>style.visibility</p:attrName>
                                        </p:attrNameLst>
                                      </p:cBhvr>
                                      <p:to>
                                        <p:strVal val="hidden"/>
                                      </p:to>
                                    </p:set>
                                  </p:childTnLst>
                                </p:cTn>
                              </p:par>
                              <p:par>
                                <p:cTn id="54" presetID="1" presetClass="exit" presetSubtype="0" fill="hold" grpId="1" nodeType="withEffect">
                                  <p:stCondLst>
                                    <p:cond delay="0"/>
                                  </p:stCondLst>
                                  <p:childTnLst>
                                    <p:set>
                                      <p:cBhvr>
                                        <p:cTn id="55" dur="1" fill="hold">
                                          <p:stCondLst>
                                            <p:cond delay="0"/>
                                          </p:stCondLst>
                                        </p:cTn>
                                        <p:tgtEl>
                                          <p:spTgt spid="70"/>
                                        </p:tgtEl>
                                        <p:attrNameLst>
                                          <p:attrName>style.visibility</p:attrName>
                                        </p:attrNameLst>
                                      </p:cBhvr>
                                      <p:to>
                                        <p:strVal val="hidden"/>
                                      </p:to>
                                    </p:set>
                                  </p:childTnLst>
                                </p:cTn>
                              </p:par>
                              <p:par>
                                <p:cTn id="56" presetID="1" presetClass="exit" presetSubtype="0" fill="hold" grpId="1" nodeType="withEffect">
                                  <p:stCondLst>
                                    <p:cond delay="0"/>
                                  </p:stCondLst>
                                  <p:childTnLst>
                                    <p:set>
                                      <p:cBhvr>
                                        <p:cTn id="57" dur="1" fill="hold">
                                          <p:stCondLst>
                                            <p:cond delay="0"/>
                                          </p:stCondLst>
                                        </p:cTn>
                                        <p:tgtEl>
                                          <p:spTgt spid="71"/>
                                        </p:tgtEl>
                                        <p:attrNameLst>
                                          <p:attrName>style.visibility</p:attrName>
                                        </p:attrNameLst>
                                      </p:cBhvr>
                                      <p:to>
                                        <p:strVal val="hidden"/>
                                      </p:to>
                                    </p:set>
                                  </p:childTnLst>
                                </p:cTn>
                              </p:par>
                              <p:par>
                                <p:cTn id="58" presetID="1" presetClass="exit" presetSubtype="0" fill="hold" grpId="1" nodeType="withEffect">
                                  <p:stCondLst>
                                    <p:cond delay="0"/>
                                  </p:stCondLst>
                                  <p:childTnLst>
                                    <p:set>
                                      <p:cBhvr>
                                        <p:cTn id="59" dur="1" fill="hold">
                                          <p:stCondLst>
                                            <p:cond delay="0"/>
                                          </p:stCondLst>
                                        </p:cTn>
                                        <p:tgtEl>
                                          <p:spTgt spid="72"/>
                                        </p:tgtEl>
                                        <p:attrNameLst>
                                          <p:attrName>style.visibility</p:attrName>
                                        </p:attrNameLst>
                                      </p:cBhvr>
                                      <p:to>
                                        <p:strVal val="hidden"/>
                                      </p:to>
                                    </p:set>
                                  </p:childTnLst>
                                </p:cTn>
                              </p:par>
                              <p:par>
                                <p:cTn id="60" presetID="1" presetClass="exit" presetSubtype="0" fill="hold" grpId="1" nodeType="withEffect">
                                  <p:stCondLst>
                                    <p:cond delay="0"/>
                                  </p:stCondLst>
                                  <p:childTnLst>
                                    <p:set>
                                      <p:cBhvr>
                                        <p:cTn id="61" dur="1" fill="hold">
                                          <p:stCondLst>
                                            <p:cond delay="0"/>
                                          </p:stCondLst>
                                        </p:cTn>
                                        <p:tgtEl>
                                          <p:spTgt spid="73"/>
                                        </p:tgtEl>
                                        <p:attrNameLst>
                                          <p:attrName>style.visibility</p:attrName>
                                        </p:attrNameLst>
                                      </p:cBhvr>
                                      <p:to>
                                        <p:strVal val="hidden"/>
                                      </p:to>
                                    </p:set>
                                  </p:childTnLst>
                                </p:cTn>
                              </p:par>
                              <p:par>
                                <p:cTn id="62" presetID="1" presetClass="entr" presetSubtype="0" fill="hold" grpId="6" nodeType="withEffect">
                                  <p:stCondLst>
                                    <p:cond delay="0"/>
                                  </p:stCondLst>
                                  <p:childTnLst>
                                    <p:set>
                                      <p:cBhvr>
                                        <p:cTn id="63" dur="1" fill="hold">
                                          <p:stCondLst>
                                            <p:cond delay="0"/>
                                          </p:stCondLst>
                                        </p:cTn>
                                        <p:tgtEl>
                                          <p:spTgt spid="67"/>
                                        </p:tgtEl>
                                        <p:attrNameLst>
                                          <p:attrName>style.visibility</p:attrName>
                                        </p:attrNameLst>
                                      </p:cBhvr>
                                      <p:to>
                                        <p:strVal val="visible"/>
                                      </p:to>
                                    </p:set>
                                  </p:childTnLst>
                                </p:cTn>
                              </p:par>
                              <p:par>
                                <p:cTn id="64" presetID="1" presetClass="entr" presetSubtype="0" fill="hold" nodeType="withEffect">
                                  <p:stCondLst>
                                    <p:cond delay="0"/>
                                  </p:stCondLst>
                                  <p:childTnLst>
                                    <p:set>
                                      <p:cBhvr>
                                        <p:cTn id="65" dur="1" fill="hold">
                                          <p:stCondLst>
                                            <p:cond delay="0"/>
                                          </p:stCondLst>
                                        </p:cTn>
                                        <p:tgtEl>
                                          <p:spTgt spid="46"/>
                                        </p:tgtEl>
                                        <p:attrNameLst>
                                          <p:attrName>style.visibility</p:attrName>
                                        </p:attrNameLst>
                                      </p:cBhvr>
                                      <p:to>
                                        <p:strVal val="visible"/>
                                      </p:to>
                                    </p:set>
                                  </p:childTnLst>
                                </p:cTn>
                              </p:par>
                            </p:childTnLst>
                          </p:cTn>
                        </p:par>
                      </p:childTnLst>
                    </p:cTn>
                  </p:par>
                </p:childTnLst>
              </p:cTn>
              <p:nextCondLst>
                <p:cond evt="onClick" delay="0">
                  <p:tgtEl>
                    <p:spTgt spid="58"/>
                  </p:tgtEl>
                </p:cond>
              </p:nextCondLst>
            </p:seq>
            <p:seq concurrent="1" nextAc="seek">
              <p:cTn id="66" restart="whenNotActive" fill="hold" evtFilter="cancelBubble" nodeType="interactiveSeq">
                <p:stCondLst>
                  <p:cond evt="onClick" delay="0">
                    <p:tgtEl>
                      <p:spTgt spid="61"/>
                    </p:tgtEl>
                  </p:cond>
                </p:stCondLst>
                <p:endSync evt="end" delay="0">
                  <p:rtn val="all"/>
                </p:endSync>
                <p:childTnLst>
                  <p:par>
                    <p:cTn id="67" fill="hold">
                      <p:stCondLst>
                        <p:cond delay="0"/>
                      </p:stCondLst>
                      <p:childTnLst>
                        <p:par>
                          <p:cTn id="68" fill="hold">
                            <p:stCondLst>
                              <p:cond delay="0"/>
                            </p:stCondLst>
                            <p:childTnLst>
                              <p:par>
                                <p:cTn id="69" presetID="1" presetClass="exit" presetSubtype="0" fill="hold" nodeType="clickEffect">
                                  <p:stCondLst>
                                    <p:cond delay="0"/>
                                  </p:stCondLst>
                                  <p:childTnLst>
                                    <p:set>
                                      <p:cBhvr>
                                        <p:cTn id="70" dur="1" fill="hold">
                                          <p:stCondLst>
                                            <p:cond delay="0"/>
                                          </p:stCondLst>
                                        </p:cTn>
                                        <p:tgtEl>
                                          <p:spTgt spid="79"/>
                                        </p:tgtEl>
                                        <p:attrNameLst>
                                          <p:attrName>style.visibility</p:attrName>
                                        </p:attrNameLst>
                                      </p:cBhvr>
                                      <p:to>
                                        <p:strVal val="hidden"/>
                                      </p:to>
                                    </p:set>
                                  </p:childTnLst>
                                </p:cTn>
                              </p:par>
                              <p:par>
                                <p:cTn id="71" presetID="1" presetClass="exit" presetSubtype="0" fill="hold" nodeType="withEffect">
                                  <p:stCondLst>
                                    <p:cond delay="0"/>
                                  </p:stCondLst>
                                  <p:childTnLst>
                                    <p:set>
                                      <p:cBhvr>
                                        <p:cTn id="72" dur="1" fill="hold">
                                          <p:stCondLst>
                                            <p:cond delay="0"/>
                                          </p:stCondLst>
                                        </p:cTn>
                                        <p:tgtEl>
                                          <p:spTgt spid="75"/>
                                        </p:tgtEl>
                                        <p:attrNameLst>
                                          <p:attrName>style.visibility</p:attrName>
                                        </p:attrNameLst>
                                      </p:cBhvr>
                                      <p:to>
                                        <p:strVal val="hidden"/>
                                      </p:to>
                                    </p:set>
                                  </p:childTnLst>
                                </p:cTn>
                              </p:par>
                              <p:par>
                                <p:cTn id="73" presetID="1" presetClass="exit" presetSubtype="0" fill="hold" nodeType="withEffect">
                                  <p:stCondLst>
                                    <p:cond delay="0"/>
                                  </p:stCondLst>
                                  <p:childTnLst>
                                    <p:set>
                                      <p:cBhvr>
                                        <p:cTn id="74" dur="1" fill="hold">
                                          <p:stCondLst>
                                            <p:cond delay="0"/>
                                          </p:stCondLst>
                                        </p:cTn>
                                        <p:tgtEl>
                                          <p:spTgt spid="76"/>
                                        </p:tgtEl>
                                        <p:attrNameLst>
                                          <p:attrName>style.visibility</p:attrName>
                                        </p:attrNameLst>
                                      </p:cBhvr>
                                      <p:to>
                                        <p:strVal val="hidden"/>
                                      </p:to>
                                    </p:set>
                                  </p:childTnLst>
                                </p:cTn>
                              </p:par>
                              <p:par>
                                <p:cTn id="75" presetID="1" presetClass="exit" presetSubtype="0" fill="hold" nodeType="withEffect">
                                  <p:stCondLst>
                                    <p:cond delay="0"/>
                                  </p:stCondLst>
                                  <p:childTnLst>
                                    <p:set>
                                      <p:cBhvr>
                                        <p:cTn id="76" dur="1" fill="hold">
                                          <p:stCondLst>
                                            <p:cond delay="0"/>
                                          </p:stCondLst>
                                        </p:cTn>
                                        <p:tgtEl>
                                          <p:spTgt spid="77"/>
                                        </p:tgtEl>
                                        <p:attrNameLst>
                                          <p:attrName>style.visibility</p:attrName>
                                        </p:attrNameLst>
                                      </p:cBhvr>
                                      <p:to>
                                        <p:strVal val="hidden"/>
                                      </p:to>
                                    </p:set>
                                  </p:childTnLst>
                                </p:cTn>
                              </p:par>
                              <p:par>
                                <p:cTn id="77" presetID="1" presetClass="exit" presetSubtype="0" fill="hold" nodeType="withEffect">
                                  <p:stCondLst>
                                    <p:cond delay="0"/>
                                  </p:stCondLst>
                                  <p:childTnLst>
                                    <p:set>
                                      <p:cBhvr>
                                        <p:cTn id="78" dur="1" fill="hold">
                                          <p:stCondLst>
                                            <p:cond delay="0"/>
                                          </p:stCondLst>
                                        </p:cTn>
                                        <p:tgtEl>
                                          <p:spTgt spid="78"/>
                                        </p:tgtEl>
                                        <p:attrNameLst>
                                          <p:attrName>style.visibility</p:attrName>
                                        </p:attrNameLst>
                                      </p:cBhvr>
                                      <p:to>
                                        <p:strVal val="hidden"/>
                                      </p:to>
                                    </p:set>
                                  </p:childTnLst>
                                </p:cTn>
                              </p:par>
                              <p:par>
                                <p:cTn id="79" presetID="1" presetClass="exit" presetSubtype="0" fill="hold" grpId="2" nodeType="withEffect">
                                  <p:stCondLst>
                                    <p:cond delay="0"/>
                                  </p:stCondLst>
                                  <p:childTnLst>
                                    <p:set>
                                      <p:cBhvr>
                                        <p:cTn id="80" dur="1" fill="hold">
                                          <p:stCondLst>
                                            <p:cond delay="0"/>
                                          </p:stCondLst>
                                        </p:cTn>
                                        <p:tgtEl>
                                          <p:spTgt spid="69"/>
                                        </p:tgtEl>
                                        <p:attrNameLst>
                                          <p:attrName>style.visibility</p:attrName>
                                        </p:attrNameLst>
                                      </p:cBhvr>
                                      <p:to>
                                        <p:strVal val="hidden"/>
                                      </p:to>
                                    </p:set>
                                  </p:childTnLst>
                                </p:cTn>
                              </p:par>
                              <p:par>
                                <p:cTn id="81" presetID="1" presetClass="exit" presetSubtype="0" fill="hold" grpId="2" nodeType="withEffect">
                                  <p:stCondLst>
                                    <p:cond delay="0"/>
                                  </p:stCondLst>
                                  <p:childTnLst>
                                    <p:set>
                                      <p:cBhvr>
                                        <p:cTn id="82" dur="1" fill="hold">
                                          <p:stCondLst>
                                            <p:cond delay="0"/>
                                          </p:stCondLst>
                                        </p:cTn>
                                        <p:tgtEl>
                                          <p:spTgt spid="70"/>
                                        </p:tgtEl>
                                        <p:attrNameLst>
                                          <p:attrName>style.visibility</p:attrName>
                                        </p:attrNameLst>
                                      </p:cBhvr>
                                      <p:to>
                                        <p:strVal val="hidden"/>
                                      </p:to>
                                    </p:set>
                                  </p:childTnLst>
                                </p:cTn>
                              </p:par>
                              <p:par>
                                <p:cTn id="83" presetID="1" presetClass="exit" presetSubtype="0" fill="hold" grpId="2" nodeType="withEffect">
                                  <p:stCondLst>
                                    <p:cond delay="0"/>
                                  </p:stCondLst>
                                  <p:childTnLst>
                                    <p:set>
                                      <p:cBhvr>
                                        <p:cTn id="84" dur="1" fill="hold">
                                          <p:stCondLst>
                                            <p:cond delay="0"/>
                                          </p:stCondLst>
                                        </p:cTn>
                                        <p:tgtEl>
                                          <p:spTgt spid="71"/>
                                        </p:tgtEl>
                                        <p:attrNameLst>
                                          <p:attrName>style.visibility</p:attrName>
                                        </p:attrNameLst>
                                      </p:cBhvr>
                                      <p:to>
                                        <p:strVal val="hidden"/>
                                      </p:to>
                                    </p:set>
                                  </p:childTnLst>
                                </p:cTn>
                              </p:par>
                              <p:par>
                                <p:cTn id="85" presetID="1" presetClass="exit" presetSubtype="0" fill="hold" grpId="2" nodeType="withEffect">
                                  <p:stCondLst>
                                    <p:cond delay="0"/>
                                  </p:stCondLst>
                                  <p:childTnLst>
                                    <p:set>
                                      <p:cBhvr>
                                        <p:cTn id="86" dur="1" fill="hold">
                                          <p:stCondLst>
                                            <p:cond delay="0"/>
                                          </p:stCondLst>
                                        </p:cTn>
                                        <p:tgtEl>
                                          <p:spTgt spid="72"/>
                                        </p:tgtEl>
                                        <p:attrNameLst>
                                          <p:attrName>style.visibility</p:attrName>
                                        </p:attrNameLst>
                                      </p:cBhvr>
                                      <p:to>
                                        <p:strVal val="hidden"/>
                                      </p:to>
                                    </p:set>
                                  </p:childTnLst>
                                </p:cTn>
                              </p:par>
                              <p:par>
                                <p:cTn id="87" presetID="1" presetClass="exit" presetSubtype="0" fill="hold" grpId="2" nodeType="withEffect">
                                  <p:stCondLst>
                                    <p:cond delay="0"/>
                                  </p:stCondLst>
                                  <p:childTnLst>
                                    <p:set>
                                      <p:cBhvr>
                                        <p:cTn id="88" dur="1" fill="hold">
                                          <p:stCondLst>
                                            <p:cond delay="0"/>
                                          </p:stCondLst>
                                        </p:cTn>
                                        <p:tgtEl>
                                          <p:spTgt spid="73"/>
                                        </p:tgtEl>
                                        <p:attrNameLst>
                                          <p:attrName>style.visibility</p:attrName>
                                        </p:attrNameLst>
                                      </p:cBhvr>
                                      <p:to>
                                        <p:strVal val="hidden"/>
                                      </p:to>
                                    </p:set>
                                  </p:childTnLst>
                                </p:cTn>
                              </p:par>
                              <p:par>
                                <p:cTn id="89" presetID="1" presetClass="exit" presetSubtype="0" fill="hold" grpId="0" nodeType="withEffect">
                                  <p:stCondLst>
                                    <p:cond delay="0"/>
                                  </p:stCondLst>
                                  <p:childTnLst>
                                    <p:set>
                                      <p:cBhvr>
                                        <p:cTn id="90" dur="1" fill="hold">
                                          <p:stCondLst>
                                            <p:cond delay="0"/>
                                          </p:stCondLst>
                                        </p:cTn>
                                        <p:tgtEl>
                                          <p:spTgt spid="67"/>
                                        </p:tgtEl>
                                        <p:attrNameLst>
                                          <p:attrName>style.visibility</p:attrName>
                                        </p:attrNameLst>
                                      </p:cBhvr>
                                      <p:to>
                                        <p:strVal val="hidden"/>
                                      </p:to>
                                    </p:set>
                                  </p:childTnLst>
                                </p:cTn>
                              </p:par>
                              <p:par>
                                <p:cTn id="91" presetID="1" presetClass="exit" presetSubtype="0" fill="hold" nodeType="withEffect">
                                  <p:stCondLst>
                                    <p:cond delay="0"/>
                                  </p:stCondLst>
                                  <p:childTnLst>
                                    <p:set>
                                      <p:cBhvr>
                                        <p:cTn id="92" dur="1" fill="hold">
                                          <p:stCondLst>
                                            <p:cond delay="0"/>
                                          </p:stCondLst>
                                        </p:cTn>
                                        <p:tgtEl>
                                          <p:spTgt spid="46"/>
                                        </p:tgtEl>
                                        <p:attrNameLst>
                                          <p:attrName>style.visibility</p:attrName>
                                        </p:attrNameLst>
                                      </p:cBhvr>
                                      <p:to>
                                        <p:strVal val="hidden"/>
                                      </p:to>
                                    </p:set>
                                  </p:childTnLst>
                                </p:cTn>
                              </p:par>
                              <p:par>
                                <p:cTn id="93" presetID="1" presetClass="entr" presetSubtype="0" fill="hold" nodeType="withEffect">
                                  <p:stCondLst>
                                    <p:cond delay="0"/>
                                  </p:stCondLst>
                                  <p:childTnLst>
                                    <p:set>
                                      <p:cBhvr>
                                        <p:cTn id="94" dur="1" fill="hold">
                                          <p:stCondLst>
                                            <p:cond delay="0"/>
                                          </p:stCondLst>
                                        </p:cTn>
                                        <p:tgtEl>
                                          <p:spTgt spid="74"/>
                                        </p:tgtEl>
                                        <p:attrNameLst>
                                          <p:attrName>style.visibility</p:attrName>
                                        </p:attrNameLst>
                                      </p:cBhvr>
                                      <p:to>
                                        <p:strVal val="visible"/>
                                      </p:to>
                                    </p:set>
                                  </p:childTnLst>
                                </p:cTn>
                              </p:par>
                              <p:par>
                                <p:cTn id="95" presetID="1" presetClass="entr" presetSubtype="0" fill="hold" grpId="7" nodeType="withEffect">
                                  <p:stCondLst>
                                    <p:cond delay="0"/>
                                  </p:stCondLst>
                                  <p:childTnLst>
                                    <p:set>
                                      <p:cBhvr>
                                        <p:cTn id="96" dur="1" fill="hold">
                                          <p:stCondLst>
                                            <p:cond delay="0"/>
                                          </p:stCondLst>
                                        </p:cTn>
                                        <p:tgtEl>
                                          <p:spTgt spid="68"/>
                                        </p:tgtEl>
                                        <p:attrNameLst>
                                          <p:attrName>style.visibility</p:attrName>
                                        </p:attrNameLst>
                                      </p:cBhvr>
                                      <p:to>
                                        <p:strVal val="visible"/>
                                      </p:to>
                                    </p:set>
                                  </p:childTnLst>
                                </p:cTn>
                              </p:par>
                            </p:childTnLst>
                          </p:cTn>
                        </p:par>
                      </p:childTnLst>
                    </p:cTn>
                  </p:par>
                </p:childTnLst>
              </p:cTn>
              <p:nextCondLst>
                <p:cond evt="onClick" delay="0">
                  <p:tgtEl>
                    <p:spTgt spid="61"/>
                  </p:tgtEl>
                </p:cond>
              </p:nextCondLst>
            </p:seq>
            <p:seq concurrent="1" nextAc="seek">
              <p:cTn id="97" restart="whenNotActive" fill="hold" evtFilter="cancelBubble" nodeType="interactiveSeq">
                <p:stCondLst>
                  <p:cond evt="onClick" delay="0">
                    <p:tgtEl>
                      <p:spTgt spid="62"/>
                    </p:tgtEl>
                  </p:cond>
                </p:stCondLst>
                <p:endSync evt="end" delay="0">
                  <p:rtn val="all"/>
                </p:endSync>
                <p:childTnLst>
                  <p:par>
                    <p:cTn id="98" fill="hold">
                      <p:stCondLst>
                        <p:cond delay="0"/>
                      </p:stCondLst>
                      <p:childTnLst>
                        <p:par>
                          <p:cTn id="99" fill="hold">
                            <p:stCondLst>
                              <p:cond delay="0"/>
                            </p:stCondLst>
                            <p:childTnLst>
                              <p:par>
                                <p:cTn id="100" presetID="1" presetClass="exit" presetSubtype="0" fill="hold" nodeType="clickEffect">
                                  <p:stCondLst>
                                    <p:cond delay="0"/>
                                  </p:stCondLst>
                                  <p:childTnLst>
                                    <p:set>
                                      <p:cBhvr>
                                        <p:cTn id="101" dur="1" fill="hold">
                                          <p:stCondLst>
                                            <p:cond delay="0"/>
                                          </p:stCondLst>
                                        </p:cTn>
                                        <p:tgtEl>
                                          <p:spTgt spid="79"/>
                                        </p:tgtEl>
                                        <p:attrNameLst>
                                          <p:attrName>style.visibility</p:attrName>
                                        </p:attrNameLst>
                                      </p:cBhvr>
                                      <p:to>
                                        <p:strVal val="hidden"/>
                                      </p:to>
                                    </p:set>
                                  </p:childTnLst>
                                </p:cTn>
                              </p:par>
                              <p:par>
                                <p:cTn id="102" presetID="1" presetClass="exit" presetSubtype="0" fill="hold" nodeType="withEffect">
                                  <p:stCondLst>
                                    <p:cond delay="0"/>
                                  </p:stCondLst>
                                  <p:childTnLst>
                                    <p:set>
                                      <p:cBhvr>
                                        <p:cTn id="103" dur="1" fill="hold">
                                          <p:stCondLst>
                                            <p:cond delay="0"/>
                                          </p:stCondLst>
                                        </p:cTn>
                                        <p:tgtEl>
                                          <p:spTgt spid="74"/>
                                        </p:tgtEl>
                                        <p:attrNameLst>
                                          <p:attrName>style.visibility</p:attrName>
                                        </p:attrNameLst>
                                      </p:cBhvr>
                                      <p:to>
                                        <p:strVal val="hidden"/>
                                      </p:to>
                                    </p:set>
                                  </p:childTnLst>
                                </p:cTn>
                              </p:par>
                              <p:par>
                                <p:cTn id="104" presetID="1" presetClass="exit" presetSubtype="0" fill="hold" nodeType="withEffect">
                                  <p:stCondLst>
                                    <p:cond delay="0"/>
                                  </p:stCondLst>
                                  <p:childTnLst>
                                    <p:set>
                                      <p:cBhvr>
                                        <p:cTn id="105" dur="1" fill="hold">
                                          <p:stCondLst>
                                            <p:cond delay="0"/>
                                          </p:stCondLst>
                                        </p:cTn>
                                        <p:tgtEl>
                                          <p:spTgt spid="76"/>
                                        </p:tgtEl>
                                        <p:attrNameLst>
                                          <p:attrName>style.visibility</p:attrName>
                                        </p:attrNameLst>
                                      </p:cBhvr>
                                      <p:to>
                                        <p:strVal val="hidden"/>
                                      </p:to>
                                    </p:set>
                                  </p:childTnLst>
                                </p:cTn>
                              </p:par>
                              <p:par>
                                <p:cTn id="106" presetID="1" presetClass="exit" presetSubtype="0" fill="hold" nodeType="withEffect">
                                  <p:stCondLst>
                                    <p:cond delay="0"/>
                                  </p:stCondLst>
                                  <p:childTnLst>
                                    <p:set>
                                      <p:cBhvr>
                                        <p:cTn id="107" dur="1" fill="hold">
                                          <p:stCondLst>
                                            <p:cond delay="0"/>
                                          </p:stCondLst>
                                        </p:cTn>
                                        <p:tgtEl>
                                          <p:spTgt spid="77"/>
                                        </p:tgtEl>
                                        <p:attrNameLst>
                                          <p:attrName>style.visibility</p:attrName>
                                        </p:attrNameLst>
                                      </p:cBhvr>
                                      <p:to>
                                        <p:strVal val="hidden"/>
                                      </p:to>
                                    </p:set>
                                  </p:childTnLst>
                                </p:cTn>
                              </p:par>
                              <p:par>
                                <p:cTn id="108" presetID="1" presetClass="exit" presetSubtype="0" fill="hold" nodeType="withEffect">
                                  <p:stCondLst>
                                    <p:cond delay="0"/>
                                  </p:stCondLst>
                                  <p:childTnLst>
                                    <p:set>
                                      <p:cBhvr>
                                        <p:cTn id="109" dur="1" fill="hold">
                                          <p:stCondLst>
                                            <p:cond delay="0"/>
                                          </p:stCondLst>
                                        </p:cTn>
                                        <p:tgtEl>
                                          <p:spTgt spid="78"/>
                                        </p:tgtEl>
                                        <p:attrNameLst>
                                          <p:attrName>style.visibility</p:attrName>
                                        </p:attrNameLst>
                                      </p:cBhvr>
                                      <p:to>
                                        <p:strVal val="hidden"/>
                                      </p:to>
                                    </p:set>
                                  </p:childTnLst>
                                </p:cTn>
                              </p:par>
                              <p:par>
                                <p:cTn id="110" presetID="1" presetClass="exit" presetSubtype="0" fill="hold" grpId="2" nodeType="withEffect">
                                  <p:stCondLst>
                                    <p:cond delay="0"/>
                                  </p:stCondLst>
                                  <p:childTnLst>
                                    <p:set>
                                      <p:cBhvr>
                                        <p:cTn id="111" dur="1" fill="hold">
                                          <p:stCondLst>
                                            <p:cond delay="0"/>
                                          </p:stCondLst>
                                        </p:cTn>
                                        <p:tgtEl>
                                          <p:spTgt spid="68"/>
                                        </p:tgtEl>
                                        <p:attrNameLst>
                                          <p:attrName>style.visibility</p:attrName>
                                        </p:attrNameLst>
                                      </p:cBhvr>
                                      <p:to>
                                        <p:strVal val="hidden"/>
                                      </p:to>
                                    </p:set>
                                  </p:childTnLst>
                                </p:cTn>
                              </p:par>
                              <p:par>
                                <p:cTn id="112" presetID="1" presetClass="exit" presetSubtype="0" fill="hold" grpId="3" nodeType="withEffect">
                                  <p:stCondLst>
                                    <p:cond delay="0"/>
                                  </p:stCondLst>
                                  <p:childTnLst>
                                    <p:set>
                                      <p:cBhvr>
                                        <p:cTn id="113" dur="1" fill="hold">
                                          <p:stCondLst>
                                            <p:cond delay="0"/>
                                          </p:stCondLst>
                                        </p:cTn>
                                        <p:tgtEl>
                                          <p:spTgt spid="70"/>
                                        </p:tgtEl>
                                        <p:attrNameLst>
                                          <p:attrName>style.visibility</p:attrName>
                                        </p:attrNameLst>
                                      </p:cBhvr>
                                      <p:to>
                                        <p:strVal val="hidden"/>
                                      </p:to>
                                    </p:set>
                                  </p:childTnLst>
                                </p:cTn>
                              </p:par>
                              <p:par>
                                <p:cTn id="114" presetID="1" presetClass="exit" presetSubtype="0" fill="hold" grpId="3" nodeType="withEffect">
                                  <p:stCondLst>
                                    <p:cond delay="0"/>
                                  </p:stCondLst>
                                  <p:childTnLst>
                                    <p:set>
                                      <p:cBhvr>
                                        <p:cTn id="115" dur="1" fill="hold">
                                          <p:stCondLst>
                                            <p:cond delay="0"/>
                                          </p:stCondLst>
                                        </p:cTn>
                                        <p:tgtEl>
                                          <p:spTgt spid="71"/>
                                        </p:tgtEl>
                                        <p:attrNameLst>
                                          <p:attrName>style.visibility</p:attrName>
                                        </p:attrNameLst>
                                      </p:cBhvr>
                                      <p:to>
                                        <p:strVal val="hidden"/>
                                      </p:to>
                                    </p:set>
                                  </p:childTnLst>
                                </p:cTn>
                              </p:par>
                              <p:par>
                                <p:cTn id="116" presetID="1" presetClass="exit" presetSubtype="0" fill="hold" grpId="3" nodeType="withEffect">
                                  <p:stCondLst>
                                    <p:cond delay="0"/>
                                  </p:stCondLst>
                                  <p:childTnLst>
                                    <p:set>
                                      <p:cBhvr>
                                        <p:cTn id="117" dur="1" fill="hold">
                                          <p:stCondLst>
                                            <p:cond delay="0"/>
                                          </p:stCondLst>
                                        </p:cTn>
                                        <p:tgtEl>
                                          <p:spTgt spid="72"/>
                                        </p:tgtEl>
                                        <p:attrNameLst>
                                          <p:attrName>style.visibility</p:attrName>
                                        </p:attrNameLst>
                                      </p:cBhvr>
                                      <p:to>
                                        <p:strVal val="hidden"/>
                                      </p:to>
                                    </p:set>
                                  </p:childTnLst>
                                </p:cTn>
                              </p:par>
                              <p:par>
                                <p:cTn id="118" presetID="1" presetClass="exit" presetSubtype="0" fill="hold" grpId="3" nodeType="withEffect">
                                  <p:stCondLst>
                                    <p:cond delay="0"/>
                                  </p:stCondLst>
                                  <p:childTnLst>
                                    <p:set>
                                      <p:cBhvr>
                                        <p:cTn id="119" dur="1" fill="hold">
                                          <p:stCondLst>
                                            <p:cond delay="0"/>
                                          </p:stCondLst>
                                        </p:cTn>
                                        <p:tgtEl>
                                          <p:spTgt spid="73"/>
                                        </p:tgtEl>
                                        <p:attrNameLst>
                                          <p:attrName>style.visibility</p:attrName>
                                        </p:attrNameLst>
                                      </p:cBhvr>
                                      <p:to>
                                        <p:strVal val="hidden"/>
                                      </p:to>
                                    </p:set>
                                  </p:childTnLst>
                                </p:cTn>
                              </p:par>
                              <p:par>
                                <p:cTn id="120" presetID="1" presetClass="exit" presetSubtype="0" fill="hold" grpId="1" nodeType="withEffect">
                                  <p:stCondLst>
                                    <p:cond delay="0"/>
                                  </p:stCondLst>
                                  <p:childTnLst>
                                    <p:set>
                                      <p:cBhvr>
                                        <p:cTn id="121" dur="1" fill="hold">
                                          <p:stCondLst>
                                            <p:cond delay="0"/>
                                          </p:stCondLst>
                                        </p:cTn>
                                        <p:tgtEl>
                                          <p:spTgt spid="67"/>
                                        </p:tgtEl>
                                        <p:attrNameLst>
                                          <p:attrName>style.visibility</p:attrName>
                                        </p:attrNameLst>
                                      </p:cBhvr>
                                      <p:to>
                                        <p:strVal val="hidden"/>
                                      </p:to>
                                    </p:set>
                                  </p:childTnLst>
                                </p:cTn>
                              </p:par>
                              <p:par>
                                <p:cTn id="122" presetID="1" presetClass="exit" presetSubtype="0" fill="hold" nodeType="withEffect">
                                  <p:stCondLst>
                                    <p:cond delay="0"/>
                                  </p:stCondLst>
                                  <p:childTnLst>
                                    <p:set>
                                      <p:cBhvr>
                                        <p:cTn id="123" dur="1" fill="hold">
                                          <p:stCondLst>
                                            <p:cond delay="0"/>
                                          </p:stCondLst>
                                        </p:cTn>
                                        <p:tgtEl>
                                          <p:spTgt spid="46"/>
                                        </p:tgtEl>
                                        <p:attrNameLst>
                                          <p:attrName>style.visibility</p:attrName>
                                        </p:attrNameLst>
                                      </p:cBhvr>
                                      <p:to>
                                        <p:strVal val="hidden"/>
                                      </p:to>
                                    </p:set>
                                  </p:childTnLst>
                                </p:cTn>
                              </p:par>
                              <p:par>
                                <p:cTn id="124" presetID="1" presetClass="entr" presetSubtype="0" fill="hold" nodeType="withEffect">
                                  <p:stCondLst>
                                    <p:cond delay="0"/>
                                  </p:stCondLst>
                                  <p:childTnLst>
                                    <p:set>
                                      <p:cBhvr>
                                        <p:cTn id="125" dur="1" fill="hold">
                                          <p:stCondLst>
                                            <p:cond delay="0"/>
                                          </p:stCondLst>
                                        </p:cTn>
                                        <p:tgtEl>
                                          <p:spTgt spid="75"/>
                                        </p:tgtEl>
                                        <p:attrNameLst>
                                          <p:attrName>style.visibility</p:attrName>
                                        </p:attrNameLst>
                                      </p:cBhvr>
                                      <p:to>
                                        <p:strVal val="visible"/>
                                      </p:to>
                                    </p:set>
                                  </p:childTnLst>
                                </p:cTn>
                              </p:par>
                              <p:par>
                                <p:cTn id="126" presetID="1" presetClass="entr" presetSubtype="0" fill="hold" grpId="7" nodeType="withEffect">
                                  <p:stCondLst>
                                    <p:cond delay="0"/>
                                  </p:stCondLst>
                                  <p:childTnLst>
                                    <p:set>
                                      <p:cBhvr>
                                        <p:cTn id="127" dur="1" fill="hold">
                                          <p:stCondLst>
                                            <p:cond delay="0"/>
                                          </p:stCondLst>
                                        </p:cTn>
                                        <p:tgtEl>
                                          <p:spTgt spid="69"/>
                                        </p:tgtEl>
                                        <p:attrNameLst>
                                          <p:attrName>style.visibility</p:attrName>
                                        </p:attrNameLst>
                                      </p:cBhvr>
                                      <p:to>
                                        <p:strVal val="visible"/>
                                      </p:to>
                                    </p:set>
                                  </p:childTnLst>
                                </p:cTn>
                              </p:par>
                            </p:childTnLst>
                          </p:cTn>
                        </p:par>
                      </p:childTnLst>
                    </p:cTn>
                  </p:par>
                </p:childTnLst>
              </p:cTn>
              <p:nextCondLst>
                <p:cond evt="onClick" delay="0">
                  <p:tgtEl>
                    <p:spTgt spid="62"/>
                  </p:tgtEl>
                </p:cond>
              </p:nextCondLst>
            </p:seq>
            <p:seq concurrent="1" nextAc="seek">
              <p:cTn id="128" restart="whenNotActive" fill="hold" evtFilter="cancelBubble" nodeType="interactiveSeq">
                <p:stCondLst>
                  <p:cond evt="onClick" delay="0">
                    <p:tgtEl>
                      <p:spTgt spid="63"/>
                    </p:tgtEl>
                  </p:cond>
                </p:stCondLst>
                <p:endSync evt="end" delay="0">
                  <p:rtn val="all"/>
                </p:endSync>
                <p:childTnLst>
                  <p:par>
                    <p:cTn id="129" fill="hold">
                      <p:stCondLst>
                        <p:cond delay="0"/>
                      </p:stCondLst>
                      <p:childTnLst>
                        <p:par>
                          <p:cTn id="130" fill="hold">
                            <p:stCondLst>
                              <p:cond delay="0"/>
                            </p:stCondLst>
                            <p:childTnLst>
                              <p:par>
                                <p:cTn id="131" presetID="1" presetClass="exit" presetSubtype="0" fill="hold" nodeType="clickEffect">
                                  <p:stCondLst>
                                    <p:cond delay="0"/>
                                  </p:stCondLst>
                                  <p:childTnLst>
                                    <p:set>
                                      <p:cBhvr>
                                        <p:cTn id="132" dur="1" fill="hold">
                                          <p:stCondLst>
                                            <p:cond delay="0"/>
                                          </p:stCondLst>
                                        </p:cTn>
                                        <p:tgtEl>
                                          <p:spTgt spid="79"/>
                                        </p:tgtEl>
                                        <p:attrNameLst>
                                          <p:attrName>style.visibility</p:attrName>
                                        </p:attrNameLst>
                                      </p:cBhvr>
                                      <p:to>
                                        <p:strVal val="hidden"/>
                                      </p:to>
                                    </p:set>
                                  </p:childTnLst>
                                </p:cTn>
                              </p:par>
                              <p:par>
                                <p:cTn id="133" presetID="1" presetClass="exit" presetSubtype="0" fill="hold" nodeType="withEffect">
                                  <p:stCondLst>
                                    <p:cond delay="0"/>
                                  </p:stCondLst>
                                  <p:childTnLst>
                                    <p:set>
                                      <p:cBhvr>
                                        <p:cTn id="134" dur="1" fill="hold">
                                          <p:stCondLst>
                                            <p:cond delay="0"/>
                                          </p:stCondLst>
                                        </p:cTn>
                                        <p:tgtEl>
                                          <p:spTgt spid="74"/>
                                        </p:tgtEl>
                                        <p:attrNameLst>
                                          <p:attrName>style.visibility</p:attrName>
                                        </p:attrNameLst>
                                      </p:cBhvr>
                                      <p:to>
                                        <p:strVal val="hidden"/>
                                      </p:to>
                                    </p:set>
                                  </p:childTnLst>
                                </p:cTn>
                              </p:par>
                              <p:par>
                                <p:cTn id="135" presetID="1" presetClass="exit" presetSubtype="0" fill="hold" nodeType="withEffect">
                                  <p:stCondLst>
                                    <p:cond delay="0"/>
                                  </p:stCondLst>
                                  <p:childTnLst>
                                    <p:set>
                                      <p:cBhvr>
                                        <p:cTn id="136" dur="1" fill="hold">
                                          <p:stCondLst>
                                            <p:cond delay="0"/>
                                          </p:stCondLst>
                                        </p:cTn>
                                        <p:tgtEl>
                                          <p:spTgt spid="75"/>
                                        </p:tgtEl>
                                        <p:attrNameLst>
                                          <p:attrName>style.visibility</p:attrName>
                                        </p:attrNameLst>
                                      </p:cBhvr>
                                      <p:to>
                                        <p:strVal val="hidden"/>
                                      </p:to>
                                    </p:set>
                                  </p:childTnLst>
                                </p:cTn>
                              </p:par>
                              <p:par>
                                <p:cTn id="137" presetID="1" presetClass="exit" presetSubtype="0" fill="hold" nodeType="withEffect">
                                  <p:stCondLst>
                                    <p:cond delay="0"/>
                                  </p:stCondLst>
                                  <p:childTnLst>
                                    <p:set>
                                      <p:cBhvr>
                                        <p:cTn id="138" dur="1" fill="hold">
                                          <p:stCondLst>
                                            <p:cond delay="0"/>
                                          </p:stCondLst>
                                        </p:cTn>
                                        <p:tgtEl>
                                          <p:spTgt spid="77"/>
                                        </p:tgtEl>
                                        <p:attrNameLst>
                                          <p:attrName>style.visibility</p:attrName>
                                        </p:attrNameLst>
                                      </p:cBhvr>
                                      <p:to>
                                        <p:strVal val="hidden"/>
                                      </p:to>
                                    </p:set>
                                  </p:childTnLst>
                                </p:cTn>
                              </p:par>
                              <p:par>
                                <p:cTn id="139" presetID="1" presetClass="exit" presetSubtype="0" fill="hold" nodeType="withEffect">
                                  <p:stCondLst>
                                    <p:cond delay="0"/>
                                  </p:stCondLst>
                                  <p:childTnLst>
                                    <p:set>
                                      <p:cBhvr>
                                        <p:cTn id="140" dur="1" fill="hold">
                                          <p:stCondLst>
                                            <p:cond delay="0"/>
                                          </p:stCondLst>
                                        </p:cTn>
                                        <p:tgtEl>
                                          <p:spTgt spid="78"/>
                                        </p:tgtEl>
                                        <p:attrNameLst>
                                          <p:attrName>style.visibility</p:attrName>
                                        </p:attrNameLst>
                                      </p:cBhvr>
                                      <p:to>
                                        <p:strVal val="hidden"/>
                                      </p:to>
                                    </p:set>
                                  </p:childTnLst>
                                </p:cTn>
                              </p:par>
                              <p:par>
                                <p:cTn id="141" presetID="1" presetClass="exit" presetSubtype="0" fill="hold" grpId="3" nodeType="withEffect">
                                  <p:stCondLst>
                                    <p:cond delay="0"/>
                                  </p:stCondLst>
                                  <p:childTnLst>
                                    <p:set>
                                      <p:cBhvr>
                                        <p:cTn id="142" dur="1" fill="hold">
                                          <p:stCondLst>
                                            <p:cond delay="0"/>
                                          </p:stCondLst>
                                        </p:cTn>
                                        <p:tgtEl>
                                          <p:spTgt spid="68"/>
                                        </p:tgtEl>
                                        <p:attrNameLst>
                                          <p:attrName>style.visibility</p:attrName>
                                        </p:attrNameLst>
                                      </p:cBhvr>
                                      <p:to>
                                        <p:strVal val="hidden"/>
                                      </p:to>
                                    </p:set>
                                  </p:childTnLst>
                                </p:cTn>
                              </p:par>
                              <p:par>
                                <p:cTn id="143" presetID="1" presetClass="exit" presetSubtype="0" fill="hold" grpId="3" nodeType="withEffect">
                                  <p:stCondLst>
                                    <p:cond delay="0"/>
                                  </p:stCondLst>
                                  <p:childTnLst>
                                    <p:set>
                                      <p:cBhvr>
                                        <p:cTn id="144" dur="1" fill="hold">
                                          <p:stCondLst>
                                            <p:cond delay="0"/>
                                          </p:stCondLst>
                                        </p:cTn>
                                        <p:tgtEl>
                                          <p:spTgt spid="69"/>
                                        </p:tgtEl>
                                        <p:attrNameLst>
                                          <p:attrName>style.visibility</p:attrName>
                                        </p:attrNameLst>
                                      </p:cBhvr>
                                      <p:to>
                                        <p:strVal val="hidden"/>
                                      </p:to>
                                    </p:set>
                                  </p:childTnLst>
                                </p:cTn>
                              </p:par>
                              <p:par>
                                <p:cTn id="145" presetID="1" presetClass="exit" presetSubtype="0" fill="hold" grpId="4" nodeType="withEffect">
                                  <p:stCondLst>
                                    <p:cond delay="0"/>
                                  </p:stCondLst>
                                  <p:childTnLst>
                                    <p:set>
                                      <p:cBhvr>
                                        <p:cTn id="146" dur="1" fill="hold">
                                          <p:stCondLst>
                                            <p:cond delay="0"/>
                                          </p:stCondLst>
                                        </p:cTn>
                                        <p:tgtEl>
                                          <p:spTgt spid="71"/>
                                        </p:tgtEl>
                                        <p:attrNameLst>
                                          <p:attrName>style.visibility</p:attrName>
                                        </p:attrNameLst>
                                      </p:cBhvr>
                                      <p:to>
                                        <p:strVal val="hidden"/>
                                      </p:to>
                                    </p:set>
                                  </p:childTnLst>
                                </p:cTn>
                              </p:par>
                              <p:par>
                                <p:cTn id="147" presetID="1" presetClass="exit" presetSubtype="0" fill="hold" grpId="4" nodeType="withEffect">
                                  <p:stCondLst>
                                    <p:cond delay="0"/>
                                  </p:stCondLst>
                                  <p:childTnLst>
                                    <p:set>
                                      <p:cBhvr>
                                        <p:cTn id="148" dur="1" fill="hold">
                                          <p:stCondLst>
                                            <p:cond delay="0"/>
                                          </p:stCondLst>
                                        </p:cTn>
                                        <p:tgtEl>
                                          <p:spTgt spid="72"/>
                                        </p:tgtEl>
                                        <p:attrNameLst>
                                          <p:attrName>style.visibility</p:attrName>
                                        </p:attrNameLst>
                                      </p:cBhvr>
                                      <p:to>
                                        <p:strVal val="hidden"/>
                                      </p:to>
                                    </p:set>
                                  </p:childTnLst>
                                </p:cTn>
                              </p:par>
                              <p:par>
                                <p:cTn id="149" presetID="1" presetClass="exit" presetSubtype="0" fill="hold" grpId="4" nodeType="withEffect">
                                  <p:stCondLst>
                                    <p:cond delay="0"/>
                                  </p:stCondLst>
                                  <p:childTnLst>
                                    <p:set>
                                      <p:cBhvr>
                                        <p:cTn id="150" dur="1" fill="hold">
                                          <p:stCondLst>
                                            <p:cond delay="0"/>
                                          </p:stCondLst>
                                        </p:cTn>
                                        <p:tgtEl>
                                          <p:spTgt spid="73"/>
                                        </p:tgtEl>
                                        <p:attrNameLst>
                                          <p:attrName>style.visibility</p:attrName>
                                        </p:attrNameLst>
                                      </p:cBhvr>
                                      <p:to>
                                        <p:strVal val="hidden"/>
                                      </p:to>
                                    </p:set>
                                  </p:childTnLst>
                                </p:cTn>
                              </p:par>
                              <p:par>
                                <p:cTn id="151" presetID="1" presetClass="exit" presetSubtype="0" fill="hold" grpId="2" nodeType="withEffect">
                                  <p:stCondLst>
                                    <p:cond delay="0"/>
                                  </p:stCondLst>
                                  <p:childTnLst>
                                    <p:set>
                                      <p:cBhvr>
                                        <p:cTn id="152" dur="1" fill="hold">
                                          <p:stCondLst>
                                            <p:cond delay="0"/>
                                          </p:stCondLst>
                                        </p:cTn>
                                        <p:tgtEl>
                                          <p:spTgt spid="67"/>
                                        </p:tgtEl>
                                        <p:attrNameLst>
                                          <p:attrName>style.visibility</p:attrName>
                                        </p:attrNameLst>
                                      </p:cBhvr>
                                      <p:to>
                                        <p:strVal val="hidden"/>
                                      </p:to>
                                    </p:set>
                                  </p:childTnLst>
                                </p:cTn>
                              </p:par>
                              <p:par>
                                <p:cTn id="153" presetID="1" presetClass="exit" presetSubtype="0" fill="hold" nodeType="withEffect">
                                  <p:stCondLst>
                                    <p:cond delay="0"/>
                                  </p:stCondLst>
                                  <p:childTnLst>
                                    <p:set>
                                      <p:cBhvr>
                                        <p:cTn id="154" dur="1" fill="hold">
                                          <p:stCondLst>
                                            <p:cond delay="0"/>
                                          </p:stCondLst>
                                        </p:cTn>
                                        <p:tgtEl>
                                          <p:spTgt spid="46"/>
                                        </p:tgtEl>
                                        <p:attrNameLst>
                                          <p:attrName>style.visibility</p:attrName>
                                        </p:attrNameLst>
                                      </p:cBhvr>
                                      <p:to>
                                        <p:strVal val="hidden"/>
                                      </p:to>
                                    </p:set>
                                  </p:childTnLst>
                                </p:cTn>
                              </p:par>
                              <p:par>
                                <p:cTn id="155" presetID="1" presetClass="entr" presetSubtype="0" fill="hold" nodeType="withEffect">
                                  <p:stCondLst>
                                    <p:cond delay="0"/>
                                  </p:stCondLst>
                                  <p:childTnLst>
                                    <p:set>
                                      <p:cBhvr>
                                        <p:cTn id="156" dur="1" fill="hold">
                                          <p:stCondLst>
                                            <p:cond delay="0"/>
                                          </p:stCondLst>
                                        </p:cTn>
                                        <p:tgtEl>
                                          <p:spTgt spid="76"/>
                                        </p:tgtEl>
                                        <p:attrNameLst>
                                          <p:attrName>style.visibility</p:attrName>
                                        </p:attrNameLst>
                                      </p:cBhvr>
                                      <p:to>
                                        <p:strVal val="visible"/>
                                      </p:to>
                                    </p:set>
                                  </p:childTnLst>
                                </p:cTn>
                              </p:par>
                              <p:par>
                                <p:cTn id="157" presetID="1" presetClass="entr" presetSubtype="0" fill="hold" grpId="7" nodeType="withEffect">
                                  <p:stCondLst>
                                    <p:cond delay="0"/>
                                  </p:stCondLst>
                                  <p:childTnLst>
                                    <p:set>
                                      <p:cBhvr>
                                        <p:cTn id="158" dur="1" fill="hold">
                                          <p:stCondLst>
                                            <p:cond delay="0"/>
                                          </p:stCondLst>
                                        </p:cTn>
                                        <p:tgtEl>
                                          <p:spTgt spid="70"/>
                                        </p:tgtEl>
                                        <p:attrNameLst>
                                          <p:attrName>style.visibility</p:attrName>
                                        </p:attrNameLst>
                                      </p:cBhvr>
                                      <p:to>
                                        <p:strVal val="visible"/>
                                      </p:to>
                                    </p:set>
                                  </p:childTnLst>
                                </p:cTn>
                              </p:par>
                            </p:childTnLst>
                          </p:cTn>
                        </p:par>
                      </p:childTnLst>
                    </p:cTn>
                  </p:par>
                </p:childTnLst>
              </p:cTn>
              <p:nextCondLst>
                <p:cond evt="onClick" delay="0">
                  <p:tgtEl>
                    <p:spTgt spid="63"/>
                  </p:tgtEl>
                </p:cond>
              </p:nextCondLst>
            </p:seq>
            <p:seq concurrent="1" nextAc="seek">
              <p:cTn id="159" restart="whenNotActive" fill="hold" evtFilter="cancelBubble" nodeType="interactiveSeq">
                <p:stCondLst>
                  <p:cond evt="onClick" delay="0">
                    <p:tgtEl>
                      <p:spTgt spid="64"/>
                    </p:tgtEl>
                  </p:cond>
                </p:stCondLst>
                <p:endSync evt="end" delay="0">
                  <p:rtn val="all"/>
                </p:endSync>
                <p:childTnLst>
                  <p:par>
                    <p:cTn id="160" fill="hold">
                      <p:stCondLst>
                        <p:cond delay="0"/>
                      </p:stCondLst>
                      <p:childTnLst>
                        <p:par>
                          <p:cTn id="161" fill="hold">
                            <p:stCondLst>
                              <p:cond delay="0"/>
                            </p:stCondLst>
                            <p:childTnLst>
                              <p:par>
                                <p:cTn id="162" presetID="1" presetClass="exit" presetSubtype="0" fill="hold" nodeType="clickEffect">
                                  <p:stCondLst>
                                    <p:cond delay="0"/>
                                  </p:stCondLst>
                                  <p:childTnLst>
                                    <p:set>
                                      <p:cBhvr>
                                        <p:cTn id="163" dur="1" fill="hold">
                                          <p:stCondLst>
                                            <p:cond delay="0"/>
                                          </p:stCondLst>
                                        </p:cTn>
                                        <p:tgtEl>
                                          <p:spTgt spid="79"/>
                                        </p:tgtEl>
                                        <p:attrNameLst>
                                          <p:attrName>style.visibility</p:attrName>
                                        </p:attrNameLst>
                                      </p:cBhvr>
                                      <p:to>
                                        <p:strVal val="hidden"/>
                                      </p:to>
                                    </p:set>
                                  </p:childTnLst>
                                </p:cTn>
                              </p:par>
                              <p:par>
                                <p:cTn id="164" presetID="1" presetClass="exit" presetSubtype="0" fill="hold" nodeType="withEffect">
                                  <p:stCondLst>
                                    <p:cond delay="0"/>
                                  </p:stCondLst>
                                  <p:childTnLst>
                                    <p:set>
                                      <p:cBhvr>
                                        <p:cTn id="165" dur="1" fill="hold">
                                          <p:stCondLst>
                                            <p:cond delay="0"/>
                                          </p:stCondLst>
                                        </p:cTn>
                                        <p:tgtEl>
                                          <p:spTgt spid="74"/>
                                        </p:tgtEl>
                                        <p:attrNameLst>
                                          <p:attrName>style.visibility</p:attrName>
                                        </p:attrNameLst>
                                      </p:cBhvr>
                                      <p:to>
                                        <p:strVal val="hidden"/>
                                      </p:to>
                                    </p:set>
                                  </p:childTnLst>
                                </p:cTn>
                              </p:par>
                              <p:par>
                                <p:cTn id="166" presetID="1" presetClass="exit" presetSubtype="0" fill="hold" nodeType="withEffect">
                                  <p:stCondLst>
                                    <p:cond delay="0"/>
                                  </p:stCondLst>
                                  <p:childTnLst>
                                    <p:set>
                                      <p:cBhvr>
                                        <p:cTn id="167" dur="1" fill="hold">
                                          <p:stCondLst>
                                            <p:cond delay="0"/>
                                          </p:stCondLst>
                                        </p:cTn>
                                        <p:tgtEl>
                                          <p:spTgt spid="75"/>
                                        </p:tgtEl>
                                        <p:attrNameLst>
                                          <p:attrName>style.visibility</p:attrName>
                                        </p:attrNameLst>
                                      </p:cBhvr>
                                      <p:to>
                                        <p:strVal val="hidden"/>
                                      </p:to>
                                    </p:set>
                                  </p:childTnLst>
                                </p:cTn>
                              </p:par>
                              <p:par>
                                <p:cTn id="168" presetID="1" presetClass="exit" presetSubtype="0" fill="hold" nodeType="withEffect">
                                  <p:stCondLst>
                                    <p:cond delay="0"/>
                                  </p:stCondLst>
                                  <p:childTnLst>
                                    <p:set>
                                      <p:cBhvr>
                                        <p:cTn id="169" dur="1" fill="hold">
                                          <p:stCondLst>
                                            <p:cond delay="0"/>
                                          </p:stCondLst>
                                        </p:cTn>
                                        <p:tgtEl>
                                          <p:spTgt spid="76"/>
                                        </p:tgtEl>
                                        <p:attrNameLst>
                                          <p:attrName>style.visibility</p:attrName>
                                        </p:attrNameLst>
                                      </p:cBhvr>
                                      <p:to>
                                        <p:strVal val="hidden"/>
                                      </p:to>
                                    </p:set>
                                  </p:childTnLst>
                                </p:cTn>
                              </p:par>
                              <p:par>
                                <p:cTn id="170" presetID="1" presetClass="exit" presetSubtype="0" fill="hold" nodeType="withEffect">
                                  <p:stCondLst>
                                    <p:cond delay="0"/>
                                  </p:stCondLst>
                                  <p:childTnLst>
                                    <p:set>
                                      <p:cBhvr>
                                        <p:cTn id="171" dur="1" fill="hold">
                                          <p:stCondLst>
                                            <p:cond delay="0"/>
                                          </p:stCondLst>
                                        </p:cTn>
                                        <p:tgtEl>
                                          <p:spTgt spid="78"/>
                                        </p:tgtEl>
                                        <p:attrNameLst>
                                          <p:attrName>style.visibility</p:attrName>
                                        </p:attrNameLst>
                                      </p:cBhvr>
                                      <p:to>
                                        <p:strVal val="hidden"/>
                                      </p:to>
                                    </p:set>
                                  </p:childTnLst>
                                </p:cTn>
                              </p:par>
                              <p:par>
                                <p:cTn id="172" presetID="1" presetClass="exit" presetSubtype="0" fill="hold" grpId="4" nodeType="withEffect">
                                  <p:stCondLst>
                                    <p:cond delay="0"/>
                                  </p:stCondLst>
                                  <p:childTnLst>
                                    <p:set>
                                      <p:cBhvr>
                                        <p:cTn id="173" dur="1" fill="hold">
                                          <p:stCondLst>
                                            <p:cond delay="0"/>
                                          </p:stCondLst>
                                        </p:cTn>
                                        <p:tgtEl>
                                          <p:spTgt spid="68"/>
                                        </p:tgtEl>
                                        <p:attrNameLst>
                                          <p:attrName>style.visibility</p:attrName>
                                        </p:attrNameLst>
                                      </p:cBhvr>
                                      <p:to>
                                        <p:strVal val="hidden"/>
                                      </p:to>
                                    </p:set>
                                  </p:childTnLst>
                                </p:cTn>
                              </p:par>
                              <p:par>
                                <p:cTn id="174" presetID="1" presetClass="exit" presetSubtype="0" fill="hold" grpId="4" nodeType="withEffect">
                                  <p:stCondLst>
                                    <p:cond delay="0"/>
                                  </p:stCondLst>
                                  <p:childTnLst>
                                    <p:set>
                                      <p:cBhvr>
                                        <p:cTn id="175" dur="1" fill="hold">
                                          <p:stCondLst>
                                            <p:cond delay="0"/>
                                          </p:stCondLst>
                                        </p:cTn>
                                        <p:tgtEl>
                                          <p:spTgt spid="69"/>
                                        </p:tgtEl>
                                        <p:attrNameLst>
                                          <p:attrName>style.visibility</p:attrName>
                                        </p:attrNameLst>
                                      </p:cBhvr>
                                      <p:to>
                                        <p:strVal val="hidden"/>
                                      </p:to>
                                    </p:set>
                                  </p:childTnLst>
                                </p:cTn>
                              </p:par>
                              <p:par>
                                <p:cTn id="176" presetID="1" presetClass="exit" presetSubtype="0" fill="hold" grpId="4" nodeType="withEffect">
                                  <p:stCondLst>
                                    <p:cond delay="0"/>
                                  </p:stCondLst>
                                  <p:childTnLst>
                                    <p:set>
                                      <p:cBhvr>
                                        <p:cTn id="177" dur="1" fill="hold">
                                          <p:stCondLst>
                                            <p:cond delay="0"/>
                                          </p:stCondLst>
                                        </p:cTn>
                                        <p:tgtEl>
                                          <p:spTgt spid="70"/>
                                        </p:tgtEl>
                                        <p:attrNameLst>
                                          <p:attrName>style.visibility</p:attrName>
                                        </p:attrNameLst>
                                      </p:cBhvr>
                                      <p:to>
                                        <p:strVal val="hidden"/>
                                      </p:to>
                                    </p:set>
                                  </p:childTnLst>
                                </p:cTn>
                              </p:par>
                              <p:par>
                                <p:cTn id="178" presetID="1" presetClass="exit" presetSubtype="0" fill="hold" grpId="5" nodeType="withEffect">
                                  <p:stCondLst>
                                    <p:cond delay="0"/>
                                  </p:stCondLst>
                                  <p:childTnLst>
                                    <p:set>
                                      <p:cBhvr>
                                        <p:cTn id="179" dur="1" fill="hold">
                                          <p:stCondLst>
                                            <p:cond delay="0"/>
                                          </p:stCondLst>
                                        </p:cTn>
                                        <p:tgtEl>
                                          <p:spTgt spid="72"/>
                                        </p:tgtEl>
                                        <p:attrNameLst>
                                          <p:attrName>style.visibility</p:attrName>
                                        </p:attrNameLst>
                                      </p:cBhvr>
                                      <p:to>
                                        <p:strVal val="hidden"/>
                                      </p:to>
                                    </p:set>
                                  </p:childTnLst>
                                </p:cTn>
                              </p:par>
                              <p:par>
                                <p:cTn id="180" presetID="1" presetClass="exit" presetSubtype="0" fill="hold" grpId="5" nodeType="withEffect">
                                  <p:stCondLst>
                                    <p:cond delay="0"/>
                                  </p:stCondLst>
                                  <p:childTnLst>
                                    <p:set>
                                      <p:cBhvr>
                                        <p:cTn id="181" dur="1" fill="hold">
                                          <p:stCondLst>
                                            <p:cond delay="0"/>
                                          </p:stCondLst>
                                        </p:cTn>
                                        <p:tgtEl>
                                          <p:spTgt spid="73"/>
                                        </p:tgtEl>
                                        <p:attrNameLst>
                                          <p:attrName>style.visibility</p:attrName>
                                        </p:attrNameLst>
                                      </p:cBhvr>
                                      <p:to>
                                        <p:strVal val="hidden"/>
                                      </p:to>
                                    </p:set>
                                  </p:childTnLst>
                                </p:cTn>
                              </p:par>
                              <p:par>
                                <p:cTn id="182" presetID="1" presetClass="exit" presetSubtype="0" fill="hold" grpId="3" nodeType="withEffect">
                                  <p:stCondLst>
                                    <p:cond delay="0"/>
                                  </p:stCondLst>
                                  <p:childTnLst>
                                    <p:set>
                                      <p:cBhvr>
                                        <p:cTn id="183" dur="1" fill="hold">
                                          <p:stCondLst>
                                            <p:cond delay="0"/>
                                          </p:stCondLst>
                                        </p:cTn>
                                        <p:tgtEl>
                                          <p:spTgt spid="67"/>
                                        </p:tgtEl>
                                        <p:attrNameLst>
                                          <p:attrName>style.visibility</p:attrName>
                                        </p:attrNameLst>
                                      </p:cBhvr>
                                      <p:to>
                                        <p:strVal val="hidden"/>
                                      </p:to>
                                    </p:set>
                                  </p:childTnLst>
                                </p:cTn>
                              </p:par>
                              <p:par>
                                <p:cTn id="184" presetID="1" presetClass="exit" presetSubtype="0" fill="hold" nodeType="withEffect">
                                  <p:stCondLst>
                                    <p:cond delay="0"/>
                                  </p:stCondLst>
                                  <p:childTnLst>
                                    <p:set>
                                      <p:cBhvr>
                                        <p:cTn id="185" dur="1" fill="hold">
                                          <p:stCondLst>
                                            <p:cond delay="0"/>
                                          </p:stCondLst>
                                        </p:cTn>
                                        <p:tgtEl>
                                          <p:spTgt spid="46"/>
                                        </p:tgtEl>
                                        <p:attrNameLst>
                                          <p:attrName>style.visibility</p:attrName>
                                        </p:attrNameLst>
                                      </p:cBhvr>
                                      <p:to>
                                        <p:strVal val="hidden"/>
                                      </p:to>
                                    </p:set>
                                  </p:childTnLst>
                                </p:cTn>
                              </p:par>
                              <p:par>
                                <p:cTn id="186" presetID="1" presetClass="entr" presetSubtype="0" fill="hold" nodeType="withEffect">
                                  <p:stCondLst>
                                    <p:cond delay="0"/>
                                  </p:stCondLst>
                                  <p:childTnLst>
                                    <p:set>
                                      <p:cBhvr>
                                        <p:cTn id="187" dur="1" fill="hold">
                                          <p:stCondLst>
                                            <p:cond delay="0"/>
                                          </p:stCondLst>
                                        </p:cTn>
                                        <p:tgtEl>
                                          <p:spTgt spid="77"/>
                                        </p:tgtEl>
                                        <p:attrNameLst>
                                          <p:attrName>style.visibility</p:attrName>
                                        </p:attrNameLst>
                                      </p:cBhvr>
                                      <p:to>
                                        <p:strVal val="visible"/>
                                      </p:to>
                                    </p:set>
                                  </p:childTnLst>
                                </p:cTn>
                              </p:par>
                              <p:par>
                                <p:cTn id="188" presetID="1" presetClass="entr" presetSubtype="0" fill="hold" grpId="7" nodeType="withEffect">
                                  <p:stCondLst>
                                    <p:cond delay="0"/>
                                  </p:stCondLst>
                                  <p:childTnLst>
                                    <p:set>
                                      <p:cBhvr>
                                        <p:cTn id="189" dur="1" fill="hold">
                                          <p:stCondLst>
                                            <p:cond delay="0"/>
                                          </p:stCondLst>
                                        </p:cTn>
                                        <p:tgtEl>
                                          <p:spTgt spid="71"/>
                                        </p:tgtEl>
                                        <p:attrNameLst>
                                          <p:attrName>style.visibility</p:attrName>
                                        </p:attrNameLst>
                                      </p:cBhvr>
                                      <p:to>
                                        <p:strVal val="visible"/>
                                      </p:to>
                                    </p:set>
                                  </p:childTnLst>
                                </p:cTn>
                              </p:par>
                            </p:childTnLst>
                          </p:cTn>
                        </p:par>
                      </p:childTnLst>
                    </p:cTn>
                  </p:par>
                </p:childTnLst>
              </p:cTn>
              <p:nextCondLst>
                <p:cond evt="onClick" delay="0">
                  <p:tgtEl>
                    <p:spTgt spid="64"/>
                  </p:tgtEl>
                </p:cond>
              </p:nextCondLst>
            </p:seq>
            <p:seq concurrent="1" nextAc="seek">
              <p:cTn id="190" restart="whenNotActive" fill="hold" evtFilter="cancelBubble" nodeType="interactiveSeq">
                <p:stCondLst>
                  <p:cond evt="onClick" delay="0">
                    <p:tgtEl>
                      <p:spTgt spid="65"/>
                    </p:tgtEl>
                  </p:cond>
                </p:stCondLst>
                <p:endSync evt="end" delay="0">
                  <p:rtn val="all"/>
                </p:endSync>
                <p:childTnLst>
                  <p:par>
                    <p:cTn id="191" fill="hold">
                      <p:stCondLst>
                        <p:cond delay="0"/>
                      </p:stCondLst>
                      <p:childTnLst>
                        <p:par>
                          <p:cTn id="192" fill="hold">
                            <p:stCondLst>
                              <p:cond delay="0"/>
                            </p:stCondLst>
                            <p:childTnLst>
                              <p:par>
                                <p:cTn id="193" presetID="1" presetClass="exit" presetSubtype="0" fill="hold" nodeType="clickEffect">
                                  <p:stCondLst>
                                    <p:cond delay="0"/>
                                  </p:stCondLst>
                                  <p:childTnLst>
                                    <p:set>
                                      <p:cBhvr>
                                        <p:cTn id="194" dur="1" fill="hold">
                                          <p:stCondLst>
                                            <p:cond delay="0"/>
                                          </p:stCondLst>
                                        </p:cTn>
                                        <p:tgtEl>
                                          <p:spTgt spid="79"/>
                                        </p:tgtEl>
                                        <p:attrNameLst>
                                          <p:attrName>style.visibility</p:attrName>
                                        </p:attrNameLst>
                                      </p:cBhvr>
                                      <p:to>
                                        <p:strVal val="hidden"/>
                                      </p:to>
                                    </p:set>
                                  </p:childTnLst>
                                </p:cTn>
                              </p:par>
                              <p:par>
                                <p:cTn id="195" presetID="1" presetClass="exit" presetSubtype="0" fill="hold" nodeType="withEffect">
                                  <p:stCondLst>
                                    <p:cond delay="0"/>
                                  </p:stCondLst>
                                  <p:childTnLst>
                                    <p:set>
                                      <p:cBhvr>
                                        <p:cTn id="196" dur="1" fill="hold">
                                          <p:stCondLst>
                                            <p:cond delay="0"/>
                                          </p:stCondLst>
                                        </p:cTn>
                                        <p:tgtEl>
                                          <p:spTgt spid="74"/>
                                        </p:tgtEl>
                                        <p:attrNameLst>
                                          <p:attrName>style.visibility</p:attrName>
                                        </p:attrNameLst>
                                      </p:cBhvr>
                                      <p:to>
                                        <p:strVal val="hidden"/>
                                      </p:to>
                                    </p:set>
                                  </p:childTnLst>
                                </p:cTn>
                              </p:par>
                              <p:par>
                                <p:cTn id="197" presetID="1" presetClass="exit" presetSubtype="0" fill="hold" nodeType="withEffect">
                                  <p:stCondLst>
                                    <p:cond delay="0"/>
                                  </p:stCondLst>
                                  <p:childTnLst>
                                    <p:set>
                                      <p:cBhvr>
                                        <p:cTn id="198" dur="1" fill="hold">
                                          <p:stCondLst>
                                            <p:cond delay="0"/>
                                          </p:stCondLst>
                                        </p:cTn>
                                        <p:tgtEl>
                                          <p:spTgt spid="75"/>
                                        </p:tgtEl>
                                        <p:attrNameLst>
                                          <p:attrName>style.visibility</p:attrName>
                                        </p:attrNameLst>
                                      </p:cBhvr>
                                      <p:to>
                                        <p:strVal val="hidden"/>
                                      </p:to>
                                    </p:set>
                                  </p:childTnLst>
                                </p:cTn>
                              </p:par>
                              <p:par>
                                <p:cTn id="199" presetID="1" presetClass="exit" presetSubtype="0" fill="hold" nodeType="withEffect">
                                  <p:stCondLst>
                                    <p:cond delay="0"/>
                                  </p:stCondLst>
                                  <p:childTnLst>
                                    <p:set>
                                      <p:cBhvr>
                                        <p:cTn id="200" dur="1" fill="hold">
                                          <p:stCondLst>
                                            <p:cond delay="0"/>
                                          </p:stCondLst>
                                        </p:cTn>
                                        <p:tgtEl>
                                          <p:spTgt spid="76"/>
                                        </p:tgtEl>
                                        <p:attrNameLst>
                                          <p:attrName>style.visibility</p:attrName>
                                        </p:attrNameLst>
                                      </p:cBhvr>
                                      <p:to>
                                        <p:strVal val="hidden"/>
                                      </p:to>
                                    </p:set>
                                  </p:childTnLst>
                                </p:cTn>
                              </p:par>
                              <p:par>
                                <p:cTn id="201" presetID="1" presetClass="exit" presetSubtype="0" fill="hold" nodeType="withEffect">
                                  <p:stCondLst>
                                    <p:cond delay="0"/>
                                  </p:stCondLst>
                                  <p:childTnLst>
                                    <p:set>
                                      <p:cBhvr>
                                        <p:cTn id="202" dur="1" fill="hold">
                                          <p:stCondLst>
                                            <p:cond delay="0"/>
                                          </p:stCondLst>
                                        </p:cTn>
                                        <p:tgtEl>
                                          <p:spTgt spid="77"/>
                                        </p:tgtEl>
                                        <p:attrNameLst>
                                          <p:attrName>style.visibility</p:attrName>
                                        </p:attrNameLst>
                                      </p:cBhvr>
                                      <p:to>
                                        <p:strVal val="hidden"/>
                                      </p:to>
                                    </p:set>
                                  </p:childTnLst>
                                </p:cTn>
                              </p:par>
                              <p:par>
                                <p:cTn id="203" presetID="1" presetClass="exit" presetSubtype="0" fill="hold" grpId="5" nodeType="withEffect">
                                  <p:stCondLst>
                                    <p:cond delay="0"/>
                                  </p:stCondLst>
                                  <p:childTnLst>
                                    <p:set>
                                      <p:cBhvr>
                                        <p:cTn id="204" dur="1" fill="hold">
                                          <p:stCondLst>
                                            <p:cond delay="0"/>
                                          </p:stCondLst>
                                        </p:cTn>
                                        <p:tgtEl>
                                          <p:spTgt spid="68"/>
                                        </p:tgtEl>
                                        <p:attrNameLst>
                                          <p:attrName>style.visibility</p:attrName>
                                        </p:attrNameLst>
                                      </p:cBhvr>
                                      <p:to>
                                        <p:strVal val="hidden"/>
                                      </p:to>
                                    </p:set>
                                  </p:childTnLst>
                                </p:cTn>
                              </p:par>
                              <p:par>
                                <p:cTn id="205" presetID="1" presetClass="exit" presetSubtype="0" fill="hold" grpId="5" nodeType="withEffect">
                                  <p:stCondLst>
                                    <p:cond delay="0"/>
                                  </p:stCondLst>
                                  <p:childTnLst>
                                    <p:set>
                                      <p:cBhvr>
                                        <p:cTn id="206" dur="1" fill="hold">
                                          <p:stCondLst>
                                            <p:cond delay="0"/>
                                          </p:stCondLst>
                                        </p:cTn>
                                        <p:tgtEl>
                                          <p:spTgt spid="69"/>
                                        </p:tgtEl>
                                        <p:attrNameLst>
                                          <p:attrName>style.visibility</p:attrName>
                                        </p:attrNameLst>
                                      </p:cBhvr>
                                      <p:to>
                                        <p:strVal val="hidden"/>
                                      </p:to>
                                    </p:set>
                                  </p:childTnLst>
                                </p:cTn>
                              </p:par>
                              <p:par>
                                <p:cTn id="207" presetID="1" presetClass="exit" presetSubtype="0" fill="hold" grpId="5" nodeType="withEffect">
                                  <p:stCondLst>
                                    <p:cond delay="0"/>
                                  </p:stCondLst>
                                  <p:childTnLst>
                                    <p:set>
                                      <p:cBhvr>
                                        <p:cTn id="208" dur="1" fill="hold">
                                          <p:stCondLst>
                                            <p:cond delay="0"/>
                                          </p:stCondLst>
                                        </p:cTn>
                                        <p:tgtEl>
                                          <p:spTgt spid="70"/>
                                        </p:tgtEl>
                                        <p:attrNameLst>
                                          <p:attrName>style.visibility</p:attrName>
                                        </p:attrNameLst>
                                      </p:cBhvr>
                                      <p:to>
                                        <p:strVal val="hidden"/>
                                      </p:to>
                                    </p:set>
                                  </p:childTnLst>
                                </p:cTn>
                              </p:par>
                              <p:par>
                                <p:cTn id="209" presetID="1" presetClass="exit" presetSubtype="0" fill="hold" grpId="5" nodeType="withEffect">
                                  <p:stCondLst>
                                    <p:cond delay="0"/>
                                  </p:stCondLst>
                                  <p:childTnLst>
                                    <p:set>
                                      <p:cBhvr>
                                        <p:cTn id="210" dur="1" fill="hold">
                                          <p:stCondLst>
                                            <p:cond delay="0"/>
                                          </p:stCondLst>
                                        </p:cTn>
                                        <p:tgtEl>
                                          <p:spTgt spid="71"/>
                                        </p:tgtEl>
                                        <p:attrNameLst>
                                          <p:attrName>style.visibility</p:attrName>
                                        </p:attrNameLst>
                                      </p:cBhvr>
                                      <p:to>
                                        <p:strVal val="hidden"/>
                                      </p:to>
                                    </p:set>
                                  </p:childTnLst>
                                </p:cTn>
                              </p:par>
                              <p:par>
                                <p:cTn id="211" presetID="1" presetClass="exit" presetSubtype="0" fill="hold" grpId="6" nodeType="withEffect">
                                  <p:stCondLst>
                                    <p:cond delay="0"/>
                                  </p:stCondLst>
                                  <p:childTnLst>
                                    <p:set>
                                      <p:cBhvr>
                                        <p:cTn id="212" dur="1" fill="hold">
                                          <p:stCondLst>
                                            <p:cond delay="0"/>
                                          </p:stCondLst>
                                        </p:cTn>
                                        <p:tgtEl>
                                          <p:spTgt spid="73"/>
                                        </p:tgtEl>
                                        <p:attrNameLst>
                                          <p:attrName>style.visibility</p:attrName>
                                        </p:attrNameLst>
                                      </p:cBhvr>
                                      <p:to>
                                        <p:strVal val="hidden"/>
                                      </p:to>
                                    </p:set>
                                  </p:childTnLst>
                                </p:cTn>
                              </p:par>
                              <p:par>
                                <p:cTn id="213" presetID="1" presetClass="exit" presetSubtype="0" fill="hold" grpId="4" nodeType="withEffect">
                                  <p:stCondLst>
                                    <p:cond delay="0"/>
                                  </p:stCondLst>
                                  <p:childTnLst>
                                    <p:set>
                                      <p:cBhvr>
                                        <p:cTn id="214" dur="1" fill="hold">
                                          <p:stCondLst>
                                            <p:cond delay="0"/>
                                          </p:stCondLst>
                                        </p:cTn>
                                        <p:tgtEl>
                                          <p:spTgt spid="67"/>
                                        </p:tgtEl>
                                        <p:attrNameLst>
                                          <p:attrName>style.visibility</p:attrName>
                                        </p:attrNameLst>
                                      </p:cBhvr>
                                      <p:to>
                                        <p:strVal val="hidden"/>
                                      </p:to>
                                    </p:set>
                                  </p:childTnLst>
                                </p:cTn>
                              </p:par>
                              <p:par>
                                <p:cTn id="215" presetID="1" presetClass="exit" presetSubtype="0" fill="hold" nodeType="withEffect">
                                  <p:stCondLst>
                                    <p:cond delay="0"/>
                                  </p:stCondLst>
                                  <p:childTnLst>
                                    <p:set>
                                      <p:cBhvr>
                                        <p:cTn id="216" dur="1" fill="hold">
                                          <p:stCondLst>
                                            <p:cond delay="0"/>
                                          </p:stCondLst>
                                        </p:cTn>
                                        <p:tgtEl>
                                          <p:spTgt spid="46"/>
                                        </p:tgtEl>
                                        <p:attrNameLst>
                                          <p:attrName>style.visibility</p:attrName>
                                        </p:attrNameLst>
                                      </p:cBhvr>
                                      <p:to>
                                        <p:strVal val="hidden"/>
                                      </p:to>
                                    </p:set>
                                  </p:childTnLst>
                                </p:cTn>
                              </p:par>
                              <p:par>
                                <p:cTn id="217" presetID="1" presetClass="entr" presetSubtype="0" fill="hold" nodeType="withEffect">
                                  <p:stCondLst>
                                    <p:cond delay="0"/>
                                  </p:stCondLst>
                                  <p:childTnLst>
                                    <p:set>
                                      <p:cBhvr>
                                        <p:cTn id="218" dur="1" fill="hold">
                                          <p:stCondLst>
                                            <p:cond delay="0"/>
                                          </p:stCondLst>
                                        </p:cTn>
                                        <p:tgtEl>
                                          <p:spTgt spid="78"/>
                                        </p:tgtEl>
                                        <p:attrNameLst>
                                          <p:attrName>style.visibility</p:attrName>
                                        </p:attrNameLst>
                                      </p:cBhvr>
                                      <p:to>
                                        <p:strVal val="visible"/>
                                      </p:to>
                                    </p:set>
                                  </p:childTnLst>
                                </p:cTn>
                              </p:par>
                              <p:par>
                                <p:cTn id="219" presetID="1" presetClass="entr" presetSubtype="0" fill="hold" grpId="7" nodeType="withEffect">
                                  <p:stCondLst>
                                    <p:cond delay="0"/>
                                  </p:stCondLst>
                                  <p:childTnLst>
                                    <p:set>
                                      <p:cBhvr>
                                        <p:cTn id="220" dur="1" fill="hold">
                                          <p:stCondLst>
                                            <p:cond delay="0"/>
                                          </p:stCondLst>
                                        </p:cTn>
                                        <p:tgtEl>
                                          <p:spTgt spid="72"/>
                                        </p:tgtEl>
                                        <p:attrNameLst>
                                          <p:attrName>style.visibility</p:attrName>
                                        </p:attrNameLst>
                                      </p:cBhvr>
                                      <p:to>
                                        <p:strVal val="visible"/>
                                      </p:to>
                                    </p:set>
                                  </p:childTnLst>
                                </p:cTn>
                              </p:par>
                            </p:childTnLst>
                          </p:cTn>
                        </p:par>
                      </p:childTnLst>
                    </p:cTn>
                  </p:par>
                </p:childTnLst>
              </p:cTn>
              <p:nextCondLst>
                <p:cond evt="onClick" delay="0">
                  <p:tgtEl>
                    <p:spTgt spid="65"/>
                  </p:tgtEl>
                </p:cond>
              </p:nextCondLst>
            </p:seq>
            <p:seq concurrent="1" nextAc="seek">
              <p:cTn id="221" restart="whenNotActive" fill="hold" evtFilter="cancelBubble" nodeType="interactiveSeq">
                <p:stCondLst>
                  <p:cond evt="onClick" delay="0">
                    <p:tgtEl>
                      <p:spTgt spid="66"/>
                    </p:tgtEl>
                  </p:cond>
                </p:stCondLst>
                <p:endSync evt="end" delay="0">
                  <p:rtn val="all"/>
                </p:endSync>
                <p:childTnLst>
                  <p:par>
                    <p:cTn id="222" fill="hold">
                      <p:stCondLst>
                        <p:cond delay="0"/>
                      </p:stCondLst>
                      <p:childTnLst>
                        <p:par>
                          <p:cTn id="223" fill="hold">
                            <p:stCondLst>
                              <p:cond delay="0"/>
                            </p:stCondLst>
                            <p:childTnLst>
                              <p:par>
                                <p:cTn id="224" presetID="1" presetClass="exit" presetSubtype="0" fill="hold" nodeType="clickEffect">
                                  <p:stCondLst>
                                    <p:cond delay="0"/>
                                  </p:stCondLst>
                                  <p:childTnLst>
                                    <p:set>
                                      <p:cBhvr>
                                        <p:cTn id="225" dur="1" fill="hold">
                                          <p:stCondLst>
                                            <p:cond delay="0"/>
                                          </p:stCondLst>
                                        </p:cTn>
                                        <p:tgtEl>
                                          <p:spTgt spid="74"/>
                                        </p:tgtEl>
                                        <p:attrNameLst>
                                          <p:attrName>style.visibility</p:attrName>
                                        </p:attrNameLst>
                                      </p:cBhvr>
                                      <p:to>
                                        <p:strVal val="hidden"/>
                                      </p:to>
                                    </p:set>
                                  </p:childTnLst>
                                </p:cTn>
                              </p:par>
                              <p:par>
                                <p:cTn id="226" presetID="1" presetClass="exit" presetSubtype="0" fill="hold" nodeType="withEffect">
                                  <p:stCondLst>
                                    <p:cond delay="0"/>
                                  </p:stCondLst>
                                  <p:childTnLst>
                                    <p:set>
                                      <p:cBhvr>
                                        <p:cTn id="227" dur="1" fill="hold">
                                          <p:stCondLst>
                                            <p:cond delay="0"/>
                                          </p:stCondLst>
                                        </p:cTn>
                                        <p:tgtEl>
                                          <p:spTgt spid="75"/>
                                        </p:tgtEl>
                                        <p:attrNameLst>
                                          <p:attrName>style.visibility</p:attrName>
                                        </p:attrNameLst>
                                      </p:cBhvr>
                                      <p:to>
                                        <p:strVal val="hidden"/>
                                      </p:to>
                                    </p:set>
                                  </p:childTnLst>
                                </p:cTn>
                              </p:par>
                              <p:par>
                                <p:cTn id="228" presetID="1" presetClass="exit" presetSubtype="0" fill="hold" nodeType="withEffect">
                                  <p:stCondLst>
                                    <p:cond delay="0"/>
                                  </p:stCondLst>
                                  <p:childTnLst>
                                    <p:set>
                                      <p:cBhvr>
                                        <p:cTn id="229" dur="1" fill="hold">
                                          <p:stCondLst>
                                            <p:cond delay="0"/>
                                          </p:stCondLst>
                                        </p:cTn>
                                        <p:tgtEl>
                                          <p:spTgt spid="76"/>
                                        </p:tgtEl>
                                        <p:attrNameLst>
                                          <p:attrName>style.visibility</p:attrName>
                                        </p:attrNameLst>
                                      </p:cBhvr>
                                      <p:to>
                                        <p:strVal val="hidden"/>
                                      </p:to>
                                    </p:set>
                                  </p:childTnLst>
                                </p:cTn>
                              </p:par>
                              <p:par>
                                <p:cTn id="230" presetID="1" presetClass="exit" presetSubtype="0" fill="hold" nodeType="withEffect">
                                  <p:stCondLst>
                                    <p:cond delay="0"/>
                                  </p:stCondLst>
                                  <p:childTnLst>
                                    <p:set>
                                      <p:cBhvr>
                                        <p:cTn id="231" dur="1" fill="hold">
                                          <p:stCondLst>
                                            <p:cond delay="0"/>
                                          </p:stCondLst>
                                        </p:cTn>
                                        <p:tgtEl>
                                          <p:spTgt spid="77"/>
                                        </p:tgtEl>
                                        <p:attrNameLst>
                                          <p:attrName>style.visibility</p:attrName>
                                        </p:attrNameLst>
                                      </p:cBhvr>
                                      <p:to>
                                        <p:strVal val="hidden"/>
                                      </p:to>
                                    </p:set>
                                  </p:childTnLst>
                                </p:cTn>
                              </p:par>
                              <p:par>
                                <p:cTn id="232" presetID="1" presetClass="exit" presetSubtype="0" fill="hold" nodeType="withEffect">
                                  <p:stCondLst>
                                    <p:cond delay="0"/>
                                  </p:stCondLst>
                                  <p:childTnLst>
                                    <p:set>
                                      <p:cBhvr>
                                        <p:cTn id="233" dur="1" fill="hold">
                                          <p:stCondLst>
                                            <p:cond delay="0"/>
                                          </p:stCondLst>
                                        </p:cTn>
                                        <p:tgtEl>
                                          <p:spTgt spid="78"/>
                                        </p:tgtEl>
                                        <p:attrNameLst>
                                          <p:attrName>style.visibility</p:attrName>
                                        </p:attrNameLst>
                                      </p:cBhvr>
                                      <p:to>
                                        <p:strVal val="hidden"/>
                                      </p:to>
                                    </p:set>
                                  </p:childTnLst>
                                </p:cTn>
                              </p:par>
                              <p:par>
                                <p:cTn id="234" presetID="1" presetClass="exit" presetSubtype="0" fill="hold" grpId="6" nodeType="withEffect">
                                  <p:stCondLst>
                                    <p:cond delay="0"/>
                                  </p:stCondLst>
                                  <p:childTnLst>
                                    <p:set>
                                      <p:cBhvr>
                                        <p:cTn id="235" dur="1" fill="hold">
                                          <p:stCondLst>
                                            <p:cond delay="0"/>
                                          </p:stCondLst>
                                        </p:cTn>
                                        <p:tgtEl>
                                          <p:spTgt spid="68"/>
                                        </p:tgtEl>
                                        <p:attrNameLst>
                                          <p:attrName>style.visibility</p:attrName>
                                        </p:attrNameLst>
                                      </p:cBhvr>
                                      <p:to>
                                        <p:strVal val="hidden"/>
                                      </p:to>
                                    </p:set>
                                  </p:childTnLst>
                                </p:cTn>
                              </p:par>
                              <p:par>
                                <p:cTn id="236" presetID="1" presetClass="exit" presetSubtype="0" fill="hold" grpId="6" nodeType="withEffect">
                                  <p:stCondLst>
                                    <p:cond delay="0"/>
                                  </p:stCondLst>
                                  <p:childTnLst>
                                    <p:set>
                                      <p:cBhvr>
                                        <p:cTn id="237" dur="1" fill="hold">
                                          <p:stCondLst>
                                            <p:cond delay="0"/>
                                          </p:stCondLst>
                                        </p:cTn>
                                        <p:tgtEl>
                                          <p:spTgt spid="69"/>
                                        </p:tgtEl>
                                        <p:attrNameLst>
                                          <p:attrName>style.visibility</p:attrName>
                                        </p:attrNameLst>
                                      </p:cBhvr>
                                      <p:to>
                                        <p:strVal val="hidden"/>
                                      </p:to>
                                    </p:set>
                                  </p:childTnLst>
                                </p:cTn>
                              </p:par>
                              <p:par>
                                <p:cTn id="238" presetID="1" presetClass="exit" presetSubtype="0" fill="hold" grpId="6" nodeType="withEffect">
                                  <p:stCondLst>
                                    <p:cond delay="0"/>
                                  </p:stCondLst>
                                  <p:childTnLst>
                                    <p:set>
                                      <p:cBhvr>
                                        <p:cTn id="239" dur="1" fill="hold">
                                          <p:stCondLst>
                                            <p:cond delay="0"/>
                                          </p:stCondLst>
                                        </p:cTn>
                                        <p:tgtEl>
                                          <p:spTgt spid="70"/>
                                        </p:tgtEl>
                                        <p:attrNameLst>
                                          <p:attrName>style.visibility</p:attrName>
                                        </p:attrNameLst>
                                      </p:cBhvr>
                                      <p:to>
                                        <p:strVal val="hidden"/>
                                      </p:to>
                                    </p:set>
                                  </p:childTnLst>
                                </p:cTn>
                              </p:par>
                              <p:par>
                                <p:cTn id="240" presetID="1" presetClass="exit" presetSubtype="0" fill="hold" grpId="6" nodeType="withEffect">
                                  <p:stCondLst>
                                    <p:cond delay="0"/>
                                  </p:stCondLst>
                                  <p:childTnLst>
                                    <p:set>
                                      <p:cBhvr>
                                        <p:cTn id="241" dur="1" fill="hold">
                                          <p:stCondLst>
                                            <p:cond delay="0"/>
                                          </p:stCondLst>
                                        </p:cTn>
                                        <p:tgtEl>
                                          <p:spTgt spid="71"/>
                                        </p:tgtEl>
                                        <p:attrNameLst>
                                          <p:attrName>style.visibility</p:attrName>
                                        </p:attrNameLst>
                                      </p:cBhvr>
                                      <p:to>
                                        <p:strVal val="hidden"/>
                                      </p:to>
                                    </p:set>
                                  </p:childTnLst>
                                </p:cTn>
                              </p:par>
                              <p:par>
                                <p:cTn id="242" presetID="1" presetClass="exit" presetSubtype="0" fill="hold" grpId="6" nodeType="withEffect">
                                  <p:stCondLst>
                                    <p:cond delay="0"/>
                                  </p:stCondLst>
                                  <p:childTnLst>
                                    <p:set>
                                      <p:cBhvr>
                                        <p:cTn id="243" dur="1" fill="hold">
                                          <p:stCondLst>
                                            <p:cond delay="0"/>
                                          </p:stCondLst>
                                        </p:cTn>
                                        <p:tgtEl>
                                          <p:spTgt spid="72"/>
                                        </p:tgtEl>
                                        <p:attrNameLst>
                                          <p:attrName>style.visibility</p:attrName>
                                        </p:attrNameLst>
                                      </p:cBhvr>
                                      <p:to>
                                        <p:strVal val="hidden"/>
                                      </p:to>
                                    </p:set>
                                  </p:childTnLst>
                                </p:cTn>
                              </p:par>
                              <p:par>
                                <p:cTn id="244" presetID="1" presetClass="exit" presetSubtype="0" fill="hold" grpId="5" nodeType="withEffect">
                                  <p:stCondLst>
                                    <p:cond delay="0"/>
                                  </p:stCondLst>
                                  <p:childTnLst>
                                    <p:set>
                                      <p:cBhvr>
                                        <p:cTn id="245" dur="1" fill="hold">
                                          <p:stCondLst>
                                            <p:cond delay="0"/>
                                          </p:stCondLst>
                                        </p:cTn>
                                        <p:tgtEl>
                                          <p:spTgt spid="67"/>
                                        </p:tgtEl>
                                        <p:attrNameLst>
                                          <p:attrName>style.visibility</p:attrName>
                                        </p:attrNameLst>
                                      </p:cBhvr>
                                      <p:to>
                                        <p:strVal val="hidden"/>
                                      </p:to>
                                    </p:set>
                                  </p:childTnLst>
                                </p:cTn>
                              </p:par>
                              <p:par>
                                <p:cTn id="246" presetID="1" presetClass="exit" presetSubtype="0" fill="hold" nodeType="withEffect">
                                  <p:stCondLst>
                                    <p:cond delay="0"/>
                                  </p:stCondLst>
                                  <p:childTnLst>
                                    <p:set>
                                      <p:cBhvr>
                                        <p:cTn id="247" dur="1" fill="hold">
                                          <p:stCondLst>
                                            <p:cond delay="0"/>
                                          </p:stCondLst>
                                        </p:cTn>
                                        <p:tgtEl>
                                          <p:spTgt spid="46"/>
                                        </p:tgtEl>
                                        <p:attrNameLst>
                                          <p:attrName>style.visibility</p:attrName>
                                        </p:attrNameLst>
                                      </p:cBhvr>
                                      <p:to>
                                        <p:strVal val="hidden"/>
                                      </p:to>
                                    </p:set>
                                  </p:childTnLst>
                                </p:cTn>
                              </p:par>
                              <p:par>
                                <p:cTn id="248" presetID="1" presetClass="entr" presetSubtype="0" fill="hold" nodeType="withEffect">
                                  <p:stCondLst>
                                    <p:cond delay="0"/>
                                  </p:stCondLst>
                                  <p:childTnLst>
                                    <p:set>
                                      <p:cBhvr>
                                        <p:cTn id="249" dur="1" fill="hold">
                                          <p:stCondLst>
                                            <p:cond delay="0"/>
                                          </p:stCondLst>
                                        </p:cTn>
                                        <p:tgtEl>
                                          <p:spTgt spid="79"/>
                                        </p:tgtEl>
                                        <p:attrNameLst>
                                          <p:attrName>style.visibility</p:attrName>
                                        </p:attrNameLst>
                                      </p:cBhvr>
                                      <p:to>
                                        <p:strVal val="visible"/>
                                      </p:to>
                                    </p:set>
                                  </p:childTnLst>
                                </p:cTn>
                              </p:par>
                              <p:par>
                                <p:cTn id="250" presetID="1" presetClass="entr" presetSubtype="0" fill="hold" grpId="7" nodeType="withEffect">
                                  <p:stCondLst>
                                    <p:cond delay="0"/>
                                  </p:stCondLst>
                                  <p:childTnLst>
                                    <p:set>
                                      <p:cBhvr>
                                        <p:cTn id="251" dur="1" fill="hold">
                                          <p:stCondLst>
                                            <p:cond delay="0"/>
                                          </p:stCondLst>
                                        </p:cTn>
                                        <p:tgtEl>
                                          <p:spTgt spid="73"/>
                                        </p:tgtEl>
                                        <p:attrNameLst>
                                          <p:attrName>style.visibility</p:attrName>
                                        </p:attrNameLst>
                                      </p:cBhvr>
                                      <p:to>
                                        <p:strVal val="visible"/>
                                      </p:to>
                                    </p:set>
                                  </p:childTnLst>
                                </p:cTn>
                              </p:par>
                            </p:childTnLst>
                          </p:cTn>
                        </p:par>
                      </p:childTnLst>
                    </p:cTn>
                  </p:par>
                </p:childTnLst>
              </p:cTn>
              <p:nextCondLst>
                <p:cond evt="onClick" delay="0">
                  <p:tgtEl>
                    <p:spTgt spid="66"/>
                  </p:tgtEl>
                </p:cond>
              </p:nextCondLst>
            </p:seq>
          </p:childTnLst>
        </p:cTn>
      </p:par>
    </p:tnLst>
    <p:bldLst>
      <p:bldP spid="67" grpId="0" animBg="1"/>
      <p:bldP spid="67" grpId="1" animBg="1"/>
      <p:bldP spid="67" grpId="2" animBg="1"/>
      <p:bldP spid="67" grpId="3" animBg="1"/>
      <p:bldP spid="67" grpId="4" animBg="1"/>
      <p:bldP spid="67" grpId="5" animBg="1"/>
      <p:bldP spid="67" grpId="6" animBg="1"/>
      <p:bldP spid="67" grpId="7" animBg="1"/>
      <p:bldP spid="68" grpId="0" animBg="1"/>
      <p:bldP spid="68" grpId="1" animBg="1"/>
      <p:bldP spid="68" grpId="2" animBg="1"/>
      <p:bldP spid="68" grpId="3" animBg="1"/>
      <p:bldP spid="68" grpId="4" animBg="1"/>
      <p:bldP spid="68" grpId="5" animBg="1"/>
      <p:bldP spid="68" grpId="6" animBg="1"/>
      <p:bldP spid="68" grpId="7" animBg="1"/>
      <p:bldP spid="69" grpId="0" animBg="1"/>
      <p:bldP spid="69" grpId="1" animBg="1"/>
      <p:bldP spid="69" grpId="2" animBg="1"/>
      <p:bldP spid="69" grpId="3" animBg="1"/>
      <p:bldP spid="69" grpId="4" animBg="1"/>
      <p:bldP spid="69" grpId="5" animBg="1"/>
      <p:bldP spid="69" grpId="6" animBg="1"/>
      <p:bldP spid="69" grpId="7" animBg="1"/>
      <p:bldP spid="70" grpId="0" animBg="1"/>
      <p:bldP spid="70" grpId="1" animBg="1"/>
      <p:bldP spid="70" grpId="2" animBg="1"/>
      <p:bldP spid="70" grpId="3" animBg="1"/>
      <p:bldP spid="70" grpId="4" animBg="1"/>
      <p:bldP spid="70" grpId="5" animBg="1"/>
      <p:bldP spid="70" grpId="6" animBg="1"/>
      <p:bldP spid="70" grpId="7" animBg="1"/>
      <p:bldP spid="71" grpId="0" animBg="1"/>
      <p:bldP spid="71" grpId="1" animBg="1"/>
      <p:bldP spid="71" grpId="2" animBg="1"/>
      <p:bldP spid="71" grpId="3" animBg="1"/>
      <p:bldP spid="71" grpId="4" animBg="1"/>
      <p:bldP spid="71" grpId="5" animBg="1"/>
      <p:bldP spid="71" grpId="6" animBg="1"/>
      <p:bldP spid="71" grpId="7" animBg="1"/>
      <p:bldP spid="72" grpId="0" animBg="1"/>
      <p:bldP spid="72" grpId="1" animBg="1"/>
      <p:bldP spid="72" grpId="2" animBg="1"/>
      <p:bldP spid="72" grpId="3" animBg="1"/>
      <p:bldP spid="72" grpId="4" animBg="1"/>
      <p:bldP spid="72" grpId="5" animBg="1"/>
      <p:bldP spid="72" grpId="6" animBg="1"/>
      <p:bldP spid="72" grpId="7" animBg="1"/>
      <p:bldP spid="73" grpId="0" animBg="1"/>
      <p:bldP spid="73" grpId="1" animBg="1"/>
      <p:bldP spid="73" grpId="2" animBg="1"/>
      <p:bldP spid="73" grpId="3" animBg="1"/>
      <p:bldP spid="73" grpId="4" animBg="1"/>
      <p:bldP spid="73" grpId="5" animBg="1"/>
      <p:bldP spid="73" grpId="6" animBg="1"/>
      <p:bldP spid="73" grpId="7"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5" name="Rectangle 4"/>
          <p:cNvSpPr/>
          <p:nvPr/>
        </p:nvSpPr>
        <p:spPr>
          <a:xfrm>
            <a:off x="-1" y="508898"/>
            <a:ext cx="9144001" cy="4634602"/>
          </a:xfrm>
          <a:prstGeom prst="rect">
            <a:avLst/>
          </a:prstGeom>
          <a:solidFill>
            <a:srgbClr val="E1CCF0">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p:cNvSpPr/>
          <p:nvPr/>
        </p:nvSpPr>
        <p:spPr>
          <a:xfrm>
            <a:off x="1277717" y="508898"/>
            <a:ext cx="7113181" cy="4625348"/>
          </a:xfrm>
          <a:prstGeom prst="rect">
            <a:avLst/>
          </a:prstGeom>
          <a:solidFill>
            <a:schemeClr val="bg1">
              <a:lumMod val="95000"/>
            </a:schemeClr>
          </a:solidFill>
          <a:ln>
            <a:noFill/>
          </a:ln>
          <a:effectLst>
            <a:outerShdw blurRad="203200" sx="101000" sy="101000" algn="ctr" rotWithShape="0">
              <a:prstClr val="black">
                <a:alpha val="3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Rectangle 49"/>
          <p:cNvSpPr/>
          <p:nvPr/>
        </p:nvSpPr>
        <p:spPr>
          <a:xfrm>
            <a:off x="1" y="387356"/>
            <a:ext cx="530942" cy="4756144"/>
          </a:xfrm>
          <a:prstGeom prst="rect">
            <a:avLst/>
          </a:prstGeom>
          <a:solidFill>
            <a:srgbClr val="8D42C6"/>
          </a:solidFill>
          <a:ln w="9525">
            <a:noFill/>
          </a:ln>
          <a:effectLst>
            <a:outerShdw blurRad="101600" dist="38100" sx="99000" sy="990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Oval 52">
            <a:hlinkClick r:id="rId3" action="ppaction://hlinksldjump"/>
          </p:cNvPr>
          <p:cNvSpPr/>
          <p:nvPr/>
        </p:nvSpPr>
        <p:spPr>
          <a:xfrm>
            <a:off x="76689" y="579646"/>
            <a:ext cx="365760" cy="365760"/>
          </a:xfrm>
          <a:prstGeom prst="ellipse">
            <a:avLst/>
          </a:prstGeom>
          <a:solidFill>
            <a:schemeClr val="bg1">
              <a:lumMod val="9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59" name="TextBox 58">
            <a:hlinkClick r:id="rId3" action="ppaction://hlinksldjump"/>
          </p:cNvPr>
          <p:cNvSpPr txBox="1">
            <a:spLocks noChangeAspect="1"/>
          </p:cNvSpPr>
          <p:nvPr/>
        </p:nvSpPr>
        <p:spPr>
          <a:xfrm>
            <a:off x="144153" y="581766"/>
            <a:ext cx="230832" cy="257697"/>
          </a:xfrm>
          <a:prstGeom prst="rect">
            <a:avLst/>
          </a:prstGeom>
          <a:noFill/>
        </p:spPr>
        <p:txBody>
          <a:bodyPr wrap="none" lIns="0" tIns="0" rIns="0" bIns="0" rtlCol="0" anchor="ctr" anchorCtr="1">
            <a:noAutofit/>
          </a:bodyPr>
          <a:lstStyle/>
          <a:p>
            <a:r>
              <a:rPr lang="en-US" sz="2000" b="1" dirty="0" smtClean="0">
                <a:latin typeface="Segoe UI" panose="020B0502040204020203" pitchFamily="34" charset="0"/>
                <a:cs typeface="Segoe UI" panose="020B0502040204020203" pitchFamily="34" charset="0"/>
                <a:sym typeface="Webdings"/>
              </a:rPr>
              <a:t></a:t>
            </a:r>
            <a:endParaRPr lang="en-US" sz="2000" b="1" dirty="0">
              <a:latin typeface="Segoe UI" panose="020B0502040204020203" pitchFamily="34" charset="0"/>
              <a:cs typeface="Segoe UI" panose="020B0502040204020203" pitchFamily="34" charset="0"/>
            </a:endParaRPr>
          </a:p>
        </p:txBody>
      </p:sp>
      <p:sp>
        <p:nvSpPr>
          <p:cNvPr id="44" name="Oval 43">
            <a:hlinkClick r:id="rId4" action="ppaction://hlinksldjump"/>
          </p:cNvPr>
          <p:cNvSpPr/>
          <p:nvPr/>
        </p:nvSpPr>
        <p:spPr>
          <a:xfrm>
            <a:off x="76689" y="1030419"/>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pic>
        <p:nvPicPr>
          <p:cNvPr id="45" name="Picture 44">
            <a:hlinkClick r:id="rId4" action="ppaction://hlinksldjump"/>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37496" y="1108413"/>
            <a:ext cx="102801" cy="209771"/>
          </a:xfrm>
          <a:prstGeom prst="rect">
            <a:avLst/>
          </a:prstGeom>
        </p:spPr>
      </p:pic>
      <p:pic>
        <p:nvPicPr>
          <p:cNvPr id="46" name="Picture 45"/>
          <p:cNvPicPr>
            <a:picLocks/>
          </p:cNvPicPr>
          <p:nvPr/>
        </p:nvPicPr>
        <p:blipFill>
          <a:blip r:embed="rId6" cstate="screen">
            <a:extLst>
              <a:ext uri="{28A0092B-C50C-407E-A947-70E740481C1C}">
                <a14:useLocalDpi xmlns:a14="http://schemas.microsoft.com/office/drawing/2010/main"/>
              </a:ext>
            </a:extLst>
          </a:blip>
          <a:stretch>
            <a:fillRect/>
          </a:stretch>
        </p:blipFill>
        <p:spPr>
          <a:xfrm>
            <a:off x="1381039" y="581766"/>
            <a:ext cx="6912864" cy="3886200"/>
          </a:xfrm>
          <a:prstGeom prst="rect">
            <a:avLst/>
          </a:prstGeom>
          <a:effectLst/>
        </p:spPr>
      </p:pic>
      <p:sp>
        <p:nvSpPr>
          <p:cNvPr id="57" name="Rectangle 56"/>
          <p:cNvSpPr/>
          <p:nvPr/>
        </p:nvSpPr>
        <p:spPr>
          <a:xfrm>
            <a:off x="1380328" y="4532310"/>
            <a:ext cx="914400" cy="512064"/>
          </a:xfrm>
          <a:prstGeom prst="rect">
            <a:avLst/>
          </a:prstGeom>
          <a:blipFill>
            <a:blip r:embed="rId7" cstate="screen">
              <a:extLst>
                <a:ext uri="{28A0092B-C50C-407E-A947-70E740481C1C}">
                  <a14:useLocalDpi xmlns:a14="http://schemas.microsoft.com/office/drawing/2010/main"/>
                </a:ext>
              </a:extLst>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 name="Rectangle 60"/>
          <p:cNvSpPr/>
          <p:nvPr/>
        </p:nvSpPr>
        <p:spPr>
          <a:xfrm>
            <a:off x="2379610" y="4532310"/>
            <a:ext cx="914400" cy="512064"/>
          </a:xfrm>
          <a:prstGeom prst="rect">
            <a:avLst/>
          </a:prstGeom>
          <a:blipFill>
            <a:blip r:embed="rId8" cstate="screen">
              <a:extLst>
                <a:ext uri="{28A0092B-C50C-407E-A947-70E740481C1C}">
                  <a14:useLocalDpi xmlns:a14="http://schemas.microsoft.com/office/drawing/2010/main"/>
                </a:ext>
              </a:extLst>
            </a:blip>
            <a:stretch>
              <a:fillRect l="-7000" r="-8000"/>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2" name="Rectangle 61"/>
          <p:cNvSpPr/>
          <p:nvPr/>
        </p:nvSpPr>
        <p:spPr>
          <a:xfrm>
            <a:off x="3378892" y="4532310"/>
            <a:ext cx="914400" cy="512064"/>
          </a:xfrm>
          <a:prstGeom prst="rect">
            <a:avLst/>
          </a:prstGeom>
          <a:blipFill>
            <a:blip r:embed="rId9" cstate="screen">
              <a:extLst>
                <a:ext uri="{28A0092B-C50C-407E-A947-70E740481C1C}">
                  <a14:useLocalDpi xmlns:a14="http://schemas.microsoft.com/office/drawing/2010/main"/>
                </a:ext>
              </a:extLst>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3" name="Rectangle 62"/>
          <p:cNvSpPr/>
          <p:nvPr/>
        </p:nvSpPr>
        <p:spPr>
          <a:xfrm>
            <a:off x="4378174" y="4532310"/>
            <a:ext cx="914400" cy="512064"/>
          </a:xfrm>
          <a:prstGeom prst="rect">
            <a:avLst/>
          </a:prstGeom>
          <a:blipFill>
            <a:blip r:embed="rId10" cstate="screen">
              <a:extLst>
                <a:ext uri="{28A0092B-C50C-407E-A947-70E740481C1C}">
                  <a14:useLocalDpi xmlns:a14="http://schemas.microsoft.com/office/drawing/2010/main"/>
                </a:ext>
              </a:extLst>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4" name="Rectangle 63"/>
          <p:cNvSpPr/>
          <p:nvPr/>
        </p:nvSpPr>
        <p:spPr>
          <a:xfrm>
            <a:off x="5377456" y="4532310"/>
            <a:ext cx="914400" cy="512064"/>
          </a:xfrm>
          <a:prstGeom prst="rect">
            <a:avLst/>
          </a:prstGeom>
          <a:blipFill>
            <a:blip r:embed="rId11" cstate="screen">
              <a:extLst>
                <a:ext uri="{28A0092B-C50C-407E-A947-70E740481C1C}">
                  <a14:useLocalDpi xmlns:a14="http://schemas.microsoft.com/office/drawing/2010/main"/>
                </a:ext>
              </a:extLst>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5" name="Rectangle 64"/>
          <p:cNvSpPr/>
          <p:nvPr/>
        </p:nvSpPr>
        <p:spPr>
          <a:xfrm>
            <a:off x="6376738" y="4532310"/>
            <a:ext cx="914400" cy="512064"/>
          </a:xfrm>
          <a:prstGeom prst="rect">
            <a:avLst/>
          </a:prstGeom>
          <a:blipFill>
            <a:blip r:embed="rId12" cstate="screen">
              <a:extLst>
                <a:ext uri="{28A0092B-C50C-407E-A947-70E740481C1C}">
                  <a14:useLocalDpi xmlns:a14="http://schemas.microsoft.com/office/drawing/2010/main"/>
                </a:ext>
              </a:extLst>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6" name="Rectangle 65"/>
          <p:cNvSpPr/>
          <p:nvPr/>
        </p:nvSpPr>
        <p:spPr>
          <a:xfrm>
            <a:off x="7376020" y="4532310"/>
            <a:ext cx="914400" cy="512064"/>
          </a:xfrm>
          <a:prstGeom prst="rect">
            <a:avLst/>
          </a:prstGeom>
          <a:blipFill>
            <a:blip r:embed="rId13" cstate="screen">
              <a:extLst>
                <a:ext uri="{28A0092B-C50C-407E-A947-70E740481C1C}">
                  <a14:useLocalDpi xmlns:a14="http://schemas.microsoft.com/office/drawing/2010/main"/>
                </a:ext>
              </a:extLst>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7" name="Rectangle 66"/>
          <p:cNvSpPr/>
          <p:nvPr/>
        </p:nvSpPr>
        <p:spPr>
          <a:xfrm>
            <a:off x="1380205" y="4530024"/>
            <a:ext cx="914400" cy="514350"/>
          </a:xfrm>
          <a:prstGeom prst="rect">
            <a:avLst/>
          </a:prstGeom>
          <a:solidFill>
            <a:schemeClr val="bg1">
              <a:alpha val="6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Rectangle 67"/>
          <p:cNvSpPr/>
          <p:nvPr/>
        </p:nvSpPr>
        <p:spPr>
          <a:xfrm>
            <a:off x="2379487" y="4530024"/>
            <a:ext cx="914400" cy="514350"/>
          </a:xfrm>
          <a:prstGeom prst="rect">
            <a:avLst/>
          </a:prstGeom>
          <a:solidFill>
            <a:schemeClr val="bg1">
              <a:alpha val="6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Rectangle 68"/>
          <p:cNvSpPr/>
          <p:nvPr/>
        </p:nvSpPr>
        <p:spPr>
          <a:xfrm>
            <a:off x="3378769" y="4530024"/>
            <a:ext cx="914400" cy="514350"/>
          </a:xfrm>
          <a:prstGeom prst="rect">
            <a:avLst/>
          </a:prstGeom>
          <a:solidFill>
            <a:schemeClr val="bg1">
              <a:alpha val="6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Rectangle 69"/>
          <p:cNvSpPr/>
          <p:nvPr/>
        </p:nvSpPr>
        <p:spPr>
          <a:xfrm>
            <a:off x="4381708" y="4530024"/>
            <a:ext cx="914400" cy="514350"/>
          </a:xfrm>
          <a:prstGeom prst="rect">
            <a:avLst/>
          </a:prstGeom>
          <a:solidFill>
            <a:schemeClr val="bg1">
              <a:alpha val="6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Rectangle 70"/>
          <p:cNvSpPr/>
          <p:nvPr/>
        </p:nvSpPr>
        <p:spPr>
          <a:xfrm>
            <a:off x="5377333" y="4530024"/>
            <a:ext cx="914400" cy="514350"/>
          </a:xfrm>
          <a:prstGeom prst="rect">
            <a:avLst/>
          </a:prstGeom>
          <a:solidFill>
            <a:schemeClr val="bg1">
              <a:alpha val="6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Rectangle 71"/>
          <p:cNvSpPr/>
          <p:nvPr/>
        </p:nvSpPr>
        <p:spPr>
          <a:xfrm>
            <a:off x="6376615" y="4530024"/>
            <a:ext cx="914400" cy="514350"/>
          </a:xfrm>
          <a:prstGeom prst="rect">
            <a:avLst/>
          </a:prstGeom>
          <a:solidFill>
            <a:schemeClr val="bg1">
              <a:alpha val="6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Rectangle 72"/>
          <p:cNvSpPr/>
          <p:nvPr/>
        </p:nvSpPr>
        <p:spPr>
          <a:xfrm>
            <a:off x="7373662" y="4530024"/>
            <a:ext cx="914400" cy="514350"/>
          </a:xfrm>
          <a:prstGeom prst="rect">
            <a:avLst/>
          </a:prstGeom>
          <a:solidFill>
            <a:schemeClr val="bg1">
              <a:alpha val="6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4" name="Picture 73"/>
          <p:cNvPicPr>
            <a:picLocks/>
          </p:cNvPicPr>
          <p:nvPr/>
        </p:nvPicPr>
        <p:blipFill>
          <a:blip r:embed="rId8" cstate="screen">
            <a:extLst>
              <a:ext uri="{28A0092B-C50C-407E-A947-70E740481C1C}">
                <a14:useLocalDpi xmlns:a14="http://schemas.microsoft.com/office/drawing/2010/main"/>
              </a:ext>
            </a:extLst>
          </a:blip>
          <a:stretch>
            <a:fillRect/>
          </a:stretch>
        </p:blipFill>
        <p:spPr>
          <a:xfrm>
            <a:off x="1381039" y="581766"/>
            <a:ext cx="6912864" cy="3886200"/>
          </a:xfrm>
          <a:prstGeom prst="rect">
            <a:avLst/>
          </a:prstGeom>
          <a:effectLst/>
        </p:spPr>
      </p:pic>
      <p:pic>
        <p:nvPicPr>
          <p:cNvPr id="75" name="Picture 74"/>
          <p:cNvPicPr>
            <a:picLocks/>
          </p:cNvPicPr>
          <p:nvPr/>
        </p:nvPicPr>
        <p:blipFill>
          <a:blip r:embed="rId14" cstate="screen">
            <a:extLst>
              <a:ext uri="{28A0092B-C50C-407E-A947-70E740481C1C}">
                <a14:useLocalDpi xmlns:a14="http://schemas.microsoft.com/office/drawing/2010/main"/>
              </a:ext>
            </a:extLst>
          </a:blip>
          <a:stretch>
            <a:fillRect/>
          </a:stretch>
        </p:blipFill>
        <p:spPr>
          <a:xfrm>
            <a:off x="1381039" y="581766"/>
            <a:ext cx="6912864" cy="3886200"/>
          </a:xfrm>
          <a:prstGeom prst="rect">
            <a:avLst/>
          </a:prstGeom>
          <a:effectLst/>
        </p:spPr>
      </p:pic>
      <p:pic>
        <p:nvPicPr>
          <p:cNvPr id="76" name="Picture 75"/>
          <p:cNvPicPr>
            <a:picLocks/>
          </p:cNvPicPr>
          <p:nvPr/>
        </p:nvPicPr>
        <p:blipFill>
          <a:blip r:embed="rId15" cstate="screen">
            <a:extLst>
              <a:ext uri="{28A0092B-C50C-407E-A947-70E740481C1C}">
                <a14:useLocalDpi xmlns:a14="http://schemas.microsoft.com/office/drawing/2010/main"/>
              </a:ext>
            </a:extLst>
          </a:blip>
          <a:stretch>
            <a:fillRect/>
          </a:stretch>
        </p:blipFill>
        <p:spPr>
          <a:xfrm>
            <a:off x="1381039" y="581766"/>
            <a:ext cx="6912864" cy="3886200"/>
          </a:xfrm>
          <a:prstGeom prst="rect">
            <a:avLst/>
          </a:prstGeom>
          <a:effectLst/>
        </p:spPr>
      </p:pic>
      <p:pic>
        <p:nvPicPr>
          <p:cNvPr id="77" name="Picture 76"/>
          <p:cNvPicPr>
            <a:picLocks/>
          </p:cNvPicPr>
          <p:nvPr/>
        </p:nvPicPr>
        <p:blipFill>
          <a:blip r:embed="rId16" cstate="screen">
            <a:extLst>
              <a:ext uri="{28A0092B-C50C-407E-A947-70E740481C1C}">
                <a14:useLocalDpi xmlns:a14="http://schemas.microsoft.com/office/drawing/2010/main"/>
              </a:ext>
            </a:extLst>
          </a:blip>
          <a:stretch>
            <a:fillRect/>
          </a:stretch>
        </p:blipFill>
        <p:spPr>
          <a:xfrm>
            <a:off x="1381039" y="581766"/>
            <a:ext cx="6912864" cy="3886200"/>
          </a:xfrm>
          <a:prstGeom prst="rect">
            <a:avLst/>
          </a:prstGeom>
          <a:effectLst/>
        </p:spPr>
      </p:pic>
      <p:pic>
        <p:nvPicPr>
          <p:cNvPr id="78" name="Picture 77"/>
          <p:cNvPicPr>
            <a:picLocks/>
          </p:cNvPicPr>
          <p:nvPr/>
        </p:nvPicPr>
        <p:blipFill>
          <a:blip r:embed="rId17" cstate="screen">
            <a:extLst>
              <a:ext uri="{28A0092B-C50C-407E-A947-70E740481C1C}">
                <a14:useLocalDpi xmlns:a14="http://schemas.microsoft.com/office/drawing/2010/main"/>
              </a:ext>
            </a:extLst>
          </a:blip>
          <a:stretch>
            <a:fillRect/>
          </a:stretch>
        </p:blipFill>
        <p:spPr>
          <a:xfrm>
            <a:off x="1381039" y="581766"/>
            <a:ext cx="6912864" cy="3886200"/>
          </a:xfrm>
          <a:prstGeom prst="rect">
            <a:avLst/>
          </a:prstGeom>
          <a:effectLst/>
        </p:spPr>
      </p:pic>
      <p:pic>
        <p:nvPicPr>
          <p:cNvPr id="79" name="Picture 78"/>
          <p:cNvPicPr>
            <a:picLocks/>
          </p:cNvPicPr>
          <p:nvPr/>
        </p:nvPicPr>
        <p:blipFill>
          <a:blip r:embed="rId18" cstate="screen">
            <a:extLst>
              <a:ext uri="{28A0092B-C50C-407E-A947-70E740481C1C}">
                <a14:useLocalDpi xmlns:a14="http://schemas.microsoft.com/office/drawing/2010/main"/>
              </a:ext>
            </a:extLst>
          </a:blip>
          <a:stretch>
            <a:fillRect/>
          </a:stretch>
        </p:blipFill>
        <p:spPr>
          <a:xfrm>
            <a:off x="1381039" y="581766"/>
            <a:ext cx="6912864" cy="3886200"/>
          </a:xfrm>
          <a:prstGeom prst="rect">
            <a:avLst/>
          </a:prstGeom>
          <a:effectLst/>
        </p:spPr>
      </p:pic>
      <p:sp>
        <p:nvSpPr>
          <p:cNvPr id="36" name="Rectangle 35"/>
          <p:cNvSpPr/>
          <p:nvPr/>
        </p:nvSpPr>
        <p:spPr>
          <a:xfrm>
            <a:off x="-1" y="262010"/>
            <a:ext cx="8887489"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39" name="Rectangle 38">
            <a:hlinkClick r:id="" action="ppaction://macro?name=Slide12.Photopia7"/>
          </p:cNvPr>
          <p:cNvSpPr/>
          <p:nvPr/>
        </p:nvSpPr>
        <p:spPr>
          <a:xfrm>
            <a:off x="8630978" y="262010"/>
            <a:ext cx="256511" cy="246888"/>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40" name="TextBox 39">
            <a:hlinkClick r:id="rId3" action="ppaction://hlinksldjump"/>
          </p:cNvPr>
          <p:cNvSpPr txBox="1"/>
          <p:nvPr/>
        </p:nvSpPr>
        <p:spPr>
          <a:xfrm>
            <a:off x="1" y="256558"/>
            <a:ext cx="1447800" cy="261594"/>
          </a:xfrm>
          <a:prstGeom prst="rect">
            <a:avLst/>
          </a:prstGeom>
          <a:noFill/>
        </p:spPr>
        <p:txBody>
          <a:bodyPr wrap="square" lIns="91425" tIns="45712" rIns="91425" bIns="45712" rtlCol="0">
            <a:spAutoFit/>
          </a:bodyPr>
          <a:lstStyle/>
          <a:p>
            <a:r>
              <a:rPr lang="en-US" sz="1100" i="1" dirty="0" smtClean="0">
                <a:solidFill>
                  <a:schemeClr val="bg1"/>
                </a:solidFill>
                <a:latin typeface="Segoe UI" pitchFamily="34" charset="0"/>
                <a:cs typeface="Segoe UI" pitchFamily="34" charset="0"/>
              </a:rPr>
              <a:t>PHOTOPIA</a:t>
            </a:r>
            <a:endParaRPr lang="en-US" sz="1100" i="1" dirty="0">
              <a:solidFill>
                <a:schemeClr val="bg1"/>
              </a:solidFill>
              <a:latin typeface="Segoe UI" pitchFamily="34" charset="0"/>
              <a:cs typeface="Segoe UI" pitchFamily="34" charset="0"/>
            </a:endParaRPr>
          </a:p>
        </p:txBody>
      </p:sp>
      <p:sp>
        <p:nvSpPr>
          <p:cNvPr id="34" name="Rectangle 33">
            <a:hlinkClick r:id="" action="ppaction://macro?name=Slide12.PhotopiaClose"/>
          </p:cNvPr>
          <p:cNvSpPr/>
          <p:nvPr/>
        </p:nvSpPr>
        <p:spPr>
          <a:xfrm>
            <a:off x="8887489" y="262010"/>
            <a:ext cx="256511"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35" name="Rectangle 34"/>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7" name="Rectangle 36"/>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 name="Rectangle 37">
            <a:hlinkClick r:id="rId19"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Rectangle 40">
            <a:hlinkClick r:id="rId20"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Rectangle 41">
            <a:hlinkClick r:id="rId21"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Rectangle 42">
            <a:hlinkClick r:id="rId22"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7" name="Rounded Rectangle 46">
            <a:hlinkClick r:id="rId20"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48" name="Rectangle 47">
            <a:hlinkClick r:id="rId22" action="ppaction://hlinksldjump"/>
          </p:cNvPr>
          <p:cNvSpPr/>
          <p:nvPr/>
        </p:nvSpPr>
        <p:spPr>
          <a:xfrm>
            <a:off x="1193936"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9"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51" name="Picture 50">
            <a:hlinkClick r:id="rId22" action="ppaction://hlinksldjump"/>
          </p:cNvPr>
          <p:cNvPicPr>
            <a:picLocks noChangeAspect="1"/>
          </p:cNvPicPr>
          <p:nvPr/>
        </p:nvPicPr>
        <p:blipFill>
          <a:blip r:embed="rId23"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52" name="Picture 2">
            <a:hlinkClick r:id="rId19" action="ppaction://hlinksldjump"/>
          </p:cNvPr>
          <p:cNvPicPr>
            <a:picLocks noChangeAspect="1" noChangeArrowheads="1"/>
          </p:cNvPicPr>
          <p:nvPr/>
        </p:nvPicPr>
        <p:blipFill>
          <a:blip r:embed="rId24"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54" name="Picture 53">
            <a:hlinkClick r:id="rId21" action="ppaction://hlinksldjump"/>
          </p:cNvPr>
          <p:cNvPicPr>
            <a:picLocks noChangeAspect="1"/>
          </p:cNvPicPr>
          <p:nvPr/>
        </p:nvPicPr>
        <p:blipFill>
          <a:blip r:embed="rId25"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55" name="Picture 54">
            <a:hlinkClick r:id="rId22" action="ppaction://hlinksldjump"/>
          </p:cNvPr>
          <p:cNvPicPr>
            <a:picLocks noChangeAspect="1"/>
          </p:cNvPicPr>
          <p:nvPr/>
        </p:nvPicPr>
        <p:blipFill>
          <a:blip r:embed="rId26"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Tree>
    <p:extLst>
      <p:ext uri="{BB962C8B-B14F-4D97-AF65-F5344CB8AC3E}">
        <p14:creationId xmlns:p14="http://schemas.microsoft.com/office/powerpoint/2010/main" val="3828043023"/>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79"/>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74"/>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75"/>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0"/>
                                          </p:stCondLst>
                                        </p:cTn>
                                        <p:tgtEl>
                                          <p:spTgt spid="76"/>
                                        </p:tgtEl>
                                        <p:attrNameLst>
                                          <p:attrName>style.visibility</p:attrName>
                                        </p:attrNameLst>
                                      </p:cBhvr>
                                      <p:to>
                                        <p:strVal val="hidden"/>
                                      </p:to>
                                    </p:set>
                                  </p:childTnLst>
                                </p:cTn>
                              </p:par>
                              <p:par>
                                <p:cTn id="13" presetID="1" presetClass="exit" presetSubtype="0" fill="hold" nodeType="withEffect">
                                  <p:stCondLst>
                                    <p:cond delay="0"/>
                                  </p:stCondLst>
                                  <p:childTnLst>
                                    <p:set>
                                      <p:cBhvr>
                                        <p:cTn id="14" dur="1" fill="hold">
                                          <p:stCondLst>
                                            <p:cond delay="0"/>
                                          </p:stCondLst>
                                        </p:cTn>
                                        <p:tgtEl>
                                          <p:spTgt spid="77"/>
                                        </p:tgtEl>
                                        <p:attrNameLst>
                                          <p:attrName>style.visibility</p:attrName>
                                        </p:attrNameLst>
                                      </p:cBhvr>
                                      <p:to>
                                        <p:strVal val="hidden"/>
                                      </p:to>
                                    </p:set>
                                  </p:childTnLst>
                                </p:cTn>
                              </p:par>
                              <p:par>
                                <p:cTn id="15" presetID="1" presetClass="exit" presetSubtype="0" fill="hold" nodeType="withEffect">
                                  <p:stCondLst>
                                    <p:cond delay="0"/>
                                  </p:stCondLst>
                                  <p:childTnLst>
                                    <p:set>
                                      <p:cBhvr>
                                        <p:cTn id="16" dur="1" fill="hold">
                                          <p:stCondLst>
                                            <p:cond delay="0"/>
                                          </p:stCondLst>
                                        </p:cTn>
                                        <p:tgtEl>
                                          <p:spTgt spid="78"/>
                                        </p:tgtEl>
                                        <p:attrNameLst>
                                          <p:attrName>style.visibility</p:attrName>
                                        </p:attrNameLst>
                                      </p:cBhvr>
                                      <p:to>
                                        <p:strVal val="hidden"/>
                                      </p:to>
                                    </p:set>
                                  </p:childTnLst>
                                </p:cTn>
                              </p:par>
                              <p:par>
                                <p:cTn id="17" presetID="1" presetClass="exit" presetSubtype="0" fill="hold" grpId="0" nodeType="withEffect">
                                  <p:stCondLst>
                                    <p:cond delay="0"/>
                                  </p:stCondLst>
                                  <p:childTnLst>
                                    <p:set>
                                      <p:cBhvr>
                                        <p:cTn id="18" dur="1" fill="hold">
                                          <p:stCondLst>
                                            <p:cond delay="0"/>
                                          </p:stCondLst>
                                        </p:cTn>
                                        <p:tgtEl>
                                          <p:spTgt spid="68"/>
                                        </p:tgtEl>
                                        <p:attrNameLst>
                                          <p:attrName>style.visibility</p:attrName>
                                        </p:attrNameLst>
                                      </p:cBhvr>
                                      <p:to>
                                        <p:strVal val="hidden"/>
                                      </p:to>
                                    </p:set>
                                  </p:childTnLst>
                                </p:cTn>
                              </p:par>
                              <p:par>
                                <p:cTn id="19" presetID="1" presetClass="exit" presetSubtype="0" fill="hold" grpId="0" nodeType="withEffect">
                                  <p:stCondLst>
                                    <p:cond delay="0"/>
                                  </p:stCondLst>
                                  <p:childTnLst>
                                    <p:set>
                                      <p:cBhvr>
                                        <p:cTn id="20" dur="1" fill="hold">
                                          <p:stCondLst>
                                            <p:cond delay="0"/>
                                          </p:stCondLst>
                                        </p:cTn>
                                        <p:tgtEl>
                                          <p:spTgt spid="69"/>
                                        </p:tgtEl>
                                        <p:attrNameLst>
                                          <p:attrName>style.visibility</p:attrName>
                                        </p:attrNameLst>
                                      </p:cBhvr>
                                      <p:to>
                                        <p:strVal val="hidden"/>
                                      </p:to>
                                    </p:set>
                                  </p:childTnLst>
                                </p:cTn>
                              </p:par>
                              <p:par>
                                <p:cTn id="21" presetID="1" presetClass="exit" presetSubtype="0" fill="hold" grpId="0" nodeType="withEffect">
                                  <p:stCondLst>
                                    <p:cond delay="0"/>
                                  </p:stCondLst>
                                  <p:childTnLst>
                                    <p:set>
                                      <p:cBhvr>
                                        <p:cTn id="22" dur="1" fill="hold">
                                          <p:stCondLst>
                                            <p:cond delay="0"/>
                                          </p:stCondLst>
                                        </p:cTn>
                                        <p:tgtEl>
                                          <p:spTgt spid="70"/>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0"/>
                                          </p:stCondLst>
                                        </p:cTn>
                                        <p:tgtEl>
                                          <p:spTgt spid="71"/>
                                        </p:tgtEl>
                                        <p:attrNameLst>
                                          <p:attrName>style.visibility</p:attrName>
                                        </p:attrNameLst>
                                      </p:cBhvr>
                                      <p:to>
                                        <p:strVal val="hidden"/>
                                      </p:to>
                                    </p:set>
                                  </p:childTnLst>
                                </p:cTn>
                              </p:par>
                              <p:par>
                                <p:cTn id="25" presetID="1" presetClass="exit" presetSubtype="0" fill="hold" grpId="0" nodeType="withEffect">
                                  <p:stCondLst>
                                    <p:cond delay="0"/>
                                  </p:stCondLst>
                                  <p:childTnLst>
                                    <p:set>
                                      <p:cBhvr>
                                        <p:cTn id="26" dur="1" fill="hold">
                                          <p:stCondLst>
                                            <p:cond delay="0"/>
                                          </p:stCondLst>
                                        </p:cTn>
                                        <p:tgtEl>
                                          <p:spTgt spid="72"/>
                                        </p:tgtEl>
                                        <p:attrNameLst>
                                          <p:attrName>style.visibility</p:attrName>
                                        </p:attrNameLst>
                                      </p:cBhvr>
                                      <p:to>
                                        <p:strVal val="hidden"/>
                                      </p:to>
                                    </p:set>
                                  </p:childTnLst>
                                </p:cTn>
                              </p:par>
                              <p:par>
                                <p:cTn id="27" presetID="1" presetClass="exit" presetSubtype="0" fill="hold" grpId="0" nodeType="withEffect">
                                  <p:stCondLst>
                                    <p:cond delay="0"/>
                                  </p:stCondLst>
                                  <p:childTnLst>
                                    <p:set>
                                      <p:cBhvr>
                                        <p:cTn id="28" dur="1" fill="hold">
                                          <p:stCondLst>
                                            <p:cond delay="0"/>
                                          </p:stCondLst>
                                        </p:cTn>
                                        <p:tgtEl>
                                          <p:spTgt spid="73"/>
                                        </p:tgtEl>
                                        <p:attrNameLst>
                                          <p:attrName>style.visibility</p:attrName>
                                        </p:attrNameLst>
                                      </p:cBhvr>
                                      <p:to>
                                        <p:strVal val="hidden"/>
                                      </p:to>
                                    </p:set>
                                  </p:childTnLst>
                                </p:cTn>
                              </p:par>
                              <p:par>
                                <p:cTn id="29" presetID="1" presetClass="exit" presetSubtype="0" fill="hold" nodeType="withEffect">
                                  <p:stCondLst>
                                    <p:cond delay="0"/>
                                  </p:stCondLst>
                                  <p:childTnLst>
                                    <p:set>
                                      <p:cBhvr>
                                        <p:cTn id="30" dur="1" fill="hold">
                                          <p:stCondLst>
                                            <p:cond delay="0"/>
                                          </p:stCondLst>
                                        </p:cTn>
                                        <p:tgtEl>
                                          <p:spTgt spid="76"/>
                                        </p:tgtEl>
                                        <p:attrNameLst>
                                          <p:attrName>style.visibility</p:attrName>
                                        </p:attrNameLst>
                                      </p:cBhvr>
                                      <p:to>
                                        <p:strVal val="hidden"/>
                                      </p:to>
                                    </p:set>
                                  </p:childTnLst>
                                </p:cTn>
                              </p:par>
                              <p:par>
                                <p:cTn id="31" presetID="1" presetClass="entr" presetSubtype="0" fill="hold" nodeType="withEffect">
                                  <p:stCondLst>
                                    <p:cond delay="0"/>
                                  </p:stCondLst>
                                  <p:childTnLst>
                                    <p:set>
                                      <p:cBhvr>
                                        <p:cTn id="32" dur="1" fill="hold">
                                          <p:stCondLst>
                                            <p:cond delay="0"/>
                                          </p:stCondLst>
                                        </p:cTn>
                                        <p:tgtEl>
                                          <p:spTgt spid="46"/>
                                        </p:tgtEl>
                                        <p:attrNameLst>
                                          <p:attrName>style.visibility</p:attrName>
                                        </p:attrNameLst>
                                      </p:cBhvr>
                                      <p:to>
                                        <p:strVal val="visible"/>
                                      </p:to>
                                    </p:set>
                                  </p:childTnLst>
                                </p:cTn>
                              </p:par>
                              <p:par>
                                <p:cTn id="33" presetID="1" presetClass="entr" presetSubtype="0" fill="hold" grpId="7" nodeType="withEffect">
                                  <p:stCondLst>
                                    <p:cond delay="0"/>
                                  </p:stCondLst>
                                  <p:childTnLst>
                                    <p:set>
                                      <p:cBhvr>
                                        <p:cTn id="34" dur="1" fill="hold">
                                          <p:stCondLst>
                                            <p:cond delay="0"/>
                                          </p:stCondLst>
                                        </p:cTn>
                                        <p:tgtEl>
                                          <p:spTgt spid="6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5" restart="whenNotActive" fill="hold" evtFilter="cancelBubble" nodeType="interactiveSeq">
                <p:stCondLst>
                  <p:cond evt="onClick" delay="0">
                    <p:tgtEl>
                      <p:spTgt spid="57"/>
                    </p:tgtEl>
                  </p:cond>
                </p:stCondLst>
                <p:endSync evt="end" delay="0">
                  <p:rtn val="all"/>
                </p:endSync>
                <p:childTnLst>
                  <p:par>
                    <p:cTn id="36" fill="hold">
                      <p:stCondLst>
                        <p:cond delay="0"/>
                      </p:stCondLst>
                      <p:childTnLst>
                        <p:par>
                          <p:cTn id="37" fill="hold">
                            <p:stCondLst>
                              <p:cond delay="0"/>
                            </p:stCondLst>
                            <p:childTnLst>
                              <p:par>
                                <p:cTn id="38" presetID="1" presetClass="exit" presetSubtype="0" fill="hold" nodeType="clickEffect">
                                  <p:stCondLst>
                                    <p:cond delay="0"/>
                                  </p:stCondLst>
                                  <p:childTnLst>
                                    <p:set>
                                      <p:cBhvr>
                                        <p:cTn id="39" dur="1" fill="hold">
                                          <p:stCondLst>
                                            <p:cond delay="0"/>
                                          </p:stCondLst>
                                        </p:cTn>
                                        <p:tgtEl>
                                          <p:spTgt spid="79"/>
                                        </p:tgtEl>
                                        <p:attrNameLst>
                                          <p:attrName>style.visibility</p:attrName>
                                        </p:attrNameLst>
                                      </p:cBhvr>
                                      <p:to>
                                        <p:strVal val="hidden"/>
                                      </p:to>
                                    </p:set>
                                  </p:childTnLst>
                                </p:cTn>
                              </p:par>
                              <p:par>
                                <p:cTn id="40" presetID="1" presetClass="exit" presetSubtype="0" fill="hold" nodeType="withEffect">
                                  <p:stCondLst>
                                    <p:cond delay="0"/>
                                  </p:stCondLst>
                                  <p:childTnLst>
                                    <p:set>
                                      <p:cBhvr>
                                        <p:cTn id="41" dur="1" fill="hold">
                                          <p:stCondLst>
                                            <p:cond delay="0"/>
                                          </p:stCondLst>
                                        </p:cTn>
                                        <p:tgtEl>
                                          <p:spTgt spid="74"/>
                                        </p:tgtEl>
                                        <p:attrNameLst>
                                          <p:attrName>style.visibility</p:attrName>
                                        </p:attrNameLst>
                                      </p:cBhvr>
                                      <p:to>
                                        <p:strVal val="hidden"/>
                                      </p:to>
                                    </p:set>
                                  </p:childTnLst>
                                </p:cTn>
                              </p:par>
                              <p:par>
                                <p:cTn id="42" presetID="1" presetClass="exit" presetSubtype="0" fill="hold" nodeType="withEffect">
                                  <p:stCondLst>
                                    <p:cond delay="0"/>
                                  </p:stCondLst>
                                  <p:childTnLst>
                                    <p:set>
                                      <p:cBhvr>
                                        <p:cTn id="43" dur="1" fill="hold">
                                          <p:stCondLst>
                                            <p:cond delay="0"/>
                                          </p:stCondLst>
                                        </p:cTn>
                                        <p:tgtEl>
                                          <p:spTgt spid="75"/>
                                        </p:tgtEl>
                                        <p:attrNameLst>
                                          <p:attrName>style.visibility</p:attrName>
                                        </p:attrNameLst>
                                      </p:cBhvr>
                                      <p:to>
                                        <p:strVal val="hidden"/>
                                      </p:to>
                                    </p:set>
                                  </p:childTnLst>
                                </p:cTn>
                              </p:par>
                              <p:par>
                                <p:cTn id="44" presetID="1" presetClass="exit" presetSubtype="0" fill="hold" nodeType="withEffect">
                                  <p:stCondLst>
                                    <p:cond delay="0"/>
                                  </p:stCondLst>
                                  <p:childTnLst>
                                    <p:set>
                                      <p:cBhvr>
                                        <p:cTn id="45" dur="1" fill="hold">
                                          <p:stCondLst>
                                            <p:cond delay="0"/>
                                          </p:stCondLst>
                                        </p:cTn>
                                        <p:tgtEl>
                                          <p:spTgt spid="76"/>
                                        </p:tgtEl>
                                        <p:attrNameLst>
                                          <p:attrName>style.visibility</p:attrName>
                                        </p:attrNameLst>
                                      </p:cBhvr>
                                      <p:to>
                                        <p:strVal val="hidden"/>
                                      </p:to>
                                    </p:set>
                                  </p:childTnLst>
                                </p:cTn>
                              </p:par>
                              <p:par>
                                <p:cTn id="46" presetID="1" presetClass="exit" presetSubtype="0" fill="hold" nodeType="withEffect">
                                  <p:stCondLst>
                                    <p:cond delay="0"/>
                                  </p:stCondLst>
                                  <p:childTnLst>
                                    <p:set>
                                      <p:cBhvr>
                                        <p:cTn id="47" dur="1" fill="hold">
                                          <p:stCondLst>
                                            <p:cond delay="0"/>
                                          </p:stCondLst>
                                        </p:cTn>
                                        <p:tgtEl>
                                          <p:spTgt spid="77"/>
                                        </p:tgtEl>
                                        <p:attrNameLst>
                                          <p:attrName>style.visibility</p:attrName>
                                        </p:attrNameLst>
                                      </p:cBhvr>
                                      <p:to>
                                        <p:strVal val="hidden"/>
                                      </p:to>
                                    </p:set>
                                  </p:childTnLst>
                                </p:cTn>
                              </p:par>
                              <p:par>
                                <p:cTn id="48" presetID="1" presetClass="exit" presetSubtype="0" fill="hold" nodeType="withEffect">
                                  <p:stCondLst>
                                    <p:cond delay="0"/>
                                  </p:stCondLst>
                                  <p:childTnLst>
                                    <p:set>
                                      <p:cBhvr>
                                        <p:cTn id="49" dur="1" fill="hold">
                                          <p:stCondLst>
                                            <p:cond delay="0"/>
                                          </p:stCondLst>
                                        </p:cTn>
                                        <p:tgtEl>
                                          <p:spTgt spid="78"/>
                                        </p:tgtEl>
                                        <p:attrNameLst>
                                          <p:attrName>style.visibility</p:attrName>
                                        </p:attrNameLst>
                                      </p:cBhvr>
                                      <p:to>
                                        <p:strVal val="hidden"/>
                                      </p:to>
                                    </p:set>
                                  </p:childTnLst>
                                </p:cTn>
                              </p:par>
                              <p:par>
                                <p:cTn id="50" presetID="1" presetClass="exit" presetSubtype="0" fill="hold" grpId="1" nodeType="withEffect">
                                  <p:stCondLst>
                                    <p:cond delay="0"/>
                                  </p:stCondLst>
                                  <p:childTnLst>
                                    <p:set>
                                      <p:cBhvr>
                                        <p:cTn id="51" dur="1" fill="hold">
                                          <p:stCondLst>
                                            <p:cond delay="0"/>
                                          </p:stCondLst>
                                        </p:cTn>
                                        <p:tgtEl>
                                          <p:spTgt spid="68"/>
                                        </p:tgtEl>
                                        <p:attrNameLst>
                                          <p:attrName>style.visibility</p:attrName>
                                        </p:attrNameLst>
                                      </p:cBhvr>
                                      <p:to>
                                        <p:strVal val="hidden"/>
                                      </p:to>
                                    </p:set>
                                  </p:childTnLst>
                                </p:cTn>
                              </p:par>
                              <p:par>
                                <p:cTn id="52" presetID="1" presetClass="exit" presetSubtype="0" fill="hold" grpId="1" nodeType="withEffect">
                                  <p:stCondLst>
                                    <p:cond delay="0"/>
                                  </p:stCondLst>
                                  <p:childTnLst>
                                    <p:set>
                                      <p:cBhvr>
                                        <p:cTn id="53" dur="1" fill="hold">
                                          <p:stCondLst>
                                            <p:cond delay="0"/>
                                          </p:stCondLst>
                                        </p:cTn>
                                        <p:tgtEl>
                                          <p:spTgt spid="69"/>
                                        </p:tgtEl>
                                        <p:attrNameLst>
                                          <p:attrName>style.visibility</p:attrName>
                                        </p:attrNameLst>
                                      </p:cBhvr>
                                      <p:to>
                                        <p:strVal val="hidden"/>
                                      </p:to>
                                    </p:set>
                                  </p:childTnLst>
                                </p:cTn>
                              </p:par>
                              <p:par>
                                <p:cTn id="54" presetID="1" presetClass="exit" presetSubtype="0" fill="hold" grpId="1" nodeType="withEffect">
                                  <p:stCondLst>
                                    <p:cond delay="0"/>
                                  </p:stCondLst>
                                  <p:childTnLst>
                                    <p:set>
                                      <p:cBhvr>
                                        <p:cTn id="55" dur="1" fill="hold">
                                          <p:stCondLst>
                                            <p:cond delay="0"/>
                                          </p:stCondLst>
                                        </p:cTn>
                                        <p:tgtEl>
                                          <p:spTgt spid="70"/>
                                        </p:tgtEl>
                                        <p:attrNameLst>
                                          <p:attrName>style.visibility</p:attrName>
                                        </p:attrNameLst>
                                      </p:cBhvr>
                                      <p:to>
                                        <p:strVal val="hidden"/>
                                      </p:to>
                                    </p:set>
                                  </p:childTnLst>
                                </p:cTn>
                              </p:par>
                              <p:par>
                                <p:cTn id="56" presetID="1" presetClass="exit" presetSubtype="0" fill="hold" grpId="1" nodeType="withEffect">
                                  <p:stCondLst>
                                    <p:cond delay="0"/>
                                  </p:stCondLst>
                                  <p:childTnLst>
                                    <p:set>
                                      <p:cBhvr>
                                        <p:cTn id="57" dur="1" fill="hold">
                                          <p:stCondLst>
                                            <p:cond delay="0"/>
                                          </p:stCondLst>
                                        </p:cTn>
                                        <p:tgtEl>
                                          <p:spTgt spid="71"/>
                                        </p:tgtEl>
                                        <p:attrNameLst>
                                          <p:attrName>style.visibility</p:attrName>
                                        </p:attrNameLst>
                                      </p:cBhvr>
                                      <p:to>
                                        <p:strVal val="hidden"/>
                                      </p:to>
                                    </p:set>
                                  </p:childTnLst>
                                </p:cTn>
                              </p:par>
                              <p:par>
                                <p:cTn id="58" presetID="1" presetClass="exit" presetSubtype="0" fill="hold" grpId="1" nodeType="withEffect">
                                  <p:stCondLst>
                                    <p:cond delay="0"/>
                                  </p:stCondLst>
                                  <p:childTnLst>
                                    <p:set>
                                      <p:cBhvr>
                                        <p:cTn id="59" dur="1" fill="hold">
                                          <p:stCondLst>
                                            <p:cond delay="0"/>
                                          </p:stCondLst>
                                        </p:cTn>
                                        <p:tgtEl>
                                          <p:spTgt spid="72"/>
                                        </p:tgtEl>
                                        <p:attrNameLst>
                                          <p:attrName>style.visibility</p:attrName>
                                        </p:attrNameLst>
                                      </p:cBhvr>
                                      <p:to>
                                        <p:strVal val="hidden"/>
                                      </p:to>
                                    </p:set>
                                  </p:childTnLst>
                                </p:cTn>
                              </p:par>
                              <p:par>
                                <p:cTn id="60" presetID="1" presetClass="exit" presetSubtype="0" fill="hold" grpId="1" nodeType="withEffect">
                                  <p:stCondLst>
                                    <p:cond delay="0"/>
                                  </p:stCondLst>
                                  <p:childTnLst>
                                    <p:set>
                                      <p:cBhvr>
                                        <p:cTn id="61" dur="1" fill="hold">
                                          <p:stCondLst>
                                            <p:cond delay="0"/>
                                          </p:stCondLst>
                                        </p:cTn>
                                        <p:tgtEl>
                                          <p:spTgt spid="73"/>
                                        </p:tgtEl>
                                        <p:attrNameLst>
                                          <p:attrName>style.visibility</p:attrName>
                                        </p:attrNameLst>
                                      </p:cBhvr>
                                      <p:to>
                                        <p:strVal val="hidden"/>
                                      </p:to>
                                    </p:set>
                                  </p:childTnLst>
                                </p:cTn>
                              </p:par>
                              <p:par>
                                <p:cTn id="62" presetID="1" presetClass="entr" presetSubtype="0" fill="hold" grpId="6" nodeType="withEffect">
                                  <p:stCondLst>
                                    <p:cond delay="0"/>
                                  </p:stCondLst>
                                  <p:childTnLst>
                                    <p:set>
                                      <p:cBhvr>
                                        <p:cTn id="63" dur="1" fill="hold">
                                          <p:stCondLst>
                                            <p:cond delay="0"/>
                                          </p:stCondLst>
                                        </p:cTn>
                                        <p:tgtEl>
                                          <p:spTgt spid="67"/>
                                        </p:tgtEl>
                                        <p:attrNameLst>
                                          <p:attrName>style.visibility</p:attrName>
                                        </p:attrNameLst>
                                      </p:cBhvr>
                                      <p:to>
                                        <p:strVal val="visible"/>
                                      </p:to>
                                    </p:set>
                                  </p:childTnLst>
                                </p:cTn>
                              </p:par>
                              <p:par>
                                <p:cTn id="64" presetID="1" presetClass="entr" presetSubtype="0" fill="hold" nodeType="withEffect">
                                  <p:stCondLst>
                                    <p:cond delay="0"/>
                                  </p:stCondLst>
                                  <p:childTnLst>
                                    <p:set>
                                      <p:cBhvr>
                                        <p:cTn id="65" dur="1" fill="hold">
                                          <p:stCondLst>
                                            <p:cond delay="0"/>
                                          </p:stCondLst>
                                        </p:cTn>
                                        <p:tgtEl>
                                          <p:spTgt spid="46"/>
                                        </p:tgtEl>
                                        <p:attrNameLst>
                                          <p:attrName>style.visibility</p:attrName>
                                        </p:attrNameLst>
                                      </p:cBhvr>
                                      <p:to>
                                        <p:strVal val="visible"/>
                                      </p:to>
                                    </p:set>
                                  </p:childTnLst>
                                </p:cTn>
                              </p:par>
                            </p:childTnLst>
                          </p:cTn>
                        </p:par>
                      </p:childTnLst>
                    </p:cTn>
                  </p:par>
                </p:childTnLst>
              </p:cTn>
              <p:nextCondLst>
                <p:cond evt="onClick" delay="0">
                  <p:tgtEl>
                    <p:spTgt spid="57"/>
                  </p:tgtEl>
                </p:cond>
              </p:nextCondLst>
            </p:seq>
            <p:seq concurrent="1" nextAc="seek">
              <p:cTn id="66" restart="whenNotActive" fill="hold" evtFilter="cancelBubble" nodeType="interactiveSeq">
                <p:stCondLst>
                  <p:cond evt="onClick" delay="0">
                    <p:tgtEl>
                      <p:spTgt spid="61"/>
                    </p:tgtEl>
                  </p:cond>
                </p:stCondLst>
                <p:endSync evt="end" delay="0">
                  <p:rtn val="all"/>
                </p:endSync>
                <p:childTnLst>
                  <p:par>
                    <p:cTn id="67" fill="hold">
                      <p:stCondLst>
                        <p:cond delay="0"/>
                      </p:stCondLst>
                      <p:childTnLst>
                        <p:par>
                          <p:cTn id="68" fill="hold">
                            <p:stCondLst>
                              <p:cond delay="0"/>
                            </p:stCondLst>
                            <p:childTnLst>
                              <p:par>
                                <p:cTn id="69" presetID="1" presetClass="exit" presetSubtype="0" fill="hold" nodeType="clickEffect">
                                  <p:stCondLst>
                                    <p:cond delay="0"/>
                                  </p:stCondLst>
                                  <p:childTnLst>
                                    <p:set>
                                      <p:cBhvr>
                                        <p:cTn id="70" dur="1" fill="hold">
                                          <p:stCondLst>
                                            <p:cond delay="0"/>
                                          </p:stCondLst>
                                        </p:cTn>
                                        <p:tgtEl>
                                          <p:spTgt spid="79"/>
                                        </p:tgtEl>
                                        <p:attrNameLst>
                                          <p:attrName>style.visibility</p:attrName>
                                        </p:attrNameLst>
                                      </p:cBhvr>
                                      <p:to>
                                        <p:strVal val="hidden"/>
                                      </p:to>
                                    </p:set>
                                  </p:childTnLst>
                                </p:cTn>
                              </p:par>
                              <p:par>
                                <p:cTn id="71" presetID="1" presetClass="exit" presetSubtype="0" fill="hold" nodeType="withEffect">
                                  <p:stCondLst>
                                    <p:cond delay="0"/>
                                  </p:stCondLst>
                                  <p:childTnLst>
                                    <p:set>
                                      <p:cBhvr>
                                        <p:cTn id="72" dur="1" fill="hold">
                                          <p:stCondLst>
                                            <p:cond delay="0"/>
                                          </p:stCondLst>
                                        </p:cTn>
                                        <p:tgtEl>
                                          <p:spTgt spid="75"/>
                                        </p:tgtEl>
                                        <p:attrNameLst>
                                          <p:attrName>style.visibility</p:attrName>
                                        </p:attrNameLst>
                                      </p:cBhvr>
                                      <p:to>
                                        <p:strVal val="hidden"/>
                                      </p:to>
                                    </p:set>
                                  </p:childTnLst>
                                </p:cTn>
                              </p:par>
                              <p:par>
                                <p:cTn id="73" presetID="1" presetClass="exit" presetSubtype="0" fill="hold" nodeType="withEffect">
                                  <p:stCondLst>
                                    <p:cond delay="0"/>
                                  </p:stCondLst>
                                  <p:childTnLst>
                                    <p:set>
                                      <p:cBhvr>
                                        <p:cTn id="74" dur="1" fill="hold">
                                          <p:stCondLst>
                                            <p:cond delay="0"/>
                                          </p:stCondLst>
                                        </p:cTn>
                                        <p:tgtEl>
                                          <p:spTgt spid="76"/>
                                        </p:tgtEl>
                                        <p:attrNameLst>
                                          <p:attrName>style.visibility</p:attrName>
                                        </p:attrNameLst>
                                      </p:cBhvr>
                                      <p:to>
                                        <p:strVal val="hidden"/>
                                      </p:to>
                                    </p:set>
                                  </p:childTnLst>
                                </p:cTn>
                              </p:par>
                              <p:par>
                                <p:cTn id="75" presetID="1" presetClass="exit" presetSubtype="0" fill="hold" nodeType="withEffect">
                                  <p:stCondLst>
                                    <p:cond delay="0"/>
                                  </p:stCondLst>
                                  <p:childTnLst>
                                    <p:set>
                                      <p:cBhvr>
                                        <p:cTn id="76" dur="1" fill="hold">
                                          <p:stCondLst>
                                            <p:cond delay="0"/>
                                          </p:stCondLst>
                                        </p:cTn>
                                        <p:tgtEl>
                                          <p:spTgt spid="77"/>
                                        </p:tgtEl>
                                        <p:attrNameLst>
                                          <p:attrName>style.visibility</p:attrName>
                                        </p:attrNameLst>
                                      </p:cBhvr>
                                      <p:to>
                                        <p:strVal val="hidden"/>
                                      </p:to>
                                    </p:set>
                                  </p:childTnLst>
                                </p:cTn>
                              </p:par>
                              <p:par>
                                <p:cTn id="77" presetID="1" presetClass="exit" presetSubtype="0" fill="hold" nodeType="withEffect">
                                  <p:stCondLst>
                                    <p:cond delay="0"/>
                                  </p:stCondLst>
                                  <p:childTnLst>
                                    <p:set>
                                      <p:cBhvr>
                                        <p:cTn id="78" dur="1" fill="hold">
                                          <p:stCondLst>
                                            <p:cond delay="0"/>
                                          </p:stCondLst>
                                        </p:cTn>
                                        <p:tgtEl>
                                          <p:spTgt spid="78"/>
                                        </p:tgtEl>
                                        <p:attrNameLst>
                                          <p:attrName>style.visibility</p:attrName>
                                        </p:attrNameLst>
                                      </p:cBhvr>
                                      <p:to>
                                        <p:strVal val="hidden"/>
                                      </p:to>
                                    </p:set>
                                  </p:childTnLst>
                                </p:cTn>
                              </p:par>
                              <p:par>
                                <p:cTn id="79" presetID="1" presetClass="exit" presetSubtype="0" fill="hold" grpId="2" nodeType="withEffect">
                                  <p:stCondLst>
                                    <p:cond delay="0"/>
                                  </p:stCondLst>
                                  <p:childTnLst>
                                    <p:set>
                                      <p:cBhvr>
                                        <p:cTn id="80" dur="1" fill="hold">
                                          <p:stCondLst>
                                            <p:cond delay="0"/>
                                          </p:stCondLst>
                                        </p:cTn>
                                        <p:tgtEl>
                                          <p:spTgt spid="69"/>
                                        </p:tgtEl>
                                        <p:attrNameLst>
                                          <p:attrName>style.visibility</p:attrName>
                                        </p:attrNameLst>
                                      </p:cBhvr>
                                      <p:to>
                                        <p:strVal val="hidden"/>
                                      </p:to>
                                    </p:set>
                                  </p:childTnLst>
                                </p:cTn>
                              </p:par>
                              <p:par>
                                <p:cTn id="81" presetID="1" presetClass="exit" presetSubtype="0" fill="hold" grpId="2" nodeType="withEffect">
                                  <p:stCondLst>
                                    <p:cond delay="0"/>
                                  </p:stCondLst>
                                  <p:childTnLst>
                                    <p:set>
                                      <p:cBhvr>
                                        <p:cTn id="82" dur="1" fill="hold">
                                          <p:stCondLst>
                                            <p:cond delay="0"/>
                                          </p:stCondLst>
                                        </p:cTn>
                                        <p:tgtEl>
                                          <p:spTgt spid="70"/>
                                        </p:tgtEl>
                                        <p:attrNameLst>
                                          <p:attrName>style.visibility</p:attrName>
                                        </p:attrNameLst>
                                      </p:cBhvr>
                                      <p:to>
                                        <p:strVal val="hidden"/>
                                      </p:to>
                                    </p:set>
                                  </p:childTnLst>
                                </p:cTn>
                              </p:par>
                              <p:par>
                                <p:cTn id="83" presetID="1" presetClass="exit" presetSubtype="0" fill="hold" grpId="2" nodeType="withEffect">
                                  <p:stCondLst>
                                    <p:cond delay="0"/>
                                  </p:stCondLst>
                                  <p:childTnLst>
                                    <p:set>
                                      <p:cBhvr>
                                        <p:cTn id="84" dur="1" fill="hold">
                                          <p:stCondLst>
                                            <p:cond delay="0"/>
                                          </p:stCondLst>
                                        </p:cTn>
                                        <p:tgtEl>
                                          <p:spTgt spid="71"/>
                                        </p:tgtEl>
                                        <p:attrNameLst>
                                          <p:attrName>style.visibility</p:attrName>
                                        </p:attrNameLst>
                                      </p:cBhvr>
                                      <p:to>
                                        <p:strVal val="hidden"/>
                                      </p:to>
                                    </p:set>
                                  </p:childTnLst>
                                </p:cTn>
                              </p:par>
                              <p:par>
                                <p:cTn id="85" presetID="1" presetClass="exit" presetSubtype="0" fill="hold" grpId="2" nodeType="withEffect">
                                  <p:stCondLst>
                                    <p:cond delay="0"/>
                                  </p:stCondLst>
                                  <p:childTnLst>
                                    <p:set>
                                      <p:cBhvr>
                                        <p:cTn id="86" dur="1" fill="hold">
                                          <p:stCondLst>
                                            <p:cond delay="0"/>
                                          </p:stCondLst>
                                        </p:cTn>
                                        <p:tgtEl>
                                          <p:spTgt spid="72"/>
                                        </p:tgtEl>
                                        <p:attrNameLst>
                                          <p:attrName>style.visibility</p:attrName>
                                        </p:attrNameLst>
                                      </p:cBhvr>
                                      <p:to>
                                        <p:strVal val="hidden"/>
                                      </p:to>
                                    </p:set>
                                  </p:childTnLst>
                                </p:cTn>
                              </p:par>
                              <p:par>
                                <p:cTn id="87" presetID="1" presetClass="exit" presetSubtype="0" fill="hold" grpId="2" nodeType="withEffect">
                                  <p:stCondLst>
                                    <p:cond delay="0"/>
                                  </p:stCondLst>
                                  <p:childTnLst>
                                    <p:set>
                                      <p:cBhvr>
                                        <p:cTn id="88" dur="1" fill="hold">
                                          <p:stCondLst>
                                            <p:cond delay="0"/>
                                          </p:stCondLst>
                                        </p:cTn>
                                        <p:tgtEl>
                                          <p:spTgt spid="73"/>
                                        </p:tgtEl>
                                        <p:attrNameLst>
                                          <p:attrName>style.visibility</p:attrName>
                                        </p:attrNameLst>
                                      </p:cBhvr>
                                      <p:to>
                                        <p:strVal val="hidden"/>
                                      </p:to>
                                    </p:set>
                                  </p:childTnLst>
                                </p:cTn>
                              </p:par>
                              <p:par>
                                <p:cTn id="89" presetID="1" presetClass="exit" presetSubtype="0" fill="hold" grpId="0" nodeType="withEffect">
                                  <p:stCondLst>
                                    <p:cond delay="0"/>
                                  </p:stCondLst>
                                  <p:childTnLst>
                                    <p:set>
                                      <p:cBhvr>
                                        <p:cTn id="90" dur="1" fill="hold">
                                          <p:stCondLst>
                                            <p:cond delay="0"/>
                                          </p:stCondLst>
                                        </p:cTn>
                                        <p:tgtEl>
                                          <p:spTgt spid="67"/>
                                        </p:tgtEl>
                                        <p:attrNameLst>
                                          <p:attrName>style.visibility</p:attrName>
                                        </p:attrNameLst>
                                      </p:cBhvr>
                                      <p:to>
                                        <p:strVal val="hidden"/>
                                      </p:to>
                                    </p:set>
                                  </p:childTnLst>
                                </p:cTn>
                              </p:par>
                              <p:par>
                                <p:cTn id="91" presetID="1" presetClass="exit" presetSubtype="0" fill="hold" nodeType="withEffect">
                                  <p:stCondLst>
                                    <p:cond delay="0"/>
                                  </p:stCondLst>
                                  <p:childTnLst>
                                    <p:set>
                                      <p:cBhvr>
                                        <p:cTn id="92" dur="1" fill="hold">
                                          <p:stCondLst>
                                            <p:cond delay="0"/>
                                          </p:stCondLst>
                                        </p:cTn>
                                        <p:tgtEl>
                                          <p:spTgt spid="46"/>
                                        </p:tgtEl>
                                        <p:attrNameLst>
                                          <p:attrName>style.visibility</p:attrName>
                                        </p:attrNameLst>
                                      </p:cBhvr>
                                      <p:to>
                                        <p:strVal val="hidden"/>
                                      </p:to>
                                    </p:set>
                                  </p:childTnLst>
                                </p:cTn>
                              </p:par>
                              <p:par>
                                <p:cTn id="93" presetID="1" presetClass="entr" presetSubtype="0" fill="hold" nodeType="withEffect">
                                  <p:stCondLst>
                                    <p:cond delay="0"/>
                                  </p:stCondLst>
                                  <p:childTnLst>
                                    <p:set>
                                      <p:cBhvr>
                                        <p:cTn id="94" dur="1" fill="hold">
                                          <p:stCondLst>
                                            <p:cond delay="0"/>
                                          </p:stCondLst>
                                        </p:cTn>
                                        <p:tgtEl>
                                          <p:spTgt spid="74"/>
                                        </p:tgtEl>
                                        <p:attrNameLst>
                                          <p:attrName>style.visibility</p:attrName>
                                        </p:attrNameLst>
                                      </p:cBhvr>
                                      <p:to>
                                        <p:strVal val="visible"/>
                                      </p:to>
                                    </p:set>
                                  </p:childTnLst>
                                </p:cTn>
                              </p:par>
                              <p:par>
                                <p:cTn id="95" presetID="1" presetClass="entr" presetSubtype="0" fill="hold" grpId="7" nodeType="withEffect">
                                  <p:stCondLst>
                                    <p:cond delay="0"/>
                                  </p:stCondLst>
                                  <p:childTnLst>
                                    <p:set>
                                      <p:cBhvr>
                                        <p:cTn id="96" dur="1" fill="hold">
                                          <p:stCondLst>
                                            <p:cond delay="0"/>
                                          </p:stCondLst>
                                        </p:cTn>
                                        <p:tgtEl>
                                          <p:spTgt spid="68"/>
                                        </p:tgtEl>
                                        <p:attrNameLst>
                                          <p:attrName>style.visibility</p:attrName>
                                        </p:attrNameLst>
                                      </p:cBhvr>
                                      <p:to>
                                        <p:strVal val="visible"/>
                                      </p:to>
                                    </p:set>
                                  </p:childTnLst>
                                </p:cTn>
                              </p:par>
                            </p:childTnLst>
                          </p:cTn>
                        </p:par>
                      </p:childTnLst>
                    </p:cTn>
                  </p:par>
                </p:childTnLst>
              </p:cTn>
              <p:nextCondLst>
                <p:cond evt="onClick" delay="0">
                  <p:tgtEl>
                    <p:spTgt spid="61"/>
                  </p:tgtEl>
                </p:cond>
              </p:nextCondLst>
            </p:seq>
            <p:seq concurrent="1" nextAc="seek">
              <p:cTn id="97" restart="whenNotActive" fill="hold" evtFilter="cancelBubble" nodeType="interactiveSeq">
                <p:stCondLst>
                  <p:cond evt="onClick" delay="0">
                    <p:tgtEl>
                      <p:spTgt spid="62"/>
                    </p:tgtEl>
                  </p:cond>
                </p:stCondLst>
                <p:endSync evt="end" delay="0">
                  <p:rtn val="all"/>
                </p:endSync>
                <p:childTnLst>
                  <p:par>
                    <p:cTn id="98" fill="hold">
                      <p:stCondLst>
                        <p:cond delay="0"/>
                      </p:stCondLst>
                      <p:childTnLst>
                        <p:par>
                          <p:cTn id="99" fill="hold">
                            <p:stCondLst>
                              <p:cond delay="0"/>
                            </p:stCondLst>
                            <p:childTnLst>
                              <p:par>
                                <p:cTn id="100" presetID="1" presetClass="exit" presetSubtype="0" fill="hold" nodeType="clickEffect">
                                  <p:stCondLst>
                                    <p:cond delay="0"/>
                                  </p:stCondLst>
                                  <p:childTnLst>
                                    <p:set>
                                      <p:cBhvr>
                                        <p:cTn id="101" dur="1" fill="hold">
                                          <p:stCondLst>
                                            <p:cond delay="0"/>
                                          </p:stCondLst>
                                        </p:cTn>
                                        <p:tgtEl>
                                          <p:spTgt spid="79"/>
                                        </p:tgtEl>
                                        <p:attrNameLst>
                                          <p:attrName>style.visibility</p:attrName>
                                        </p:attrNameLst>
                                      </p:cBhvr>
                                      <p:to>
                                        <p:strVal val="hidden"/>
                                      </p:to>
                                    </p:set>
                                  </p:childTnLst>
                                </p:cTn>
                              </p:par>
                              <p:par>
                                <p:cTn id="102" presetID="1" presetClass="exit" presetSubtype="0" fill="hold" nodeType="withEffect">
                                  <p:stCondLst>
                                    <p:cond delay="0"/>
                                  </p:stCondLst>
                                  <p:childTnLst>
                                    <p:set>
                                      <p:cBhvr>
                                        <p:cTn id="103" dur="1" fill="hold">
                                          <p:stCondLst>
                                            <p:cond delay="0"/>
                                          </p:stCondLst>
                                        </p:cTn>
                                        <p:tgtEl>
                                          <p:spTgt spid="74"/>
                                        </p:tgtEl>
                                        <p:attrNameLst>
                                          <p:attrName>style.visibility</p:attrName>
                                        </p:attrNameLst>
                                      </p:cBhvr>
                                      <p:to>
                                        <p:strVal val="hidden"/>
                                      </p:to>
                                    </p:set>
                                  </p:childTnLst>
                                </p:cTn>
                              </p:par>
                              <p:par>
                                <p:cTn id="104" presetID="1" presetClass="exit" presetSubtype="0" fill="hold" nodeType="withEffect">
                                  <p:stCondLst>
                                    <p:cond delay="0"/>
                                  </p:stCondLst>
                                  <p:childTnLst>
                                    <p:set>
                                      <p:cBhvr>
                                        <p:cTn id="105" dur="1" fill="hold">
                                          <p:stCondLst>
                                            <p:cond delay="0"/>
                                          </p:stCondLst>
                                        </p:cTn>
                                        <p:tgtEl>
                                          <p:spTgt spid="76"/>
                                        </p:tgtEl>
                                        <p:attrNameLst>
                                          <p:attrName>style.visibility</p:attrName>
                                        </p:attrNameLst>
                                      </p:cBhvr>
                                      <p:to>
                                        <p:strVal val="hidden"/>
                                      </p:to>
                                    </p:set>
                                  </p:childTnLst>
                                </p:cTn>
                              </p:par>
                              <p:par>
                                <p:cTn id="106" presetID="1" presetClass="exit" presetSubtype="0" fill="hold" nodeType="withEffect">
                                  <p:stCondLst>
                                    <p:cond delay="0"/>
                                  </p:stCondLst>
                                  <p:childTnLst>
                                    <p:set>
                                      <p:cBhvr>
                                        <p:cTn id="107" dur="1" fill="hold">
                                          <p:stCondLst>
                                            <p:cond delay="0"/>
                                          </p:stCondLst>
                                        </p:cTn>
                                        <p:tgtEl>
                                          <p:spTgt spid="77"/>
                                        </p:tgtEl>
                                        <p:attrNameLst>
                                          <p:attrName>style.visibility</p:attrName>
                                        </p:attrNameLst>
                                      </p:cBhvr>
                                      <p:to>
                                        <p:strVal val="hidden"/>
                                      </p:to>
                                    </p:set>
                                  </p:childTnLst>
                                </p:cTn>
                              </p:par>
                              <p:par>
                                <p:cTn id="108" presetID="1" presetClass="exit" presetSubtype="0" fill="hold" nodeType="withEffect">
                                  <p:stCondLst>
                                    <p:cond delay="0"/>
                                  </p:stCondLst>
                                  <p:childTnLst>
                                    <p:set>
                                      <p:cBhvr>
                                        <p:cTn id="109" dur="1" fill="hold">
                                          <p:stCondLst>
                                            <p:cond delay="0"/>
                                          </p:stCondLst>
                                        </p:cTn>
                                        <p:tgtEl>
                                          <p:spTgt spid="78"/>
                                        </p:tgtEl>
                                        <p:attrNameLst>
                                          <p:attrName>style.visibility</p:attrName>
                                        </p:attrNameLst>
                                      </p:cBhvr>
                                      <p:to>
                                        <p:strVal val="hidden"/>
                                      </p:to>
                                    </p:set>
                                  </p:childTnLst>
                                </p:cTn>
                              </p:par>
                              <p:par>
                                <p:cTn id="110" presetID="1" presetClass="exit" presetSubtype="0" fill="hold" grpId="2" nodeType="withEffect">
                                  <p:stCondLst>
                                    <p:cond delay="0"/>
                                  </p:stCondLst>
                                  <p:childTnLst>
                                    <p:set>
                                      <p:cBhvr>
                                        <p:cTn id="111" dur="1" fill="hold">
                                          <p:stCondLst>
                                            <p:cond delay="0"/>
                                          </p:stCondLst>
                                        </p:cTn>
                                        <p:tgtEl>
                                          <p:spTgt spid="68"/>
                                        </p:tgtEl>
                                        <p:attrNameLst>
                                          <p:attrName>style.visibility</p:attrName>
                                        </p:attrNameLst>
                                      </p:cBhvr>
                                      <p:to>
                                        <p:strVal val="hidden"/>
                                      </p:to>
                                    </p:set>
                                  </p:childTnLst>
                                </p:cTn>
                              </p:par>
                              <p:par>
                                <p:cTn id="112" presetID="1" presetClass="exit" presetSubtype="0" fill="hold" grpId="3" nodeType="withEffect">
                                  <p:stCondLst>
                                    <p:cond delay="0"/>
                                  </p:stCondLst>
                                  <p:childTnLst>
                                    <p:set>
                                      <p:cBhvr>
                                        <p:cTn id="113" dur="1" fill="hold">
                                          <p:stCondLst>
                                            <p:cond delay="0"/>
                                          </p:stCondLst>
                                        </p:cTn>
                                        <p:tgtEl>
                                          <p:spTgt spid="70"/>
                                        </p:tgtEl>
                                        <p:attrNameLst>
                                          <p:attrName>style.visibility</p:attrName>
                                        </p:attrNameLst>
                                      </p:cBhvr>
                                      <p:to>
                                        <p:strVal val="hidden"/>
                                      </p:to>
                                    </p:set>
                                  </p:childTnLst>
                                </p:cTn>
                              </p:par>
                              <p:par>
                                <p:cTn id="114" presetID="1" presetClass="exit" presetSubtype="0" fill="hold" grpId="3" nodeType="withEffect">
                                  <p:stCondLst>
                                    <p:cond delay="0"/>
                                  </p:stCondLst>
                                  <p:childTnLst>
                                    <p:set>
                                      <p:cBhvr>
                                        <p:cTn id="115" dur="1" fill="hold">
                                          <p:stCondLst>
                                            <p:cond delay="0"/>
                                          </p:stCondLst>
                                        </p:cTn>
                                        <p:tgtEl>
                                          <p:spTgt spid="71"/>
                                        </p:tgtEl>
                                        <p:attrNameLst>
                                          <p:attrName>style.visibility</p:attrName>
                                        </p:attrNameLst>
                                      </p:cBhvr>
                                      <p:to>
                                        <p:strVal val="hidden"/>
                                      </p:to>
                                    </p:set>
                                  </p:childTnLst>
                                </p:cTn>
                              </p:par>
                              <p:par>
                                <p:cTn id="116" presetID="1" presetClass="exit" presetSubtype="0" fill="hold" grpId="3" nodeType="withEffect">
                                  <p:stCondLst>
                                    <p:cond delay="0"/>
                                  </p:stCondLst>
                                  <p:childTnLst>
                                    <p:set>
                                      <p:cBhvr>
                                        <p:cTn id="117" dur="1" fill="hold">
                                          <p:stCondLst>
                                            <p:cond delay="0"/>
                                          </p:stCondLst>
                                        </p:cTn>
                                        <p:tgtEl>
                                          <p:spTgt spid="72"/>
                                        </p:tgtEl>
                                        <p:attrNameLst>
                                          <p:attrName>style.visibility</p:attrName>
                                        </p:attrNameLst>
                                      </p:cBhvr>
                                      <p:to>
                                        <p:strVal val="hidden"/>
                                      </p:to>
                                    </p:set>
                                  </p:childTnLst>
                                </p:cTn>
                              </p:par>
                              <p:par>
                                <p:cTn id="118" presetID="1" presetClass="exit" presetSubtype="0" fill="hold" grpId="3" nodeType="withEffect">
                                  <p:stCondLst>
                                    <p:cond delay="0"/>
                                  </p:stCondLst>
                                  <p:childTnLst>
                                    <p:set>
                                      <p:cBhvr>
                                        <p:cTn id="119" dur="1" fill="hold">
                                          <p:stCondLst>
                                            <p:cond delay="0"/>
                                          </p:stCondLst>
                                        </p:cTn>
                                        <p:tgtEl>
                                          <p:spTgt spid="73"/>
                                        </p:tgtEl>
                                        <p:attrNameLst>
                                          <p:attrName>style.visibility</p:attrName>
                                        </p:attrNameLst>
                                      </p:cBhvr>
                                      <p:to>
                                        <p:strVal val="hidden"/>
                                      </p:to>
                                    </p:set>
                                  </p:childTnLst>
                                </p:cTn>
                              </p:par>
                              <p:par>
                                <p:cTn id="120" presetID="1" presetClass="exit" presetSubtype="0" fill="hold" grpId="1" nodeType="withEffect">
                                  <p:stCondLst>
                                    <p:cond delay="0"/>
                                  </p:stCondLst>
                                  <p:childTnLst>
                                    <p:set>
                                      <p:cBhvr>
                                        <p:cTn id="121" dur="1" fill="hold">
                                          <p:stCondLst>
                                            <p:cond delay="0"/>
                                          </p:stCondLst>
                                        </p:cTn>
                                        <p:tgtEl>
                                          <p:spTgt spid="67"/>
                                        </p:tgtEl>
                                        <p:attrNameLst>
                                          <p:attrName>style.visibility</p:attrName>
                                        </p:attrNameLst>
                                      </p:cBhvr>
                                      <p:to>
                                        <p:strVal val="hidden"/>
                                      </p:to>
                                    </p:set>
                                  </p:childTnLst>
                                </p:cTn>
                              </p:par>
                              <p:par>
                                <p:cTn id="122" presetID="1" presetClass="exit" presetSubtype="0" fill="hold" nodeType="withEffect">
                                  <p:stCondLst>
                                    <p:cond delay="0"/>
                                  </p:stCondLst>
                                  <p:childTnLst>
                                    <p:set>
                                      <p:cBhvr>
                                        <p:cTn id="123" dur="1" fill="hold">
                                          <p:stCondLst>
                                            <p:cond delay="0"/>
                                          </p:stCondLst>
                                        </p:cTn>
                                        <p:tgtEl>
                                          <p:spTgt spid="46"/>
                                        </p:tgtEl>
                                        <p:attrNameLst>
                                          <p:attrName>style.visibility</p:attrName>
                                        </p:attrNameLst>
                                      </p:cBhvr>
                                      <p:to>
                                        <p:strVal val="hidden"/>
                                      </p:to>
                                    </p:set>
                                  </p:childTnLst>
                                </p:cTn>
                              </p:par>
                              <p:par>
                                <p:cTn id="124" presetID="1" presetClass="entr" presetSubtype="0" fill="hold" nodeType="withEffect">
                                  <p:stCondLst>
                                    <p:cond delay="0"/>
                                  </p:stCondLst>
                                  <p:childTnLst>
                                    <p:set>
                                      <p:cBhvr>
                                        <p:cTn id="125" dur="1" fill="hold">
                                          <p:stCondLst>
                                            <p:cond delay="0"/>
                                          </p:stCondLst>
                                        </p:cTn>
                                        <p:tgtEl>
                                          <p:spTgt spid="75"/>
                                        </p:tgtEl>
                                        <p:attrNameLst>
                                          <p:attrName>style.visibility</p:attrName>
                                        </p:attrNameLst>
                                      </p:cBhvr>
                                      <p:to>
                                        <p:strVal val="visible"/>
                                      </p:to>
                                    </p:set>
                                  </p:childTnLst>
                                </p:cTn>
                              </p:par>
                              <p:par>
                                <p:cTn id="126" presetID="1" presetClass="entr" presetSubtype="0" fill="hold" grpId="7" nodeType="withEffect">
                                  <p:stCondLst>
                                    <p:cond delay="0"/>
                                  </p:stCondLst>
                                  <p:childTnLst>
                                    <p:set>
                                      <p:cBhvr>
                                        <p:cTn id="127" dur="1" fill="hold">
                                          <p:stCondLst>
                                            <p:cond delay="0"/>
                                          </p:stCondLst>
                                        </p:cTn>
                                        <p:tgtEl>
                                          <p:spTgt spid="69"/>
                                        </p:tgtEl>
                                        <p:attrNameLst>
                                          <p:attrName>style.visibility</p:attrName>
                                        </p:attrNameLst>
                                      </p:cBhvr>
                                      <p:to>
                                        <p:strVal val="visible"/>
                                      </p:to>
                                    </p:set>
                                  </p:childTnLst>
                                </p:cTn>
                              </p:par>
                            </p:childTnLst>
                          </p:cTn>
                        </p:par>
                      </p:childTnLst>
                    </p:cTn>
                  </p:par>
                </p:childTnLst>
              </p:cTn>
              <p:nextCondLst>
                <p:cond evt="onClick" delay="0">
                  <p:tgtEl>
                    <p:spTgt spid="62"/>
                  </p:tgtEl>
                </p:cond>
              </p:nextCondLst>
            </p:seq>
            <p:seq concurrent="1" nextAc="seek">
              <p:cTn id="128" restart="whenNotActive" fill="hold" evtFilter="cancelBubble" nodeType="interactiveSeq">
                <p:stCondLst>
                  <p:cond evt="onClick" delay="0">
                    <p:tgtEl>
                      <p:spTgt spid="63"/>
                    </p:tgtEl>
                  </p:cond>
                </p:stCondLst>
                <p:endSync evt="end" delay="0">
                  <p:rtn val="all"/>
                </p:endSync>
                <p:childTnLst>
                  <p:par>
                    <p:cTn id="129" fill="hold">
                      <p:stCondLst>
                        <p:cond delay="0"/>
                      </p:stCondLst>
                      <p:childTnLst>
                        <p:par>
                          <p:cTn id="130" fill="hold">
                            <p:stCondLst>
                              <p:cond delay="0"/>
                            </p:stCondLst>
                            <p:childTnLst>
                              <p:par>
                                <p:cTn id="131" presetID="1" presetClass="exit" presetSubtype="0" fill="hold" nodeType="clickEffect">
                                  <p:stCondLst>
                                    <p:cond delay="0"/>
                                  </p:stCondLst>
                                  <p:childTnLst>
                                    <p:set>
                                      <p:cBhvr>
                                        <p:cTn id="132" dur="1" fill="hold">
                                          <p:stCondLst>
                                            <p:cond delay="0"/>
                                          </p:stCondLst>
                                        </p:cTn>
                                        <p:tgtEl>
                                          <p:spTgt spid="79"/>
                                        </p:tgtEl>
                                        <p:attrNameLst>
                                          <p:attrName>style.visibility</p:attrName>
                                        </p:attrNameLst>
                                      </p:cBhvr>
                                      <p:to>
                                        <p:strVal val="hidden"/>
                                      </p:to>
                                    </p:set>
                                  </p:childTnLst>
                                </p:cTn>
                              </p:par>
                              <p:par>
                                <p:cTn id="133" presetID="1" presetClass="exit" presetSubtype="0" fill="hold" nodeType="withEffect">
                                  <p:stCondLst>
                                    <p:cond delay="0"/>
                                  </p:stCondLst>
                                  <p:childTnLst>
                                    <p:set>
                                      <p:cBhvr>
                                        <p:cTn id="134" dur="1" fill="hold">
                                          <p:stCondLst>
                                            <p:cond delay="0"/>
                                          </p:stCondLst>
                                        </p:cTn>
                                        <p:tgtEl>
                                          <p:spTgt spid="74"/>
                                        </p:tgtEl>
                                        <p:attrNameLst>
                                          <p:attrName>style.visibility</p:attrName>
                                        </p:attrNameLst>
                                      </p:cBhvr>
                                      <p:to>
                                        <p:strVal val="hidden"/>
                                      </p:to>
                                    </p:set>
                                  </p:childTnLst>
                                </p:cTn>
                              </p:par>
                              <p:par>
                                <p:cTn id="135" presetID="1" presetClass="exit" presetSubtype="0" fill="hold" nodeType="withEffect">
                                  <p:stCondLst>
                                    <p:cond delay="0"/>
                                  </p:stCondLst>
                                  <p:childTnLst>
                                    <p:set>
                                      <p:cBhvr>
                                        <p:cTn id="136" dur="1" fill="hold">
                                          <p:stCondLst>
                                            <p:cond delay="0"/>
                                          </p:stCondLst>
                                        </p:cTn>
                                        <p:tgtEl>
                                          <p:spTgt spid="75"/>
                                        </p:tgtEl>
                                        <p:attrNameLst>
                                          <p:attrName>style.visibility</p:attrName>
                                        </p:attrNameLst>
                                      </p:cBhvr>
                                      <p:to>
                                        <p:strVal val="hidden"/>
                                      </p:to>
                                    </p:set>
                                  </p:childTnLst>
                                </p:cTn>
                              </p:par>
                              <p:par>
                                <p:cTn id="137" presetID="1" presetClass="exit" presetSubtype="0" fill="hold" nodeType="withEffect">
                                  <p:stCondLst>
                                    <p:cond delay="0"/>
                                  </p:stCondLst>
                                  <p:childTnLst>
                                    <p:set>
                                      <p:cBhvr>
                                        <p:cTn id="138" dur="1" fill="hold">
                                          <p:stCondLst>
                                            <p:cond delay="0"/>
                                          </p:stCondLst>
                                        </p:cTn>
                                        <p:tgtEl>
                                          <p:spTgt spid="77"/>
                                        </p:tgtEl>
                                        <p:attrNameLst>
                                          <p:attrName>style.visibility</p:attrName>
                                        </p:attrNameLst>
                                      </p:cBhvr>
                                      <p:to>
                                        <p:strVal val="hidden"/>
                                      </p:to>
                                    </p:set>
                                  </p:childTnLst>
                                </p:cTn>
                              </p:par>
                              <p:par>
                                <p:cTn id="139" presetID="1" presetClass="exit" presetSubtype="0" fill="hold" nodeType="withEffect">
                                  <p:stCondLst>
                                    <p:cond delay="0"/>
                                  </p:stCondLst>
                                  <p:childTnLst>
                                    <p:set>
                                      <p:cBhvr>
                                        <p:cTn id="140" dur="1" fill="hold">
                                          <p:stCondLst>
                                            <p:cond delay="0"/>
                                          </p:stCondLst>
                                        </p:cTn>
                                        <p:tgtEl>
                                          <p:spTgt spid="78"/>
                                        </p:tgtEl>
                                        <p:attrNameLst>
                                          <p:attrName>style.visibility</p:attrName>
                                        </p:attrNameLst>
                                      </p:cBhvr>
                                      <p:to>
                                        <p:strVal val="hidden"/>
                                      </p:to>
                                    </p:set>
                                  </p:childTnLst>
                                </p:cTn>
                              </p:par>
                              <p:par>
                                <p:cTn id="141" presetID="1" presetClass="exit" presetSubtype="0" fill="hold" grpId="3" nodeType="withEffect">
                                  <p:stCondLst>
                                    <p:cond delay="0"/>
                                  </p:stCondLst>
                                  <p:childTnLst>
                                    <p:set>
                                      <p:cBhvr>
                                        <p:cTn id="142" dur="1" fill="hold">
                                          <p:stCondLst>
                                            <p:cond delay="0"/>
                                          </p:stCondLst>
                                        </p:cTn>
                                        <p:tgtEl>
                                          <p:spTgt spid="68"/>
                                        </p:tgtEl>
                                        <p:attrNameLst>
                                          <p:attrName>style.visibility</p:attrName>
                                        </p:attrNameLst>
                                      </p:cBhvr>
                                      <p:to>
                                        <p:strVal val="hidden"/>
                                      </p:to>
                                    </p:set>
                                  </p:childTnLst>
                                </p:cTn>
                              </p:par>
                              <p:par>
                                <p:cTn id="143" presetID="1" presetClass="exit" presetSubtype="0" fill="hold" grpId="3" nodeType="withEffect">
                                  <p:stCondLst>
                                    <p:cond delay="0"/>
                                  </p:stCondLst>
                                  <p:childTnLst>
                                    <p:set>
                                      <p:cBhvr>
                                        <p:cTn id="144" dur="1" fill="hold">
                                          <p:stCondLst>
                                            <p:cond delay="0"/>
                                          </p:stCondLst>
                                        </p:cTn>
                                        <p:tgtEl>
                                          <p:spTgt spid="69"/>
                                        </p:tgtEl>
                                        <p:attrNameLst>
                                          <p:attrName>style.visibility</p:attrName>
                                        </p:attrNameLst>
                                      </p:cBhvr>
                                      <p:to>
                                        <p:strVal val="hidden"/>
                                      </p:to>
                                    </p:set>
                                  </p:childTnLst>
                                </p:cTn>
                              </p:par>
                              <p:par>
                                <p:cTn id="145" presetID="1" presetClass="exit" presetSubtype="0" fill="hold" grpId="4" nodeType="withEffect">
                                  <p:stCondLst>
                                    <p:cond delay="0"/>
                                  </p:stCondLst>
                                  <p:childTnLst>
                                    <p:set>
                                      <p:cBhvr>
                                        <p:cTn id="146" dur="1" fill="hold">
                                          <p:stCondLst>
                                            <p:cond delay="0"/>
                                          </p:stCondLst>
                                        </p:cTn>
                                        <p:tgtEl>
                                          <p:spTgt spid="71"/>
                                        </p:tgtEl>
                                        <p:attrNameLst>
                                          <p:attrName>style.visibility</p:attrName>
                                        </p:attrNameLst>
                                      </p:cBhvr>
                                      <p:to>
                                        <p:strVal val="hidden"/>
                                      </p:to>
                                    </p:set>
                                  </p:childTnLst>
                                </p:cTn>
                              </p:par>
                              <p:par>
                                <p:cTn id="147" presetID="1" presetClass="exit" presetSubtype="0" fill="hold" grpId="4" nodeType="withEffect">
                                  <p:stCondLst>
                                    <p:cond delay="0"/>
                                  </p:stCondLst>
                                  <p:childTnLst>
                                    <p:set>
                                      <p:cBhvr>
                                        <p:cTn id="148" dur="1" fill="hold">
                                          <p:stCondLst>
                                            <p:cond delay="0"/>
                                          </p:stCondLst>
                                        </p:cTn>
                                        <p:tgtEl>
                                          <p:spTgt spid="72"/>
                                        </p:tgtEl>
                                        <p:attrNameLst>
                                          <p:attrName>style.visibility</p:attrName>
                                        </p:attrNameLst>
                                      </p:cBhvr>
                                      <p:to>
                                        <p:strVal val="hidden"/>
                                      </p:to>
                                    </p:set>
                                  </p:childTnLst>
                                </p:cTn>
                              </p:par>
                              <p:par>
                                <p:cTn id="149" presetID="1" presetClass="exit" presetSubtype="0" fill="hold" grpId="4" nodeType="withEffect">
                                  <p:stCondLst>
                                    <p:cond delay="0"/>
                                  </p:stCondLst>
                                  <p:childTnLst>
                                    <p:set>
                                      <p:cBhvr>
                                        <p:cTn id="150" dur="1" fill="hold">
                                          <p:stCondLst>
                                            <p:cond delay="0"/>
                                          </p:stCondLst>
                                        </p:cTn>
                                        <p:tgtEl>
                                          <p:spTgt spid="73"/>
                                        </p:tgtEl>
                                        <p:attrNameLst>
                                          <p:attrName>style.visibility</p:attrName>
                                        </p:attrNameLst>
                                      </p:cBhvr>
                                      <p:to>
                                        <p:strVal val="hidden"/>
                                      </p:to>
                                    </p:set>
                                  </p:childTnLst>
                                </p:cTn>
                              </p:par>
                              <p:par>
                                <p:cTn id="151" presetID="1" presetClass="exit" presetSubtype="0" fill="hold" grpId="2" nodeType="withEffect">
                                  <p:stCondLst>
                                    <p:cond delay="0"/>
                                  </p:stCondLst>
                                  <p:childTnLst>
                                    <p:set>
                                      <p:cBhvr>
                                        <p:cTn id="152" dur="1" fill="hold">
                                          <p:stCondLst>
                                            <p:cond delay="0"/>
                                          </p:stCondLst>
                                        </p:cTn>
                                        <p:tgtEl>
                                          <p:spTgt spid="67"/>
                                        </p:tgtEl>
                                        <p:attrNameLst>
                                          <p:attrName>style.visibility</p:attrName>
                                        </p:attrNameLst>
                                      </p:cBhvr>
                                      <p:to>
                                        <p:strVal val="hidden"/>
                                      </p:to>
                                    </p:set>
                                  </p:childTnLst>
                                </p:cTn>
                              </p:par>
                              <p:par>
                                <p:cTn id="153" presetID="1" presetClass="exit" presetSubtype="0" fill="hold" nodeType="withEffect">
                                  <p:stCondLst>
                                    <p:cond delay="0"/>
                                  </p:stCondLst>
                                  <p:childTnLst>
                                    <p:set>
                                      <p:cBhvr>
                                        <p:cTn id="154" dur="1" fill="hold">
                                          <p:stCondLst>
                                            <p:cond delay="0"/>
                                          </p:stCondLst>
                                        </p:cTn>
                                        <p:tgtEl>
                                          <p:spTgt spid="46"/>
                                        </p:tgtEl>
                                        <p:attrNameLst>
                                          <p:attrName>style.visibility</p:attrName>
                                        </p:attrNameLst>
                                      </p:cBhvr>
                                      <p:to>
                                        <p:strVal val="hidden"/>
                                      </p:to>
                                    </p:set>
                                  </p:childTnLst>
                                </p:cTn>
                              </p:par>
                              <p:par>
                                <p:cTn id="155" presetID="1" presetClass="entr" presetSubtype="0" fill="hold" nodeType="withEffect">
                                  <p:stCondLst>
                                    <p:cond delay="0"/>
                                  </p:stCondLst>
                                  <p:childTnLst>
                                    <p:set>
                                      <p:cBhvr>
                                        <p:cTn id="156" dur="1" fill="hold">
                                          <p:stCondLst>
                                            <p:cond delay="0"/>
                                          </p:stCondLst>
                                        </p:cTn>
                                        <p:tgtEl>
                                          <p:spTgt spid="76"/>
                                        </p:tgtEl>
                                        <p:attrNameLst>
                                          <p:attrName>style.visibility</p:attrName>
                                        </p:attrNameLst>
                                      </p:cBhvr>
                                      <p:to>
                                        <p:strVal val="visible"/>
                                      </p:to>
                                    </p:set>
                                  </p:childTnLst>
                                </p:cTn>
                              </p:par>
                              <p:par>
                                <p:cTn id="157" presetID="1" presetClass="entr" presetSubtype="0" fill="hold" grpId="7" nodeType="withEffect">
                                  <p:stCondLst>
                                    <p:cond delay="0"/>
                                  </p:stCondLst>
                                  <p:childTnLst>
                                    <p:set>
                                      <p:cBhvr>
                                        <p:cTn id="158" dur="1" fill="hold">
                                          <p:stCondLst>
                                            <p:cond delay="0"/>
                                          </p:stCondLst>
                                        </p:cTn>
                                        <p:tgtEl>
                                          <p:spTgt spid="70"/>
                                        </p:tgtEl>
                                        <p:attrNameLst>
                                          <p:attrName>style.visibility</p:attrName>
                                        </p:attrNameLst>
                                      </p:cBhvr>
                                      <p:to>
                                        <p:strVal val="visible"/>
                                      </p:to>
                                    </p:set>
                                  </p:childTnLst>
                                </p:cTn>
                              </p:par>
                            </p:childTnLst>
                          </p:cTn>
                        </p:par>
                      </p:childTnLst>
                    </p:cTn>
                  </p:par>
                </p:childTnLst>
              </p:cTn>
              <p:nextCondLst>
                <p:cond evt="onClick" delay="0">
                  <p:tgtEl>
                    <p:spTgt spid="63"/>
                  </p:tgtEl>
                </p:cond>
              </p:nextCondLst>
            </p:seq>
            <p:seq concurrent="1" nextAc="seek">
              <p:cTn id="159" restart="whenNotActive" fill="hold" evtFilter="cancelBubble" nodeType="interactiveSeq">
                <p:stCondLst>
                  <p:cond evt="onClick" delay="0">
                    <p:tgtEl>
                      <p:spTgt spid="64"/>
                    </p:tgtEl>
                  </p:cond>
                </p:stCondLst>
                <p:endSync evt="end" delay="0">
                  <p:rtn val="all"/>
                </p:endSync>
                <p:childTnLst>
                  <p:par>
                    <p:cTn id="160" fill="hold">
                      <p:stCondLst>
                        <p:cond delay="0"/>
                      </p:stCondLst>
                      <p:childTnLst>
                        <p:par>
                          <p:cTn id="161" fill="hold">
                            <p:stCondLst>
                              <p:cond delay="0"/>
                            </p:stCondLst>
                            <p:childTnLst>
                              <p:par>
                                <p:cTn id="162" presetID="1" presetClass="exit" presetSubtype="0" fill="hold" nodeType="clickEffect">
                                  <p:stCondLst>
                                    <p:cond delay="0"/>
                                  </p:stCondLst>
                                  <p:childTnLst>
                                    <p:set>
                                      <p:cBhvr>
                                        <p:cTn id="163" dur="1" fill="hold">
                                          <p:stCondLst>
                                            <p:cond delay="0"/>
                                          </p:stCondLst>
                                        </p:cTn>
                                        <p:tgtEl>
                                          <p:spTgt spid="79"/>
                                        </p:tgtEl>
                                        <p:attrNameLst>
                                          <p:attrName>style.visibility</p:attrName>
                                        </p:attrNameLst>
                                      </p:cBhvr>
                                      <p:to>
                                        <p:strVal val="hidden"/>
                                      </p:to>
                                    </p:set>
                                  </p:childTnLst>
                                </p:cTn>
                              </p:par>
                              <p:par>
                                <p:cTn id="164" presetID="1" presetClass="exit" presetSubtype="0" fill="hold" nodeType="withEffect">
                                  <p:stCondLst>
                                    <p:cond delay="0"/>
                                  </p:stCondLst>
                                  <p:childTnLst>
                                    <p:set>
                                      <p:cBhvr>
                                        <p:cTn id="165" dur="1" fill="hold">
                                          <p:stCondLst>
                                            <p:cond delay="0"/>
                                          </p:stCondLst>
                                        </p:cTn>
                                        <p:tgtEl>
                                          <p:spTgt spid="74"/>
                                        </p:tgtEl>
                                        <p:attrNameLst>
                                          <p:attrName>style.visibility</p:attrName>
                                        </p:attrNameLst>
                                      </p:cBhvr>
                                      <p:to>
                                        <p:strVal val="hidden"/>
                                      </p:to>
                                    </p:set>
                                  </p:childTnLst>
                                </p:cTn>
                              </p:par>
                              <p:par>
                                <p:cTn id="166" presetID="1" presetClass="exit" presetSubtype="0" fill="hold" nodeType="withEffect">
                                  <p:stCondLst>
                                    <p:cond delay="0"/>
                                  </p:stCondLst>
                                  <p:childTnLst>
                                    <p:set>
                                      <p:cBhvr>
                                        <p:cTn id="167" dur="1" fill="hold">
                                          <p:stCondLst>
                                            <p:cond delay="0"/>
                                          </p:stCondLst>
                                        </p:cTn>
                                        <p:tgtEl>
                                          <p:spTgt spid="75"/>
                                        </p:tgtEl>
                                        <p:attrNameLst>
                                          <p:attrName>style.visibility</p:attrName>
                                        </p:attrNameLst>
                                      </p:cBhvr>
                                      <p:to>
                                        <p:strVal val="hidden"/>
                                      </p:to>
                                    </p:set>
                                  </p:childTnLst>
                                </p:cTn>
                              </p:par>
                              <p:par>
                                <p:cTn id="168" presetID="1" presetClass="exit" presetSubtype="0" fill="hold" nodeType="withEffect">
                                  <p:stCondLst>
                                    <p:cond delay="0"/>
                                  </p:stCondLst>
                                  <p:childTnLst>
                                    <p:set>
                                      <p:cBhvr>
                                        <p:cTn id="169" dur="1" fill="hold">
                                          <p:stCondLst>
                                            <p:cond delay="0"/>
                                          </p:stCondLst>
                                        </p:cTn>
                                        <p:tgtEl>
                                          <p:spTgt spid="76"/>
                                        </p:tgtEl>
                                        <p:attrNameLst>
                                          <p:attrName>style.visibility</p:attrName>
                                        </p:attrNameLst>
                                      </p:cBhvr>
                                      <p:to>
                                        <p:strVal val="hidden"/>
                                      </p:to>
                                    </p:set>
                                  </p:childTnLst>
                                </p:cTn>
                              </p:par>
                              <p:par>
                                <p:cTn id="170" presetID="1" presetClass="exit" presetSubtype="0" fill="hold" nodeType="withEffect">
                                  <p:stCondLst>
                                    <p:cond delay="0"/>
                                  </p:stCondLst>
                                  <p:childTnLst>
                                    <p:set>
                                      <p:cBhvr>
                                        <p:cTn id="171" dur="1" fill="hold">
                                          <p:stCondLst>
                                            <p:cond delay="0"/>
                                          </p:stCondLst>
                                        </p:cTn>
                                        <p:tgtEl>
                                          <p:spTgt spid="78"/>
                                        </p:tgtEl>
                                        <p:attrNameLst>
                                          <p:attrName>style.visibility</p:attrName>
                                        </p:attrNameLst>
                                      </p:cBhvr>
                                      <p:to>
                                        <p:strVal val="hidden"/>
                                      </p:to>
                                    </p:set>
                                  </p:childTnLst>
                                </p:cTn>
                              </p:par>
                              <p:par>
                                <p:cTn id="172" presetID="1" presetClass="exit" presetSubtype="0" fill="hold" grpId="4" nodeType="withEffect">
                                  <p:stCondLst>
                                    <p:cond delay="0"/>
                                  </p:stCondLst>
                                  <p:childTnLst>
                                    <p:set>
                                      <p:cBhvr>
                                        <p:cTn id="173" dur="1" fill="hold">
                                          <p:stCondLst>
                                            <p:cond delay="0"/>
                                          </p:stCondLst>
                                        </p:cTn>
                                        <p:tgtEl>
                                          <p:spTgt spid="68"/>
                                        </p:tgtEl>
                                        <p:attrNameLst>
                                          <p:attrName>style.visibility</p:attrName>
                                        </p:attrNameLst>
                                      </p:cBhvr>
                                      <p:to>
                                        <p:strVal val="hidden"/>
                                      </p:to>
                                    </p:set>
                                  </p:childTnLst>
                                </p:cTn>
                              </p:par>
                              <p:par>
                                <p:cTn id="174" presetID="1" presetClass="exit" presetSubtype="0" fill="hold" grpId="4" nodeType="withEffect">
                                  <p:stCondLst>
                                    <p:cond delay="0"/>
                                  </p:stCondLst>
                                  <p:childTnLst>
                                    <p:set>
                                      <p:cBhvr>
                                        <p:cTn id="175" dur="1" fill="hold">
                                          <p:stCondLst>
                                            <p:cond delay="0"/>
                                          </p:stCondLst>
                                        </p:cTn>
                                        <p:tgtEl>
                                          <p:spTgt spid="69"/>
                                        </p:tgtEl>
                                        <p:attrNameLst>
                                          <p:attrName>style.visibility</p:attrName>
                                        </p:attrNameLst>
                                      </p:cBhvr>
                                      <p:to>
                                        <p:strVal val="hidden"/>
                                      </p:to>
                                    </p:set>
                                  </p:childTnLst>
                                </p:cTn>
                              </p:par>
                              <p:par>
                                <p:cTn id="176" presetID="1" presetClass="exit" presetSubtype="0" fill="hold" grpId="4" nodeType="withEffect">
                                  <p:stCondLst>
                                    <p:cond delay="0"/>
                                  </p:stCondLst>
                                  <p:childTnLst>
                                    <p:set>
                                      <p:cBhvr>
                                        <p:cTn id="177" dur="1" fill="hold">
                                          <p:stCondLst>
                                            <p:cond delay="0"/>
                                          </p:stCondLst>
                                        </p:cTn>
                                        <p:tgtEl>
                                          <p:spTgt spid="70"/>
                                        </p:tgtEl>
                                        <p:attrNameLst>
                                          <p:attrName>style.visibility</p:attrName>
                                        </p:attrNameLst>
                                      </p:cBhvr>
                                      <p:to>
                                        <p:strVal val="hidden"/>
                                      </p:to>
                                    </p:set>
                                  </p:childTnLst>
                                </p:cTn>
                              </p:par>
                              <p:par>
                                <p:cTn id="178" presetID="1" presetClass="exit" presetSubtype="0" fill="hold" grpId="5" nodeType="withEffect">
                                  <p:stCondLst>
                                    <p:cond delay="0"/>
                                  </p:stCondLst>
                                  <p:childTnLst>
                                    <p:set>
                                      <p:cBhvr>
                                        <p:cTn id="179" dur="1" fill="hold">
                                          <p:stCondLst>
                                            <p:cond delay="0"/>
                                          </p:stCondLst>
                                        </p:cTn>
                                        <p:tgtEl>
                                          <p:spTgt spid="72"/>
                                        </p:tgtEl>
                                        <p:attrNameLst>
                                          <p:attrName>style.visibility</p:attrName>
                                        </p:attrNameLst>
                                      </p:cBhvr>
                                      <p:to>
                                        <p:strVal val="hidden"/>
                                      </p:to>
                                    </p:set>
                                  </p:childTnLst>
                                </p:cTn>
                              </p:par>
                              <p:par>
                                <p:cTn id="180" presetID="1" presetClass="exit" presetSubtype="0" fill="hold" grpId="5" nodeType="withEffect">
                                  <p:stCondLst>
                                    <p:cond delay="0"/>
                                  </p:stCondLst>
                                  <p:childTnLst>
                                    <p:set>
                                      <p:cBhvr>
                                        <p:cTn id="181" dur="1" fill="hold">
                                          <p:stCondLst>
                                            <p:cond delay="0"/>
                                          </p:stCondLst>
                                        </p:cTn>
                                        <p:tgtEl>
                                          <p:spTgt spid="73"/>
                                        </p:tgtEl>
                                        <p:attrNameLst>
                                          <p:attrName>style.visibility</p:attrName>
                                        </p:attrNameLst>
                                      </p:cBhvr>
                                      <p:to>
                                        <p:strVal val="hidden"/>
                                      </p:to>
                                    </p:set>
                                  </p:childTnLst>
                                </p:cTn>
                              </p:par>
                              <p:par>
                                <p:cTn id="182" presetID="1" presetClass="exit" presetSubtype="0" fill="hold" grpId="3" nodeType="withEffect">
                                  <p:stCondLst>
                                    <p:cond delay="0"/>
                                  </p:stCondLst>
                                  <p:childTnLst>
                                    <p:set>
                                      <p:cBhvr>
                                        <p:cTn id="183" dur="1" fill="hold">
                                          <p:stCondLst>
                                            <p:cond delay="0"/>
                                          </p:stCondLst>
                                        </p:cTn>
                                        <p:tgtEl>
                                          <p:spTgt spid="67"/>
                                        </p:tgtEl>
                                        <p:attrNameLst>
                                          <p:attrName>style.visibility</p:attrName>
                                        </p:attrNameLst>
                                      </p:cBhvr>
                                      <p:to>
                                        <p:strVal val="hidden"/>
                                      </p:to>
                                    </p:set>
                                  </p:childTnLst>
                                </p:cTn>
                              </p:par>
                              <p:par>
                                <p:cTn id="184" presetID="1" presetClass="exit" presetSubtype="0" fill="hold" nodeType="withEffect">
                                  <p:stCondLst>
                                    <p:cond delay="0"/>
                                  </p:stCondLst>
                                  <p:childTnLst>
                                    <p:set>
                                      <p:cBhvr>
                                        <p:cTn id="185" dur="1" fill="hold">
                                          <p:stCondLst>
                                            <p:cond delay="0"/>
                                          </p:stCondLst>
                                        </p:cTn>
                                        <p:tgtEl>
                                          <p:spTgt spid="46"/>
                                        </p:tgtEl>
                                        <p:attrNameLst>
                                          <p:attrName>style.visibility</p:attrName>
                                        </p:attrNameLst>
                                      </p:cBhvr>
                                      <p:to>
                                        <p:strVal val="hidden"/>
                                      </p:to>
                                    </p:set>
                                  </p:childTnLst>
                                </p:cTn>
                              </p:par>
                              <p:par>
                                <p:cTn id="186" presetID="1" presetClass="entr" presetSubtype="0" fill="hold" nodeType="withEffect">
                                  <p:stCondLst>
                                    <p:cond delay="0"/>
                                  </p:stCondLst>
                                  <p:childTnLst>
                                    <p:set>
                                      <p:cBhvr>
                                        <p:cTn id="187" dur="1" fill="hold">
                                          <p:stCondLst>
                                            <p:cond delay="0"/>
                                          </p:stCondLst>
                                        </p:cTn>
                                        <p:tgtEl>
                                          <p:spTgt spid="77"/>
                                        </p:tgtEl>
                                        <p:attrNameLst>
                                          <p:attrName>style.visibility</p:attrName>
                                        </p:attrNameLst>
                                      </p:cBhvr>
                                      <p:to>
                                        <p:strVal val="visible"/>
                                      </p:to>
                                    </p:set>
                                  </p:childTnLst>
                                </p:cTn>
                              </p:par>
                              <p:par>
                                <p:cTn id="188" presetID="1" presetClass="entr" presetSubtype="0" fill="hold" grpId="7" nodeType="withEffect">
                                  <p:stCondLst>
                                    <p:cond delay="0"/>
                                  </p:stCondLst>
                                  <p:childTnLst>
                                    <p:set>
                                      <p:cBhvr>
                                        <p:cTn id="189" dur="1" fill="hold">
                                          <p:stCondLst>
                                            <p:cond delay="0"/>
                                          </p:stCondLst>
                                        </p:cTn>
                                        <p:tgtEl>
                                          <p:spTgt spid="71"/>
                                        </p:tgtEl>
                                        <p:attrNameLst>
                                          <p:attrName>style.visibility</p:attrName>
                                        </p:attrNameLst>
                                      </p:cBhvr>
                                      <p:to>
                                        <p:strVal val="visible"/>
                                      </p:to>
                                    </p:set>
                                  </p:childTnLst>
                                </p:cTn>
                              </p:par>
                            </p:childTnLst>
                          </p:cTn>
                        </p:par>
                      </p:childTnLst>
                    </p:cTn>
                  </p:par>
                </p:childTnLst>
              </p:cTn>
              <p:nextCondLst>
                <p:cond evt="onClick" delay="0">
                  <p:tgtEl>
                    <p:spTgt spid="64"/>
                  </p:tgtEl>
                </p:cond>
              </p:nextCondLst>
            </p:seq>
            <p:seq concurrent="1" nextAc="seek">
              <p:cTn id="190" restart="whenNotActive" fill="hold" evtFilter="cancelBubble" nodeType="interactiveSeq">
                <p:stCondLst>
                  <p:cond evt="onClick" delay="0">
                    <p:tgtEl>
                      <p:spTgt spid="65"/>
                    </p:tgtEl>
                  </p:cond>
                </p:stCondLst>
                <p:endSync evt="end" delay="0">
                  <p:rtn val="all"/>
                </p:endSync>
                <p:childTnLst>
                  <p:par>
                    <p:cTn id="191" fill="hold">
                      <p:stCondLst>
                        <p:cond delay="0"/>
                      </p:stCondLst>
                      <p:childTnLst>
                        <p:par>
                          <p:cTn id="192" fill="hold">
                            <p:stCondLst>
                              <p:cond delay="0"/>
                            </p:stCondLst>
                            <p:childTnLst>
                              <p:par>
                                <p:cTn id="193" presetID="1" presetClass="exit" presetSubtype="0" fill="hold" nodeType="clickEffect">
                                  <p:stCondLst>
                                    <p:cond delay="0"/>
                                  </p:stCondLst>
                                  <p:childTnLst>
                                    <p:set>
                                      <p:cBhvr>
                                        <p:cTn id="194" dur="1" fill="hold">
                                          <p:stCondLst>
                                            <p:cond delay="0"/>
                                          </p:stCondLst>
                                        </p:cTn>
                                        <p:tgtEl>
                                          <p:spTgt spid="79"/>
                                        </p:tgtEl>
                                        <p:attrNameLst>
                                          <p:attrName>style.visibility</p:attrName>
                                        </p:attrNameLst>
                                      </p:cBhvr>
                                      <p:to>
                                        <p:strVal val="hidden"/>
                                      </p:to>
                                    </p:set>
                                  </p:childTnLst>
                                </p:cTn>
                              </p:par>
                              <p:par>
                                <p:cTn id="195" presetID="1" presetClass="exit" presetSubtype="0" fill="hold" nodeType="withEffect">
                                  <p:stCondLst>
                                    <p:cond delay="0"/>
                                  </p:stCondLst>
                                  <p:childTnLst>
                                    <p:set>
                                      <p:cBhvr>
                                        <p:cTn id="196" dur="1" fill="hold">
                                          <p:stCondLst>
                                            <p:cond delay="0"/>
                                          </p:stCondLst>
                                        </p:cTn>
                                        <p:tgtEl>
                                          <p:spTgt spid="74"/>
                                        </p:tgtEl>
                                        <p:attrNameLst>
                                          <p:attrName>style.visibility</p:attrName>
                                        </p:attrNameLst>
                                      </p:cBhvr>
                                      <p:to>
                                        <p:strVal val="hidden"/>
                                      </p:to>
                                    </p:set>
                                  </p:childTnLst>
                                </p:cTn>
                              </p:par>
                              <p:par>
                                <p:cTn id="197" presetID="1" presetClass="exit" presetSubtype="0" fill="hold" nodeType="withEffect">
                                  <p:stCondLst>
                                    <p:cond delay="0"/>
                                  </p:stCondLst>
                                  <p:childTnLst>
                                    <p:set>
                                      <p:cBhvr>
                                        <p:cTn id="198" dur="1" fill="hold">
                                          <p:stCondLst>
                                            <p:cond delay="0"/>
                                          </p:stCondLst>
                                        </p:cTn>
                                        <p:tgtEl>
                                          <p:spTgt spid="75"/>
                                        </p:tgtEl>
                                        <p:attrNameLst>
                                          <p:attrName>style.visibility</p:attrName>
                                        </p:attrNameLst>
                                      </p:cBhvr>
                                      <p:to>
                                        <p:strVal val="hidden"/>
                                      </p:to>
                                    </p:set>
                                  </p:childTnLst>
                                </p:cTn>
                              </p:par>
                              <p:par>
                                <p:cTn id="199" presetID="1" presetClass="exit" presetSubtype="0" fill="hold" nodeType="withEffect">
                                  <p:stCondLst>
                                    <p:cond delay="0"/>
                                  </p:stCondLst>
                                  <p:childTnLst>
                                    <p:set>
                                      <p:cBhvr>
                                        <p:cTn id="200" dur="1" fill="hold">
                                          <p:stCondLst>
                                            <p:cond delay="0"/>
                                          </p:stCondLst>
                                        </p:cTn>
                                        <p:tgtEl>
                                          <p:spTgt spid="76"/>
                                        </p:tgtEl>
                                        <p:attrNameLst>
                                          <p:attrName>style.visibility</p:attrName>
                                        </p:attrNameLst>
                                      </p:cBhvr>
                                      <p:to>
                                        <p:strVal val="hidden"/>
                                      </p:to>
                                    </p:set>
                                  </p:childTnLst>
                                </p:cTn>
                              </p:par>
                              <p:par>
                                <p:cTn id="201" presetID="1" presetClass="exit" presetSubtype="0" fill="hold" nodeType="withEffect">
                                  <p:stCondLst>
                                    <p:cond delay="0"/>
                                  </p:stCondLst>
                                  <p:childTnLst>
                                    <p:set>
                                      <p:cBhvr>
                                        <p:cTn id="202" dur="1" fill="hold">
                                          <p:stCondLst>
                                            <p:cond delay="0"/>
                                          </p:stCondLst>
                                        </p:cTn>
                                        <p:tgtEl>
                                          <p:spTgt spid="77"/>
                                        </p:tgtEl>
                                        <p:attrNameLst>
                                          <p:attrName>style.visibility</p:attrName>
                                        </p:attrNameLst>
                                      </p:cBhvr>
                                      <p:to>
                                        <p:strVal val="hidden"/>
                                      </p:to>
                                    </p:set>
                                  </p:childTnLst>
                                </p:cTn>
                              </p:par>
                              <p:par>
                                <p:cTn id="203" presetID="1" presetClass="exit" presetSubtype="0" fill="hold" grpId="5" nodeType="withEffect">
                                  <p:stCondLst>
                                    <p:cond delay="0"/>
                                  </p:stCondLst>
                                  <p:childTnLst>
                                    <p:set>
                                      <p:cBhvr>
                                        <p:cTn id="204" dur="1" fill="hold">
                                          <p:stCondLst>
                                            <p:cond delay="0"/>
                                          </p:stCondLst>
                                        </p:cTn>
                                        <p:tgtEl>
                                          <p:spTgt spid="68"/>
                                        </p:tgtEl>
                                        <p:attrNameLst>
                                          <p:attrName>style.visibility</p:attrName>
                                        </p:attrNameLst>
                                      </p:cBhvr>
                                      <p:to>
                                        <p:strVal val="hidden"/>
                                      </p:to>
                                    </p:set>
                                  </p:childTnLst>
                                </p:cTn>
                              </p:par>
                              <p:par>
                                <p:cTn id="205" presetID="1" presetClass="exit" presetSubtype="0" fill="hold" grpId="5" nodeType="withEffect">
                                  <p:stCondLst>
                                    <p:cond delay="0"/>
                                  </p:stCondLst>
                                  <p:childTnLst>
                                    <p:set>
                                      <p:cBhvr>
                                        <p:cTn id="206" dur="1" fill="hold">
                                          <p:stCondLst>
                                            <p:cond delay="0"/>
                                          </p:stCondLst>
                                        </p:cTn>
                                        <p:tgtEl>
                                          <p:spTgt spid="69"/>
                                        </p:tgtEl>
                                        <p:attrNameLst>
                                          <p:attrName>style.visibility</p:attrName>
                                        </p:attrNameLst>
                                      </p:cBhvr>
                                      <p:to>
                                        <p:strVal val="hidden"/>
                                      </p:to>
                                    </p:set>
                                  </p:childTnLst>
                                </p:cTn>
                              </p:par>
                              <p:par>
                                <p:cTn id="207" presetID="1" presetClass="exit" presetSubtype="0" fill="hold" grpId="5" nodeType="withEffect">
                                  <p:stCondLst>
                                    <p:cond delay="0"/>
                                  </p:stCondLst>
                                  <p:childTnLst>
                                    <p:set>
                                      <p:cBhvr>
                                        <p:cTn id="208" dur="1" fill="hold">
                                          <p:stCondLst>
                                            <p:cond delay="0"/>
                                          </p:stCondLst>
                                        </p:cTn>
                                        <p:tgtEl>
                                          <p:spTgt spid="70"/>
                                        </p:tgtEl>
                                        <p:attrNameLst>
                                          <p:attrName>style.visibility</p:attrName>
                                        </p:attrNameLst>
                                      </p:cBhvr>
                                      <p:to>
                                        <p:strVal val="hidden"/>
                                      </p:to>
                                    </p:set>
                                  </p:childTnLst>
                                </p:cTn>
                              </p:par>
                              <p:par>
                                <p:cTn id="209" presetID="1" presetClass="exit" presetSubtype="0" fill="hold" grpId="5" nodeType="withEffect">
                                  <p:stCondLst>
                                    <p:cond delay="0"/>
                                  </p:stCondLst>
                                  <p:childTnLst>
                                    <p:set>
                                      <p:cBhvr>
                                        <p:cTn id="210" dur="1" fill="hold">
                                          <p:stCondLst>
                                            <p:cond delay="0"/>
                                          </p:stCondLst>
                                        </p:cTn>
                                        <p:tgtEl>
                                          <p:spTgt spid="71"/>
                                        </p:tgtEl>
                                        <p:attrNameLst>
                                          <p:attrName>style.visibility</p:attrName>
                                        </p:attrNameLst>
                                      </p:cBhvr>
                                      <p:to>
                                        <p:strVal val="hidden"/>
                                      </p:to>
                                    </p:set>
                                  </p:childTnLst>
                                </p:cTn>
                              </p:par>
                              <p:par>
                                <p:cTn id="211" presetID="1" presetClass="exit" presetSubtype="0" fill="hold" grpId="6" nodeType="withEffect">
                                  <p:stCondLst>
                                    <p:cond delay="0"/>
                                  </p:stCondLst>
                                  <p:childTnLst>
                                    <p:set>
                                      <p:cBhvr>
                                        <p:cTn id="212" dur="1" fill="hold">
                                          <p:stCondLst>
                                            <p:cond delay="0"/>
                                          </p:stCondLst>
                                        </p:cTn>
                                        <p:tgtEl>
                                          <p:spTgt spid="73"/>
                                        </p:tgtEl>
                                        <p:attrNameLst>
                                          <p:attrName>style.visibility</p:attrName>
                                        </p:attrNameLst>
                                      </p:cBhvr>
                                      <p:to>
                                        <p:strVal val="hidden"/>
                                      </p:to>
                                    </p:set>
                                  </p:childTnLst>
                                </p:cTn>
                              </p:par>
                              <p:par>
                                <p:cTn id="213" presetID="1" presetClass="exit" presetSubtype="0" fill="hold" grpId="4" nodeType="withEffect">
                                  <p:stCondLst>
                                    <p:cond delay="0"/>
                                  </p:stCondLst>
                                  <p:childTnLst>
                                    <p:set>
                                      <p:cBhvr>
                                        <p:cTn id="214" dur="1" fill="hold">
                                          <p:stCondLst>
                                            <p:cond delay="0"/>
                                          </p:stCondLst>
                                        </p:cTn>
                                        <p:tgtEl>
                                          <p:spTgt spid="67"/>
                                        </p:tgtEl>
                                        <p:attrNameLst>
                                          <p:attrName>style.visibility</p:attrName>
                                        </p:attrNameLst>
                                      </p:cBhvr>
                                      <p:to>
                                        <p:strVal val="hidden"/>
                                      </p:to>
                                    </p:set>
                                  </p:childTnLst>
                                </p:cTn>
                              </p:par>
                              <p:par>
                                <p:cTn id="215" presetID="1" presetClass="exit" presetSubtype="0" fill="hold" nodeType="withEffect">
                                  <p:stCondLst>
                                    <p:cond delay="0"/>
                                  </p:stCondLst>
                                  <p:childTnLst>
                                    <p:set>
                                      <p:cBhvr>
                                        <p:cTn id="216" dur="1" fill="hold">
                                          <p:stCondLst>
                                            <p:cond delay="0"/>
                                          </p:stCondLst>
                                        </p:cTn>
                                        <p:tgtEl>
                                          <p:spTgt spid="46"/>
                                        </p:tgtEl>
                                        <p:attrNameLst>
                                          <p:attrName>style.visibility</p:attrName>
                                        </p:attrNameLst>
                                      </p:cBhvr>
                                      <p:to>
                                        <p:strVal val="hidden"/>
                                      </p:to>
                                    </p:set>
                                  </p:childTnLst>
                                </p:cTn>
                              </p:par>
                              <p:par>
                                <p:cTn id="217" presetID="1" presetClass="entr" presetSubtype="0" fill="hold" nodeType="withEffect">
                                  <p:stCondLst>
                                    <p:cond delay="0"/>
                                  </p:stCondLst>
                                  <p:childTnLst>
                                    <p:set>
                                      <p:cBhvr>
                                        <p:cTn id="218" dur="1" fill="hold">
                                          <p:stCondLst>
                                            <p:cond delay="0"/>
                                          </p:stCondLst>
                                        </p:cTn>
                                        <p:tgtEl>
                                          <p:spTgt spid="78"/>
                                        </p:tgtEl>
                                        <p:attrNameLst>
                                          <p:attrName>style.visibility</p:attrName>
                                        </p:attrNameLst>
                                      </p:cBhvr>
                                      <p:to>
                                        <p:strVal val="visible"/>
                                      </p:to>
                                    </p:set>
                                  </p:childTnLst>
                                </p:cTn>
                              </p:par>
                              <p:par>
                                <p:cTn id="219" presetID="1" presetClass="entr" presetSubtype="0" fill="hold" grpId="7" nodeType="withEffect">
                                  <p:stCondLst>
                                    <p:cond delay="0"/>
                                  </p:stCondLst>
                                  <p:childTnLst>
                                    <p:set>
                                      <p:cBhvr>
                                        <p:cTn id="220" dur="1" fill="hold">
                                          <p:stCondLst>
                                            <p:cond delay="0"/>
                                          </p:stCondLst>
                                        </p:cTn>
                                        <p:tgtEl>
                                          <p:spTgt spid="72"/>
                                        </p:tgtEl>
                                        <p:attrNameLst>
                                          <p:attrName>style.visibility</p:attrName>
                                        </p:attrNameLst>
                                      </p:cBhvr>
                                      <p:to>
                                        <p:strVal val="visible"/>
                                      </p:to>
                                    </p:set>
                                  </p:childTnLst>
                                </p:cTn>
                              </p:par>
                            </p:childTnLst>
                          </p:cTn>
                        </p:par>
                      </p:childTnLst>
                    </p:cTn>
                  </p:par>
                </p:childTnLst>
              </p:cTn>
              <p:nextCondLst>
                <p:cond evt="onClick" delay="0">
                  <p:tgtEl>
                    <p:spTgt spid="65"/>
                  </p:tgtEl>
                </p:cond>
              </p:nextCondLst>
            </p:seq>
            <p:seq concurrent="1" nextAc="seek">
              <p:cTn id="221" restart="whenNotActive" fill="hold" evtFilter="cancelBubble" nodeType="interactiveSeq">
                <p:stCondLst>
                  <p:cond evt="onClick" delay="0">
                    <p:tgtEl>
                      <p:spTgt spid="66"/>
                    </p:tgtEl>
                  </p:cond>
                </p:stCondLst>
                <p:endSync evt="end" delay="0">
                  <p:rtn val="all"/>
                </p:endSync>
                <p:childTnLst>
                  <p:par>
                    <p:cTn id="222" fill="hold">
                      <p:stCondLst>
                        <p:cond delay="0"/>
                      </p:stCondLst>
                      <p:childTnLst>
                        <p:par>
                          <p:cTn id="223" fill="hold">
                            <p:stCondLst>
                              <p:cond delay="0"/>
                            </p:stCondLst>
                            <p:childTnLst>
                              <p:par>
                                <p:cTn id="224" presetID="1" presetClass="exit" presetSubtype="0" fill="hold" nodeType="clickEffect">
                                  <p:stCondLst>
                                    <p:cond delay="0"/>
                                  </p:stCondLst>
                                  <p:childTnLst>
                                    <p:set>
                                      <p:cBhvr>
                                        <p:cTn id="225" dur="1" fill="hold">
                                          <p:stCondLst>
                                            <p:cond delay="0"/>
                                          </p:stCondLst>
                                        </p:cTn>
                                        <p:tgtEl>
                                          <p:spTgt spid="74"/>
                                        </p:tgtEl>
                                        <p:attrNameLst>
                                          <p:attrName>style.visibility</p:attrName>
                                        </p:attrNameLst>
                                      </p:cBhvr>
                                      <p:to>
                                        <p:strVal val="hidden"/>
                                      </p:to>
                                    </p:set>
                                  </p:childTnLst>
                                </p:cTn>
                              </p:par>
                              <p:par>
                                <p:cTn id="226" presetID="1" presetClass="exit" presetSubtype="0" fill="hold" nodeType="withEffect">
                                  <p:stCondLst>
                                    <p:cond delay="0"/>
                                  </p:stCondLst>
                                  <p:childTnLst>
                                    <p:set>
                                      <p:cBhvr>
                                        <p:cTn id="227" dur="1" fill="hold">
                                          <p:stCondLst>
                                            <p:cond delay="0"/>
                                          </p:stCondLst>
                                        </p:cTn>
                                        <p:tgtEl>
                                          <p:spTgt spid="75"/>
                                        </p:tgtEl>
                                        <p:attrNameLst>
                                          <p:attrName>style.visibility</p:attrName>
                                        </p:attrNameLst>
                                      </p:cBhvr>
                                      <p:to>
                                        <p:strVal val="hidden"/>
                                      </p:to>
                                    </p:set>
                                  </p:childTnLst>
                                </p:cTn>
                              </p:par>
                              <p:par>
                                <p:cTn id="228" presetID="1" presetClass="exit" presetSubtype="0" fill="hold" nodeType="withEffect">
                                  <p:stCondLst>
                                    <p:cond delay="0"/>
                                  </p:stCondLst>
                                  <p:childTnLst>
                                    <p:set>
                                      <p:cBhvr>
                                        <p:cTn id="229" dur="1" fill="hold">
                                          <p:stCondLst>
                                            <p:cond delay="0"/>
                                          </p:stCondLst>
                                        </p:cTn>
                                        <p:tgtEl>
                                          <p:spTgt spid="76"/>
                                        </p:tgtEl>
                                        <p:attrNameLst>
                                          <p:attrName>style.visibility</p:attrName>
                                        </p:attrNameLst>
                                      </p:cBhvr>
                                      <p:to>
                                        <p:strVal val="hidden"/>
                                      </p:to>
                                    </p:set>
                                  </p:childTnLst>
                                </p:cTn>
                              </p:par>
                              <p:par>
                                <p:cTn id="230" presetID="1" presetClass="exit" presetSubtype="0" fill="hold" nodeType="withEffect">
                                  <p:stCondLst>
                                    <p:cond delay="0"/>
                                  </p:stCondLst>
                                  <p:childTnLst>
                                    <p:set>
                                      <p:cBhvr>
                                        <p:cTn id="231" dur="1" fill="hold">
                                          <p:stCondLst>
                                            <p:cond delay="0"/>
                                          </p:stCondLst>
                                        </p:cTn>
                                        <p:tgtEl>
                                          <p:spTgt spid="77"/>
                                        </p:tgtEl>
                                        <p:attrNameLst>
                                          <p:attrName>style.visibility</p:attrName>
                                        </p:attrNameLst>
                                      </p:cBhvr>
                                      <p:to>
                                        <p:strVal val="hidden"/>
                                      </p:to>
                                    </p:set>
                                  </p:childTnLst>
                                </p:cTn>
                              </p:par>
                              <p:par>
                                <p:cTn id="232" presetID="1" presetClass="exit" presetSubtype="0" fill="hold" nodeType="withEffect">
                                  <p:stCondLst>
                                    <p:cond delay="0"/>
                                  </p:stCondLst>
                                  <p:childTnLst>
                                    <p:set>
                                      <p:cBhvr>
                                        <p:cTn id="233" dur="1" fill="hold">
                                          <p:stCondLst>
                                            <p:cond delay="0"/>
                                          </p:stCondLst>
                                        </p:cTn>
                                        <p:tgtEl>
                                          <p:spTgt spid="78"/>
                                        </p:tgtEl>
                                        <p:attrNameLst>
                                          <p:attrName>style.visibility</p:attrName>
                                        </p:attrNameLst>
                                      </p:cBhvr>
                                      <p:to>
                                        <p:strVal val="hidden"/>
                                      </p:to>
                                    </p:set>
                                  </p:childTnLst>
                                </p:cTn>
                              </p:par>
                              <p:par>
                                <p:cTn id="234" presetID="1" presetClass="exit" presetSubtype="0" fill="hold" grpId="6" nodeType="withEffect">
                                  <p:stCondLst>
                                    <p:cond delay="0"/>
                                  </p:stCondLst>
                                  <p:childTnLst>
                                    <p:set>
                                      <p:cBhvr>
                                        <p:cTn id="235" dur="1" fill="hold">
                                          <p:stCondLst>
                                            <p:cond delay="0"/>
                                          </p:stCondLst>
                                        </p:cTn>
                                        <p:tgtEl>
                                          <p:spTgt spid="68"/>
                                        </p:tgtEl>
                                        <p:attrNameLst>
                                          <p:attrName>style.visibility</p:attrName>
                                        </p:attrNameLst>
                                      </p:cBhvr>
                                      <p:to>
                                        <p:strVal val="hidden"/>
                                      </p:to>
                                    </p:set>
                                  </p:childTnLst>
                                </p:cTn>
                              </p:par>
                              <p:par>
                                <p:cTn id="236" presetID="1" presetClass="exit" presetSubtype="0" fill="hold" grpId="6" nodeType="withEffect">
                                  <p:stCondLst>
                                    <p:cond delay="0"/>
                                  </p:stCondLst>
                                  <p:childTnLst>
                                    <p:set>
                                      <p:cBhvr>
                                        <p:cTn id="237" dur="1" fill="hold">
                                          <p:stCondLst>
                                            <p:cond delay="0"/>
                                          </p:stCondLst>
                                        </p:cTn>
                                        <p:tgtEl>
                                          <p:spTgt spid="69"/>
                                        </p:tgtEl>
                                        <p:attrNameLst>
                                          <p:attrName>style.visibility</p:attrName>
                                        </p:attrNameLst>
                                      </p:cBhvr>
                                      <p:to>
                                        <p:strVal val="hidden"/>
                                      </p:to>
                                    </p:set>
                                  </p:childTnLst>
                                </p:cTn>
                              </p:par>
                              <p:par>
                                <p:cTn id="238" presetID="1" presetClass="exit" presetSubtype="0" fill="hold" grpId="6" nodeType="withEffect">
                                  <p:stCondLst>
                                    <p:cond delay="0"/>
                                  </p:stCondLst>
                                  <p:childTnLst>
                                    <p:set>
                                      <p:cBhvr>
                                        <p:cTn id="239" dur="1" fill="hold">
                                          <p:stCondLst>
                                            <p:cond delay="0"/>
                                          </p:stCondLst>
                                        </p:cTn>
                                        <p:tgtEl>
                                          <p:spTgt spid="70"/>
                                        </p:tgtEl>
                                        <p:attrNameLst>
                                          <p:attrName>style.visibility</p:attrName>
                                        </p:attrNameLst>
                                      </p:cBhvr>
                                      <p:to>
                                        <p:strVal val="hidden"/>
                                      </p:to>
                                    </p:set>
                                  </p:childTnLst>
                                </p:cTn>
                              </p:par>
                              <p:par>
                                <p:cTn id="240" presetID="1" presetClass="exit" presetSubtype="0" fill="hold" grpId="6" nodeType="withEffect">
                                  <p:stCondLst>
                                    <p:cond delay="0"/>
                                  </p:stCondLst>
                                  <p:childTnLst>
                                    <p:set>
                                      <p:cBhvr>
                                        <p:cTn id="241" dur="1" fill="hold">
                                          <p:stCondLst>
                                            <p:cond delay="0"/>
                                          </p:stCondLst>
                                        </p:cTn>
                                        <p:tgtEl>
                                          <p:spTgt spid="71"/>
                                        </p:tgtEl>
                                        <p:attrNameLst>
                                          <p:attrName>style.visibility</p:attrName>
                                        </p:attrNameLst>
                                      </p:cBhvr>
                                      <p:to>
                                        <p:strVal val="hidden"/>
                                      </p:to>
                                    </p:set>
                                  </p:childTnLst>
                                </p:cTn>
                              </p:par>
                              <p:par>
                                <p:cTn id="242" presetID="1" presetClass="exit" presetSubtype="0" fill="hold" grpId="6" nodeType="withEffect">
                                  <p:stCondLst>
                                    <p:cond delay="0"/>
                                  </p:stCondLst>
                                  <p:childTnLst>
                                    <p:set>
                                      <p:cBhvr>
                                        <p:cTn id="243" dur="1" fill="hold">
                                          <p:stCondLst>
                                            <p:cond delay="0"/>
                                          </p:stCondLst>
                                        </p:cTn>
                                        <p:tgtEl>
                                          <p:spTgt spid="72"/>
                                        </p:tgtEl>
                                        <p:attrNameLst>
                                          <p:attrName>style.visibility</p:attrName>
                                        </p:attrNameLst>
                                      </p:cBhvr>
                                      <p:to>
                                        <p:strVal val="hidden"/>
                                      </p:to>
                                    </p:set>
                                  </p:childTnLst>
                                </p:cTn>
                              </p:par>
                              <p:par>
                                <p:cTn id="244" presetID="1" presetClass="exit" presetSubtype="0" fill="hold" grpId="5" nodeType="withEffect">
                                  <p:stCondLst>
                                    <p:cond delay="0"/>
                                  </p:stCondLst>
                                  <p:childTnLst>
                                    <p:set>
                                      <p:cBhvr>
                                        <p:cTn id="245" dur="1" fill="hold">
                                          <p:stCondLst>
                                            <p:cond delay="0"/>
                                          </p:stCondLst>
                                        </p:cTn>
                                        <p:tgtEl>
                                          <p:spTgt spid="67"/>
                                        </p:tgtEl>
                                        <p:attrNameLst>
                                          <p:attrName>style.visibility</p:attrName>
                                        </p:attrNameLst>
                                      </p:cBhvr>
                                      <p:to>
                                        <p:strVal val="hidden"/>
                                      </p:to>
                                    </p:set>
                                  </p:childTnLst>
                                </p:cTn>
                              </p:par>
                              <p:par>
                                <p:cTn id="246" presetID="1" presetClass="exit" presetSubtype="0" fill="hold" nodeType="withEffect">
                                  <p:stCondLst>
                                    <p:cond delay="0"/>
                                  </p:stCondLst>
                                  <p:childTnLst>
                                    <p:set>
                                      <p:cBhvr>
                                        <p:cTn id="247" dur="1" fill="hold">
                                          <p:stCondLst>
                                            <p:cond delay="0"/>
                                          </p:stCondLst>
                                        </p:cTn>
                                        <p:tgtEl>
                                          <p:spTgt spid="46"/>
                                        </p:tgtEl>
                                        <p:attrNameLst>
                                          <p:attrName>style.visibility</p:attrName>
                                        </p:attrNameLst>
                                      </p:cBhvr>
                                      <p:to>
                                        <p:strVal val="hidden"/>
                                      </p:to>
                                    </p:set>
                                  </p:childTnLst>
                                </p:cTn>
                              </p:par>
                              <p:par>
                                <p:cTn id="248" presetID="1" presetClass="entr" presetSubtype="0" fill="hold" nodeType="withEffect">
                                  <p:stCondLst>
                                    <p:cond delay="0"/>
                                  </p:stCondLst>
                                  <p:childTnLst>
                                    <p:set>
                                      <p:cBhvr>
                                        <p:cTn id="249" dur="1" fill="hold">
                                          <p:stCondLst>
                                            <p:cond delay="0"/>
                                          </p:stCondLst>
                                        </p:cTn>
                                        <p:tgtEl>
                                          <p:spTgt spid="79"/>
                                        </p:tgtEl>
                                        <p:attrNameLst>
                                          <p:attrName>style.visibility</p:attrName>
                                        </p:attrNameLst>
                                      </p:cBhvr>
                                      <p:to>
                                        <p:strVal val="visible"/>
                                      </p:to>
                                    </p:set>
                                  </p:childTnLst>
                                </p:cTn>
                              </p:par>
                              <p:par>
                                <p:cTn id="250" presetID="1" presetClass="entr" presetSubtype="0" fill="hold" grpId="7" nodeType="withEffect">
                                  <p:stCondLst>
                                    <p:cond delay="0"/>
                                  </p:stCondLst>
                                  <p:childTnLst>
                                    <p:set>
                                      <p:cBhvr>
                                        <p:cTn id="251" dur="1" fill="hold">
                                          <p:stCondLst>
                                            <p:cond delay="0"/>
                                          </p:stCondLst>
                                        </p:cTn>
                                        <p:tgtEl>
                                          <p:spTgt spid="73"/>
                                        </p:tgtEl>
                                        <p:attrNameLst>
                                          <p:attrName>style.visibility</p:attrName>
                                        </p:attrNameLst>
                                      </p:cBhvr>
                                      <p:to>
                                        <p:strVal val="visible"/>
                                      </p:to>
                                    </p:set>
                                  </p:childTnLst>
                                </p:cTn>
                              </p:par>
                            </p:childTnLst>
                          </p:cTn>
                        </p:par>
                      </p:childTnLst>
                    </p:cTn>
                  </p:par>
                </p:childTnLst>
              </p:cTn>
              <p:nextCondLst>
                <p:cond evt="onClick" delay="0">
                  <p:tgtEl>
                    <p:spTgt spid="66"/>
                  </p:tgtEl>
                </p:cond>
              </p:nextCondLst>
            </p:seq>
          </p:childTnLst>
        </p:cTn>
      </p:par>
    </p:tnLst>
    <p:bldLst>
      <p:bldP spid="67" grpId="0" animBg="1"/>
      <p:bldP spid="67" grpId="1" animBg="1"/>
      <p:bldP spid="67" grpId="2" animBg="1"/>
      <p:bldP spid="67" grpId="3" animBg="1"/>
      <p:bldP spid="67" grpId="4" animBg="1"/>
      <p:bldP spid="67" grpId="5" animBg="1"/>
      <p:bldP spid="67" grpId="6" animBg="1"/>
      <p:bldP spid="67" grpId="7" animBg="1"/>
      <p:bldP spid="68" grpId="0" animBg="1"/>
      <p:bldP spid="68" grpId="1" animBg="1"/>
      <p:bldP spid="68" grpId="2" animBg="1"/>
      <p:bldP spid="68" grpId="3" animBg="1"/>
      <p:bldP spid="68" grpId="4" animBg="1"/>
      <p:bldP spid="68" grpId="5" animBg="1"/>
      <p:bldP spid="68" grpId="6" animBg="1"/>
      <p:bldP spid="68" grpId="7" animBg="1"/>
      <p:bldP spid="69" grpId="0" animBg="1"/>
      <p:bldP spid="69" grpId="1" animBg="1"/>
      <p:bldP spid="69" grpId="2" animBg="1"/>
      <p:bldP spid="69" grpId="3" animBg="1"/>
      <p:bldP spid="69" grpId="4" animBg="1"/>
      <p:bldP spid="69" grpId="5" animBg="1"/>
      <p:bldP spid="69" grpId="6" animBg="1"/>
      <p:bldP spid="69" grpId="7" animBg="1"/>
      <p:bldP spid="70" grpId="0" animBg="1"/>
      <p:bldP spid="70" grpId="1" animBg="1"/>
      <p:bldP spid="70" grpId="2" animBg="1"/>
      <p:bldP spid="70" grpId="3" animBg="1"/>
      <p:bldP spid="70" grpId="4" animBg="1"/>
      <p:bldP spid="70" grpId="5" animBg="1"/>
      <p:bldP spid="70" grpId="6" animBg="1"/>
      <p:bldP spid="70" grpId="7" animBg="1"/>
      <p:bldP spid="71" grpId="0" animBg="1"/>
      <p:bldP spid="71" grpId="1" animBg="1"/>
      <p:bldP spid="71" grpId="2" animBg="1"/>
      <p:bldP spid="71" grpId="3" animBg="1"/>
      <p:bldP spid="71" grpId="4" animBg="1"/>
      <p:bldP spid="71" grpId="5" animBg="1"/>
      <p:bldP spid="71" grpId="6" animBg="1"/>
      <p:bldP spid="71" grpId="7" animBg="1"/>
      <p:bldP spid="72" grpId="0" animBg="1"/>
      <p:bldP spid="72" grpId="1" animBg="1"/>
      <p:bldP spid="72" grpId="2" animBg="1"/>
      <p:bldP spid="72" grpId="3" animBg="1"/>
      <p:bldP spid="72" grpId="4" animBg="1"/>
      <p:bldP spid="72" grpId="5" animBg="1"/>
      <p:bldP spid="72" grpId="6" animBg="1"/>
      <p:bldP spid="72" grpId="7" animBg="1"/>
      <p:bldP spid="73" grpId="0" animBg="1"/>
      <p:bldP spid="73" grpId="1" animBg="1"/>
      <p:bldP spid="73" grpId="2" animBg="1"/>
      <p:bldP spid="73" grpId="3" animBg="1"/>
      <p:bldP spid="73" grpId="4" animBg="1"/>
      <p:bldP spid="73" grpId="5" animBg="1"/>
      <p:bldP spid="73" grpId="6" animBg="1"/>
      <p:bldP spid="73" grpId="7"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5" name="Rectangle 4"/>
          <p:cNvSpPr/>
          <p:nvPr/>
        </p:nvSpPr>
        <p:spPr>
          <a:xfrm>
            <a:off x="-1" y="508898"/>
            <a:ext cx="9144001" cy="4634602"/>
          </a:xfrm>
          <a:prstGeom prst="rect">
            <a:avLst/>
          </a:prstGeom>
          <a:solidFill>
            <a:srgbClr val="E1CCF0">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p:cNvSpPr/>
          <p:nvPr/>
        </p:nvSpPr>
        <p:spPr>
          <a:xfrm>
            <a:off x="1288868" y="508898"/>
            <a:ext cx="7113181" cy="4625348"/>
          </a:xfrm>
          <a:prstGeom prst="rect">
            <a:avLst/>
          </a:prstGeom>
          <a:solidFill>
            <a:schemeClr val="bg1">
              <a:lumMod val="95000"/>
            </a:schemeClr>
          </a:solidFill>
          <a:ln>
            <a:noFill/>
          </a:ln>
          <a:effectLst>
            <a:outerShdw blurRad="203200" sx="101000" sy="101000" algn="ctr" rotWithShape="0">
              <a:prstClr val="black">
                <a:alpha val="3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Rectangle 49"/>
          <p:cNvSpPr/>
          <p:nvPr/>
        </p:nvSpPr>
        <p:spPr>
          <a:xfrm>
            <a:off x="1" y="387356"/>
            <a:ext cx="530942" cy="4756144"/>
          </a:xfrm>
          <a:prstGeom prst="rect">
            <a:avLst/>
          </a:prstGeom>
          <a:solidFill>
            <a:srgbClr val="8D42C6"/>
          </a:solidFill>
          <a:ln w="9525">
            <a:noFill/>
          </a:ln>
          <a:effectLst>
            <a:outerShdw blurRad="101600" dist="38100" sx="99000" sy="990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Oval 52">
            <a:hlinkClick r:id="rId3" action="ppaction://hlinksldjump"/>
          </p:cNvPr>
          <p:cNvSpPr/>
          <p:nvPr/>
        </p:nvSpPr>
        <p:spPr>
          <a:xfrm>
            <a:off x="76689" y="579646"/>
            <a:ext cx="365760" cy="365760"/>
          </a:xfrm>
          <a:prstGeom prst="ellipse">
            <a:avLst/>
          </a:prstGeom>
          <a:solidFill>
            <a:schemeClr val="bg1">
              <a:lumMod val="9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59" name="TextBox 58">
            <a:hlinkClick r:id="rId3" action="ppaction://hlinksldjump"/>
          </p:cNvPr>
          <p:cNvSpPr txBox="1">
            <a:spLocks noChangeAspect="1"/>
          </p:cNvSpPr>
          <p:nvPr/>
        </p:nvSpPr>
        <p:spPr>
          <a:xfrm>
            <a:off x="144153" y="581766"/>
            <a:ext cx="230832" cy="257697"/>
          </a:xfrm>
          <a:prstGeom prst="rect">
            <a:avLst/>
          </a:prstGeom>
          <a:noFill/>
        </p:spPr>
        <p:txBody>
          <a:bodyPr wrap="none" lIns="0" tIns="0" rIns="0" bIns="0" rtlCol="0" anchor="ctr" anchorCtr="1">
            <a:noAutofit/>
          </a:bodyPr>
          <a:lstStyle/>
          <a:p>
            <a:r>
              <a:rPr lang="en-US" sz="2000" b="1" dirty="0" smtClean="0">
                <a:latin typeface="Segoe UI" panose="020B0502040204020203" pitchFamily="34" charset="0"/>
                <a:cs typeface="Segoe UI" panose="020B0502040204020203" pitchFamily="34" charset="0"/>
                <a:sym typeface="Webdings"/>
              </a:rPr>
              <a:t></a:t>
            </a:r>
            <a:endParaRPr lang="en-US" sz="2000" b="1" dirty="0">
              <a:latin typeface="Segoe UI" panose="020B0502040204020203" pitchFamily="34" charset="0"/>
              <a:cs typeface="Segoe UI" panose="020B0502040204020203" pitchFamily="34" charset="0"/>
            </a:endParaRPr>
          </a:p>
        </p:txBody>
      </p:sp>
      <p:sp>
        <p:nvSpPr>
          <p:cNvPr id="44" name="Oval 43">
            <a:hlinkClick r:id="rId4" action="ppaction://hlinksldjump"/>
          </p:cNvPr>
          <p:cNvSpPr/>
          <p:nvPr/>
        </p:nvSpPr>
        <p:spPr>
          <a:xfrm>
            <a:off x="76689" y="1030419"/>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pic>
        <p:nvPicPr>
          <p:cNvPr id="45" name="Picture 44">
            <a:hlinkClick r:id="rId4" action="ppaction://hlinksldjump"/>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37496" y="1108413"/>
            <a:ext cx="102801" cy="209771"/>
          </a:xfrm>
          <a:prstGeom prst="rect">
            <a:avLst/>
          </a:prstGeom>
        </p:spPr>
      </p:pic>
      <p:pic>
        <p:nvPicPr>
          <p:cNvPr id="80" name="Picture 79"/>
          <p:cNvPicPr>
            <a:picLocks/>
          </p:cNvPicPr>
          <p:nvPr/>
        </p:nvPicPr>
        <p:blipFill>
          <a:blip r:embed="rId6" cstate="screen">
            <a:extLst>
              <a:ext uri="{28A0092B-C50C-407E-A947-70E740481C1C}">
                <a14:useLocalDpi xmlns:a14="http://schemas.microsoft.com/office/drawing/2010/main"/>
              </a:ext>
            </a:extLst>
          </a:blip>
          <a:stretch>
            <a:fillRect/>
          </a:stretch>
        </p:blipFill>
        <p:spPr>
          <a:xfrm>
            <a:off x="1375198" y="579646"/>
            <a:ext cx="6912864" cy="3886200"/>
          </a:xfrm>
          <a:prstGeom prst="rect">
            <a:avLst/>
          </a:prstGeom>
          <a:effectLst/>
        </p:spPr>
      </p:pic>
      <p:sp>
        <p:nvSpPr>
          <p:cNvPr id="81" name="Rectangle 80"/>
          <p:cNvSpPr/>
          <p:nvPr/>
        </p:nvSpPr>
        <p:spPr>
          <a:xfrm>
            <a:off x="1372618" y="4527580"/>
            <a:ext cx="914400" cy="512064"/>
          </a:xfrm>
          <a:prstGeom prst="rect">
            <a:avLst/>
          </a:prstGeom>
          <a:blipFill>
            <a:blip r:embed="rId7" cstate="screen">
              <a:extLst>
                <a:ext uri="{28A0092B-C50C-407E-A947-70E740481C1C}">
                  <a14:useLocalDpi xmlns:a14="http://schemas.microsoft.com/office/drawing/2010/main"/>
                </a:ext>
              </a:extLst>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2" name="Rectangle 81"/>
          <p:cNvSpPr/>
          <p:nvPr/>
        </p:nvSpPr>
        <p:spPr>
          <a:xfrm>
            <a:off x="2371900" y="4527580"/>
            <a:ext cx="914400" cy="512064"/>
          </a:xfrm>
          <a:prstGeom prst="rect">
            <a:avLst/>
          </a:prstGeom>
          <a:blipFill>
            <a:blip r:embed="rId8" cstate="screen">
              <a:extLst>
                <a:ext uri="{28A0092B-C50C-407E-A947-70E740481C1C}">
                  <a14:useLocalDpi xmlns:a14="http://schemas.microsoft.com/office/drawing/2010/main"/>
                </a:ext>
              </a:extLst>
            </a:blip>
            <a:stretch>
              <a:fillRect l="-7000" r="-8000"/>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3" name="Rectangle 82"/>
          <p:cNvSpPr/>
          <p:nvPr/>
        </p:nvSpPr>
        <p:spPr>
          <a:xfrm>
            <a:off x="3371182" y="4527580"/>
            <a:ext cx="914400" cy="512064"/>
          </a:xfrm>
          <a:prstGeom prst="rect">
            <a:avLst/>
          </a:prstGeom>
          <a:blipFill>
            <a:blip r:embed="rId9" cstate="screen">
              <a:extLst>
                <a:ext uri="{28A0092B-C50C-407E-A947-70E740481C1C}">
                  <a14:useLocalDpi xmlns:a14="http://schemas.microsoft.com/office/drawing/2010/main"/>
                </a:ext>
              </a:extLst>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4" name="Rectangle 83"/>
          <p:cNvSpPr/>
          <p:nvPr/>
        </p:nvSpPr>
        <p:spPr>
          <a:xfrm>
            <a:off x="4370464" y="4527580"/>
            <a:ext cx="914400" cy="512064"/>
          </a:xfrm>
          <a:prstGeom prst="rect">
            <a:avLst/>
          </a:prstGeom>
          <a:blipFill>
            <a:blip r:embed="rId10" cstate="screen">
              <a:extLst>
                <a:ext uri="{28A0092B-C50C-407E-A947-70E740481C1C}">
                  <a14:useLocalDpi xmlns:a14="http://schemas.microsoft.com/office/drawing/2010/main"/>
                </a:ext>
              </a:extLst>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5" name="Rectangle 84"/>
          <p:cNvSpPr/>
          <p:nvPr/>
        </p:nvSpPr>
        <p:spPr>
          <a:xfrm>
            <a:off x="5369746" y="4527580"/>
            <a:ext cx="914400" cy="512064"/>
          </a:xfrm>
          <a:prstGeom prst="rect">
            <a:avLst/>
          </a:prstGeom>
          <a:blipFill>
            <a:blip r:embed="rId11" cstate="screen">
              <a:extLst>
                <a:ext uri="{28A0092B-C50C-407E-A947-70E740481C1C}">
                  <a14:useLocalDpi xmlns:a14="http://schemas.microsoft.com/office/drawing/2010/main"/>
                </a:ext>
              </a:extLst>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6" name="Rectangle 85"/>
          <p:cNvSpPr/>
          <p:nvPr/>
        </p:nvSpPr>
        <p:spPr>
          <a:xfrm>
            <a:off x="6369028" y="4527580"/>
            <a:ext cx="914400" cy="512064"/>
          </a:xfrm>
          <a:prstGeom prst="rect">
            <a:avLst/>
          </a:prstGeom>
          <a:blipFill>
            <a:blip r:embed="rId12" cstate="screen">
              <a:extLst>
                <a:ext uri="{28A0092B-C50C-407E-A947-70E740481C1C}">
                  <a14:useLocalDpi xmlns:a14="http://schemas.microsoft.com/office/drawing/2010/main"/>
                </a:ext>
              </a:extLst>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7" name="Rectangle 86"/>
          <p:cNvSpPr/>
          <p:nvPr/>
        </p:nvSpPr>
        <p:spPr>
          <a:xfrm>
            <a:off x="7368310" y="4527580"/>
            <a:ext cx="914400" cy="512064"/>
          </a:xfrm>
          <a:prstGeom prst="rect">
            <a:avLst/>
          </a:prstGeom>
          <a:blipFill>
            <a:blip r:embed="rId13" cstate="screen">
              <a:extLst>
                <a:ext uri="{28A0092B-C50C-407E-A947-70E740481C1C}">
                  <a14:useLocalDpi xmlns:a14="http://schemas.microsoft.com/office/drawing/2010/main"/>
                </a:ext>
              </a:extLst>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8" name="Rectangle 87"/>
          <p:cNvSpPr/>
          <p:nvPr/>
        </p:nvSpPr>
        <p:spPr>
          <a:xfrm>
            <a:off x="1372495" y="4525294"/>
            <a:ext cx="914400" cy="514350"/>
          </a:xfrm>
          <a:prstGeom prst="rect">
            <a:avLst/>
          </a:prstGeom>
          <a:solidFill>
            <a:schemeClr val="bg1">
              <a:alpha val="6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Rectangle 88"/>
          <p:cNvSpPr/>
          <p:nvPr/>
        </p:nvSpPr>
        <p:spPr>
          <a:xfrm>
            <a:off x="2371777" y="4525294"/>
            <a:ext cx="914400" cy="514350"/>
          </a:xfrm>
          <a:prstGeom prst="rect">
            <a:avLst/>
          </a:prstGeom>
          <a:solidFill>
            <a:schemeClr val="bg1">
              <a:alpha val="6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0" name="Rectangle 89"/>
          <p:cNvSpPr/>
          <p:nvPr/>
        </p:nvSpPr>
        <p:spPr>
          <a:xfrm>
            <a:off x="3371059" y="4525294"/>
            <a:ext cx="914400" cy="514350"/>
          </a:xfrm>
          <a:prstGeom prst="rect">
            <a:avLst/>
          </a:prstGeom>
          <a:solidFill>
            <a:schemeClr val="bg1">
              <a:alpha val="6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1" name="Rectangle 90"/>
          <p:cNvSpPr/>
          <p:nvPr/>
        </p:nvSpPr>
        <p:spPr>
          <a:xfrm>
            <a:off x="4373998" y="4525294"/>
            <a:ext cx="914400" cy="514350"/>
          </a:xfrm>
          <a:prstGeom prst="rect">
            <a:avLst/>
          </a:prstGeom>
          <a:solidFill>
            <a:schemeClr val="bg1">
              <a:alpha val="6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 name="Rectangle 91"/>
          <p:cNvSpPr/>
          <p:nvPr/>
        </p:nvSpPr>
        <p:spPr>
          <a:xfrm>
            <a:off x="5369623" y="4525294"/>
            <a:ext cx="914400" cy="514350"/>
          </a:xfrm>
          <a:prstGeom prst="rect">
            <a:avLst/>
          </a:prstGeom>
          <a:solidFill>
            <a:schemeClr val="bg1">
              <a:alpha val="6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3" name="Rectangle 92"/>
          <p:cNvSpPr/>
          <p:nvPr/>
        </p:nvSpPr>
        <p:spPr>
          <a:xfrm>
            <a:off x="6368905" y="4525294"/>
            <a:ext cx="914400" cy="514350"/>
          </a:xfrm>
          <a:prstGeom prst="rect">
            <a:avLst/>
          </a:prstGeom>
          <a:solidFill>
            <a:schemeClr val="bg1">
              <a:alpha val="6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4" name="Rectangle 93"/>
          <p:cNvSpPr/>
          <p:nvPr/>
        </p:nvSpPr>
        <p:spPr>
          <a:xfrm>
            <a:off x="7365952" y="4525294"/>
            <a:ext cx="914400" cy="514350"/>
          </a:xfrm>
          <a:prstGeom prst="rect">
            <a:avLst/>
          </a:prstGeom>
          <a:solidFill>
            <a:schemeClr val="bg1">
              <a:alpha val="6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5" name="Picture 94"/>
          <p:cNvPicPr>
            <a:picLocks/>
          </p:cNvPicPr>
          <p:nvPr/>
        </p:nvPicPr>
        <p:blipFill>
          <a:blip r:embed="rId8">
            <a:extLst>
              <a:ext uri="{28A0092B-C50C-407E-A947-70E740481C1C}">
                <a14:useLocalDpi xmlns:a14="http://schemas.microsoft.com/office/drawing/2010/main"/>
              </a:ext>
            </a:extLst>
          </a:blip>
          <a:stretch>
            <a:fillRect/>
          </a:stretch>
        </p:blipFill>
        <p:spPr>
          <a:xfrm>
            <a:off x="1375198" y="579646"/>
            <a:ext cx="6912864" cy="3886200"/>
          </a:xfrm>
          <a:prstGeom prst="rect">
            <a:avLst/>
          </a:prstGeom>
          <a:effectLst/>
        </p:spPr>
      </p:pic>
      <p:pic>
        <p:nvPicPr>
          <p:cNvPr id="96" name="Picture 95"/>
          <p:cNvPicPr>
            <a:picLocks/>
          </p:cNvPicPr>
          <p:nvPr/>
        </p:nvPicPr>
        <p:blipFill>
          <a:blip r:embed="rId14" cstate="screen">
            <a:extLst>
              <a:ext uri="{28A0092B-C50C-407E-A947-70E740481C1C}">
                <a14:useLocalDpi xmlns:a14="http://schemas.microsoft.com/office/drawing/2010/main"/>
              </a:ext>
            </a:extLst>
          </a:blip>
          <a:stretch>
            <a:fillRect/>
          </a:stretch>
        </p:blipFill>
        <p:spPr>
          <a:xfrm>
            <a:off x="1375198" y="579646"/>
            <a:ext cx="6912864" cy="3886200"/>
          </a:xfrm>
          <a:prstGeom prst="rect">
            <a:avLst/>
          </a:prstGeom>
          <a:effectLst/>
        </p:spPr>
      </p:pic>
      <p:pic>
        <p:nvPicPr>
          <p:cNvPr id="97" name="Picture 96"/>
          <p:cNvPicPr>
            <a:picLocks/>
          </p:cNvPicPr>
          <p:nvPr/>
        </p:nvPicPr>
        <p:blipFill>
          <a:blip r:embed="rId15" cstate="screen">
            <a:extLst>
              <a:ext uri="{28A0092B-C50C-407E-A947-70E740481C1C}">
                <a14:useLocalDpi xmlns:a14="http://schemas.microsoft.com/office/drawing/2010/main"/>
              </a:ext>
            </a:extLst>
          </a:blip>
          <a:stretch>
            <a:fillRect/>
          </a:stretch>
        </p:blipFill>
        <p:spPr>
          <a:xfrm>
            <a:off x="1375198" y="579646"/>
            <a:ext cx="6912864" cy="3886200"/>
          </a:xfrm>
          <a:prstGeom prst="rect">
            <a:avLst/>
          </a:prstGeom>
          <a:effectLst/>
        </p:spPr>
      </p:pic>
      <p:pic>
        <p:nvPicPr>
          <p:cNvPr id="98" name="Picture 97"/>
          <p:cNvPicPr>
            <a:picLocks/>
          </p:cNvPicPr>
          <p:nvPr/>
        </p:nvPicPr>
        <p:blipFill>
          <a:blip r:embed="rId16" cstate="screen">
            <a:extLst>
              <a:ext uri="{28A0092B-C50C-407E-A947-70E740481C1C}">
                <a14:useLocalDpi xmlns:a14="http://schemas.microsoft.com/office/drawing/2010/main"/>
              </a:ext>
            </a:extLst>
          </a:blip>
          <a:stretch>
            <a:fillRect/>
          </a:stretch>
        </p:blipFill>
        <p:spPr>
          <a:xfrm>
            <a:off x="1375198" y="579646"/>
            <a:ext cx="6912864" cy="3886200"/>
          </a:xfrm>
          <a:prstGeom prst="rect">
            <a:avLst/>
          </a:prstGeom>
          <a:effectLst/>
        </p:spPr>
      </p:pic>
      <p:pic>
        <p:nvPicPr>
          <p:cNvPr id="99" name="Picture 98"/>
          <p:cNvPicPr>
            <a:picLocks/>
          </p:cNvPicPr>
          <p:nvPr/>
        </p:nvPicPr>
        <p:blipFill>
          <a:blip r:embed="rId17" cstate="screen">
            <a:extLst>
              <a:ext uri="{28A0092B-C50C-407E-A947-70E740481C1C}">
                <a14:useLocalDpi xmlns:a14="http://schemas.microsoft.com/office/drawing/2010/main"/>
              </a:ext>
            </a:extLst>
          </a:blip>
          <a:stretch>
            <a:fillRect/>
          </a:stretch>
        </p:blipFill>
        <p:spPr>
          <a:xfrm>
            <a:off x="1375198" y="579646"/>
            <a:ext cx="6912864" cy="3886200"/>
          </a:xfrm>
          <a:prstGeom prst="rect">
            <a:avLst/>
          </a:prstGeom>
          <a:effectLst/>
        </p:spPr>
      </p:pic>
      <p:pic>
        <p:nvPicPr>
          <p:cNvPr id="100" name="Picture 99"/>
          <p:cNvPicPr>
            <a:picLocks/>
          </p:cNvPicPr>
          <p:nvPr/>
        </p:nvPicPr>
        <p:blipFill>
          <a:blip r:embed="rId18" cstate="screen">
            <a:extLst>
              <a:ext uri="{28A0092B-C50C-407E-A947-70E740481C1C}">
                <a14:useLocalDpi xmlns:a14="http://schemas.microsoft.com/office/drawing/2010/main"/>
              </a:ext>
            </a:extLst>
          </a:blip>
          <a:stretch>
            <a:fillRect/>
          </a:stretch>
        </p:blipFill>
        <p:spPr>
          <a:xfrm>
            <a:off x="1375198" y="579646"/>
            <a:ext cx="6912864" cy="3886200"/>
          </a:xfrm>
          <a:prstGeom prst="rect">
            <a:avLst/>
          </a:prstGeom>
          <a:effectLst/>
        </p:spPr>
      </p:pic>
      <p:sp>
        <p:nvSpPr>
          <p:cNvPr id="36" name="Rectangle 35"/>
          <p:cNvSpPr/>
          <p:nvPr/>
        </p:nvSpPr>
        <p:spPr>
          <a:xfrm>
            <a:off x="-1" y="262010"/>
            <a:ext cx="8887489"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39" name="Rectangle 38">
            <a:hlinkClick r:id="" action="ppaction://macro?name=Slide12.Photopia8"/>
          </p:cNvPr>
          <p:cNvSpPr/>
          <p:nvPr/>
        </p:nvSpPr>
        <p:spPr>
          <a:xfrm>
            <a:off x="8630978" y="262010"/>
            <a:ext cx="256511" cy="246888"/>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40" name="TextBox 39">
            <a:hlinkClick r:id="rId3" action="ppaction://hlinksldjump"/>
          </p:cNvPr>
          <p:cNvSpPr txBox="1"/>
          <p:nvPr/>
        </p:nvSpPr>
        <p:spPr>
          <a:xfrm>
            <a:off x="1" y="256558"/>
            <a:ext cx="1447800" cy="261594"/>
          </a:xfrm>
          <a:prstGeom prst="rect">
            <a:avLst/>
          </a:prstGeom>
          <a:noFill/>
        </p:spPr>
        <p:txBody>
          <a:bodyPr wrap="square" lIns="91425" tIns="45712" rIns="91425" bIns="45712" rtlCol="0">
            <a:spAutoFit/>
          </a:bodyPr>
          <a:lstStyle/>
          <a:p>
            <a:r>
              <a:rPr lang="en-US" sz="1100" i="1" dirty="0" smtClean="0">
                <a:solidFill>
                  <a:schemeClr val="bg1"/>
                </a:solidFill>
                <a:latin typeface="Segoe UI" pitchFamily="34" charset="0"/>
                <a:cs typeface="Segoe UI" pitchFamily="34" charset="0"/>
              </a:rPr>
              <a:t>PHOTOPIA</a:t>
            </a:r>
            <a:endParaRPr lang="en-US" sz="1100" i="1" dirty="0">
              <a:solidFill>
                <a:schemeClr val="bg1"/>
              </a:solidFill>
              <a:latin typeface="Segoe UI" pitchFamily="34" charset="0"/>
              <a:cs typeface="Segoe UI" pitchFamily="34" charset="0"/>
            </a:endParaRPr>
          </a:p>
        </p:txBody>
      </p:sp>
      <p:sp>
        <p:nvSpPr>
          <p:cNvPr id="34" name="Rectangle 33">
            <a:hlinkClick r:id="" action="ppaction://macro?name=Slide12.PhotopiaClose"/>
          </p:cNvPr>
          <p:cNvSpPr/>
          <p:nvPr/>
        </p:nvSpPr>
        <p:spPr>
          <a:xfrm>
            <a:off x="8887489" y="262010"/>
            <a:ext cx="256511"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35" name="Rectangle 34"/>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7" name="Rectangle 36"/>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 name="Rectangle 37">
            <a:hlinkClick r:id="rId19"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Rectangle 40">
            <a:hlinkClick r:id="rId20"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Rectangle 41">
            <a:hlinkClick r:id="rId21"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Rectangle 42">
            <a:hlinkClick r:id="rId22"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6" name="Rounded Rectangle 45">
            <a:hlinkClick r:id="rId20"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47" name="Rectangle 46">
            <a:hlinkClick r:id="rId22" action="ppaction://hlinksldjump"/>
          </p:cNvPr>
          <p:cNvSpPr/>
          <p:nvPr/>
        </p:nvSpPr>
        <p:spPr>
          <a:xfrm>
            <a:off x="1193936"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49" name="Picture 48">
            <a:hlinkClick r:id="rId22" action="ppaction://hlinksldjump"/>
          </p:cNvPr>
          <p:cNvPicPr>
            <a:picLocks noChangeAspect="1"/>
          </p:cNvPicPr>
          <p:nvPr/>
        </p:nvPicPr>
        <p:blipFill>
          <a:blip r:embed="rId23"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51" name="Picture 2">
            <a:hlinkClick r:id="rId19" action="ppaction://hlinksldjump"/>
          </p:cNvPr>
          <p:cNvPicPr>
            <a:picLocks noChangeAspect="1" noChangeArrowheads="1"/>
          </p:cNvPicPr>
          <p:nvPr/>
        </p:nvPicPr>
        <p:blipFill>
          <a:blip r:embed="rId24"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52" name="Picture 51">
            <a:hlinkClick r:id="rId21" action="ppaction://hlinksldjump"/>
          </p:cNvPr>
          <p:cNvPicPr>
            <a:picLocks noChangeAspect="1"/>
          </p:cNvPicPr>
          <p:nvPr/>
        </p:nvPicPr>
        <p:blipFill>
          <a:blip r:embed="rId25"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54" name="Picture 53">
            <a:hlinkClick r:id="rId22" action="ppaction://hlinksldjump"/>
          </p:cNvPr>
          <p:cNvPicPr>
            <a:picLocks noChangeAspect="1"/>
          </p:cNvPicPr>
          <p:nvPr/>
        </p:nvPicPr>
        <p:blipFill>
          <a:blip r:embed="rId26"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Tree>
    <p:extLst>
      <p:ext uri="{BB962C8B-B14F-4D97-AF65-F5344CB8AC3E}">
        <p14:creationId xmlns:p14="http://schemas.microsoft.com/office/powerpoint/2010/main" val="1467115909"/>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00"/>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95"/>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96"/>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0"/>
                                          </p:stCondLst>
                                        </p:cTn>
                                        <p:tgtEl>
                                          <p:spTgt spid="97"/>
                                        </p:tgtEl>
                                        <p:attrNameLst>
                                          <p:attrName>style.visibility</p:attrName>
                                        </p:attrNameLst>
                                      </p:cBhvr>
                                      <p:to>
                                        <p:strVal val="hidden"/>
                                      </p:to>
                                    </p:set>
                                  </p:childTnLst>
                                </p:cTn>
                              </p:par>
                              <p:par>
                                <p:cTn id="13" presetID="1" presetClass="exit" presetSubtype="0" fill="hold" nodeType="withEffect">
                                  <p:stCondLst>
                                    <p:cond delay="0"/>
                                  </p:stCondLst>
                                  <p:childTnLst>
                                    <p:set>
                                      <p:cBhvr>
                                        <p:cTn id="14" dur="1" fill="hold">
                                          <p:stCondLst>
                                            <p:cond delay="0"/>
                                          </p:stCondLst>
                                        </p:cTn>
                                        <p:tgtEl>
                                          <p:spTgt spid="98"/>
                                        </p:tgtEl>
                                        <p:attrNameLst>
                                          <p:attrName>style.visibility</p:attrName>
                                        </p:attrNameLst>
                                      </p:cBhvr>
                                      <p:to>
                                        <p:strVal val="hidden"/>
                                      </p:to>
                                    </p:set>
                                  </p:childTnLst>
                                </p:cTn>
                              </p:par>
                              <p:par>
                                <p:cTn id="15" presetID="1" presetClass="exit" presetSubtype="0" fill="hold" nodeType="withEffect">
                                  <p:stCondLst>
                                    <p:cond delay="0"/>
                                  </p:stCondLst>
                                  <p:childTnLst>
                                    <p:set>
                                      <p:cBhvr>
                                        <p:cTn id="16" dur="1" fill="hold">
                                          <p:stCondLst>
                                            <p:cond delay="0"/>
                                          </p:stCondLst>
                                        </p:cTn>
                                        <p:tgtEl>
                                          <p:spTgt spid="99"/>
                                        </p:tgtEl>
                                        <p:attrNameLst>
                                          <p:attrName>style.visibility</p:attrName>
                                        </p:attrNameLst>
                                      </p:cBhvr>
                                      <p:to>
                                        <p:strVal val="hidden"/>
                                      </p:to>
                                    </p:set>
                                  </p:childTnLst>
                                </p:cTn>
                              </p:par>
                              <p:par>
                                <p:cTn id="17" presetID="1" presetClass="exit" presetSubtype="0" fill="hold" grpId="0" nodeType="withEffect">
                                  <p:stCondLst>
                                    <p:cond delay="0"/>
                                  </p:stCondLst>
                                  <p:childTnLst>
                                    <p:set>
                                      <p:cBhvr>
                                        <p:cTn id="18" dur="1" fill="hold">
                                          <p:stCondLst>
                                            <p:cond delay="0"/>
                                          </p:stCondLst>
                                        </p:cTn>
                                        <p:tgtEl>
                                          <p:spTgt spid="89"/>
                                        </p:tgtEl>
                                        <p:attrNameLst>
                                          <p:attrName>style.visibility</p:attrName>
                                        </p:attrNameLst>
                                      </p:cBhvr>
                                      <p:to>
                                        <p:strVal val="hidden"/>
                                      </p:to>
                                    </p:set>
                                  </p:childTnLst>
                                </p:cTn>
                              </p:par>
                              <p:par>
                                <p:cTn id="19" presetID="1" presetClass="exit" presetSubtype="0" fill="hold" grpId="0" nodeType="withEffect">
                                  <p:stCondLst>
                                    <p:cond delay="0"/>
                                  </p:stCondLst>
                                  <p:childTnLst>
                                    <p:set>
                                      <p:cBhvr>
                                        <p:cTn id="20" dur="1" fill="hold">
                                          <p:stCondLst>
                                            <p:cond delay="0"/>
                                          </p:stCondLst>
                                        </p:cTn>
                                        <p:tgtEl>
                                          <p:spTgt spid="90"/>
                                        </p:tgtEl>
                                        <p:attrNameLst>
                                          <p:attrName>style.visibility</p:attrName>
                                        </p:attrNameLst>
                                      </p:cBhvr>
                                      <p:to>
                                        <p:strVal val="hidden"/>
                                      </p:to>
                                    </p:set>
                                  </p:childTnLst>
                                </p:cTn>
                              </p:par>
                              <p:par>
                                <p:cTn id="21" presetID="1" presetClass="exit" presetSubtype="0" fill="hold" grpId="0" nodeType="withEffect">
                                  <p:stCondLst>
                                    <p:cond delay="0"/>
                                  </p:stCondLst>
                                  <p:childTnLst>
                                    <p:set>
                                      <p:cBhvr>
                                        <p:cTn id="22" dur="1" fill="hold">
                                          <p:stCondLst>
                                            <p:cond delay="0"/>
                                          </p:stCondLst>
                                        </p:cTn>
                                        <p:tgtEl>
                                          <p:spTgt spid="91"/>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0"/>
                                          </p:stCondLst>
                                        </p:cTn>
                                        <p:tgtEl>
                                          <p:spTgt spid="92"/>
                                        </p:tgtEl>
                                        <p:attrNameLst>
                                          <p:attrName>style.visibility</p:attrName>
                                        </p:attrNameLst>
                                      </p:cBhvr>
                                      <p:to>
                                        <p:strVal val="hidden"/>
                                      </p:to>
                                    </p:set>
                                  </p:childTnLst>
                                </p:cTn>
                              </p:par>
                              <p:par>
                                <p:cTn id="25" presetID="1" presetClass="exit" presetSubtype="0" fill="hold" grpId="0" nodeType="withEffect">
                                  <p:stCondLst>
                                    <p:cond delay="0"/>
                                  </p:stCondLst>
                                  <p:childTnLst>
                                    <p:set>
                                      <p:cBhvr>
                                        <p:cTn id="26" dur="1" fill="hold">
                                          <p:stCondLst>
                                            <p:cond delay="0"/>
                                          </p:stCondLst>
                                        </p:cTn>
                                        <p:tgtEl>
                                          <p:spTgt spid="93"/>
                                        </p:tgtEl>
                                        <p:attrNameLst>
                                          <p:attrName>style.visibility</p:attrName>
                                        </p:attrNameLst>
                                      </p:cBhvr>
                                      <p:to>
                                        <p:strVal val="hidden"/>
                                      </p:to>
                                    </p:set>
                                  </p:childTnLst>
                                </p:cTn>
                              </p:par>
                              <p:par>
                                <p:cTn id="27" presetID="1" presetClass="exit" presetSubtype="0" fill="hold" grpId="0" nodeType="withEffect">
                                  <p:stCondLst>
                                    <p:cond delay="0"/>
                                  </p:stCondLst>
                                  <p:childTnLst>
                                    <p:set>
                                      <p:cBhvr>
                                        <p:cTn id="28" dur="1" fill="hold">
                                          <p:stCondLst>
                                            <p:cond delay="0"/>
                                          </p:stCondLst>
                                        </p:cTn>
                                        <p:tgtEl>
                                          <p:spTgt spid="94"/>
                                        </p:tgtEl>
                                        <p:attrNameLst>
                                          <p:attrName>style.visibility</p:attrName>
                                        </p:attrNameLst>
                                      </p:cBhvr>
                                      <p:to>
                                        <p:strVal val="hidden"/>
                                      </p:to>
                                    </p:set>
                                  </p:childTnLst>
                                </p:cTn>
                              </p:par>
                              <p:par>
                                <p:cTn id="29" presetID="1" presetClass="exit" presetSubtype="0" fill="hold" nodeType="withEffect">
                                  <p:stCondLst>
                                    <p:cond delay="0"/>
                                  </p:stCondLst>
                                  <p:childTnLst>
                                    <p:set>
                                      <p:cBhvr>
                                        <p:cTn id="30" dur="1" fill="hold">
                                          <p:stCondLst>
                                            <p:cond delay="0"/>
                                          </p:stCondLst>
                                        </p:cTn>
                                        <p:tgtEl>
                                          <p:spTgt spid="97"/>
                                        </p:tgtEl>
                                        <p:attrNameLst>
                                          <p:attrName>style.visibility</p:attrName>
                                        </p:attrNameLst>
                                      </p:cBhvr>
                                      <p:to>
                                        <p:strVal val="hidden"/>
                                      </p:to>
                                    </p:set>
                                  </p:childTnLst>
                                </p:cTn>
                              </p:par>
                              <p:par>
                                <p:cTn id="31" presetID="1" presetClass="entr" presetSubtype="0" fill="hold" nodeType="withEffect">
                                  <p:stCondLst>
                                    <p:cond delay="0"/>
                                  </p:stCondLst>
                                  <p:childTnLst>
                                    <p:set>
                                      <p:cBhvr>
                                        <p:cTn id="32" dur="1" fill="hold">
                                          <p:stCondLst>
                                            <p:cond delay="0"/>
                                          </p:stCondLst>
                                        </p:cTn>
                                        <p:tgtEl>
                                          <p:spTgt spid="80"/>
                                        </p:tgtEl>
                                        <p:attrNameLst>
                                          <p:attrName>style.visibility</p:attrName>
                                        </p:attrNameLst>
                                      </p:cBhvr>
                                      <p:to>
                                        <p:strVal val="visible"/>
                                      </p:to>
                                    </p:set>
                                  </p:childTnLst>
                                </p:cTn>
                              </p:par>
                              <p:par>
                                <p:cTn id="33" presetID="1" presetClass="entr" presetSubtype="0" fill="hold" grpId="7" nodeType="withEffect">
                                  <p:stCondLst>
                                    <p:cond delay="0"/>
                                  </p:stCondLst>
                                  <p:childTnLst>
                                    <p:set>
                                      <p:cBhvr>
                                        <p:cTn id="34" dur="1" fill="hold">
                                          <p:stCondLst>
                                            <p:cond delay="0"/>
                                          </p:stCondLst>
                                        </p:cTn>
                                        <p:tgtEl>
                                          <p:spTgt spid="8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5" restart="whenNotActive" fill="hold" evtFilter="cancelBubble" nodeType="interactiveSeq">
                <p:stCondLst>
                  <p:cond evt="onClick" delay="0">
                    <p:tgtEl>
                      <p:spTgt spid="81"/>
                    </p:tgtEl>
                  </p:cond>
                </p:stCondLst>
                <p:endSync evt="end" delay="0">
                  <p:rtn val="all"/>
                </p:endSync>
                <p:childTnLst>
                  <p:par>
                    <p:cTn id="36" fill="hold">
                      <p:stCondLst>
                        <p:cond delay="0"/>
                      </p:stCondLst>
                      <p:childTnLst>
                        <p:par>
                          <p:cTn id="37" fill="hold">
                            <p:stCondLst>
                              <p:cond delay="0"/>
                            </p:stCondLst>
                            <p:childTnLst>
                              <p:par>
                                <p:cTn id="38" presetID="1" presetClass="exit" presetSubtype="0" fill="hold" nodeType="clickEffect">
                                  <p:stCondLst>
                                    <p:cond delay="0"/>
                                  </p:stCondLst>
                                  <p:childTnLst>
                                    <p:set>
                                      <p:cBhvr>
                                        <p:cTn id="39" dur="1" fill="hold">
                                          <p:stCondLst>
                                            <p:cond delay="0"/>
                                          </p:stCondLst>
                                        </p:cTn>
                                        <p:tgtEl>
                                          <p:spTgt spid="100"/>
                                        </p:tgtEl>
                                        <p:attrNameLst>
                                          <p:attrName>style.visibility</p:attrName>
                                        </p:attrNameLst>
                                      </p:cBhvr>
                                      <p:to>
                                        <p:strVal val="hidden"/>
                                      </p:to>
                                    </p:set>
                                  </p:childTnLst>
                                </p:cTn>
                              </p:par>
                              <p:par>
                                <p:cTn id="40" presetID="1" presetClass="exit" presetSubtype="0" fill="hold" nodeType="withEffect">
                                  <p:stCondLst>
                                    <p:cond delay="0"/>
                                  </p:stCondLst>
                                  <p:childTnLst>
                                    <p:set>
                                      <p:cBhvr>
                                        <p:cTn id="41" dur="1" fill="hold">
                                          <p:stCondLst>
                                            <p:cond delay="0"/>
                                          </p:stCondLst>
                                        </p:cTn>
                                        <p:tgtEl>
                                          <p:spTgt spid="95"/>
                                        </p:tgtEl>
                                        <p:attrNameLst>
                                          <p:attrName>style.visibility</p:attrName>
                                        </p:attrNameLst>
                                      </p:cBhvr>
                                      <p:to>
                                        <p:strVal val="hidden"/>
                                      </p:to>
                                    </p:set>
                                  </p:childTnLst>
                                </p:cTn>
                              </p:par>
                              <p:par>
                                <p:cTn id="42" presetID="1" presetClass="exit" presetSubtype="0" fill="hold" nodeType="withEffect">
                                  <p:stCondLst>
                                    <p:cond delay="0"/>
                                  </p:stCondLst>
                                  <p:childTnLst>
                                    <p:set>
                                      <p:cBhvr>
                                        <p:cTn id="43" dur="1" fill="hold">
                                          <p:stCondLst>
                                            <p:cond delay="0"/>
                                          </p:stCondLst>
                                        </p:cTn>
                                        <p:tgtEl>
                                          <p:spTgt spid="96"/>
                                        </p:tgtEl>
                                        <p:attrNameLst>
                                          <p:attrName>style.visibility</p:attrName>
                                        </p:attrNameLst>
                                      </p:cBhvr>
                                      <p:to>
                                        <p:strVal val="hidden"/>
                                      </p:to>
                                    </p:set>
                                  </p:childTnLst>
                                </p:cTn>
                              </p:par>
                              <p:par>
                                <p:cTn id="44" presetID="1" presetClass="exit" presetSubtype="0" fill="hold" nodeType="withEffect">
                                  <p:stCondLst>
                                    <p:cond delay="0"/>
                                  </p:stCondLst>
                                  <p:childTnLst>
                                    <p:set>
                                      <p:cBhvr>
                                        <p:cTn id="45" dur="1" fill="hold">
                                          <p:stCondLst>
                                            <p:cond delay="0"/>
                                          </p:stCondLst>
                                        </p:cTn>
                                        <p:tgtEl>
                                          <p:spTgt spid="97"/>
                                        </p:tgtEl>
                                        <p:attrNameLst>
                                          <p:attrName>style.visibility</p:attrName>
                                        </p:attrNameLst>
                                      </p:cBhvr>
                                      <p:to>
                                        <p:strVal val="hidden"/>
                                      </p:to>
                                    </p:set>
                                  </p:childTnLst>
                                </p:cTn>
                              </p:par>
                              <p:par>
                                <p:cTn id="46" presetID="1" presetClass="exit" presetSubtype="0" fill="hold" nodeType="withEffect">
                                  <p:stCondLst>
                                    <p:cond delay="0"/>
                                  </p:stCondLst>
                                  <p:childTnLst>
                                    <p:set>
                                      <p:cBhvr>
                                        <p:cTn id="47" dur="1" fill="hold">
                                          <p:stCondLst>
                                            <p:cond delay="0"/>
                                          </p:stCondLst>
                                        </p:cTn>
                                        <p:tgtEl>
                                          <p:spTgt spid="98"/>
                                        </p:tgtEl>
                                        <p:attrNameLst>
                                          <p:attrName>style.visibility</p:attrName>
                                        </p:attrNameLst>
                                      </p:cBhvr>
                                      <p:to>
                                        <p:strVal val="hidden"/>
                                      </p:to>
                                    </p:set>
                                  </p:childTnLst>
                                </p:cTn>
                              </p:par>
                              <p:par>
                                <p:cTn id="48" presetID="1" presetClass="exit" presetSubtype="0" fill="hold" nodeType="withEffect">
                                  <p:stCondLst>
                                    <p:cond delay="0"/>
                                  </p:stCondLst>
                                  <p:childTnLst>
                                    <p:set>
                                      <p:cBhvr>
                                        <p:cTn id="49" dur="1" fill="hold">
                                          <p:stCondLst>
                                            <p:cond delay="0"/>
                                          </p:stCondLst>
                                        </p:cTn>
                                        <p:tgtEl>
                                          <p:spTgt spid="99"/>
                                        </p:tgtEl>
                                        <p:attrNameLst>
                                          <p:attrName>style.visibility</p:attrName>
                                        </p:attrNameLst>
                                      </p:cBhvr>
                                      <p:to>
                                        <p:strVal val="hidden"/>
                                      </p:to>
                                    </p:set>
                                  </p:childTnLst>
                                </p:cTn>
                              </p:par>
                              <p:par>
                                <p:cTn id="50" presetID="1" presetClass="exit" presetSubtype="0" fill="hold" grpId="1" nodeType="withEffect">
                                  <p:stCondLst>
                                    <p:cond delay="0"/>
                                  </p:stCondLst>
                                  <p:childTnLst>
                                    <p:set>
                                      <p:cBhvr>
                                        <p:cTn id="51" dur="1" fill="hold">
                                          <p:stCondLst>
                                            <p:cond delay="0"/>
                                          </p:stCondLst>
                                        </p:cTn>
                                        <p:tgtEl>
                                          <p:spTgt spid="89"/>
                                        </p:tgtEl>
                                        <p:attrNameLst>
                                          <p:attrName>style.visibility</p:attrName>
                                        </p:attrNameLst>
                                      </p:cBhvr>
                                      <p:to>
                                        <p:strVal val="hidden"/>
                                      </p:to>
                                    </p:set>
                                  </p:childTnLst>
                                </p:cTn>
                              </p:par>
                              <p:par>
                                <p:cTn id="52" presetID="1" presetClass="exit" presetSubtype="0" fill="hold" grpId="1" nodeType="withEffect">
                                  <p:stCondLst>
                                    <p:cond delay="0"/>
                                  </p:stCondLst>
                                  <p:childTnLst>
                                    <p:set>
                                      <p:cBhvr>
                                        <p:cTn id="53" dur="1" fill="hold">
                                          <p:stCondLst>
                                            <p:cond delay="0"/>
                                          </p:stCondLst>
                                        </p:cTn>
                                        <p:tgtEl>
                                          <p:spTgt spid="90"/>
                                        </p:tgtEl>
                                        <p:attrNameLst>
                                          <p:attrName>style.visibility</p:attrName>
                                        </p:attrNameLst>
                                      </p:cBhvr>
                                      <p:to>
                                        <p:strVal val="hidden"/>
                                      </p:to>
                                    </p:set>
                                  </p:childTnLst>
                                </p:cTn>
                              </p:par>
                              <p:par>
                                <p:cTn id="54" presetID="1" presetClass="exit" presetSubtype="0" fill="hold" grpId="1" nodeType="withEffect">
                                  <p:stCondLst>
                                    <p:cond delay="0"/>
                                  </p:stCondLst>
                                  <p:childTnLst>
                                    <p:set>
                                      <p:cBhvr>
                                        <p:cTn id="55" dur="1" fill="hold">
                                          <p:stCondLst>
                                            <p:cond delay="0"/>
                                          </p:stCondLst>
                                        </p:cTn>
                                        <p:tgtEl>
                                          <p:spTgt spid="91"/>
                                        </p:tgtEl>
                                        <p:attrNameLst>
                                          <p:attrName>style.visibility</p:attrName>
                                        </p:attrNameLst>
                                      </p:cBhvr>
                                      <p:to>
                                        <p:strVal val="hidden"/>
                                      </p:to>
                                    </p:set>
                                  </p:childTnLst>
                                </p:cTn>
                              </p:par>
                              <p:par>
                                <p:cTn id="56" presetID="1" presetClass="exit" presetSubtype="0" fill="hold" grpId="1" nodeType="withEffect">
                                  <p:stCondLst>
                                    <p:cond delay="0"/>
                                  </p:stCondLst>
                                  <p:childTnLst>
                                    <p:set>
                                      <p:cBhvr>
                                        <p:cTn id="57" dur="1" fill="hold">
                                          <p:stCondLst>
                                            <p:cond delay="0"/>
                                          </p:stCondLst>
                                        </p:cTn>
                                        <p:tgtEl>
                                          <p:spTgt spid="92"/>
                                        </p:tgtEl>
                                        <p:attrNameLst>
                                          <p:attrName>style.visibility</p:attrName>
                                        </p:attrNameLst>
                                      </p:cBhvr>
                                      <p:to>
                                        <p:strVal val="hidden"/>
                                      </p:to>
                                    </p:set>
                                  </p:childTnLst>
                                </p:cTn>
                              </p:par>
                              <p:par>
                                <p:cTn id="58" presetID="1" presetClass="exit" presetSubtype="0" fill="hold" grpId="1" nodeType="withEffect">
                                  <p:stCondLst>
                                    <p:cond delay="0"/>
                                  </p:stCondLst>
                                  <p:childTnLst>
                                    <p:set>
                                      <p:cBhvr>
                                        <p:cTn id="59" dur="1" fill="hold">
                                          <p:stCondLst>
                                            <p:cond delay="0"/>
                                          </p:stCondLst>
                                        </p:cTn>
                                        <p:tgtEl>
                                          <p:spTgt spid="93"/>
                                        </p:tgtEl>
                                        <p:attrNameLst>
                                          <p:attrName>style.visibility</p:attrName>
                                        </p:attrNameLst>
                                      </p:cBhvr>
                                      <p:to>
                                        <p:strVal val="hidden"/>
                                      </p:to>
                                    </p:set>
                                  </p:childTnLst>
                                </p:cTn>
                              </p:par>
                              <p:par>
                                <p:cTn id="60" presetID="1" presetClass="exit" presetSubtype="0" fill="hold" grpId="1" nodeType="withEffect">
                                  <p:stCondLst>
                                    <p:cond delay="0"/>
                                  </p:stCondLst>
                                  <p:childTnLst>
                                    <p:set>
                                      <p:cBhvr>
                                        <p:cTn id="61" dur="1" fill="hold">
                                          <p:stCondLst>
                                            <p:cond delay="0"/>
                                          </p:stCondLst>
                                        </p:cTn>
                                        <p:tgtEl>
                                          <p:spTgt spid="94"/>
                                        </p:tgtEl>
                                        <p:attrNameLst>
                                          <p:attrName>style.visibility</p:attrName>
                                        </p:attrNameLst>
                                      </p:cBhvr>
                                      <p:to>
                                        <p:strVal val="hidden"/>
                                      </p:to>
                                    </p:set>
                                  </p:childTnLst>
                                </p:cTn>
                              </p:par>
                              <p:par>
                                <p:cTn id="62" presetID="1" presetClass="entr" presetSubtype="0" fill="hold" grpId="6" nodeType="withEffect">
                                  <p:stCondLst>
                                    <p:cond delay="0"/>
                                  </p:stCondLst>
                                  <p:childTnLst>
                                    <p:set>
                                      <p:cBhvr>
                                        <p:cTn id="63" dur="1" fill="hold">
                                          <p:stCondLst>
                                            <p:cond delay="0"/>
                                          </p:stCondLst>
                                        </p:cTn>
                                        <p:tgtEl>
                                          <p:spTgt spid="88"/>
                                        </p:tgtEl>
                                        <p:attrNameLst>
                                          <p:attrName>style.visibility</p:attrName>
                                        </p:attrNameLst>
                                      </p:cBhvr>
                                      <p:to>
                                        <p:strVal val="visible"/>
                                      </p:to>
                                    </p:set>
                                  </p:childTnLst>
                                </p:cTn>
                              </p:par>
                              <p:par>
                                <p:cTn id="64" presetID="1" presetClass="entr" presetSubtype="0" fill="hold" nodeType="withEffect">
                                  <p:stCondLst>
                                    <p:cond delay="0"/>
                                  </p:stCondLst>
                                  <p:childTnLst>
                                    <p:set>
                                      <p:cBhvr>
                                        <p:cTn id="65" dur="1" fill="hold">
                                          <p:stCondLst>
                                            <p:cond delay="0"/>
                                          </p:stCondLst>
                                        </p:cTn>
                                        <p:tgtEl>
                                          <p:spTgt spid="80"/>
                                        </p:tgtEl>
                                        <p:attrNameLst>
                                          <p:attrName>style.visibility</p:attrName>
                                        </p:attrNameLst>
                                      </p:cBhvr>
                                      <p:to>
                                        <p:strVal val="visible"/>
                                      </p:to>
                                    </p:set>
                                  </p:childTnLst>
                                </p:cTn>
                              </p:par>
                            </p:childTnLst>
                          </p:cTn>
                        </p:par>
                      </p:childTnLst>
                    </p:cTn>
                  </p:par>
                </p:childTnLst>
              </p:cTn>
              <p:nextCondLst>
                <p:cond evt="onClick" delay="0">
                  <p:tgtEl>
                    <p:spTgt spid="81"/>
                  </p:tgtEl>
                </p:cond>
              </p:nextCondLst>
            </p:seq>
            <p:seq concurrent="1" nextAc="seek">
              <p:cTn id="66" restart="whenNotActive" fill="hold" evtFilter="cancelBubble" nodeType="interactiveSeq">
                <p:stCondLst>
                  <p:cond evt="onClick" delay="0">
                    <p:tgtEl>
                      <p:spTgt spid="82"/>
                    </p:tgtEl>
                  </p:cond>
                </p:stCondLst>
                <p:endSync evt="end" delay="0">
                  <p:rtn val="all"/>
                </p:endSync>
                <p:childTnLst>
                  <p:par>
                    <p:cTn id="67" fill="hold">
                      <p:stCondLst>
                        <p:cond delay="0"/>
                      </p:stCondLst>
                      <p:childTnLst>
                        <p:par>
                          <p:cTn id="68" fill="hold">
                            <p:stCondLst>
                              <p:cond delay="0"/>
                            </p:stCondLst>
                            <p:childTnLst>
                              <p:par>
                                <p:cTn id="69" presetID="1" presetClass="exit" presetSubtype="0" fill="hold" nodeType="clickEffect">
                                  <p:stCondLst>
                                    <p:cond delay="0"/>
                                  </p:stCondLst>
                                  <p:childTnLst>
                                    <p:set>
                                      <p:cBhvr>
                                        <p:cTn id="70" dur="1" fill="hold">
                                          <p:stCondLst>
                                            <p:cond delay="0"/>
                                          </p:stCondLst>
                                        </p:cTn>
                                        <p:tgtEl>
                                          <p:spTgt spid="100"/>
                                        </p:tgtEl>
                                        <p:attrNameLst>
                                          <p:attrName>style.visibility</p:attrName>
                                        </p:attrNameLst>
                                      </p:cBhvr>
                                      <p:to>
                                        <p:strVal val="hidden"/>
                                      </p:to>
                                    </p:set>
                                  </p:childTnLst>
                                </p:cTn>
                              </p:par>
                              <p:par>
                                <p:cTn id="71" presetID="1" presetClass="exit" presetSubtype="0" fill="hold" nodeType="withEffect">
                                  <p:stCondLst>
                                    <p:cond delay="0"/>
                                  </p:stCondLst>
                                  <p:childTnLst>
                                    <p:set>
                                      <p:cBhvr>
                                        <p:cTn id="72" dur="1" fill="hold">
                                          <p:stCondLst>
                                            <p:cond delay="0"/>
                                          </p:stCondLst>
                                        </p:cTn>
                                        <p:tgtEl>
                                          <p:spTgt spid="96"/>
                                        </p:tgtEl>
                                        <p:attrNameLst>
                                          <p:attrName>style.visibility</p:attrName>
                                        </p:attrNameLst>
                                      </p:cBhvr>
                                      <p:to>
                                        <p:strVal val="hidden"/>
                                      </p:to>
                                    </p:set>
                                  </p:childTnLst>
                                </p:cTn>
                              </p:par>
                              <p:par>
                                <p:cTn id="73" presetID="1" presetClass="exit" presetSubtype="0" fill="hold" nodeType="withEffect">
                                  <p:stCondLst>
                                    <p:cond delay="0"/>
                                  </p:stCondLst>
                                  <p:childTnLst>
                                    <p:set>
                                      <p:cBhvr>
                                        <p:cTn id="74" dur="1" fill="hold">
                                          <p:stCondLst>
                                            <p:cond delay="0"/>
                                          </p:stCondLst>
                                        </p:cTn>
                                        <p:tgtEl>
                                          <p:spTgt spid="97"/>
                                        </p:tgtEl>
                                        <p:attrNameLst>
                                          <p:attrName>style.visibility</p:attrName>
                                        </p:attrNameLst>
                                      </p:cBhvr>
                                      <p:to>
                                        <p:strVal val="hidden"/>
                                      </p:to>
                                    </p:set>
                                  </p:childTnLst>
                                </p:cTn>
                              </p:par>
                              <p:par>
                                <p:cTn id="75" presetID="1" presetClass="exit" presetSubtype="0" fill="hold" nodeType="withEffect">
                                  <p:stCondLst>
                                    <p:cond delay="0"/>
                                  </p:stCondLst>
                                  <p:childTnLst>
                                    <p:set>
                                      <p:cBhvr>
                                        <p:cTn id="76" dur="1" fill="hold">
                                          <p:stCondLst>
                                            <p:cond delay="0"/>
                                          </p:stCondLst>
                                        </p:cTn>
                                        <p:tgtEl>
                                          <p:spTgt spid="98"/>
                                        </p:tgtEl>
                                        <p:attrNameLst>
                                          <p:attrName>style.visibility</p:attrName>
                                        </p:attrNameLst>
                                      </p:cBhvr>
                                      <p:to>
                                        <p:strVal val="hidden"/>
                                      </p:to>
                                    </p:set>
                                  </p:childTnLst>
                                </p:cTn>
                              </p:par>
                              <p:par>
                                <p:cTn id="77" presetID="1" presetClass="exit" presetSubtype="0" fill="hold" nodeType="withEffect">
                                  <p:stCondLst>
                                    <p:cond delay="0"/>
                                  </p:stCondLst>
                                  <p:childTnLst>
                                    <p:set>
                                      <p:cBhvr>
                                        <p:cTn id="78" dur="1" fill="hold">
                                          <p:stCondLst>
                                            <p:cond delay="0"/>
                                          </p:stCondLst>
                                        </p:cTn>
                                        <p:tgtEl>
                                          <p:spTgt spid="99"/>
                                        </p:tgtEl>
                                        <p:attrNameLst>
                                          <p:attrName>style.visibility</p:attrName>
                                        </p:attrNameLst>
                                      </p:cBhvr>
                                      <p:to>
                                        <p:strVal val="hidden"/>
                                      </p:to>
                                    </p:set>
                                  </p:childTnLst>
                                </p:cTn>
                              </p:par>
                              <p:par>
                                <p:cTn id="79" presetID="1" presetClass="exit" presetSubtype="0" fill="hold" grpId="2" nodeType="withEffect">
                                  <p:stCondLst>
                                    <p:cond delay="0"/>
                                  </p:stCondLst>
                                  <p:childTnLst>
                                    <p:set>
                                      <p:cBhvr>
                                        <p:cTn id="80" dur="1" fill="hold">
                                          <p:stCondLst>
                                            <p:cond delay="0"/>
                                          </p:stCondLst>
                                        </p:cTn>
                                        <p:tgtEl>
                                          <p:spTgt spid="90"/>
                                        </p:tgtEl>
                                        <p:attrNameLst>
                                          <p:attrName>style.visibility</p:attrName>
                                        </p:attrNameLst>
                                      </p:cBhvr>
                                      <p:to>
                                        <p:strVal val="hidden"/>
                                      </p:to>
                                    </p:set>
                                  </p:childTnLst>
                                </p:cTn>
                              </p:par>
                              <p:par>
                                <p:cTn id="81" presetID="1" presetClass="exit" presetSubtype="0" fill="hold" grpId="2" nodeType="withEffect">
                                  <p:stCondLst>
                                    <p:cond delay="0"/>
                                  </p:stCondLst>
                                  <p:childTnLst>
                                    <p:set>
                                      <p:cBhvr>
                                        <p:cTn id="82" dur="1" fill="hold">
                                          <p:stCondLst>
                                            <p:cond delay="0"/>
                                          </p:stCondLst>
                                        </p:cTn>
                                        <p:tgtEl>
                                          <p:spTgt spid="91"/>
                                        </p:tgtEl>
                                        <p:attrNameLst>
                                          <p:attrName>style.visibility</p:attrName>
                                        </p:attrNameLst>
                                      </p:cBhvr>
                                      <p:to>
                                        <p:strVal val="hidden"/>
                                      </p:to>
                                    </p:set>
                                  </p:childTnLst>
                                </p:cTn>
                              </p:par>
                              <p:par>
                                <p:cTn id="83" presetID="1" presetClass="exit" presetSubtype="0" fill="hold" grpId="2" nodeType="withEffect">
                                  <p:stCondLst>
                                    <p:cond delay="0"/>
                                  </p:stCondLst>
                                  <p:childTnLst>
                                    <p:set>
                                      <p:cBhvr>
                                        <p:cTn id="84" dur="1" fill="hold">
                                          <p:stCondLst>
                                            <p:cond delay="0"/>
                                          </p:stCondLst>
                                        </p:cTn>
                                        <p:tgtEl>
                                          <p:spTgt spid="92"/>
                                        </p:tgtEl>
                                        <p:attrNameLst>
                                          <p:attrName>style.visibility</p:attrName>
                                        </p:attrNameLst>
                                      </p:cBhvr>
                                      <p:to>
                                        <p:strVal val="hidden"/>
                                      </p:to>
                                    </p:set>
                                  </p:childTnLst>
                                </p:cTn>
                              </p:par>
                              <p:par>
                                <p:cTn id="85" presetID="1" presetClass="exit" presetSubtype="0" fill="hold" grpId="2" nodeType="withEffect">
                                  <p:stCondLst>
                                    <p:cond delay="0"/>
                                  </p:stCondLst>
                                  <p:childTnLst>
                                    <p:set>
                                      <p:cBhvr>
                                        <p:cTn id="86" dur="1" fill="hold">
                                          <p:stCondLst>
                                            <p:cond delay="0"/>
                                          </p:stCondLst>
                                        </p:cTn>
                                        <p:tgtEl>
                                          <p:spTgt spid="93"/>
                                        </p:tgtEl>
                                        <p:attrNameLst>
                                          <p:attrName>style.visibility</p:attrName>
                                        </p:attrNameLst>
                                      </p:cBhvr>
                                      <p:to>
                                        <p:strVal val="hidden"/>
                                      </p:to>
                                    </p:set>
                                  </p:childTnLst>
                                </p:cTn>
                              </p:par>
                              <p:par>
                                <p:cTn id="87" presetID="1" presetClass="exit" presetSubtype="0" fill="hold" grpId="2" nodeType="withEffect">
                                  <p:stCondLst>
                                    <p:cond delay="0"/>
                                  </p:stCondLst>
                                  <p:childTnLst>
                                    <p:set>
                                      <p:cBhvr>
                                        <p:cTn id="88" dur="1" fill="hold">
                                          <p:stCondLst>
                                            <p:cond delay="0"/>
                                          </p:stCondLst>
                                        </p:cTn>
                                        <p:tgtEl>
                                          <p:spTgt spid="94"/>
                                        </p:tgtEl>
                                        <p:attrNameLst>
                                          <p:attrName>style.visibility</p:attrName>
                                        </p:attrNameLst>
                                      </p:cBhvr>
                                      <p:to>
                                        <p:strVal val="hidden"/>
                                      </p:to>
                                    </p:set>
                                  </p:childTnLst>
                                </p:cTn>
                              </p:par>
                              <p:par>
                                <p:cTn id="89" presetID="1" presetClass="exit" presetSubtype="0" fill="hold" grpId="0" nodeType="withEffect">
                                  <p:stCondLst>
                                    <p:cond delay="0"/>
                                  </p:stCondLst>
                                  <p:childTnLst>
                                    <p:set>
                                      <p:cBhvr>
                                        <p:cTn id="90" dur="1" fill="hold">
                                          <p:stCondLst>
                                            <p:cond delay="0"/>
                                          </p:stCondLst>
                                        </p:cTn>
                                        <p:tgtEl>
                                          <p:spTgt spid="88"/>
                                        </p:tgtEl>
                                        <p:attrNameLst>
                                          <p:attrName>style.visibility</p:attrName>
                                        </p:attrNameLst>
                                      </p:cBhvr>
                                      <p:to>
                                        <p:strVal val="hidden"/>
                                      </p:to>
                                    </p:set>
                                  </p:childTnLst>
                                </p:cTn>
                              </p:par>
                              <p:par>
                                <p:cTn id="91" presetID="1" presetClass="exit" presetSubtype="0" fill="hold" nodeType="withEffect">
                                  <p:stCondLst>
                                    <p:cond delay="0"/>
                                  </p:stCondLst>
                                  <p:childTnLst>
                                    <p:set>
                                      <p:cBhvr>
                                        <p:cTn id="92" dur="1" fill="hold">
                                          <p:stCondLst>
                                            <p:cond delay="0"/>
                                          </p:stCondLst>
                                        </p:cTn>
                                        <p:tgtEl>
                                          <p:spTgt spid="80"/>
                                        </p:tgtEl>
                                        <p:attrNameLst>
                                          <p:attrName>style.visibility</p:attrName>
                                        </p:attrNameLst>
                                      </p:cBhvr>
                                      <p:to>
                                        <p:strVal val="hidden"/>
                                      </p:to>
                                    </p:set>
                                  </p:childTnLst>
                                </p:cTn>
                              </p:par>
                              <p:par>
                                <p:cTn id="93" presetID="1" presetClass="entr" presetSubtype="0" fill="hold" nodeType="withEffect">
                                  <p:stCondLst>
                                    <p:cond delay="0"/>
                                  </p:stCondLst>
                                  <p:childTnLst>
                                    <p:set>
                                      <p:cBhvr>
                                        <p:cTn id="94" dur="1" fill="hold">
                                          <p:stCondLst>
                                            <p:cond delay="0"/>
                                          </p:stCondLst>
                                        </p:cTn>
                                        <p:tgtEl>
                                          <p:spTgt spid="95"/>
                                        </p:tgtEl>
                                        <p:attrNameLst>
                                          <p:attrName>style.visibility</p:attrName>
                                        </p:attrNameLst>
                                      </p:cBhvr>
                                      <p:to>
                                        <p:strVal val="visible"/>
                                      </p:to>
                                    </p:set>
                                  </p:childTnLst>
                                </p:cTn>
                              </p:par>
                              <p:par>
                                <p:cTn id="95" presetID="1" presetClass="entr" presetSubtype="0" fill="hold" grpId="7" nodeType="withEffect">
                                  <p:stCondLst>
                                    <p:cond delay="0"/>
                                  </p:stCondLst>
                                  <p:childTnLst>
                                    <p:set>
                                      <p:cBhvr>
                                        <p:cTn id="96" dur="1" fill="hold">
                                          <p:stCondLst>
                                            <p:cond delay="0"/>
                                          </p:stCondLst>
                                        </p:cTn>
                                        <p:tgtEl>
                                          <p:spTgt spid="89"/>
                                        </p:tgtEl>
                                        <p:attrNameLst>
                                          <p:attrName>style.visibility</p:attrName>
                                        </p:attrNameLst>
                                      </p:cBhvr>
                                      <p:to>
                                        <p:strVal val="visible"/>
                                      </p:to>
                                    </p:set>
                                  </p:childTnLst>
                                </p:cTn>
                              </p:par>
                            </p:childTnLst>
                          </p:cTn>
                        </p:par>
                      </p:childTnLst>
                    </p:cTn>
                  </p:par>
                </p:childTnLst>
              </p:cTn>
              <p:nextCondLst>
                <p:cond evt="onClick" delay="0">
                  <p:tgtEl>
                    <p:spTgt spid="82"/>
                  </p:tgtEl>
                </p:cond>
              </p:nextCondLst>
            </p:seq>
            <p:seq concurrent="1" nextAc="seek">
              <p:cTn id="97" restart="whenNotActive" fill="hold" evtFilter="cancelBubble" nodeType="interactiveSeq">
                <p:stCondLst>
                  <p:cond evt="onClick" delay="0">
                    <p:tgtEl>
                      <p:spTgt spid="83"/>
                    </p:tgtEl>
                  </p:cond>
                </p:stCondLst>
                <p:endSync evt="end" delay="0">
                  <p:rtn val="all"/>
                </p:endSync>
                <p:childTnLst>
                  <p:par>
                    <p:cTn id="98" fill="hold">
                      <p:stCondLst>
                        <p:cond delay="0"/>
                      </p:stCondLst>
                      <p:childTnLst>
                        <p:par>
                          <p:cTn id="99" fill="hold">
                            <p:stCondLst>
                              <p:cond delay="0"/>
                            </p:stCondLst>
                            <p:childTnLst>
                              <p:par>
                                <p:cTn id="100" presetID="1" presetClass="exit" presetSubtype="0" fill="hold" nodeType="clickEffect">
                                  <p:stCondLst>
                                    <p:cond delay="0"/>
                                  </p:stCondLst>
                                  <p:childTnLst>
                                    <p:set>
                                      <p:cBhvr>
                                        <p:cTn id="101" dur="1" fill="hold">
                                          <p:stCondLst>
                                            <p:cond delay="0"/>
                                          </p:stCondLst>
                                        </p:cTn>
                                        <p:tgtEl>
                                          <p:spTgt spid="100"/>
                                        </p:tgtEl>
                                        <p:attrNameLst>
                                          <p:attrName>style.visibility</p:attrName>
                                        </p:attrNameLst>
                                      </p:cBhvr>
                                      <p:to>
                                        <p:strVal val="hidden"/>
                                      </p:to>
                                    </p:set>
                                  </p:childTnLst>
                                </p:cTn>
                              </p:par>
                              <p:par>
                                <p:cTn id="102" presetID="1" presetClass="exit" presetSubtype="0" fill="hold" nodeType="withEffect">
                                  <p:stCondLst>
                                    <p:cond delay="0"/>
                                  </p:stCondLst>
                                  <p:childTnLst>
                                    <p:set>
                                      <p:cBhvr>
                                        <p:cTn id="103" dur="1" fill="hold">
                                          <p:stCondLst>
                                            <p:cond delay="0"/>
                                          </p:stCondLst>
                                        </p:cTn>
                                        <p:tgtEl>
                                          <p:spTgt spid="95"/>
                                        </p:tgtEl>
                                        <p:attrNameLst>
                                          <p:attrName>style.visibility</p:attrName>
                                        </p:attrNameLst>
                                      </p:cBhvr>
                                      <p:to>
                                        <p:strVal val="hidden"/>
                                      </p:to>
                                    </p:set>
                                  </p:childTnLst>
                                </p:cTn>
                              </p:par>
                              <p:par>
                                <p:cTn id="104" presetID="1" presetClass="exit" presetSubtype="0" fill="hold" nodeType="withEffect">
                                  <p:stCondLst>
                                    <p:cond delay="0"/>
                                  </p:stCondLst>
                                  <p:childTnLst>
                                    <p:set>
                                      <p:cBhvr>
                                        <p:cTn id="105" dur="1" fill="hold">
                                          <p:stCondLst>
                                            <p:cond delay="0"/>
                                          </p:stCondLst>
                                        </p:cTn>
                                        <p:tgtEl>
                                          <p:spTgt spid="97"/>
                                        </p:tgtEl>
                                        <p:attrNameLst>
                                          <p:attrName>style.visibility</p:attrName>
                                        </p:attrNameLst>
                                      </p:cBhvr>
                                      <p:to>
                                        <p:strVal val="hidden"/>
                                      </p:to>
                                    </p:set>
                                  </p:childTnLst>
                                </p:cTn>
                              </p:par>
                              <p:par>
                                <p:cTn id="106" presetID="1" presetClass="exit" presetSubtype="0" fill="hold" nodeType="withEffect">
                                  <p:stCondLst>
                                    <p:cond delay="0"/>
                                  </p:stCondLst>
                                  <p:childTnLst>
                                    <p:set>
                                      <p:cBhvr>
                                        <p:cTn id="107" dur="1" fill="hold">
                                          <p:stCondLst>
                                            <p:cond delay="0"/>
                                          </p:stCondLst>
                                        </p:cTn>
                                        <p:tgtEl>
                                          <p:spTgt spid="98"/>
                                        </p:tgtEl>
                                        <p:attrNameLst>
                                          <p:attrName>style.visibility</p:attrName>
                                        </p:attrNameLst>
                                      </p:cBhvr>
                                      <p:to>
                                        <p:strVal val="hidden"/>
                                      </p:to>
                                    </p:set>
                                  </p:childTnLst>
                                </p:cTn>
                              </p:par>
                              <p:par>
                                <p:cTn id="108" presetID="1" presetClass="exit" presetSubtype="0" fill="hold" nodeType="withEffect">
                                  <p:stCondLst>
                                    <p:cond delay="0"/>
                                  </p:stCondLst>
                                  <p:childTnLst>
                                    <p:set>
                                      <p:cBhvr>
                                        <p:cTn id="109" dur="1" fill="hold">
                                          <p:stCondLst>
                                            <p:cond delay="0"/>
                                          </p:stCondLst>
                                        </p:cTn>
                                        <p:tgtEl>
                                          <p:spTgt spid="99"/>
                                        </p:tgtEl>
                                        <p:attrNameLst>
                                          <p:attrName>style.visibility</p:attrName>
                                        </p:attrNameLst>
                                      </p:cBhvr>
                                      <p:to>
                                        <p:strVal val="hidden"/>
                                      </p:to>
                                    </p:set>
                                  </p:childTnLst>
                                </p:cTn>
                              </p:par>
                              <p:par>
                                <p:cTn id="110" presetID="1" presetClass="exit" presetSubtype="0" fill="hold" grpId="2" nodeType="withEffect">
                                  <p:stCondLst>
                                    <p:cond delay="0"/>
                                  </p:stCondLst>
                                  <p:childTnLst>
                                    <p:set>
                                      <p:cBhvr>
                                        <p:cTn id="111" dur="1" fill="hold">
                                          <p:stCondLst>
                                            <p:cond delay="0"/>
                                          </p:stCondLst>
                                        </p:cTn>
                                        <p:tgtEl>
                                          <p:spTgt spid="89"/>
                                        </p:tgtEl>
                                        <p:attrNameLst>
                                          <p:attrName>style.visibility</p:attrName>
                                        </p:attrNameLst>
                                      </p:cBhvr>
                                      <p:to>
                                        <p:strVal val="hidden"/>
                                      </p:to>
                                    </p:set>
                                  </p:childTnLst>
                                </p:cTn>
                              </p:par>
                              <p:par>
                                <p:cTn id="112" presetID="1" presetClass="exit" presetSubtype="0" fill="hold" grpId="3" nodeType="withEffect">
                                  <p:stCondLst>
                                    <p:cond delay="0"/>
                                  </p:stCondLst>
                                  <p:childTnLst>
                                    <p:set>
                                      <p:cBhvr>
                                        <p:cTn id="113" dur="1" fill="hold">
                                          <p:stCondLst>
                                            <p:cond delay="0"/>
                                          </p:stCondLst>
                                        </p:cTn>
                                        <p:tgtEl>
                                          <p:spTgt spid="91"/>
                                        </p:tgtEl>
                                        <p:attrNameLst>
                                          <p:attrName>style.visibility</p:attrName>
                                        </p:attrNameLst>
                                      </p:cBhvr>
                                      <p:to>
                                        <p:strVal val="hidden"/>
                                      </p:to>
                                    </p:set>
                                  </p:childTnLst>
                                </p:cTn>
                              </p:par>
                              <p:par>
                                <p:cTn id="114" presetID="1" presetClass="exit" presetSubtype="0" fill="hold" grpId="3" nodeType="withEffect">
                                  <p:stCondLst>
                                    <p:cond delay="0"/>
                                  </p:stCondLst>
                                  <p:childTnLst>
                                    <p:set>
                                      <p:cBhvr>
                                        <p:cTn id="115" dur="1" fill="hold">
                                          <p:stCondLst>
                                            <p:cond delay="0"/>
                                          </p:stCondLst>
                                        </p:cTn>
                                        <p:tgtEl>
                                          <p:spTgt spid="92"/>
                                        </p:tgtEl>
                                        <p:attrNameLst>
                                          <p:attrName>style.visibility</p:attrName>
                                        </p:attrNameLst>
                                      </p:cBhvr>
                                      <p:to>
                                        <p:strVal val="hidden"/>
                                      </p:to>
                                    </p:set>
                                  </p:childTnLst>
                                </p:cTn>
                              </p:par>
                              <p:par>
                                <p:cTn id="116" presetID="1" presetClass="exit" presetSubtype="0" fill="hold" grpId="3" nodeType="withEffect">
                                  <p:stCondLst>
                                    <p:cond delay="0"/>
                                  </p:stCondLst>
                                  <p:childTnLst>
                                    <p:set>
                                      <p:cBhvr>
                                        <p:cTn id="117" dur="1" fill="hold">
                                          <p:stCondLst>
                                            <p:cond delay="0"/>
                                          </p:stCondLst>
                                        </p:cTn>
                                        <p:tgtEl>
                                          <p:spTgt spid="93"/>
                                        </p:tgtEl>
                                        <p:attrNameLst>
                                          <p:attrName>style.visibility</p:attrName>
                                        </p:attrNameLst>
                                      </p:cBhvr>
                                      <p:to>
                                        <p:strVal val="hidden"/>
                                      </p:to>
                                    </p:set>
                                  </p:childTnLst>
                                </p:cTn>
                              </p:par>
                              <p:par>
                                <p:cTn id="118" presetID="1" presetClass="exit" presetSubtype="0" fill="hold" grpId="3" nodeType="withEffect">
                                  <p:stCondLst>
                                    <p:cond delay="0"/>
                                  </p:stCondLst>
                                  <p:childTnLst>
                                    <p:set>
                                      <p:cBhvr>
                                        <p:cTn id="119" dur="1" fill="hold">
                                          <p:stCondLst>
                                            <p:cond delay="0"/>
                                          </p:stCondLst>
                                        </p:cTn>
                                        <p:tgtEl>
                                          <p:spTgt spid="94"/>
                                        </p:tgtEl>
                                        <p:attrNameLst>
                                          <p:attrName>style.visibility</p:attrName>
                                        </p:attrNameLst>
                                      </p:cBhvr>
                                      <p:to>
                                        <p:strVal val="hidden"/>
                                      </p:to>
                                    </p:set>
                                  </p:childTnLst>
                                </p:cTn>
                              </p:par>
                              <p:par>
                                <p:cTn id="120" presetID="1" presetClass="exit" presetSubtype="0" fill="hold" grpId="1" nodeType="withEffect">
                                  <p:stCondLst>
                                    <p:cond delay="0"/>
                                  </p:stCondLst>
                                  <p:childTnLst>
                                    <p:set>
                                      <p:cBhvr>
                                        <p:cTn id="121" dur="1" fill="hold">
                                          <p:stCondLst>
                                            <p:cond delay="0"/>
                                          </p:stCondLst>
                                        </p:cTn>
                                        <p:tgtEl>
                                          <p:spTgt spid="88"/>
                                        </p:tgtEl>
                                        <p:attrNameLst>
                                          <p:attrName>style.visibility</p:attrName>
                                        </p:attrNameLst>
                                      </p:cBhvr>
                                      <p:to>
                                        <p:strVal val="hidden"/>
                                      </p:to>
                                    </p:set>
                                  </p:childTnLst>
                                </p:cTn>
                              </p:par>
                              <p:par>
                                <p:cTn id="122" presetID="1" presetClass="exit" presetSubtype="0" fill="hold" nodeType="withEffect">
                                  <p:stCondLst>
                                    <p:cond delay="0"/>
                                  </p:stCondLst>
                                  <p:childTnLst>
                                    <p:set>
                                      <p:cBhvr>
                                        <p:cTn id="123" dur="1" fill="hold">
                                          <p:stCondLst>
                                            <p:cond delay="0"/>
                                          </p:stCondLst>
                                        </p:cTn>
                                        <p:tgtEl>
                                          <p:spTgt spid="80"/>
                                        </p:tgtEl>
                                        <p:attrNameLst>
                                          <p:attrName>style.visibility</p:attrName>
                                        </p:attrNameLst>
                                      </p:cBhvr>
                                      <p:to>
                                        <p:strVal val="hidden"/>
                                      </p:to>
                                    </p:set>
                                  </p:childTnLst>
                                </p:cTn>
                              </p:par>
                              <p:par>
                                <p:cTn id="124" presetID="1" presetClass="entr" presetSubtype="0" fill="hold" nodeType="withEffect">
                                  <p:stCondLst>
                                    <p:cond delay="0"/>
                                  </p:stCondLst>
                                  <p:childTnLst>
                                    <p:set>
                                      <p:cBhvr>
                                        <p:cTn id="125" dur="1" fill="hold">
                                          <p:stCondLst>
                                            <p:cond delay="0"/>
                                          </p:stCondLst>
                                        </p:cTn>
                                        <p:tgtEl>
                                          <p:spTgt spid="96"/>
                                        </p:tgtEl>
                                        <p:attrNameLst>
                                          <p:attrName>style.visibility</p:attrName>
                                        </p:attrNameLst>
                                      </p:cBhvr>
                                      <p:to>
                                        <p:strVal val="visible"/>
                                      </p:to>
                                    </p:set>
                                  </p:childTnLst>
                                </p:cTn>
                              </p:par>
                              <p:par>
                                <p:cTn id="126" presetID="1" presetClass="entr" presetSubtype="0" fill="hold" grpId="7" nodeType="withEffect">
                                  <p:stCondLst>
                                    <p:cond delay="0"/>
                                  </p:stCondLst>
                                  <p:childTnLst>
                                    <p:set>
                                      <p:cBhvr>
                                        <p:cTn id="127" dur="1" fill="hold">
                                          <p:stCondLst>
                                            <p:cond delay="0"/>
                                          </p:stCondLst>
                                        </p:cTn>
                                        <p:tgtEl>
                                          <p:spTgt spid="90"/>
                                        </p:tgtEl>
                                        <p:attrNameLst>
                                          <p:attrName>style.visibility</p:attrName>
                                        </p:attrNameLst>
                                      </p:cBhvr>
                                      <p:to>
                                        <p:strVal val="visible"/>
                                      </p:to>
                                    </p:set>
                                  </p:childTnLst>
                                </p:cTn>
                              </p:par>
                            </p:childTnLst>
                          </p:cTn>
                        </p:par>
                      </p:childTnLst>
                    </p:cTn>
                  </p:par>
                </p:childTnLst>
              </p:cTn>
              <p:nextCondLst>
                <p:cond evt="onClick" delay="0">
                  <p:tgtEl>
                    <p:spTgt spid="83"/>
                  </p:tgtEl>
                </p:cond>
              </p:nextCondLst>
            </p:seq>
            <p:seq concurrent="1" nextAc="seek">
              <p:cTn id="128" restart="whenNotActive" fill="hold" evtFilter="cancelBubble" nodeType="interactiveSeq">
                <p:stCondLst>
                  <p:cond evt="onClick" delay="0">
                    <p:tgtEl>
                      <p:spTgt spid="84"/>
                    </p:tgtEl>
                  </p:cond>
                </p:stCondLst>
                <p:endSync evt="end" delay="0">
                  <p:rtn val="all"/>
                </p:endSync>
                <p:childTnLst>
                  <p:par>
                    <p:cTn id="129" fill="hold">
                      <p:stCondLst>
                        <p:cond delay="0"/>
                      </p:stCondLst>
                      <p:childTnLst>
                        <p:par>
                          <p:cTn id="130" fill="hold">
                            <p:stCondLst>
                              <p:cond delay="0"/>
                            </p:stCondLst>
                            <p:childTnLst>
                              <p:par>
                                <p:cTn id="131" presetID="1" presetClass="exit" presetSubtype="0" fill="hold" nodeType="clickEffect">
                                  <p:stCondLst>
                                    <p:cond delay="0"/>
                                  </p:stCondLst>
                                  <p:childTnLst>
                                    <p:set>
                                      <p:cBhvr>
                                        <p:cTn id="132" dur="1" fill="hold">
                                          <p:stCondLst>
                                            <p:cond delay="0"/>
                                          </p:stCondLst>
                                        </p:cTn>
                                        <p:tgtEl>
                                          <p:spTgt spid="100"/>
                                        </p:tgtEl>
                                        <p:attrNameLst>
                                          <p:attrName>style.visibility</p:attrName>
                                        </p:attrNameLst>
                                      </p:cBhvr>
                                      <p:to>
                                        <p:strVal val="hidden"/>
                                      </p:to>
                                    </p:set>
                                  </p:childTnLst>
                                </p:cTn>
                              </p:par>
                              <p:par>
                                <p:cTn id="133" presetID="1" presetClass="exit" presetSubtype="0" fill="hold" nodeType="withEffect">
                                  <p:stCondLst>
                                    <p:cond delay="0"/>
                                  </p:stCondLst>
                                  <p:childTnLst>
                                    <p:set>
                                      <p:cBhvr>
                                        <p:cTn id="134" dur="1" fill="hold">
                                          <p:stCondLst>
                                            <p:cond delay="0"/>
                                          </p:stCondLst>
                                        </p:cTn>
                                        <p:tgtEl>
                                          <p:spTgt spid="95"/>
                                        </p:tgtEl>
                                        <p:attrNameLst>
                                          <p:attrName>style.visibility</p:attrName>
                                        </p:attrNameLst>
                                      </p:cBhvr>
                                      <p:to>
                                        <p:strVal val="hidden"/>
                                      </p:to>
                                    </p:set>
                                  </p:childTnLst>
                                </p:cTn>
                              </p:par>
                              <p:par>
                                <p:cTn id="135" presetID="1" presetClass="exit" presetSubtype="0" fill="hold" nodeType="withEffect">
                                  <p:stCondLst>
                                    <p:cond delay="0"/>
                                  </p:stCondLst>
                                  <p:childTnLst>
                                    <p:set>
                                      <p:cBhvr>
                                        <p:cTn id="136" dur="1" fill="hold">
                                          <p:stCondLst>
                                            <p:cond delay="0"/>
                                          </p:stCondLst>
                                        </p:cTn>
                                        <p:tgtEl>
                                          <p:spTgt spid="96"/>
                                        </p:tgtEl>
                                        <p:attrNameLst>
                                          <p:attrName>style.visibility</p:attrName>
                                        </p:attrNameLst>
                                      </p:cBhvr>
                                      <p:to>
                                        <p:strVal val="hidden"/>
                                      </p:to>
                                    </p:set>
                                  </p:childTnLst>
                                </p:cTn>
                              </p:par>
                              <p:par>
                                <p:cTn id="137" presetID="1" presetClass="exit" presetSubtype="0" fill="hold" nodeType="withEffect">
                                  <p:stCondLst>
                                    <p:cond delay="0"/>
                                  </p:stCondLst>
                                  <p:childTnLst>
                                    <p:set>
                                      <p:cBhvr>
                                        <p:cTn id="138" dur="1" fill="hold">
                                          <p:stCondLst>
                                            <p:cond delay="0"/>
                                          </p:stCondLst>
                                        </p:cTn>
                                        <p:tgtEl>
                                          <p:spTgt spid="98"/>
                                        </p:tgtEl>
                                        <p:attrNameLst>
                                          <p:attrName>style.visibility</p:attrName>
                                        </p:attrNameLst>
                                      </p:cBhvr>
                                      <p:to>
                                        <p:strVal val="hidden"/>
                                      </p:to>
                                    </p:set>
                                  </p:childTnLst>
                                </p:cTn>
                              </p:par>
                              <p:par>
                                <p:cTn id="139" presetID="1" presetClass="exit" presetSubtype="0" fill="hold" nodeType="withEffect">
                                  <p:stCondLst>
                                    <p:cond delay="0"/>
                                  </p:stCondLst>
                                  <p:childTnLst>
                                    <p:set>
                                      <p:cBhvr>
                                        <p:cTn id="140" dur="1" fill="hold">
                                          <p:stCondLst>
                                            <p:cond delay="0"/>
                                          </p:stCondLst>
                                        </p:cTn>
                                        <p:tgtEl>
                                          <p:spTgt spid="99"/>
                                        </p:tgtEl>
                                        <p:attrNameLst>
                                          <p:attrName>style.visibility</p:attrName>
                                        </p:attrNameLst>
                                      </p:cBhvr>
                                      <p:to>
                                        <p:strVal val="hidden"/>
                                      </p:to>
                                    </p:set>
                                  </p:childTnLst>
                                </p:cTn>
                              </p:par>
                              <p:par>
                                <p:cTn id="141" presetID="1" presetClass="exit" presetSubtype="0" fill="hold" grpId="3" nodeType="withEffect">
                                  <p:stCondLst>
                                    <p:cond delay="0"/>
                                  </p:stCondLst>
                                  <p:childTnLst>
                                    <p:set>
                                      <p:cBhvr>
                                        <p:cTn id="142" dur="1" fill="hold">
                                          <p:stCondLst>
                                            <p:cond delay="0"/>
                                          </p:stCondLst>
                                        </p:cTn>
                                        <p:tgtEl>
                                          <p:spTgt spid="89"/>
                                        </p:tgtEl>
                                        <p:attrNameLst>
                                          <p:attrName>style.visibility</p:attrName>
                                        </p:attrNameLst>
                                      </p:cBhvr>
                                      <p:to>
                                        <p:strVal val="hidden"/>
                                      </p:to>
                                    </p:set>
                                  </p:childTnLst>
                                </p:cTn>
                              </p:par>
                              <p:par>
                                <p:cTn id="143" presetID="1" presetClass="exit" presetSubtype="0" fill="hold" grpId="3" nodeType="withEffect">
                                  <p:stCondLst>
                                    <p:cond delay="0"/>
                                  </p:stCondLst>
                                  <p:childTnLst>
                                    <p:set>
                                      <p:cBhvr>
                                        <p:cTn id="144" dur="1" fill="hold">
                                          <p:stCondLst>
                                            <p:cond delay="0"/>
                                          </p:stCondLst>
                                        </p:cTn>
                                        <p:tgtEl>
                                          <p:spTgt spid="90"/>
                                        </p:tgtEl>
                                        <p:attrNameLst>
                                          <p:attrName>style.visibility</p:attrName>
                                        </p:attrNameLst>
                                      </p:cBhvr>
                                      <p:to>
                                        <p:strVal val="hidden"/>
                                      </p:to>
                                    </p:set>
                                  </p:childTnLst>
                                </p:cTn>
                              </p:par>
                              <p:par>
                                <p:cTn id="145" presetID="1" presetClass="exit" presetSubtype="0" fill="hold" grpId="4" nodeType="withEffect">
                                  <p:stCondLst>
                                    <p:cond delay="0"/>
                                  </p:stCondLst>
                                  <p:childTnLst>
                                    <p:set>
                                      <p:cBhvr>
                                        <p:cTn id="146" dur="1" fill="hold">
                                          <p:stCondLst>
                                            <p:cond delay="0"/>
                                          </p:stCondLst>
                                        </p:cTn>
                                        <p:tgtEl>
                                          <p:spTgt spid="92"/>
                                        </p:tgtEl>
                                        <p:attrNameLst>
                                          <p:attrName>style.visibility</p:attrName>
                                        </p:attrNameLst>
                                      </p:cBhvr>
                                      <p:to>
                                        <p:strVal val="hidden"/>
                                      </p:to>
                                    </p:set>
                                  </p:childTnLst>
                                </p:cTn>
                              </p:par>
                              <p:par>
                                <p:cTn id="147" presetID="1" presetClass="exit" presetSubtype="0" fill="hold" grpId="4" nodeType="withEffect">
                                  <p:stCondLst>
                                    <p:cond delay="0"/>
                                  </p:stCondLst>
                                  <p:childTnLst>
                                    <p:set>
                                      <p:cBhvr>
                                        <p:cTn id="148" dur="1" fill="hold">
                                          <p:stCondLst>
                                            <p:cond delay="0"/>
                                          </p:stCondLst>
                                        </p:cTn>
                                        <p:tgtEl>
                                          <p:spTgt spid="93"/>
                                        </p:tgtEl>
                                        <p:attrNameLst>
                                          <p:attrName>style.visibility</p:attrName>
                                        </p:attrNameLst>
                                      </p:cBhvr>
                                      <p:to>
                                        <p:strVal val="hidden"/>
                                      </p:to>
                                    </p:set>
                                  </p:childTnLst>
                                </p:cTn>
                              </p:par>
                              <p:par>
                                <p:cTn id="149" presetID="1" presetClass="exit" presetSubtype="0" fill="hold" grpId="4" nodeType="withEffect">
                                  <p:stCondLst>
                                    <p:cond delay="0"/>
                                  </p:stCondLst>
                                  <p:childTnLst>
                                    <p:set>
                                      <p:cBhvr>
                                        <p:cTn id="150" dur="1" fill="hold">
                                          <p:stCondLst>
                                            <p:cond delay="0"/>
                                          </p:stCondLst>
                                        </p:cTn>
                                        <p:tgtEl>
                                          <p:spTgt spid="94"/>
                                        </p:tgtEl>
                                        <p:attrNameLst>
                                          <p:attrName>style.visibility</p:attrName>
                                        </p:attrNameLst>
                                      </p:cBhvr>
                                      <p:to>
                                        <p:strVal val="hidden"/>
                                      </p:to>
                                    </p:set>
                                  </p:childTnLst>
                                </p:cTn>
                              </p:par>
                              <p:par>
                                <p:cTn id="151" presetID="1" presetClass="exit" presetSubtype="0" fill="hold" grpId="2" nodeType="withEffect">
                                  <p:stCondLst>
                                    <p:cond delay="0"/>
                                  </p:stCondLst>
                                  <p:childTnLst>
                                    <p:set>
                                      <p:cBhvr>
                                        <p:cTn id="152" dur="1" fill="hold">
                                          <p:stCondLst>
                                            <p:cond delay="0"/>
                                          </p:stCondLst>
                                        </p:cTn>
                                        <p:tgtEl>
                                          <p:spTgt spid="88"/>
                                        </p:tgtEl>
                                        <p:attrNameLst>
                                          <p:attrName>style.visibility</p:attrName>
                                        </p:attrNameLst>
                                      </p:cBhvr>
                                      <p:to>
                                        <p:strVal val="hidden"/>
                                      </p:to>
                                    </p:set>
                                  </p:childTnLst>
                                </p:cTn>
                              </p:par>
                              <p:par>
                                <p:cTn id="153" presetID="1" presetClass="exit" presetSubtype="0" fill="hold" nodeType="withEffect">
                                  <p:stCondLst>
                                    <p:cond delay="0"/>
                                  </p:stCondLst>
                                  <p:childTnLst>
                                    <p:set>
                                      <p:cBhvr>
                                        <p:cTn id="154" dur="1" fill="hold">
                                          <p:stCondLst>
                                            <p:cond delay="0"/>
                                          </p:stCondLst>
                                        </p:cTn>
                                        <p:tgtEl>
                                          <p:spTgt spid="80"/>
                                        </p:tgtEl>
                                        <p:attrNameLst>
                                          <p:attrName>style.visibility</p:attrName>
                                        </p:attrNameLst>
                                      </p:cBhvr>
                                      <p:to>
                                        <p:strVal val="hidden"/>
                                      </p:to>
                                    </p:set>
                                  </p:childTnLst>
                                </p:cTn>
                              </p:par>
                              <p:par>
                                <p:cTn id="155" presetID="1" presetClass="entr" presetSubtype="0" fill="hold" nodeType="withEffect">
                                  <p:stCondLst>
                                    <p:cond delay="0"/>
                                  </p:stCondLst>
                                  <p:childTnLst>
                                    <p:set>
                                      <p:cBhvr>
                                        <p:cTn id="156" dur="1" fill="hold">
                                          <p:stCondLst>
                                            <p:cond delay="0"/>
                                          </p:stCondLst>
                                        </p:cTn>
                                        <p:tgtEl>
                                          <p:spTgt spid="97"/>
                                        </p:tgtEl>
                                        <p:attrNameLst>
                                          <p:attrName>style.visibility</p:attrName>
                                        </p:attrNameLst>
                                      </p:cBhvr>
                                      <p:to>
                                        <p:strVal val="visible"/>
                                      </p:to>
                                    </p:set>
                                  </p:childTnLst>
                                </p:cTn>
                              </p:par>
                              <p:par>
                                <p:cTn id="157" presetID="1" presetClass="entr" presetSubtype="0" fill="hold" grpId="7" nodeType="withEffect">
                                  <p:stCondLst>
                                    <p:cond delay="0"/>
                                  </p:stCondLst>
                                  <p:childTnLst>
                                    <p:set>
                                      <p:cBhvr>
                                        <p:cTn id="158" dur="1" fill="hold">
                                          <p:stCondLst>
                                            <p:cond delay="0"/>
                                          </p:stCondLst>
                                        </p:cTn>
                                        <p:tgtEl>
                                          <p:spTgt spid="91"/>
                                        </p:tgtEl>
                                        <p:attrNameLst>
                                          <p:attrName>style.visibility</p:attrName>
                                        </p:attrNameLst>
                                      </p:cBhvr>
                                      <p:to>
                                        <p:strVal val="visible"/>
                                      </p:to>
                                    </p:set>
                                  </p:childTnLst>
                                </p:cTn>
                              </p:par>
                            </p:childTnLst>
                          </p:cTn>
                        </p:par>
                      </p:childTnLst>
                    </p:cTn>
                  </p:par>
                </p:childTnLst>
              </p:cTn>
              <p:nextCondLst>
                <p:cond evt="onClick" delay="0">
                  <p:tgtEl>
                    <p:spTgt spid="84"/>
                  </p:tgtEl>
                </p:cond>
              </p:nextCondLst>
            </p:seq>
            <p:seq concurrent="1" nextAc="seek">
              <p:cTn id="159" restart="whenNotActive" fill="hold" evtFilter="cancelBubble" nodeType="interactiveSeq">
                <p:stCondLst>
                  <p:cond evt="onClick" delay="0">
                    <p:tgtEl>
                      <p:spTgt spid="85"/>
                    </p:tgtEl>
                  </p:cond>
                </p:stCondLst>
                <p:endSync evt="end" delay="0">
                  <p:rtn val="all"/>
                </p:endSync>
                <p:childTnLst>
                  <p:par>
                    <p:cTn id="160" fill="hold">
                      <p:stCondLst>
                        <p:cond delay="0"/>
                      </p:stCondLst>
                      <p:childTnLst>
                        <p:par>
                          <p:cTn id="161" fill="hold">
                            <p:stCondLst>
                              <p:cond delay="0"/>
                            </p:stCondLst>
                            <p:childTnLst>
                              <p:par>
                                <p:cTn id="162" presetID="1" presetClass="exit" presetSubtype="0" fill="hold" nodeType="clickEffect">
                                  <p:stCondLst>
                                    <p:cond delay="0"/>
                                  </p:stCondLst>
                                  <p:childTnLst>
                                    <p:set>
                                      <p:cBhvr>
                                        <p:cTn id="163" dur="1" fill="hold">
                                          <p:stCondLst>
                                            <p:cond delay="0"/>
                                          </p:stCondLst>
                                        </p:cTn>
                                        <p:tgtEl>
                                          <p:spTgt spid="100"/>
                                        </p:tgtEl>
                                        <p:attrNameLst>
                                          <p:attrName>style.visibility</p:attrName>
                                        </p:attrNameLst>
                                      </p:cBhvr>
                                      <p:to>
                                        <p:strVal val="hidden"/>
                                      </p:to>
                                    </p:set>
                                  </p:childTnLst>
                                </p:cTn>
                              </p:par>
                              <p:par>
                                <p:cTn id="164" presetID="1" presetClass="exit" presetSubtype="0" fill="hold" nodeType="withEffect">
                                  <p:stCondLst>
                                    <p:cond delay="0"/>
                                  </p:stCondLst>
                                  <p:childTnLst>
                                    <p:set>
                                      <p:cBhvr>
                                        <p:cTn id="165" dur="1" fill="hold">
                                          <p:stCondLst>
                                            <p:cond delay="0"/>
                                          </p:stCondLst>
                                        </p:cTn>
                                        <p:tgtEl>
                                          <p:spTgt spid="95"/>
                                        </p:tgtEl>
                                        <p:attrNameLst>
                                          <p:attrName>style.visibility</p:attrName>
                                        </p:attrNameLst>
                                      </p:cBhvr>
                                      <p:to>
                                        <p:strVal val="hidden"/>
                                      </p:to>
                                    </p:set>
                                  </p:childTnLst>
                                </p:cTn>
                              </p:par>
                              <p:par>
                                <p:cTn id="166" presetID="1" presetClass="exit" presetSubtype="0" fill="hold" nodeType="withEffect">
                                  <p:stCondLst>
                                    <p:cond delay="0"/>
                                  </p:stCondLst>
                                  <p:childTnLst>
                                    <p:set>
                                      <p:cBhvr>
                                        <p:cTn id="167" dur="1" fill="hold">
                                          <p:stCondLst>
                                            <p:cond delay="0"/>
                                          </p:stCondLst>
                                        </p:cTn>
                                        <p:tgtEl>
                                          <p:spTgt spid="96"/>
                                        </p:tgtEl>
                                        <p:attrNameLst>
                                          <p:attrName>style.visibility</p:attrName>
                                        </p:attrNameLst>
                                      </p:cBhvr>
                                      <p:to>
                                        <p:strVal val="hidden"/>
                                      </p:to>
                                    </p:set>
                                  </p:childTnLst>
                                </p:cTn>
                              </p:par>
                              <p:par>
                                <p:cTn id="168" presetID="1" presetClass="exit" presetSubtype="0" fill="hold" nodeType="withEffect">
                                  <p:stCondLst>
                                    <p:cond delay="0"/>
                                  </p:stCondLst>
                                  <p:childTnLst>
                                    <p:set>
                                      <p:cBhvr>
                                        <p:cTn id="169" dur="1" fill="hold">
                                          <p:stCondLst>
                                            <p:cond delay="0"/>
                                          </p:stCondLst>
                                        </p:cTn>
                                        <p:tgtEl>
                                          <p:spTgt spid="97"/>
                                        </p:tgtEl>
                                        <p:attrNameLst>
                                          <p:attrName>style.visibility</p:attrName>
                                        </p:attrNameLst>
                                      </p:cBhvr>
                                      <p:to>
                                        <p:strVal val="hidden"/>
                                      </p:to>
                                    </p:set>
                                  </p:childTnLst>
                                </p:cTn>
                              </p:par>
                              <p:par>
                                <p:cTn id="170" presetID="1" presetClass="exit" presetSubtype="0" fill="hold" nodeType="withEffect">
                                  <p:stCondLst>
                                    <p:cond delay="0"/>
                                  </p:stCondLst>
                                  <p:childTnLst>
                                    <p:set>
                                      <p:cBhvr>
                                        <p:cTn id="171" dur="1" fill="hold">
                                          <p:stCondLst>
                                            <p:cond delay="0"/>
                                          </p:stCondLst>
                                        </p:cTn>
                                        <p:tgtEl>
                                          <p:spTgt spid="99"/>
                                        </p:tgtEl>
                                        <p:attrNameLst>
                                          <p:attrName>style.visibility</p:attrName>
                                        </p:attrNameLst>
                                      </p:cBhvr>
                                      <p:to>
                                        <p:strVal val="hidden"/>
                                      </p:to>
                                    </p:set>
                                  </p:childTnLst>
                                </p:cTn>
                              </p:par>
                              <p:par>
                                <p:cTn id="172" presetID="1" presetClass="exit" presetSubtype="0" fill="hold" grpId="4" nodeType="withEffect">
                                  <p:stCondLst>
                                    <p:cond delay="0"/>
                                  </p:stCondLst>
                                  <p:childTnLst>
                                    <p:set>
                                      <p:cBhvr>
                                        <p:cTn id="173" dur="1" fill="hold">
                                          <p:stCondLst>
                                            <p:cond delay="0"/>
                                          </p:stCondLst>
                                        </p:cTn>
                                        <p:tgtEl>
                                          <p:spTgt spid="89"/>
                                        </p:tgtEl>
                                        <p:attrNameLst>
                                          <p:attrName>style.visibility</p:attrName>
                                        </p:attrNameLst>
                                      </p:cBhvr>
                                      <p:to>
                                        <p:strVal val="hidden"/>
                                      </p:to>
                                    </p:set>
                                  </p:childTnLst>
                                </p:cTn>
                              </p:par>
                              <p:par>
                                <p:cTn id="174" presetID="1" presetClass="exit" presetSubtype="0" fill="hold" grpId="4" nodeType="withEffect">
                                  <p:stCondLst>
                                    <p:cond delay="0"/>
                                  </p:stCondLst>
                                  <p:childTnLst>
                                    <p:set>
                                      <p:cBhvr>
                                        <p:cTn id="175" dur="1" fill="hold">
                                          <p:stCondLst>
                                            <p:cond delay="0"/>
                                          </p:stCondLst>
                                        </p:cTn>
                                        <p:tgtEl>
                                          <p:spTgt spid="90"/>
                                        </p:tgtEl>
                                        <p:attrNameLst>
                                          <p:attrName>style.visibility</p:attrName>
                                        </p:attrNameLst>
                                      </p:cBhvr>
                                      <p:to>
                                        <p:strVal val="hidden"/>
                                      </p:to>
                                    </p:set>
                                  </p:childTnLst>
                                </p:cTn>
                              </p:par>
                              <p:par>
                                <p:cTn id="176" presetID="1" presetClass="exit" presetSubtype="0" fill="hold" grpId="4" nodeType="withEffect">
                                  <p:stCondLst>
                                    <p:cond delay="0"/>
                                  </p:stCondLst>
                                  <p:childTnLst>
                                    <p:set>
                                      <p:cBhvr>
                                        <p:cTn id="177" dur="1" fill="hold">
                                          <p:stCondLst>
                                            <p:cond delay="0"/>
                                          </p:stCondLst>
                                        </p:cTn>
                                        <p:tgtEl>
                                          <p:spTgt spid="91"/>
                                        </p:tgtEl>
                                        <p:attrNameLst>
                                          <p:attrName>style.visibility</p:attrName>
                                        </p:attrNameLst>
                                      </p:cBhvr>
                                      <p:to>
                                        <p:strVal val="hidden"/>
                                      </p:to>
                                    </p:set>
                                  </p:childTnLst>
                                </p:cTn>
                              </p:par>
                              <p:par>
                                <p:cTn id="178" presetID="1" presetClass="exit" presetSubtype="0" fill="hold" grpId="5" nodeType="withEffect">
                                  <p:stCondLst>
                                    <p:cond delay="0"/>
                                  </p:stCondLst>
                                  <p:childTnLst>
                                    <p:set>
                                      <p:cBhvr>
                                        <p:cTn id="179" dur="1" fill="hold">
                                          <p:stCondLst>
                                            <p:cond delay="0"/>
                                          </p:stCondLst>
                                        </p:cTn>
                                        <p:tgtEl>
                                          <p:spTgt spid="93"/>
                                        </p:tgtEl>
                                        <p:attrNameLst>
                                          <p:attrName>style.visibility</p:attrName>
                                        </p:attrNameLst>
                                      </p:cBhvr>
                                      <p:to>
                                        <p:strVal val="hidden"/>
                                      </p:to>
                                    </p:set>
                                  </p:childTnLst>
                                </p:cTn>
                              </p:par>
                              <p:par>
                                <p:cTn id="180" presetID="1" presetClass="exit" presetSubtype="0" fill="hold" grpId="5" nodeType="withEffect">
                                  <p:stCondLst>
                                    <p:cond delay="0"/>
                                  </p:stCondLst>
                                  <p:childTnLst>
                                    <p:set>
                                      <p:cBhvr>
                                        <p:cTn id="181" dur="1" fill="hold">
                                          <p:stCondLst>
                                            <p:cond delay="0"/>
                                          </p:stCondLst>
                                        </p:cTn>
                                        <p:tgtEl>
                                          <p:spTgt spid="94"/>
                                        </p:tgtEl>
                                        <p:attrNameLst>
                                          <p:attrName>style.visibility</p:attrName>
                                        </p:attrNameLst>
                                      </p:cBhvr>
                                      <p:to>
                                        <p:strVal val="hidden"/>
                                      </p:to>
                                    </p:set>
                                  </p:childTnLst>
                                </p:cTn>
                              </p:par>
                              <p:par>
                                <p:cTn id="182" presetID="1" presetClass="exit" presetSubtype="0" fill="hold" grpId="3" nodeType="withEffect">
                                  <p:stCondLst>
                                    <p:cond delay="0"/>
                                  </p:stCondLst>
                                  <p:childTnLst>
                                    <p:set>
                                      <p:cBhvr>
                                        <p:cTn id="183" dur="1" fill="hold">
                                          <p:stCondLst>
                                            <p:cond delay="0"/>
                                          </p:stCondLst>
                                        </p:cTn>
                                        <p:tgtEl>
                                          <p:spTgt spid="88"/>
                                        </p:tgtEl>
                                        <p:attrNameLst>
                                          <p:attrName>style.visibility</p:attrName>
                                        </p:attrNameLst>
                                      </p:cBhvr>
                                      <p:to>
                                        <p:strVal val="hidden"/>
                                      </p:to>
                                    </p:set>
                                  </p:childTnLst>
                                </p:cTn>
                              </p:par>
                              <p:par>
                                <p:cTn id="184" presetID="1" presetClass="exit" presetSubtype="0" fill="hold" nodeType="withEffect">
                                  <p:stCondLst>
                                    <p:cond delay="0"/>
                                  </p:stCondLst>
                                  <p:childTnLst>
                                    <p:set>
                                      <p:cBhvr>
                                        <p:cTn id="185" dur="1" fill="hold">
                                          <p:stCondLst>
                                            <p:cond delay="0"/>
                                          </p:stCondLst>
                                        </p:cTn>
                                        <p:tgtEl>
                                          <p:spTgt spid="80"/>
                                        </p:tgtEl>
                                        <p:attrNameLst>
                                          <p:attrName>style.visibility</p:attrName>
                                        </p:attrNameLst>
                                      </p:cBhvr>
                                      <p:to>
                                        <p:strVal val="hidden"/>
                                      </p:to>
                                    </p:set>
                                  </p:childTnLst>
                                </p:cTn>
                              </p:par>
                              <p:par>
                                <p:cTn id="186" presetID="1" presetClass="entr" presetSubtype="0" fill="hold" nodeType="withEffect">
                                  <p:stCondLst>
                                    <p:cond delay="0"/>
                                  </p:stCondLst>
                                  <p:childTnLst>
                                    <p:set>
                                      <p:cBhvr>
                                        <p:cTn id="187" dur="1" fill="hold">
                                          <p:stCondLst>
                                            <p:cond delay="0"/>
                                          </p:stCondLst>
                                        </p:cTn>
                                        <p:tgtEl>
                                          <p:spTgt spid="98"/>
                                        </p:tgtEl>
                                        <p:attrNameLst>
                                          <p:attrName>style.visibility</p:attrName>
                                        </p:attrNameLst>
                                      </p:cBhvr>
                                      <p:to>
                                        <p:strVal val="visible"/>
                                      </p:to>
                                    </p:set>
                                  </p:childTnLst>
                                </p:cTn>
                              </p:par>
                              <p:par>
                                <p:cTn id="188" presetID="1" presetClass="entr" presetSubtype="0" fill="hold" grpId="7" nodeType="withEffect">
                                  <p:stCondLst>
                                    <p:cond delay="0"/>
                                  </p:stCondLst>
                                  <p:childTnLst>
                                    <p:set>
                                      <p:cBhvr>
                                        <p:cTn id="189" dur="1" fill="hold">
                                          <p:stCondLst>
                                            <p:cond delay="0"/>
                                          </p:stCondLst>
                                        </p:cTn>
                                        <p:tgtEl>
                                          <p:spTgt spid="92"/>
                                        </p:tgtEl>
                                        <p:attrNameLst>
                                          <p:attrName>style.visibility</p:attrName>
                                        </p:attrNameLst>
                                      </p:cBhvr>
                                      <p:to>
                                        <p:strVal val="visible"/>
                                      </p:to>
                                    </p:set>
                                  </p:childTnLst>
                                </p:cTn>
                              </p:par>
                            </p:childTnLst>
                          </p:cTn>
                        </p:par>
                      </p:childTnLst>
                    </p:cTn>
                  </p:par>
                </p:childTnLst>
              </p:cTn>
              <p:nextCondLst>
                <p:cond evt="onClick" delay="0">
                  <p:tgtEl>
                    <p:spTgt spid="85"/>
                  </p:tgtEl>
                </p:cond>
              </p:nextCondLst>
            </p:seq>
            <p:seq concurrent="1" nextAc="seek">
              <p:cTn id="190" restart="whenNotActive" fill="hold" evtFilter="cancelBubble" nodeType="interactiveSeq">
                <p:stCondLst>
                  <p:cond evt="onClick" delay="0">
                    <p:tgtEl>
                      <p:spTgt spid="86"/>
                    </p:tgtEl>
                  </p:cond>
                </p:stCondLst>
                <p:endSync evt="end" delay="0">
                  <p:rtn val="all"/>
                </p:endSync>
                <p:childTnLst>
                  <p:par>
                    <p:cTn id="191" fill="hold">
                      <p:stCondLst>
                        <p:cond delay="0"/>
                      </p:stCondLst>
                      <p:childTnLst>
                        <p:par>
                          <p:cTn id="192" fill="hold">
                            <p:stCondLst>
                              <p:cond delay="0"/>
                            </p:stCondLst>
                            <p:childTnLst>
                              <p:par>
                                <p:cTn id="193" presetID="1" presetClass="exit" presetSubtype="0" fill="hold" nodeType="clickEffect">
                                  <p:stCondLst>
                                    <p:cond delay="0"/>
                                  </p:stCondLst>
                                  <p:childTnLst>
                                    <p:set>
                                      <p:cBhvr>
                                        <p:cTn id="194" dur="1" fill="hold">
                                          <p:stCondLst>
                                            <p:cond delay="0"/>
                                          </p:stCondLst>
                                        </p:cTn>
                                        <p:tgtEl>
                                          <p:spTgt spid="100"/>
                                        </p:tgtEl>
                                        <p:attrNameLst>
                                          <p:attrName>style.visibility</p:attrName>
                                        </p:attrNameLst>
                                      </p:cBhvr>
                                      <p:to>
                                        <p:strVal val="hidden"/>
                                      </p:to>
                                    </p:set>
                                  </p:childTnLst>
                                </p:cTn>
                              </p:par>
                              <p:par>
                                <p:cTn id="195" presetID="1" presetClass="exit" presetSubtype="0" fill="hold" nodeType="withEffect">
                                  <p:stCondLst>
                                    <p:cond delay="0"/>
                                  </p:stCondLst>
                                  <p:childTnLst>
                                    <p:set>
                                      <p:cBhvr>
                                        <p:cTn id="196" dur="1" fill="hold">
                                          <p:stCondLst>
                                            <p:cond delay="0"/>
                                          </p:stCondLst>
                                        </p:cTn>
                                        <p:tgtEl>
                                          <p:spTgt spid="95"/>
                                        </p:tgtEl>
                                        <p:attrNameLst>
                                          <p:attrName>style.visibility</p:attrName>
                                        </p:attrNameLst>
                                      </p:cBhvr>
                                      <p:to>
                                        <p:strVal val="hidden"/>
                                      </p:to>
                                    </p:set>
                                  </p:childTnLst>
                                </p:cTn>
                              </p:par>
                              <p:par>
                                <p:cTn id="197" presetID="1" presetClass="exit" presetSubtype="0" fill="hold" nodeType="withEffect">
                                  <p:stCondLst>
                                    <p:cond delay="0"/>
                                  </p:stCondLst>
                                  <p:childTnLst>
                                    <p:set>
                                      <p:cBhvr>
                                        <p:cTn id="198" dur="1" fill="hold">
                                          <p:stCondLst>
                                            <p:cond delay="0"/>
                                          </p:stCondLst>
                                        </p:cTn>
                                        <p:tgtEl>
                                          <p:spTgt spid="96"/>
                                        </p:tgtEl>
                                        <p:attrNameLst>
                                          <p:attrName>style.visibility</p:attrName>
                                        </p:attrNameLst>
                                      </p:cBhvr>
                                      <p:to>
                                        <p:strVal val="hidden"/>
                                      </p:to>
                                    </p:set>
                                  </p:childTnLst>
                                </p:cTn>
                              </p:par>
                              <p:par>
                                <p:cTn id="199" presetID="1" presetClass="exit" presetSubtype="0" fill="hold" nodeType="withEffect">
                                  <p:stCondLst>
                                    <p:cond delay="0"/>
                                  </p:stCondLst>
                                  <p:childTnLst>
                                    <p:set>
                                      <p:cBhvr>
                                        <p:cTn id="200" dur="1" fill="hold">
                                          <p:stCondLst>
                                            <p:cond delay="0"/>
                                          </p:stCondLst>
                                        </p:cTn>
                                        <p:tgtEl>
                                          <p:spTgt spid="97"/>
                                        </p:tgtEl>
                                        <p:attrNameLst>
                                          <p:attrName>style.visibility</p:attrName>
                                        </p:attrNameLst>
                                      </p:cBhvr>
                                      <p:to>
                                        <p:strVal val="hidden"/>
                                      </p:to>
                                    </p:set>
                                  </p:childTnLst>
                                </p:cTn>
                              </p:par>
                              <p:par>
                                <p:cTn id="201" presetID="1" presetClass="exit" presetSubtype="0" fill="hold" nodeType="withEffect">
                                  <p:stCondLst>
                                    <p:cond delay="0"/>
                                  </p:stCondLst>
                                  <p:childTnLst>
                                    <p:set>
                                      <p:cBhvr>
                                        <p:cTn id="202" dur="1" fill="hold">
                                          <p:stCondLst>
                                            <p:cond delay="0"/>
                                          </p:stCondLst>
                                        </p:cTn>
                                        <p:tgtEl>
                                          <p:spTgt spid="98"/>
                                        </p:tgtEl>
                                        <p:attrNameLst>
                                          <p:attrName>style.visibility</p:attrName>
                                        </p:attrNameLst>
                                      </p:cBhvr>
                                      <p:to>
                                        <p:strVal val="hidden"/>
                                      </p:to>
                                    </p:set>
                                  </p:childTnLst>
                                </p:cTn>
                              </p:par>
                              <p:par>
                                <p:cTn id="203" presetID="1" presetClass="exit" presetSubtype="0" fill="hold" grpId="5" nodeType="withEffect">
                                  <p:stCondLst>
                                    <p:cond delay="0"/>
                                  </p:stCondLst>
                                  <p:childTnLst>
                                    <p:set>
                                      <p:cBhvr>
                                        <p:cTn id="204" dur="1" fill="hold">
                                          <p:stCondLst>
                                            <p:cond delay="0"/>
                                          </p:stCondLst>
                                        </p:cTn>
                                        <p:tgtEl>
                                          <p:spTgt spid="89"/>
                                        </p:tgtEl>
                                        <p:attrNameLst>
                                          <p:attrName>style.visibility</p:attrName>
                                        </p:attrNameLst>
                                      </p:cBhvr>
                                      <p:to>
                                        <p:strVal val="hidden"/>
                                      </p:to>
                                    </p:set>
                                  </p:childTnLst>
                                </p:cTn>
                              </p:par>
                              <p:par>
                                <p:cTn id="205" presetID="1" presetClass="exit" presetSubtype="0" fill="hold" grpId="5" nodeType="withEffect">
                                  <p:stCondLst>
                                    <p:cond delay="0"/>
                                  </p:stCondLst>
                                  <p:childTnLst>
                                    <p:set>
                                      <p:cBhvr>
                                        <p:cTn id="206" dur="1" fill="hold">
                                          <p:stCondLst>
                                            <p:cond delay="0"/>
                                          </p:stCondLst>
                                        </p:cTn>
                                        <p:tgtEl>
                                          <p:spTgt spid="90"/>
                                        </p:tgtEl>
                                        <p:attrNameLst>
                                          <p:attrName>style.visibility</p:attrName>
                                        </p:attrNameLst>
                                      </p:cBhvr>
                                      <p:to>
                                        <p:strVal val="hidden"/>
                                      </p:to>
                                    </p:set>
                                  </p:childTnLst>
                                </p:cTn>
                              </p:par>
                              <p:par>
                                <p:cTn id="207" presetID="1" presetClass="exit" presetSubtype="0" fill="hold" grpId="5" nodeType="withEffect">
                                  <p:stCondLst>
                                    <p:cond delay="0"/>
                                  </p:stCondLst>
                                  <p:childTnLst>
                                    <p:set>
                                      <p:cBhvr>
                                        <p:cTn id="208" dur="1" fill="hold">
                                          <p:stCondLst>
                                            <p:cond delay="0"/>
                                          </p:stCondLst>
                                        </p:cTn>
                                        <p:tgtEl>
                                          <p:spTgt spid="91"/>
                                        </p:tgtEl>
                                        <p:attrNameLst>
                                          <p:attrName>style.visibility</p:attrName>
                                        </p:attrNameLst>
                                      </p:cBhvr>
                                      <p:to>
                                        <p:strVal val="hidden"/>
                                      </p:to>
                                    </p:set>
                                  </p:childTnLst>
                                </p:cTn>
                              </p:par>
                              <p:par>
                                <p:cTn id="209" presetID="1" presetClass="exit" presetSubtype="0" fill="hold" grpId="5" nodeType="withEffect">
                                  <p:stCondLst>
                                    <p:cond delay="0"/>
                                  </p:stCondLst>
                                  <p:childTnLst>
                                    <p:set>
                                      <p:cBhvr>
                                        <p:cTn id="210" dur="1" fill="hold">
                                          <p:stCondLst>
                                            <p:cond delay="0"/>
                                          </p:stCondLst>
                                        </p:cTn>
                                        <p:tgtEl>
                                          <p:spTgt spid="92"/>
                                        </p:tgtEl>
                                        <p:attrNameLst>
                                          <p:attrName>style.visibility</p:attrName>
                                        </p:attrNameLst>
                                      </p:cBhvr>
                                      <p:to>
                                        <p:strVal val="hidden"/>
                                      </p:to>
                                    </p:set>
                                  </p:childTnLst>
                                </p:cTn>
                              </p:par>
                              <p:par>
                                <p:cTn id="211" presetID="1" presetClass="exit" presetSubtype="0" fill="hold" grpId="6" nodeType="withEffect">
                                  <p:stCondLst>
                                    <p:cond delay="0"/>
                                  </p:stCondLst>
                                  <p:childTnLst>
                                    <p:set>
                                      <p:cBhvr>
                                        <p:cTn id="212" dur="1" fill="hold">
                                          <p:stCondLst>
                                            <p:cond delay="0"/>
                                          </p:stCondLst>
                                        </p:cTn>
                                        <p:tgtEl>
                                          <p:spTgt spid="94"/>
                                        </p:tgtEl>
                                        <p:attrNameLst>
                                          <p:attrName>style.visibility</p:attrName>
                                        </p:attrNameLst>
                                      </p:cBhvr>
                                      <p:to>
                                        <p:strVal val="hidden"/>
                                      </p:to>
                                    </p:set>
                                  </p:childTnLst>
                                </p:cTn>
                              </p:par>
                              <p:par>
                                <p:cTn id="213" presetID="1" presetClass="exit" presetSubtype="0" fill="hold" grpId="4" nodeType="withEffect">
                                  <p:stCondLst>
                                    <p:cond delay="0"/>
                                  </p:stCondLst>
                                  <p:childTnLst>
                                    <p:set>
                                      <p:cBhvr>
                                        <p:cTn id="214" dur="1" fill="hold">
                                          <p:stCondLst>
                                            <p:cond delay="0"/>
                                          </p:stCondLst>
                                        </p:cTn>
                                        <p:tgtEl>
                                          <p:spTgt spid="88"/>
                                        </p:tgtEl>
                                        <p:attrNameLst>
                                          <p:attrName>style.visibility</p:attrName>
                                        </p:attrNameLst>
                                      </p:cBhvr>
                                      <p:to>
                                        <p:strVal val="hidden"/>
                                      </p:to>
                                    </p:set>
                                  </p:childTnLst>
                                </p:cTn>
                              </p:par>
                              <p:par>
                                <p:cTn id="215" presetID="1" presetClass="exit" presetSubtype="0" fill="hold" nodeType="withEffect">
                                  <p:stCondLst>
                                    <p:cond delay="0"/>
                                  </p:stCondLst>
                                  <p:childTnLst>
                                    <p:set>
                                      <p:cBhvr>
                                        <p:cTn id="216" dur="1" fill="hold">
                                          <p:stCondLst>
                                            <p:cond delay="0"/>
                                          </p:stCondLst>
                                        </p:cTn>
                                        <p:tgtEl>
                                          <p:spTgt spid="80"/>
                                        </p:tgtEl>
                                        <p:attrNameLst>
                                          <p:attrName>style.visibility</p:attrName>
                                        </p:attrNameLst>
                                      </p:cBhvr>
                                      <p:to>
                                        <p:strVal val="hidden"/>
                                      </p:to>
                                    </p:set>
                                  </p:childTnLst>
                                </p:cTn>
                              </p:par>
                              <p:par>
                                <p:cTn id="217" presetID="1" presetClass="entr" presetSubtype="0" fill="hold" nodeType="withEffect">
                                  <p:stCondLst>
                                    <p:cond delay="0"/>
                                  </p:stCondLst>
                                  <p:childTnLst>
                                    <p:set>
                                      <p:cBhvr>
                                        <p:cTn id="218" dur="1" fill="hold">
                                          <p:stCondLst>
                                            <p:cond delay="0"/>
                                          </p:stCondLst>
                                        </p:cTn>
                                        <p:tgtEl>
                                          <p:spTgt spid="99"/>
                                        </p:tgtEl>
                                        <p:attrNameLst>
                                          <p:attrName>style.visibility</p:attrName>
                                        </p:attrNameLst>
                                      </p:cBhvr>
                                      <p:to>
                                        <p:strVal val="visible"/>
                                      </p:to>
                                    </p:set>
                                  </p:childTnLst>
                                </p:cTn>
                              </p:par>
                              <p:par>
                                <p:cTn id="219" presetID="1" presetClass="entr" presetSubtype="0" fill="hold" grpId="7" nodeType="withEffect">
                                  <p:stCondLst>
                                    <p:cond delay="0"/>
                                  </p:stCondLst>
                                  <p:childTnLst>
                                    <p:set>
                                      <p:cBhvr>
                                        <p:cTn id="220" dur="1" fill="hold">
                                          <p:stCondLst>
                                            <p:cond delay="0"/>
                                          </p:stCondLst>
                                        </p:cTn>
                                        <p:tgtEl>
                                          <p:spTgt spid="93"/>
                                        </p:tgtEl>
                                        <p:attrNameLst>
                                          <p:attrName>style.visibility</p:attrName>
                                        </p:attrNameLst>
                                      </p:cBhvr>
                                      <p:to>
                                        <p:strVal val="visible"/>
                                      </p:to>
                                    </p:set>
                                  </p:childTnLst>
                                </p:cTn>
                              </p:par>
                            </p:childTnLst>
                          </p:cTn>
                        </p:par>
                      </p:childTnLst>
                    </p:cTn>
                  </p:par>
                </p:childTnLst>
              </p:cTn>
              <p:nextCondLst>
                <p:cond evt="onClick" delay="0">
                  <p:tgtEl>
                    <p:spTgt spid="86"/>
                  </p:tgtEl>
                </p:cond>
              </p:nextCondLst>
            </p:seq>
            <p:seq concurrent="1" nextAc="seek">
              <p:cTn id="221" restart="whenNotActive" fill="hold" evtFilter="cancelBubble" nodeType="interactiveSeq">
                <p:stCondLst>
                  <p:cond evt="onClick" delay="0">
                    <p:tgtEl>
                      <p:spTgt spid="87"/>
                    </p:tgtEl>
                  </p:cond>
                </p:stCondLst>
                <p:endSync evt="end" delay="0">
                  <p:rtn val="all"/>
                </p:endSync>
                <p:childTnLst>
                  <p:par>
                    <p:cTn id="222" fill="hold">
                      <p:stCondLst>
                        <p:cond delay="0"/>
                      </p:stCondLst>
                      <p:childTnLst>
                        <p:par>
                          <p:cTn id="223" fill="hold">
                            <p:stCondLst>
                              <p:cond delay="0"/>
                            </p:stCondLst>
                            <p:childTnLst>
                              <p:par>
                                <p:cTn id="224" presetID="1" presetClass="exit" presetSubtype="0" fill="hold" nodeType="clickEffect">
                                  <p:stCondLst>
                                    <p:cond delay="0"/>
                                  </p:stCondLst>
                                  <p:childTnLst>
                                    <p:set>
                                      <p:cBhvr>
                                        <p:cTn id="225" dur="1" fill="hold">
                                          <p:stCondLst>
                                            <p:cond delay="0"/>
                                          </p:stCondLst>
                                        </p:cTn>
                                        <p:tgtEl>
                                          <p:spTgt spid="95"/>
                                        </p:tgtEl>
                                        <p:attrNameLst>
                                          <p:attrName>style.visibility</p:attrName>
                                        </p:attrNameLst>
                                      </p:cBhvr>
                                      <p:to>
                                        <p:strVal val="hidden"/>
                                      </p:to>
                                    </p:set>
                                  </p:childTnLst>
                                </p:cTn>
                              </p:par>
                              <p:par>
                                <p:cTn id="226" presetID="1" presetClass="exit" presetSubtype="0" fill="hold" nodeType="withEffect">
                                  <p:stCondLst>
                                    <p:cond delay="0"/>
                                  </p:stCondLst>
                                  <p:childTnLst>
                                    <p:set>
                                      <p:cBhvr>
                                        <p:cTn id="227" dur="1" fill="hold">
                                          <p:stCondLst>
                                            <p:cond delay="0"/>
                                          </p:stCondLst>
                                        </p:cTn>
                                        <p:tgtEl>
                                          <p:spTgt spid="96"/>
                                        </p:tgtEl>
                                        <p:attrNameLst>
                                          <p:attrName>style.visibility</p:attrName>
                                        </p:attrNameLst>
                                      </p:cBhvr>
                                      <p:to>
                                        <p:strVal val="hidden"/>
                                      </p:to>
                                    </p:set>
                                  </p:childTnLst>
                                </p:cTn>
                              </p:par>
                              <p:par>
                                <p:cTn id="228" presetID="1" presetClass="exit" presetSubtype="0" fill="hold" nodeType="withEffect">
                                  <p:stCondLst>
                                    <p:cond delay="0"/>
                                  </p:stCondLst>
                                  <p:childTnLst>
                                    <p:set>
                                      <p:cBhvr>
                                        <p:cTn id="229" dur="1" fill="hold">
                                          <p:stCondLst>
                                            <p:cond delay="0"/>
                                          </p:stCondLst>
                                        </p:cTn>
                                        <p:tgtEl>
                                          <p:spTgt spid="97"/>
                                        </p:tgtEl>
                                        <p:attrNameLst>
                                          <p:attrName>style.visibility</p:attrName>
                                        </p:attrNameLst>
                                      </p:cBhvr>
                                      <p:to>
                                        <p:strVal val="hidden"/>
                                      </p:to>
                                    </p:set>
                                  </p:childTnLst>
                                </p:cTn>
                              </p:par>
                              <p:par>
                                <p:cTn id="230" presetID="1" presetClass="exit" presetSubtype="0" fill="hold" nodeType="withEffect">
                                  <p:stCondLst>
                                    <p:cond delay="0"/>
                                  </p:stCondLst>
                                  <p:childTnLst>
                                    <p:set>
                                      <p:cBhvr>
                                        <p:cTn id="231" dur="1" fill="hold">
                                          <p:stCondLst>
                                            <p:cond delay="0"/>
                                          </p:stCondLst>
                                        </p:cTn>
                                        <p:tgtEl>
                                          <p:spTgt spid="98"/>
                                        </p:tgtEl>
                                        <p:attrNameLst>
                                          <p:attrName>style.visibility</p:attrName>
                                        </p:attrNameLst>
                                      </p:cBhvr>
                                      <p:to>
                                        <p:strVal val="hidden"/>
                                      </p:to>
                                    </p:set>
                                  </p:childTnLst>
                                </p:cTn>
                              </p:par>
                              <p:par>
                                <p:cTn id="232" presetID="1" presetClass="exit" presetSubtype="0" fill="hold" nodeType="withEffect">
                                  <p:stCondLst>
                                    <p:cond delay="0"/>
                                  </p:stCondLst>
                                  <p:childTnLst>
                                    <p:set>
                                      <p:cBhvr>
                                        <p:cTn id="233" dur="1" fill="hold">
                                          <p:stCondLst>
                                            <p:cond delay="0"/>
                                          </p:stCondLst>
                                        </p:cTn>
                                        <p:tgtEl>
                                          <p:spTgt spid="99"/>
                                        </p:tgtEl>
                                        <p:attrNameLst>
                                          <p:attrName>style.visibility</p:attrName>
                                        </p:attrNameLst>
                                      </p:cBhvr>
                                      <p:to>
                                        <p:strVal val="hidden"/>
                                      </p:to>
                                    </p:set>
                                  </p:childTnLst>
                                </p:cTn>
                              </p:par>
                              <p:par>
                                <p:cTn id="234" presetID="1" presetClass="exit" presetSubtype="0" fill="hold" grpId="6" nodeType="withEffect">
                                  <p:stCondLst>
                                    <p:cond delay="0"/>
                                  </p:stCondLst>
                                  <p:childTnLst>
                                    <p:set>
                                      <p:cBhvr>
                                        <p:cTn id="235" dur="1" fill="hold">
                                          <p:stCondLst>
                                            <p:cond delay="0"/>
                                          </p:stCondLst>
                                        </p:cTn>
                                        <p:tgtEl>
                                          <p:spTgt spid="89"/>
                                        </p:tgtEl>
                                        <p:attrNameLst>
                                          <p:attrName>style.visibility</p:attrName>
                                        </p:attrNameLst>
                                      </p:cBhvr>
                                      <p:to>
                                        <p:strVal val="hidden"/>
                                      </p:to>
                                    </p:set>
                                  </p:childTnLst>
                                </p:cTn>
                              </p:par>
                              <p:par>
                                <p:cTn id="236" presetID="1" presetClass="exit" presetSubtype="0" fill="hold" grpId="6" nodeType="withEffect">
                                  <p:stCondLst>
                                    <p:cond delay="0"/>
                                  </p:stCondLst>
                                  <p:childTnLst>
                                    <p:set>
                                      <p:cBhvr>
                                        <p:cTn id="237" dur="1" fill="hold">
                                          <p:stCondLst>
                                            <p:cond delay="0"/>
                                          </p:stCondLst>
                                        </p:cTn>
                                        <p:tgtEl>
                                          <p:spTgt spid="90"/>
                                        </p:tgtEl>
                                        <p:attrNameLst>
                                          <p:attrName>style.visibility</p:attrName>
                                        </p:attrNameLst>
                                      </p:cBhvr>
                                      <p:to>
                                        <p:strVal val="hidden"/>
                                      </p:to>
                                    </p:set>
                                  </p:childTnLst>
                                </p:cTn>
                              </p:par>
                              <p:par>
                                <p:cTn id="238" presetID="1" presetClass="exit" presetSubtype="0" fill="hold" grpId="6" nodeType="withEffect">
                                  <p:stCondLst>
                                    <p:cond delay="0"/>
                                  </p:stCondLst>
                                  <p:childTnLst>
                                    <p:set>
                                      <p:cBhvr>
                                        <p:cTn id="239" dur="1" fill="hold">
                                          <p:stCondLst>
                                            <p:cond delay="0"/>
                                          </p:stCondLst>
                                        </p:cTn>
                                        <p:tgtEl>
                                          <p:spTgt spid="91"/>
                                        </p:tgtEl>
                                        <p:attrNameLst>
                                          <p:attrName>style.visibility</p:attrName>
                                        </p:attrNameLst>
                                      </p:cBhvr>
                                      <p:to>
                                        <p:strVal val="hidden"/>
                                      </p:to>
                                    </p:set>
                                  </p:childTnLst>
                                </p:cTn>
                              </p:par>
                              <p:par>
                                <p:cTn id="240" presetID="1" presetClass="exit" presetSubtype="0" fill="hold" grpId="6" nodeType="withEffect">
                                  <p:stCondLst>
                                    <p:cond delay="0"/>
                                  </p:stCondLst>
                                  <p:childTnLst>
                                    <p:set>
                                      <p:cBhvr>
                                        <p:cTn id="241" dur="1" fill="hold">
                                          <p:stCondLst>
                                            <p:cond delay="0"/>
                                          </p:stCondLst>
                                        </p:cTn>
                                        <p:tgtEl>
                                          <p:spTgt spid="92"/>
                                        </p:tgtEl>
                                        <p:attrNameLst>
                                          <p:attrName>style.visibility</p:attrName>
                                        </p:attrNameLst>
                                      </p:cBhvr>
                                      <p:to>
                                        <p:strVal val="hidden"/>
                                      </p:to>
                                    </p:set>
                                  </p:childTnLst>
                                </p:cTn>
                              </p:par>
                              <p:par>
                                <p:cTn id="242" presetID="1" presetClass="exit" presetSubtype="0" fill="hold" grpId="6" nodeType="withEffect">
                                  <p:stCondLst>
                                    <p:cond delay="0"/>
                                  </p:stCondLst>
                                  <p:childTnLst>
                                    <p:set>
                                      <p:cBhvr>
                                        <p:cTn id="243" dur="1" fill="hold">
                                          <p:stCondLst>
                                            <p:cond delay="0"/>
                                          </p:stCondLst>
                                        </p:cTn>
                                        <p:tgtEl>
                                          <p:spTgt spid="93"/>
                                        </p:tgtEl>
                                        <p:attrNameLst>
                                          <p:attrName>style.visibility</p:attrName>
                                        </p:attrNameLst>
                                      </p:cBhvr>
                                      <p:to>
                                        <p:strVal val="hidden"/>
                                      </p:to>
                                    </p:set>
                                  </p:childTnLst>
                                </p:cTn>
                              </p:par>
                              <p:par>
                                <p:cTn id="244" presetID="1" presetClass="exit" presetSubtype="0" fill="hold" grpId="5" nodeType="withEffect">
                                  <p:stCondLst>
                                    <p:cond delay="0"/>
                                  </p:stCondLst>
                                  <p:childTnLst>
                                    <p:set>
                                      <p:cBhvr>
                                        <p:cTn id="245" dur="1" fill="hold">
                                          <p:stCondLst>
                                            <p:cond delay="0"/>
                                          </p:stCondLst>
                                        </p:cTn>
                                        <p:tgtEl>
                                          <p:spTgt spid="88"/>
                                        </p:tgtEl>
                                        <p:attrNameLst>
                                          <p:attrName>style.visibility</p:attrName>
                                        </p:attrNameLst>
                                      </p:cBhvr>
                                      <p:to>
                                        <p:strVal val="hidden"/>
                                      </p:to>
                                    </p:set>
                                  </p:childTnLst>
                                </p:cTn>
                              </p:par>
                              <p:par>
                                <p:cTn id="246" presetID="1" presetClass="exit" presetSubtype="0" fill="hold" nodeType="withEffect">
                                  <p:stCondLst>
                                    <p:cond delay="0"/>
                                  </p:stCondLst>
                                  <p:childTnLst>
                                    <p:set>
                                      <p:cBhvr>
                                        <p:cTn id="247" dur="1" fill="hold">
                                          <p:stCondLst>
                                            <p:cond delay="0"/>
                                          </p:stCondLst>
                                        </p:cTn>
                                        <p:tgtEl>
                                          <p:spTgt spid="80"/>
                                        </p:tgtEl>
                                        <p:attrNameLst>
                                          <p:attrName>style.visibility</p:attrName>
                                        </p:attrNameLst>
                                      </p:cBhvr>
                                      <p:to>
                                        <p:strVal val="hidden"/>
                                      </p:to>
                                    </p:set>
                                  </p:childTnLst>
                                </p:cTn>
                              </p:par>
                              <p:par>
                                <p:cTn id="248" presetID="1" presetClass="entr" presetSubtype="0" fill="hold" nodeType="withEffect">
                                  <p:stCondLst>
                                    <p:cond delay="0"/>
                                  </p:stCondLst>
                                  <p:childTnLst>
                                    <p:set>
                                      <p:cBhvr>
                                        <p:cTn id="249" dur="1" fill="hold">
                                          <p:stCondLst>
                                            <p:cond delay="0"/>
                                          </p:stCondLst>
                                        </p:cTn>
                                        <p:tgtEl>
                                          <p:spTgt spid="100"/>
                                        </p:tgtEl>
                                        <p:attrNameLst>
                                          <p:attrName>style.visibility</p:attrName>
                                        </p:attrNameLst>
                                      </p:cBhvr>
                                      <p:to>
                                        <p:strVal val="visible"/>
                                      </p:to>
                                    </p:set>
                                  </p:childTnLst>
                                </p:cTn>
                              </p:par>
                              <p:par>
                                <p:cTn id="250" presetID="1" presetClass="entr" presetSubtype="0" fill="hold" grpId="7" nodeType="withEffect">
                                  <p:stCondLst>
                                    <p:cond delay="0"/>
                                  </p:stCondLst>
                                  <p:childTnLst>
                                    <p:set>
                                      <p:cBhvr>
                                        <p:cTn id="251" dur="1" fill="hold">
                                          <p:stCondLst>
                                            <p:cond delay="0"/>
                                          </p:stCondLst>
                                        </p:cTn>
                                        <p:tgtEl>
                                          <p:spTgt spid="94"/>
                                        </p:tgtEl>
                                        <p:attrNameLst>
                                          <p:attrName>style.visibility</p:attrName>
                                        </p:attrNameLst>
                                      </p:cBhvr>
                                      <p:to>
                                        <p:strVal val="visible"/>
                                      </p:to>
                                    </p:set>
                                  </p:childTnLst>
                                </p:cTn>
                              </p:par>
                            </p:childTnLst>
                          </p:cTn>
                        </p:par>
                      </p:childTnLst>
                    </p:cTn>
                  </p:par>
                </p:childTnLst>
              </p:cTn>
              <p:nextCondLst>
                <p:cond evt="onClick" delay="0">
                  <p:tgtEl>
                    <p:spTgt spid="87"/>
                  </p:tgtEl>
                </p:cond>
              </p:nextCondLst>
            </p:seq>
          </p:childTnLst>
        </p:cTn>
      </p:par>
    </p:tnLst>
    <p:bldLst>
      <p:bldP spid="88" grpId="0" animBg="1"/>
      <p:bldP spid="88" grpId="1" animBg="1"/>
      <p:bldP spid="88" grpId="2" animBg="1"/>
      <p:bldP spid="88" grpId="3" animBg="1"/>
      <p:bldP spid="88" grpId="4" animBg="1"/>
      <p:bldP spid="88" grpId="5" animBg="1"/>
      <p:bldP spid="88" grpId="6" animBg="1"/>
      <p:bldP spid="88" grpId="7" animBg="1"/>
      <p:bldP spid="89" grpId="0" animBg="1"/>
      <p:bldP spid="89" grpId="1" animBg="1"/>
      <p:bldP spid="89" grpId="2" animBg="1"/>
      <p:bldP spid="89" grpId="3" animBg="1"/>
      <p:bldP spid="89" grpId="4" animBg="1"/>
      <p:bldP spid="89" grpId="5" animBg="1"/>
      <p:bldP spid="89" grpId="6" animBg="1"/>
      <p:bldP spid="89" grpId="7" animBg="1"/>
      <p:bldP spid="90" grpId="0" animBg="1"/>
      <p:bldP spid="90" grpId="1" animBg="1"/>
      <p:bldP spid="90" grpId="2" animBg="1"/>
      <p:bldP spid="90" grpId="3" animBg="1"/>
      <p:bldP spid="90" grpId="4" animBg="1"/>
      <p:bldP spid="90" grpId="5" animBg="1"/>
      <p:bldP spid="90" grpId="6" animBg="1"/>
      <p:bldP spid="90" grpId="7" animBg="1"/>
      <p:bldP spid="91" grpId="0" animBg="1"/>
      <p:bldP spid="91" grpId="1" animBg="1"/>
      <p:bldP spid="91" grpId="2" animBg="1"/>
      <p:bldP spid="91" grpId="3" animBg="1"/>
      <p:bldP spid="91" grpId="4" animBg="1"/>
      <p:bldP spid="91" grpId="5" animBg="1"/>
      <p:bldP spid="91" grpId="6" animBg="1"/>
      <p:bldP spid="91" grpId="7" animBg="1"/>
      <p:bldP spid="92" grpId="0" animBg="1"/>
      <p:bldP spid="92" grpId="1" animBg="1"/>
      <p:bldP spid="92" grpId="2" animBg="1"/>
      <p:bldP spid="92" grpId="3" animBg="1"/>
      <p:bldP spid="92" grpId="4" animBg="1"/>
      <p:bldP spid="92" grpId="5" animBg="1"/>
      <p:bldP spid="92" grpId="6" animBg="1"/>
      <p:bldP spid="92" grpId="7" animBg="1"/>
      <p:bldP spid="93" grpId="0" animBg="1"/>
      <p:bldP spid="93" grpId="1" animBg="1"/>
      <p:bldP spid="93" grpId="2" animBg="1"/>
      <p:bldP spid="93" grpId="3" animBg="1"/>
      <p:bldP spid="93" grpId="4" animBg="1"/>
      <p:bldP spid="93" grpId="5" animBg="1"/>
      <p:bldP spid="93" grpId="6" animBg="1"/>
      <p:bldP spid="93" grpId="7" animBg="1"/>
      <p:bldP spid="94" grpId="0" animBg="1"/>
      <p:bldP spid="94" grpId="1" animBg="1"/>
      <p:bldP spid="94" grpId="2" animBg="1"/>
      <p:bldP spid="94" grpId="3" animBg="1"/>
      <p:bldP spid="94" grpId="4" animBg="1"/>
      <p:bldP spid="94" grpId="5" animBg="1"/>
      <p:bldP spid="94" grpId="6" animBg="1"/>
      <p:bldP spid="94" grpId="7"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34" name="Rectangle 33"/>
          <p:cNvSpPr/>
          <p:nvPr/>
        </p:nvSpPr>
        <p:spPr>
          <a:xfrm>
            <a:off x="-1" y="508898"/>
            <a:ext cx="9144001" cy="4634602"/>
          </a:xfrm>
          <a:prstGeom prst="rect">
            <a:avLst/>
          </a:prstGeom>
          <a:solidFill>
            <a:srgbClr val="E1CC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p:cNvPicPr>
            <a:picLocks noChangeAspect="1"/>
          </p:cNvPicPr>
          <p:nvPr/>
        </p:nvPicPr>
        <p:blipFill rotWithShape="1">
          <a:blip r:embed="rId3" cstate="screen">
            <a:extLst>
              <a:ext uri="{BEBA8EAE-BF5A-486C-A8C5-ECC9F3942E4B}">
                <a14:imgProps xmlns:a14="http://schemas.microsoft.com/office/drawing/2010/main">
                  <a14:imgLayer r:embed="rId4">
                    <a14:imgEffect>
                      <a14:artisticBlur/>
                    </a14:imgEffect>
                  </a14:imgLayer>
                </a14:imgProps>
              </a:ext>
              <a:ext uri="{28A0092B-C50C-407E-A947-70E740481C1C}">
                <a14:useLocalDpi xmlns:a14="http://schemas.microsoft.com/office/drawing/2010/main"/>
              </a:ext>
            </a:extLst>
          </a:blip>
          <a:srcRect/>
          <a:stretch/>
        </p:blipFill>
        <p:spPr>
          <a:xfrm>
            <a:off x="530943" y="508897"/>
            <a:ext cx="8613057" cy="4634603"/>
          </a:xfrm>
          <a:prstGeom prst="rect">
            <a:avLst/>
          </a:prstGeom>
        </p:spPr>
      </p:pic>
      <p:sp>
        <p:nvSpPr>
          <p:cNvPr id="35" name="Rectangle 34"/>
          <p:cNvSpPr/>
          <p:nvPr/>
        </p:nvSpPr>
        <p:spPr>
          <a:xfrm>
            <a:off x="1" y="387356"/>
            <a:ext cx="530942" cy="4756144"/>
          </a:xfrm>
          <a:prstGeom prst="rect">
            <a:avLst/>
          </a:prstGeom>
          <a:solidFill>
            <a:srgbClr val="8D42C6"/>
          </a:solidFill>
          <a:ln w="9525">
            <a:noFill/>
          </a:ln>
          <a:effectLst>
            <a:outerShdw blurRad="101600" dist="38100" sx="99000" sy="990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7" name="Rounded Rectangle 46">
            <a:hlinkClick r:id="" action="ppaction://macro?name=Slide37.Facebook"/>
          </p:cNvPr>
          <p:cNvSpPr/>
          <p:nvPr/>
        </p:nvSpPr>
        <p:spPr>
          <a:xfrm>
            <a:off x="3635925" y="2631012"/>
            <a:ext cx="2403091" cy="390373"/>
          </a:xfrm>
          <a:prstGeom prst="roundRect">
            <a:avLst>
              <a:gd name="adj" fmla="val 50000"/>
            </a:avLst>
          </a:prstGeom>
          <a:solidFill>
            <a:schemeClr val="bg1">
              <a:lumMod val="85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b="1" dirty="0" smtClean="0">
                <a:solidFill>
                  <a:schemeClr val="bg1">
                    <a:lumMod val="50000"/>
                  </a:schemeClr>
                </a:solidFill>
                <a:latin typeface="Segoe UI" panose="020B0502040204020203" pitchFamily="34" charset="0"/>
                <a:cs typeface="Segoe UI" panose="020B0502040204020203" pitchFamily="34" charset="0"/>
              </a:rPr>
              <a:t>Connect to Facebook Photos</a:t>
            </a:r>
            <a:endParaRPr lang="en-US" sz="1100" b="1" dirty="0">
              <a:solidFill>
                <a:schemeClr val="bg1">
                  <a:lumMod val="50000"/>
                </a:schemeClr>
              </a:solidFill>
              <a:latin typeface="Segoe UI" panose="020B0502040204020203" pitchFamily="34" charset="0"/>
              <a:cs typeface="Segoe UI" panose="020B0502040204020203" pitchFamily="34" charset="0"/>
            </a:endParaRPr>
          </a:p>
        </p:txBody>
      </p:sp>
      <p:sp>
        <p:nvSpPr>
          <p:cNvPr id="36" name="Oval 35">
            <a:hlinkClick r:id="rId5" action="ppaction://hlinksldjump"/>
          </p:cNvPr>
          <p:cNvSpPr/>
          <p:nvPr/>
        </p:nvSpPr>
        <p:spPr>
          <a:xfrm>
            <a:off x="76689" y="579646"/>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37" name="Oval 36"/>
          <p:cNvSpPr/>
          <p:nvPr/>
        </p:nvSpPr>
        <p:spPr>
          <a:xfrm>
            <a:off x="76689" y="1030419"/>
            <a:ext cx="365760" cy="365760"/>
          </a:xfrm>
          <a:prstGeom prst="ellipse">
            <a:avLst/>
          </a:prstGeom>
          <a:solidFill>
            <a:schemeClr val="bg1">
              <a:lumMod val="9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39" name="TextBox 38">
            <a:hlinkClick r:id="rId5" action="ppaction://hlinksldjump"/>
          </p:cNvPr>
          <p:cNvSpPr txBox="1">
            <a:spLocks noChangeAspect="1"/>
          </p:cNvSpPr>
          <p:nvPr/>
        </p:nvSpPr>
        <p:spPr>
          <a:xfrm>
            <a:off x="144153" y="581766"/>
            <a:ext cx="230832" cy="257697"/>
          </a:xfrm>
          <a:prstGeom prst="rect">
            <a:avLst/>
          </a:prstGeom>
          <a:noFill/>
        </p:spPr>
        <p:txBody>
          <a:bodyPr wrap="none" lIns="0" tIns="0" rIns="0" bIns="0" rtlCol="0" anchor="ctr" anchorCtr="1">
            <a:noAutofit/>
          </a:bodyPr>
          <a:lstStyle/>
          <a:p>
            <a:r>
              <a:rPr lang="en-US" sz="2000" b="1" dirty="0" smtClean="0">
                <a:latin typeface="Segoe UI" panose="020B0502040204020203" pitchFamily="34" charset="0"/>
                <a:cs typeface="Segoe UI" panose="020B0502040204020203" pitchFamily="34" charset="0"/>
                <a:sym typeface="Webdings"/>
              </a:rPr>
              <a:t></a:t>
            </a:r>
            <a:endParaRPr lang="en-US" sz="2000" b="1" dirty="0">
              <a:latin typeface="Segoe UI" panose="020B0502040204020203" pitchFamily="34" charset="0"/>
              <a:cs typeface="Segoe UI" panose="020B0502040204020203" pitchFamily="34" charset="0"/>
            </a:endParaRPr>
          </a:p>
        </p:txBody>
      </p:sp>
      <p:pic>
        <p:nvPicPr>
          <p:cNvPr id="41" name="Picture 40"/>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37496" y="1108413"/>
            <a:ext cx="102801" cy="209771"/>
          </a:xfrm>
          <a:prstGeom prst="rect">
            <a:avLst/>
          </a:prstGeom>
        </p:spPr>
      </p:pic>
      <p:sp>
        <p:nvSpPr>
          <p:cNvPr id="30" name="Rectangle 29"/>
          <p:cNvSpPr/>
          <p:nvPr/>
        </p:nvSpPr>
        <p:spPr>
          <a:xfrm>
            <a:off x="-1" y="262010"/>
            <a:ext cx="8887489"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32" name="Rectangle 31">
            <a:hlinkClick r:id="" action="ppaction://macro?name=Slide12.Photopia9"/>
          </p:cNvPr>
          <p:cNvSpPr/>
          <p:nvPr/>
        </p:nvSpPr>
        <p:spPr>
          <a:xfrm>
            <a:off x="8630978" y="262010"/>
            <a:ext cx="256511" cy="246888"/>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33" name="TextBox 32">
            <a:hlinkClick r:id="rId5" action="ppaction://hlinksldjump"/>
          </p:cNvPr>
          <p:cNvSpPr txBox="1"/>
          <p:nvPr/>
        </p:nvSpPr>
        <p:spPr>
          <a:xfrm>
            <a:off x="1" y="256558"/>
            <a:ext cx="1447800" cy="261594"/>
          </a:xfrm>
          <a:prstGeom prst="rect">
            <a:avLst/>
          </a:prstGeom>
          <a:noFill/>
        </p:spPr>
        <p:txBody>
          <a:bodyPr wrap="square" lIns="91425" tIns="45712" rIns="91425" bIns="45712" rtlCol="0">
            <a:spAutoFit/>
          </a:bodyPr>
          <a:lstStyle/>
          <a:p>
            <a:r>
              <a:rPr lang="en-US" sz="1100" i="1" dirty="0" smtClean="0">
                <a:solidFill>
                  <a:schemeClr val="bg1"/>
                </a:solidFill>
                <a:latin typeface="Segoe UI" pitchFamily="34" charset="0"/>
                <a:cs typeface="Segoe UI" pitchFamily="34" charset="0"/>
              </a:rPr>
              <a:t>PHOTOPIA</a:t>
            </a:r>
            <a:endParaRPr lang="en-US" sz="1100" i="1" dirty="0">
              <a:solidFill>
                <a:schemeClr val="bg1"/>
              </a:solidFill>
              <a:latin typeface="Segoe UI" pitchFamily="34" charset="0"/>
              <a:cs typeface="Segoe UI" pitchFamily="34" charset="0"/>
            </a:endParaRPr>
          </a:p>
        </p:txBody>
      </p:sp>
      <p:sp>
        <p:nvSpPr>
          <p:cNvPr id="14" name="Rectangle 13">
            <a:hlinkClick r:id="" action="ppaction://macro?name=Slide12.PhotopiaClose"/>
          </p:cNvPr>
          <p:cNvSpPr/>
          <p:nvPr/>
        </p:nvSpPr>
        <p:spPr>
          <a:xfrm>
            <a:off x="8887489" y="262010"/>
            <a:ext cx="256511"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15" name="Rectangle 14"/>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hlinkClick r:id="rId7"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hlinkClick r:id="rId8"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hlinkClick r:id="rId9"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hlinkClick r:id="rId10"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ounded Rectangle 20">
            <a:hlinkClick r:id="rId8"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22" name="Rectangle 21">
            <a:hlinkClick r:id="rId10" action="ppaction://hlinksldjump"/>
          </p:cNvPr>
          <p:cNvSpPr/>
          <p:nvPr/>
        </p:nvSpPr>
        <p:spPr>
          <a:xfrm>
            <a:off x="1193936"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24" name="Picture 23">
            <a:hlinkClick r:id="rId10" action="ppaction://hlinksldjump"/>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25" name="Picture 2">
            <a:hlinkClick r:id="rId7" action="ppaction://hlinksldjump"/>
          </p:cNvPr>
          <p:cNvPicPr>
            <a:picLocks noChangeAspect="1" noChangeArrowheads="1"/>
          </p:cNvPicPr>
          <p:nvPr/>
        </p:nvPicPr>
        <p:blipFill>
          <a:blip r:embed="rId12"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26" name="Picture 25">
            <a:hlinkClick r:id="rId9" action="ppaction://hlinksldjump"/>
          </p:cNvPr>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27" name="Picture 26">
            <a:hlinkClick r:id="rId10" action="ppaction://hlinksldjump"/>
          </p:cNvPr>
          <p:cNvPicPr>
            <a:picLocks noChangeAspect="1"/>
          </p:cNvPicPr>
          <p:nvPr/>
        </p:nvPicPr>
        <p:blipFill>
          <a:blip r:embed="rId14"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Tree>
    <p:extLst>
      <p:ext uri="{BB962C8B-B14F-4D97-AF65-F5344CB8AC3E}">
        <p14:creationId xmlns:p14="http://schemas.microsoft.com/office/powerpoint/2010/main" val="2098681765"/>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5"/>
          <a:srcRect/>
          <a:stretch>
            <a:fillRect/>
          </a:stretch>
        </a:blipFill>
        <a:effectLst/>
      </p:bgPr>
    </p:bg>
    <p:spTree>
      <p:nvGrpSpPr>
        <p:cNvPr id="1" name=""/>
        <p:cNvGrpSpPr/>
        <p:nvPr/>
      </p:nvGrpSpPr>
      <p:grpSpPr>
        <a:xfrm>
          <a:off x="0" y="0"/>
          <a:ext cx="0" cy="0"/>
          <a:chOff x="0" y="0"/>
          <a:chExt cx="0" cy="0"/>
        </a:xfrm>
      </p:grpSpPr>
      <p:sp>
        <p:nvSpPr>
          <p:cNvPr id="7" name="Rectangle 6"/>
          <p:cNvSpPr/>
          <p:nvPr/>
        </p:nvSpPr>
        <p:spPr>
          <a:xfrm>
            <a:off x="530943" y="508898"/>
            <a:ext cx="8613057" cy="4634602"/>
          </a:xfrm>
          <a:prstGeom prst="rect">
            <a:avLst/>
          </a:prstGeom>
          <a:solidFill>
            <a:srgbClr val="C197E1">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p:cNvSpPr/>
          <p:nvPr/>
        </p:nvSpPr>
        <p:spPr>
          <a:xfrm>
            <a:off x="2890838" y="508898"/>
            <a:ext cx="3983037" cy="4634602"/>
          </a:xfrm>
          <a:prstGeom prst="rect">
            <a:avLst/>
          </a:prstGeom>
          <a:solidFill>
            <a:schemeClr val="bg1"/>
          </a:solidFill>
          <a:ln>
            <a:noFill/>
          </a:ln>
          <a:effectLst>
            <a:outerShdw blurRad="2032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2890838" y="508898"/>
            <a:ext cx="3992562" cy="410879"/>
          </a:xfrm>
          <a:prstGeom prst="rect">
            <a:avLst/>
          </a:prstGeom>
          <a:solidFill>
            <a:srgbClr val="3B59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le 10">
            <a:hlinkClick r:id="" action="ppaction://macro?name=Slide38.GoBack"/>
          </p:cNvPr>
          <p:cNvSpPr/>
          <p:nvPr/>
        </p:nvSpPr>
        <p:spPr>
          <a:xfrm>
            <a:off x="6391274" y="594492"/>
            <a:ext cx="392929" cy="232243"/>
          </a:xfrm>
          <a:prstGeom prst="roundRect">
            <a:avLst>
              <a:gd name="adj" fmla="val 34028"/>
            </a:avLst>
          </a:prstGeom>
          <a:solidFill>
            <a:srgbClr val="3B5998"/>
          </a:solidFill>
          <a:ln>
            <a:noFill/>
          </a:ln>
          <a:effectLst>
            <a:outerShdw blurRad="1016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a:sym typeface="Wingdings 3"/>
              </a:rPr>
              <a:t></a:t>
            </a:r>
            <a:endParaRPr lang="en-US" sz="900" dirty="0"/>
          </a:p>
        </p:txBody>
      </p:sp>
      <p:sp>
        <p:nvSpPr>
          <p:cNvPr id="111" name="Rectangle 110"/>
          <p:cNvSpPr/>
          <p:nvPr/>
        </p:nvSpPr>
        <p:spPr>
          <a:xfrm>
            <a:off x="1" y="387356"/>
            <a:ext cx="530942" cy="4756144"/>
          </a:xfrm>
          <a:prstGeom prst="rect">
            <a:avLst/>
          </a:prstGeom>
          <a:solidFill>
            <a:srgbClr val="8D42C6"/>
          </a:solidFill>
          <a:ln w="9525">
            <a:noFill/>
          </a:ln>
          <a:effectLst>
            <a:outerShdw blurRad="101600" dist="38100" sx="99000" sy="990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2" name="Oval 111">
            <a:hlinkClick r:id="rId6" action="ppaction://hlinksldjump"/>
          </p:cNvPr>
          <p:cNvSpPr/>
          <p:nvPr/>
        </p:nvSpPr>
        <p:spPr>
          <a:xfrm>
            <a:off x="76689" y="579646"/>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113" name="Oval 112"/>
          <p:cNvSpPr/>
          <p:nvPr/>
        </p:nvSpPr>
        <p:spPr>
          <a:xfrm>
            <a:off x="76689" y="1030419"/>
            <a:ext cx="365760" cy="365760"/>
          </a:xfrm>
          <a:prstGeom prst="ellipse">
            <a:avLst/>
          </a:prstGeom>
          <a:solidFill>
            <a:schemeClr val="bg1">
              <a:lumMod val="9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115" name="TextBox 114">
            <a:hlinkClick r:id="rId6" action="ppaction://hlinksldjump"/>
          </p:cNvPr>
          <p:cNvSpPr txBox="1">
            <a:spLocks noChangeAspect="1"/>
          </p:cNvSpPr>
          <p:nvPr/>
        </p:nvSpPr>
        <p:spPr>
          <a:xfrm>
            <a:off x="144153" y="581766"/>
            <a:ext cx="230832" cy="257697"/>
          </a:xfrm>
          <a:prstGeom prst="rect">
            <a:avLst/>
          </a:prstGeom>
          <a:noFill/>
        </p:spPr>
        <p:txBody>
          <a:bodyPr wrap="none" lIns="0" tIns="0" rIns="0" bIns="0" rtlCol="0" anchor="ctr" anchorCtr="1">
            <a:noAutofit/>
          </a:bodyPr>
          <a:lstStyle/>
          <a:p>
            <a:r>
              <a:rPr lang="en-US" sz="2000" b="1" dirty="0" smtClean="0">
                <a:latin typeface="Segoe UI" panose="020B0502040204020203" pitchFamily="34" charset="0"/>
                <a:cs typeface="Segoe UI" panose="020B0502040204020203" pitchFamily="34" charset="0"/>
                <a:sym typeface="Webdings"/>
              </a:rPr>
              <a:t></a:t>
            </a:r>
            <a:endParaRPr lang="en-US" sz="2000" b="1" dirty="0">
              <a:latin typeface="Segoe UI" panose="020B0502040204020203" pitchFamily="34" charset="0"/>
              <a:cs typeface="Segoe UI" panose="020B0502040204020203" pitchFamily="34" charset="0"/>
            </a:endParaRPr>
          </a:p>
        </p:txBody>
      </p:sp>
      <p:pic>
        <p:nvPicPr>
          <p:cNvPr id="117" name="Picture 116"/>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237496" y="1108413"/>
            <a:ext cx="102801" cy="209771"/>
          </a:xfrm>
          <a:prstGeom prst="rect">
            <a:avLst/>
          </a:prstGeom>
        </p:spPr>
      </p:pic>
      <p:pic>
        <p:nvPicPr>
          <p:cNvPr id="8" name="Picture 7"/>
          <p:cNvPicPr>
            <a:picLocks noChangeAspect="1"/>
          </p:cNvPicPr>
          <p:nvPr/>
        </p:nvPicPr>
        <p:blipFill>
          <a:blip r:embed="rId8">
            <a:extLst>
              <a:ext uri="{28A0092B-C50C-407E-A947-70E740481C1C}">
                <a14:useLocalDpi xmlns:a14="http://schemas.microsoft.com/office/drawing/2010/main"/>
              </a:ext>
            </a:extLst>
          </a:blip>
          <a:stretch>
            <a:fillRect/>
          </a:stretch>
        </p:blipFill>
        <p:spPr>
          <a:xfrm>
            <a:off x="2911858" y="567240"/>
            <a:ext cx="1554352" cy="371825"/>
          </a:xfrm>
          <a:prstGeom prst="rect">
            <a:avLst/>
          </a:prstGeom>
        </p:spPr>
      </p:pic>
      <p:sp>
        <p:nvSpPr>
          <p:cNvPr id="19" name="Rectangle 18"/>
          <p:cNvSpPr/>
          <p:nvPr/>
        </p:nvSpPr>
        <p:spPr>
          <a:xfrm>
            <a:off x="-1" y="262010"/>
            <a:ext cx="8887489"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22" name="Rectangle 21"/>
          <p:cNvSpPr/>
          <p:nvPr/>
        </p:nvSpPr>
        <p:spPr>
          <a:xfrm>
            <a:off x="8630978" y="262010"/>
            <a:ext cx="256511" cy="24688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olidFill>
                  <a:schemeClr val="tx1">
                    <a:lumMod val="75000"/>
                    <a:lumOff val="25000"/>
                  </a:schemeClr>
                </a:solidFill>
                <a:sym typeface="Webdings"/>
              </a:rPr>
              <a:t></a:t>
            </a:r>
            <a:endParaRPr lang="en-US" sz="1050" dirty="0">
              <a:solidFill>
                <a:schemeClr val="tx1">
                  <a:lumMod val="75000"/>
                  <a:lumOff val="25000"/>
                </a:schemeClr>
              </a:solidFill>
            </a:endParaRPr>
          </a:p>
        </p:txBody>
      </p:sp>
      <p:sp>
        <p:nvSpPr>
          <p:cNvPr id="23" name="TextBox 22">
            <a:hlinkClick r:id="rId6" action="ppaction://hlinksldjump"/>
          </p:cNvPr>
          <p:cNvSpPr txBox="1"/>
          <p:nvPr/>
        </p:nvSpPr>
        <p:spPr>
          <a:xfrm>
            <a:off x="1" y="256558"/>
            <a:ext cx="1447800" cy="261594"/>
          </a:xfrm>
          <a:prstGeom prst="rect">
            <a:avLst/>
          </a:prstGeom>
          <a:noFill/>
        </p:spPr>
        <p:txBody>
          <a:bodyPr wrap="square" lIns="91425" tIns="45712" rIns="91425" bIns="45712" rtlCol="0">
            <a:spAutoFit/>
          </a:bodyPr>
          <a:lstStyle/>
          <a:p>
            <a:r>
              <a:rPr lang="en-US" sz="1100" i="1" dirty="0" smtClean="0">
                <a:solidFill>
                  <a:schemeClr val="bg1"/>
                </a:solidFill>
                <a:latin typeface="Segoe UI" pitchFamily="34" charset="0"/>
                <a:cs typeface="Segoe UI" pitchFamily="34" charset="0"/>
              </a:rPr>
              <a:t>PHOTOPIA</a:t>
            </a:r>
            <a:endParaRPr lang="en-US" sz="1100" i="1" dirty="0">
              <a:solidFill>
                <a:schemeClr val="bg1"/>
              </a:solidFill>
              <a:latin typeface="Segoe UI" pitchFamily="34" charset="0"/>
              <a:cs typeface="Segoe UI" pitchFamily="34" charset="0"/>
            </a:endParaRPr>
          </a:p>
        </p:txBody>
      </p:sp>
      <p:sp>
        <p:nvSpPr>
          <p:cNvPr id="17" name="Rectangle 16">
            <a:hlinkClick r:id="" action="ppaction://macro?name=Slide12.PhotopiaClose"/>
          </p:cNvPr>
          <p:cNvSpPr/>
          <p:nvPr/>
        </p:nvSpPr>
        <p:spPr>
          <a:xfrm>
            <a:off x="8887489" y="262010"/>
            <a:ext cx="256511"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18" name="Rectangle 17"/>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hlinkClick r:id="rId9"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hlinkClick r:id="rId10"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hlinkClick r:id="rId11"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25">
            <a:hlinkClick r:id="rId12"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ounded Rectangle 26">
            <a:hlinkClick r:id="rId10"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28" name="Rectangle 27">
            <a:hlinkClick r:id="rId12" action="ppaction://hlinksldjump"/>
          </p:cNvPr>
          <p:cNvSpPr/>
          <p:nvPr/>
        </p:nvSpPr>
        <p:spPr>
          <a:xfrm>
            <a:off x="1193936"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30" name="Picture 29">
            <a:hlinkClick r:id="rId12" action="ppaction://hlinksldjump"/>
          </p:cNvPr>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31" name="Picture 2">
            <a:hlinkClick r:id="rId9" action="ppaction://hlinksldjump"/>
          </p:cNvPr>
          <p:cNvPicPr>
            <a:picLocks noChangeAspect="1" noChangeArrowheads="1"/>
          </p:cNvPicPr>
          <p:nvPr/>
        </p:nvPicPr>
        <p:blipFill>
          <a:blip r:embed="rId14"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32" name="Picture 31">
            <a:hlinkClick r:id="rId11" action="ppaction://hlinksldjump"/>
          </p:cNvPr>
          <p:cNvPicPr>
            <a:picLocks noChangeAspect="1"/>
          </p:cNvPicPr>
          <p:nvPr/>
        </p:nvPicPr>
        <p:blipFill>
          <a:blip r:embed="rId15"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33" name="Picture 32">
            <a:hlinkClick r:id="rId12" action="ppaction://hlinksldjump"/>
          </p:cNvPr>
          <p:cNvPicPr>
            <a:picLocks noChangeAspect="1"/>
          </p:cNvPicPr>
          <p:nvPr/>
        </p:nvPicPr>
        <p:blipFill>
          <a:blip r:embed="rId16"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Tree>
    <p:controls>
      <mc:AlternateContent xmlns:mc="http://schemas.openxmlformats.org/markup-compatibility/2006">
        <mc:Choice xmlns:v="urn:schemas-microsoft-com:vml" Requires="v">
          <p:control spid="23733" name="WebBrowser1" r:id="rId2" imgW="3368520" imgH="3987720"/>
        </mc:Choice>
        <mc:Fallback>
          <p:control name="WebBrowser1" r:id="rId2" imgW="3368520" imgH="3987720">
            <p:pic>
              <p:nvPicPr>
                <p:cNvPr id="0" name="WebBrowser1"/>
                <p:cNvPicPr preferRelativeResize="0">
                  <a:picLocks noChangeArrowheads="1" noChangeShapeType="1"/>
                </p:cNvPicPr>
                <p:nvPr/>
              </p:nvPicPr>
              <p:blipFill>
                <a:blip r:embed="rId17">
                  <a:extLst>
                    <a:ext uri="{28A0092B-C50C-407E-A947-70E740481C1C}">
                      <a14:useLocalDpi xmlns:a14="http://schemas.microsoft.com/office/drawing/2010/main" val="0"/>
                    </a:ext>
                  </a:extLst>
                </a:blip>
                <a:srcRect/>
                <a:stretch>
                  <a:fillRect/>
                </a:stretch>
              </p:blipFill>
              <p:spPr bwMode="auto">
                <a:xfrm>
                  <a:off x="2890838" y="903288"/>
                  <a:ext cx="3992562" cy="4240212"/>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23734" name="Label1" r:id="rId3" imgW="237960" imgH="190440"/>
        </mc:Choice>
        <mc:Fallback>
          <p:control name="Label1" r:id="rId3" imgW="237960" imgH="190440">
            <p:pic>
              <p:nvPicPr>
                <p:cNvPr id="0" name="Label1"/>
                <p:cNvPicPr preferRelativeResize="0">
                  <a:picLocks noChangeArrowheads="1" noChangeShapeType="1"/>
                </p:cNvPicPr>
                <p:nvPr/>
              </p:nvPicPr>
              <p:blipFill>
                <a:blip r:embed="rId18">
                  <a:extLst>
                    <a:ext uri="{28A0092B-C50C-407E-A947-70E740481C1C}">
                      <a14:useLocalDpi xmlns:a14="http://schemas.microsoft.com/office/drawing/2010/main" val="0"/>
                    </a:ext>
                  </a:extLst>
                </a:blip>
                <a:srcRect/>
                <a:stretch>
                  <a:fillRect/>
                </a:stretch>
              </p:blipFill>
              <p:spPr bwMode="auto">
                <a:xfrm>
                  <a:off x="-404813" y="0"/>
                  <a:ext cx="234950" cy="192088"/>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4276697874"/>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0">
  <p:cSld>
    <p:bg>
      <p:bgPr>
        <a:blipFill dpi="0" rotWithShape="1">
          <a:blip r:embed="rId4"/>
          <a:srcRect/>
          <a:stretch>
            <a:fillRect/>
          </a:stretch>
        </a:blipFill>
        <a:effectLst/>
      </p:bgPr>
    </p:bg>
    <p:spTree>
      <p:nvGrpSpPr>
        <p:cNvPr id="1" name=""/>
        <p:cNvGrpSpPr/>
        <p:nvPr/>
      </p:nvGrpSpPr>
      <p:grpSpPr>
        <a:xfrm>
          <a:off x="0" y="0"/>
          <a:ext cx="0" cy="0"/>
          <a:chOff x="0" y="0"/>
          <a:chExt cx="0" cy="0"/>
        </a:xfrm>
      </p:grpSpPr>
      <p:sp useBgFill="1">
        <p:nvSpPr>
          <p:cNvPr id="4" name="Rectangle 3"/>
          <p:cNvSpPr/>
          <p:nvPr/>
        </p:nvSpPr>
        <p:spPr>
          <a:xfrm>
            <a:off x="2937503" y="1502551"/>
            <a:ext cx="3268994" cy="2382775"/>
          </a:xfrm>
          <a:prstGeom prst="rect">
            <a:avLst/>
          </a:prstGeom>
          <a:ln>
            <a:noFill/>
          </a:ln>
          <a:effectLst>
            <a:outerShdw blurRad="2032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2937503" y="2154632"/>
            <a:ext cx="3268994" cy="1730693"/>
          </a:xfrm>
          <a:prstGeom prst="rect">
            <a:avLst/>
          </a:prstGeom>
          <a:solidFill>
            <a:schemeClr val="bg1">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hlinkClick r:id="rId5" action="ppaction://hlinksldjump"/>
          </p:cNvPr>
          <p:cNvSpPr/>
          <p:nvPr/>
        </p:nvSpPr>
        <p:spPr>
          <a:xfrm>
            <a:off x="3243586" y="2348902"/>
            <a:ext cx="1188720" cy="1188720"/>
          </a:xfrm>
          <a:prstGeom prst="rect">
            <a:avLst/>
          </a:prstGeom>
          <a:solidFill>
            <a:schemeClr val="bg1">
              <a:lumMod val="95000"/>
            </a:schemeClr>
          </a:solidFill>
          <a:ln>
            <a:noFill/>
          </a:ln>
          <a:effectLst>
            <a:outerShdw blurRad="203200" sx="101000" sy="101000" algn="ctr" rotWithShape="0">
              <a:prstClr val="black">
                <a:alpha val="3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hlinkClick r:id="rId6" action="ppaction://hlinksldjump"/>
          </p:cNvPr>
          <p:cNvSpPr/>
          <p:nvPr/>
        </p:nvSpPr>
        <p:spPr>
          <a:xfrm>
            <a:off x="4725545" y="2348902"/>
            <a:ext cx="1188720" cy="1188720"/>
          </a:xfrm>
          <a:prstGeom prst="rect">
            <a:avLst/>
          </a:prstGeom>
          <a:solidFill>
            <a:schemeClr val="bg1">
              <a:lumMod val="95000"/>
            </a:schemeClr>
          </a:solidFill>
          <a:ln>
            <a:noFill/>
          </a:ln>
          <a:effectLst>
            <a:outerShdw blurRad="203200" sx="101000" sy="101000" algn="ctr" rotWithShape="0">
              <a:prstClr val="black">
                <a:alpha val="3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hlinkClick r:id="rId7" action="ppaction://hlinksldjump"/>
          </p:cNvPr>
          <p:cNvSpPr txBox="1"/>
          <p:nvPr/>
        </p:nvSpPr>
        <p:spPr>
          <a:xfrm>
            <a:off x="6025938" y="3662873"/>
            <a:ext cx="128240" cy="153888"/>
          </a:xfrm>
          <a:prstGeom prst="rect">
            <a:avLst/>
          </a:prstGeom>
          <a:noFill/>
        </p:spPr>
        <p:txBody>
          <a:bodyPr wrap="none" lIns="0" tIns="0" rIns="0" bIns="0" rtlCol="0">
            <a:spAutoFit/>
          </a:bodyPr>
          <a:lstStyle/>
          <a:p>
            <a:r>
              <a:rPr lang="en-US" sz="1000" dirty="0" smtClean="0">
                <a:sym typeface="Webdings"/>
              </a:rPr>
              <a:t></a:t>
            </a:r>
            <a:endParaRPr lang="en-US" sz="1000" dirty="0"/>
          </a:p>
        </p:txBody>
      </p:sp>
      <p:sp>
        <p:nvSpPr>
          <p:cNvPr id="9" name="TextBox 8"/>
          <p:cNvSpPr txBox="1"/>
          <p:nvPr/>
        </p:nvSpPr>
        <p:spPr>
          <a:xfrm>
            <a:off x="2937503" y="3632095"/>
            <a:ext cx="1648208" cy="215444"/>
          </a:xfrm>
          <a:prstGeom prst="rect">
            <a:avLst/>
          </a:prstGeom>
          <a:noFill/>
        </p:spPr>
        <p:txBody>
          <a:bodyPr wrap="none" rtlCol="0">
            <a:spAutoFit/>
          </a:bodyPr>
          <a:lstStyle/>
          <a:p>
            <a:r>
              <a:rPr lang="en-US" sz="800" dirty="0" smtClean="0">
                <a:latin typeface="Segoe UI Semilight" panose="020B0402040204020203" pitchFamily="34" charset="0"/>
                <a:cs typeface="Segoe UI Semilight" panose="020B0402040204020203" pitchFamily="34" charset="0"/>
              </a:rPr>
              <a:t>© Arcadia Electronics 2011 - 2013</a:t>
            </a:r>
            <a:endParaRPr lang="en-US" sz="800" dirty="0">
              <a:latin typeface="Segoe UI Semilight" panose="020B0402040204020203" pitchFamily="34" charset="0"/>
              <a:cs typeface="Segoe UI Semilight" panose="020B0402040204020203" pitchFamily="34" charset="0"/>
            </a:endParaRPr>
          </a:p>
        </p:txBody>
      </p:sp>
      <p:pic>
        <p:nvPicPr>
          <p:cNvPr id="10" name="Picture 9">
            <a:hlinkClick r:id="rId5" action="ppaction://hlinksldjump"/>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3460025" y="2501635"/>
            <a:ext cx="755842" cy="921354"/>
          </a:xfrm>
          <a:prstGeom prst="rect">
            <a:avLst/>
          </a:prstGeom>
        </p:spPr>
      </p:pic>
      <p:pic>
        <p:nvPicPr>
          <p:cNvPr id="11" name="Picture 10">
            <a:hlinkClick r:id="rId6" action="ppaction://hlinksldjump"/>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4941984" y="2494810"/>
            <a:ext cx="755842" cy="935004"/>
          </a:xfrm>
          <a:prstGeom prst="rect">
            <a:avLst/>
          </a:prstGeom>
        </p:spPr>
      </p:pic>
      <p:sp>
        <p:nvSpPr>
          <p:cNvPr id="12" name="TextBox 11">
            <a:hlinkClick r:id="rId5" action="ppaction://hlinksldjump"/>
          </p:cNvPr>
          <p:cNvSpPr txBox="1"/>
          <p:nvPr/>
        </p:nvSpPr>
        <p:spPr>
          <a:xfrm>
            <a:off x="3519199" y="3143870"/>
            <a:ext cx="147476" cy="238314"/>
          </a:xfrm>
          <a:prstGeom prst="rect">
            <a:avLst/>
          </a:prstGeom>
          <a:noFill/>
        </p:spPr>
        <p:txBody>
          <a:bodyPr wrap="none" lIns="0" tIns="0" rIns="0" bIns="0" rtlCol="0">
            <a:noAutofit/>
          </a:bodyPr>
          <a:lstStyle/>
          <a:p>
            <a:endParaRPr lang="en-US" sz="1600" b="1" i="1" dirty="0">
              <a:latin typeface="Segoe UI" panose="020B0502040204020203" pitchFamily="34" charset="0"/>
              <a:cs typeface="Segoe UI" panose="020B0502040204020203" pitchFamily="34" charset="0"/>
            </a:endParaRPr>
          </a:p>
        </p:txBody>
      </p:sp>
      <p:pic>
        <p:nvPicPr>
          <p:cNvPr id="13" name="Picture 12"/>
          <p:cNvPicPr>
            <a:picLocks noChangeAspect="1"/>
          </p:cNvPicPr>
          <p:nvPr/>
        </p:nvPicPr>
        <p:blipFill>
          <a:blip r:embed="rId10">
            <a:extLst>
              <a:ext uri="{28A0092B-C50C-407E-A947-70E740481C1C}">
                <a14:useLocalDpi xmlns:a14="http://schemas.microsoft.com/office/drawing/2010/main"/>
              </a:ext>
            </a:extLst>
          </a:blip>
          <a:stretch>
            <a:fillRect/>
          </a:stretch>
        </p:blipFill>
        <p:spPr>
          <a:xfrm>
            <a:off x="2938748" y="1502551"/>
            <a:ext cx="3266504" cy="652082"/>
          </a:xfrm>
          <a:prstGeom prst="rect">
            <a:avLst/>
          </a:prstGeom>
          <a:effectLst>
            <a:outerShdw blurRad="63500" sx="102000" sy="102000" algn="ctr" rotWithShape="0">
              <a:prstClr val="black">
                <a:alpha val="40000"/>
              </a:prstClr>
            </a:outerShdw>
          </a:effectLst>
        </p:spPr>
      </p:pic>
      <p:sp>
        <p:nvSpPr>
          <p:cNvPr id="14" name="Rectangle 13"/>
          <p:cNvSpPr/>
          <p:nvPr/>
        </p:nvSpPr>
        <p:spPr>
          <a:xfrm>
            <a:off x="4215867" y="2348902"/>
            <a:ext cx="216439" cy="217767"/>
          </a:xfrm>
          <a:prstGeom prst="rect">
            <a:avLst/>
          </a:prstGeom>
          <a:solidFill>
            <a:schemeClr val="accent5">
              <a:lumMod val="60000"/>
              <a:lumOff val="4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p:cNvPicPr>
            <a:picLocks noChangeAspect="1"/>
          </p:cNvPicPr>
          <p:nvPr/>
        </p:nvPicPr>
        <p:blipFill>
          <a:blip r:embed="rId11" cstate="screen">
            <a:clrChange>
              <a:clrFrom>
                <a:srgbClr val="F8F8F8">
                  <a:alpha val="95686"/>
                </a:srgbClr>
              </a:clrFrom>
              <a:clrTo>
                <a:srgbClr val="F8F8F8">
                  <a:alpha val="0"/>
                </a:srgbClr>
              </a:clrTo>
            </a:clrChange>
            <a:extLst>
              <a:ext uri="{BEBA8EAE-BF5A-486C-A8C5-ECC9F3942E4B}">
                <a14:imgProps xmlns:a14="http://schemas.microsoft.com/office/drawing/2010/main">
                  <a14:imgLayer r:embed="rId12">
                    <a14:imgEffect>
                      <a14:brightnessContrast bright="-100000"/>
                    </a14:imgEffect>
                  </a14:imgLayer>
                </a14:imgProps>
              </a:ext>
              <a:ext uri="{28A0092B-C50C-407E-A947-70E740481C1C}">
                <a14:useLocalDpi xmlns:a14="http://schemas.microsoft.com/office/drawing/2010/main"/>
              </a:ext>
            </a:extLst>
          </a:blip>
          <a:stretch>
            <a:fillRect/>
          </a:stretch>
        </p:blipFill>
        <p:spPr>
          <a:xfrm>
            <a:off x="4250049" y="2390936"/>
            <a:ext cx="148073" cy="143718"/>
          </a:xfrm>
          <a:prstGeom prst="rect">
            <a:avLst/>
          </a:prstGeom>
        </p:spPr>
      </p:pic>
      <p:sp>
        <p:nvSpPr>
          <p:cNvPr id="16" name="Rectangle 15"/>
          <p:cNvSpPr/>
          <p:nvPr/>
        </p:nvSpPr>
        <p:spPr>
          <a:xfrm>
            <a:off x="5697563" y="2348655"/>
            <a:ext cx="216439" cy="217767"/>
          </a:xfrm>
          <a:prstGeom prst="rect">
            <a:avLst/>
          </a:prstGeom>
          <a:solidFill>
            <a:schemeClr val="accent5">
              <a:lumMod val="60000"/>
              <a:lumOff val="4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p:cNvPicPr>
            <a:picLocks noChangeAspect="1"/>
          </p:cNvPicPr>
          <p:nvPr/>
        </p:nvPicPr>
        <p:blipFill>
          <a:blip r:embed="rId11" cstate="screen">
            <a:clrChange>
              <a:clrFrom>
                <a:srgbClr val="F8F8F8">
                  <a:alpha val="95686"/>
                </a:srgbClr>
              </a:clrFrom>
              <a:clrTo>
                <a:srgbClr val="F8F8F8">
                  <a:alpha val="0"/>
                </a:srgbClr>
              </a:clrTo>
            </a:clrChange>
            <a:extLst>
              <a:ext uri="{BEBA8EAE-BF5A-486C-A8C5-ECC9F3942E4B}">
                <a14:imgProps xmlns:a14="http://schemas.microsoft.com/office/drawing/2010/main">
                  <a14:imgLayer r:embed="rId12">
                    <a14:imgEffect>
                      <a14:brightnessContrast bright="-100000"/>
                    </a14:imgEffect>
                  </a14:imgLayer>
                </a14:imgProps>
              </a:ext>
              <a:ext uri="{28A0092B-C50C-407E-A947-70E740481C1C}">
                <a14:useLocalDpi xmlns:a14="http://schemas.microsoft.com/office/drawing/2010/main"/>
              </a:ext>
            </a:extLst>
          </a:blip>
          <a:stretch>
            <a:fillRect/>
          </a:stretch>
        </p:blipFill>
        <p:spPr>
          <a:xfrm>
            <a:off x="5731745" y="2390689"/>
            <a:ext cx="148073" cy="143718"/>
          </a:xfrm>
          <a:prstGeom prst="rect">
            <a:avLst/>
          </a:prstGeom>
        </p:spPr>
      </p:pic>
      <p:sp>
        <p:nvSpPr>
          <p:cNvPr id="2" name="Rectangle 1"/>
          <p:cNvSpPr/>
          <p:nvPr/>
        </p:nvSpPr>
        <p:spPr>
          <a:xfrm>
            <a:off x="2482702" y="2494811"/>
            <a:ext cx="4178595" cy="1137284"/>
          </a:xfrm>
          <a:prstGeom prst="rect">
            <a:avLst/>
          </a:prstGeom>
          <a:solidFill>
            <a:schemeClr val="bg1">
              <a:lumMod val="85000"/>
            </a:schemeClr>
          </a:solidFill>
          <a:ln>
            <a:noFill/>
          </a:ln>
          <a:effectLst>
            <a:outerShdw blurRad="1905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648624" y="2780892"/>
            <a:ext cx="1112805" cy="253916"/>
          </a:xfrm>
          <a:prstGeom prst="rect">
            <a:avLst/>
          </a:prstGeom>
          <a:noFill/>
        </p:spPr>
        <p:txBody>
          <a:bodyPr wrap="none" rtlCol="0">
            <a:spAutoFit/>
          </a:bodyPr>
          <a:lstStyle/>
          <a:p>
            <a:r>
              <a:rPr lang="en-US" sz="1050" dirty="0" smtClean="0">
                <a:latin typeface="Segoe UI" panose="020B0502040204020203" pitchFamily="34" charset="0"/>
                <a:cs typeface="Segoe UI" panose="020B0502040204020203" pitchFamily="34" charset="0"/>
              </a:rPr>
              <a:t>Rename memo:</a:t>
            </a:r>
            <a:endParaRPr lang="en-US" sz="1050" dirty="0">
              <a:latin typeface="Segoe UI" panose="020B0502040204020203" pitchFamily="34" charset="0"/>
              <a:cs typeface="Segoe UI" panose="020B0502040204020203" pitchFamily="34" charset="0"/>
            </a:endParaRPr>
          </a:p>
        </p:txBody>
      </p:sp>
      <p:sp>
        <p:nvSpPr>
          <p:cNvPr id="23" name="Rectangle 22">
            <a:hlinkClick r:id="" action="ppaction://macro?name=Slide27.Rename1"/>
          </p:cNvPr>
          <p:cNvSpPr/>
          <p:nvPr/>
        </p:nvSpPr>
        <p:spPr>
          <a:xfrm>
            <a:off x="6046788" y="2787650"/>
            <a:ext cx="228600" cy="228600"/>
          </a:xfrm>
          <a:prstGeom prst="rect">
            <a:avLst/>
          </a:prstGeom>
          <a:solidFill>
            <a:schemeClr val="bg1">
              <a:lumMod val="50000"/>
            </a:schemeClr>
          </a:soli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p>
        </p:txBody>
      </p:sp>
      <p:sp>
        <p:nvSpPr>
          <p:cNvPr id="24" name="Rectangle 23">
            <a:hlinkClick r:id="" action="ppaction://macro?name=Slide27.Rename1"/>
          </p:cNvPr>
          <p:cNvSpPr/>
          <p:nvPr/>
        </p:nvSpPr>
        <p:spPr>
          <a:xfrm>
            <a:off x="6111153" y="2850106"/>
            <a:ext cx="99870" cy="103688"/>
          </a:xfrm>
          <a:prstGeom prst="rect">
            <a:avLst/>
          </a:prstGeom>
        </p:spPr>
        <p:txBody>
          <a:bodyPr wrap="none">
            <a:prstTxWarp prst="textPlain">
              <a:avLst/>
            </a:prstTxWarp>
            <a:spAutoFit/>
          </a:bodyPr>
          <a:lstStyle/>
          <a:p>
            <a:pPr algn="ctr"/>
            <a:r>
              <a:rPr lang="en-US" sz="1600" dirty="0" smtClean="0">
                <a:solidFill>
                  <a:schemeClr val="bg1"/>
                </a:solidFill>
                <a:sym typeface="Wingdings 2"/>
              </a:rPr>
              <a:t></a:t>
            </a:r>
            <a:endParaRPr lang="en-US" sz="1600" dirty="0">
              <a:solidFill>
                <a:schemeClr val="bg1"/>
              </a:solidFill>
            </a:endParaRPr>
          </a:p>
        </p:txBody>
      </p:sp>
      <p:sp>
        <p:nvSpPr>
          <p:cNvPr id="25" name="TextBox 24"/>
          <p:cNvSpPr txBox="1"/>
          <p:nvPr/>
        </p:nvSpPr>
        <p:spPr>
          <a:xfrm>
            <a:off x="2662270" y="3135157"/>
            <a:ext cx="931665" cy="253916"/>
          </a:xfrm>
          <a:prstGeom prst="rect">
            <a:avLst/>
          </a:prstGeom>
          <a:noFill/>
        </p:spPr>
        <p:txBody>
          <a:bodyPr wrap="none" rtlCol="0">
            <a:spAutoFit/>
          </a:bodyPr>
          <a:lstStyle/>
          <a:p>
            <a:r>
              <a:rPr lang="en-US" sz="1050" dirty="0" smtClean="0">
                <a:latin typeface="Segoe UI" panose="020B0502040204020203" pitchFamily="34" charset="0"/>
                <a:cs typeface="Segoe UI" panose="020B0502040204020203" pitchFamily="34" charset="0"/>
              </a:rPr>
              <a:t>Clear memo:</a:t>
            </a:r>
            <a:endParaRPr lang="en-US" sz="1050" dirty="0">
              <a:latin typeface="Segoe UI" panose="020B0502040204020203" pitchFamily="34" charset="0"/>
              <a:cs typeface="Segoe UI" panose="020B0502040204020203" pitchFamily="34" charset="0"/>
            </a:endParaRPr>
          </a:p>
        </p:txBody>
      </p:sp>
      <p:sp>
        <p:nvSpPr>
          <p:cNvPr id="26" name="Rectangle 25">
            <a:hlinkClick r:id="" action="ppaction://macro?name=Slide27.ClearText"/>
          </p:cNvPr>
          <p:cNvSpPr/>
          <p:nvPr/>
        </p:nvSpPr>
        <p:spPr>
          <a:xfrm>
            <a:off x="3775075" y="3160473"/>
            <a:ext cx="228600" cy="228600"/>
          </a:xfrm>
          <a:prstGeom prst="rect">
            <a:avLst/>
          </a:prstGeom>
          <a:solidFill>
            <a:schemeClr val="bg1">
              <a:lumMod val="50000"/>
            </a:schemeClr>
          </a:soli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p>
        </p:txBody>
      </p:sp>
      <p:sp>
        <p:nvSpPr>
          <p:cNvPr id="27" name="Rectangle 26">
            <a:hlinkClick r:id="" action="ppaction://macro?name=Slide27.ClearText"/>
          </p:cNvPr>
          <p:cNvSpPr/>
          <p:nvPr/>
        </p:nvSpPr>
        <p:spPr>
          <a:xfrm>
            <a:off x="3839440" y="3222929"/>
            <a:ext cx="99870" cy="103688"/>
          </a:xfrm>
          <a:prstGeom prst="rect">
            <a:avLst/>
          </a:prstGeom>
        </p:spPr>
        <p:txBody>
          <a:bodyPr wrap="none">
            <a:prstTxWarp prst="textPlain">
              <a:avLst/>
            </a:prstTxWarp>
            <a:spAutoFit/>
          </a:bodyPr>
          <a:lstStyle/>
          <a:p>
            <a:pPr algn="ctr"/>
            <a:r>
              <a:rPr lang="en-US" sz="1600" dirty="0" smtClean="0">
                <a:solidFill>
                  <a:schemeClr val="bg1"/>
                </a:solidFill>
                <a:sym typeface="Wingdings 2"/>
              </a:rPr>
              <a:t>x</a:t>
            </a:r>
            <a:endParaRPr lang="en-US" sz="1600" dirty="0">
              <a:solidFill>
                <a:schemeClr val="bg1"/>
              </a:solidFill>
            </a:endParaRPr>
          </a:p>
        </p:txBody>
      </p:sp>
      <p:cxnSp>
        <p:nvCxnSpPr>
          <p:cNvPr id="28" name="Straight Connector 27"/>
          <p:cNvCxnSpPr/>
          <p:nvPr/>
        </p:nvCxnSpPr>
        <p:spPr>
          <a:xfrm flipV="1">
            <a:off x="3289090" y="2457538"/>
            <a:ext cx="882117" cy="247"/>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flipV="1">
            <a:off x="4760841" y="2462301"/>
            <a:ext cx="882117" cy="247"/>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30" name="TextBox 29">
            <a:hlinkClick r:id="rId13" action="ppaction://hlinksldjump"/>
          </p:cNvPr>
          <p:cNvSpPr txBox="1"/>
          <p:nvPr/>
        </p:nvSpPr>
        <p:spPr>
          <a:xfrm>
            <a:off x="6467898" y="3429814"/>
            <a:ext cx="128240" cy="153888"/>
          </a:xfrm>
          <a:prstGeom prst="rect">
            <a:avLst/>
          </a:prstGeom>
          <a:noFill/>
        </p:spPr>
        <p:txBody>
          <a:bodyPr wrap="none" lIns="0" tIns="0" rIns="0" bIns="0" rtlCol="0">
            <a:spAutoFit/>
          </a:bodyPr>
          <a:lstStyle/>
          <a:p>
            <a:r>
              <a:rPr lang="en-US" sz="1000" dirty="0" smtClean="0">
                <a:sym typeface="Webdings"/>
              </a:rPr>
              <a:t></a:t>
            </a:r>
            <a:endParaRPr lang="en-US" sz="1000" dirty="0"/>
          </a:p>
        </p:txBody>
      </p:sp>
      <p:sp>
        <p:nvSpPr>
          <p:cNvPr id="31" name="Rectangle 30"/>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Rectangle 32">
            <a:hlinkClick r:id="rId14"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33">
            <a:hlinkClick r:id="rId15"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 name="Rectangle 34">
            <a:hlinkClick r:id="rId16"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6" name="Rectangle 35">
            <a:hlinkClick r:id="rId17"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7" name="Rounded Rectangle 36">
            <a:hlinkClick r:id="rId15"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38" name="Rectangle 37">
            <a:hlinkClick r:id="rId17" action="ppaction://hlinksldjump"/>
          </p:cNvPr>
          <p:cNvSpPr/>
          <p:nvPr/>
        </p:nvSpPr>
        <p:spPr>
          <a:xfrm>
            <a:off x="1193936"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9"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40" name="Picture 39">
            <a:hlinkClick r:id="rId17" action="ppaction://hlinksldjump"/>
          </p:cNvPr>
          <p:cNvPicPr>
            <a:picLocks noChangeAspect="1"/>
          </p:cNvPicPr>
          <p:nvPr/>
        </p:nvPicPr>
        <p:blipFill>
          <a:blip r:embed="rId18"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41" name="Picture 2">
            <a:hlinkClick r:id="rId14" action="ppaction://hlinksldjump"/>
          </p:cNvPr>
          <p:cNvPicPr>
            <a:picLocks noChangeAspect="1" noChangeArrowheads="1"/>
          </p:cNvPicPr>
          <p:nvPr/>
        </p:nvPicPr>
        <p:blipFill>
          <a:blip r:embed="rId19"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42" name="Picture 41">
            <a:hlinkClick r:id="rId16" action="ppaction://hlinksldjump"/>
          </p:cNvPr>
          <p:cNvPicPr>
            <a:picLocks noChangeAspect="1"/>
          </p:cNvPicPr>
          <p:nvPr/>
        </p:nvPicPr>
        <p:blipFill>
          <a:blip r:embed="rId20"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43" name="Picture 42">
            <a:hlinkClick r:id="rId17" action="ppaction://hlinksldjump"/>
          </p:cNvPr>
          <p:cNvPicPr>
            <a:picLocks noChangeAspect="1"/>
          </p:cNvPicPr>
          <p:nvPr/>
        </p:nvPicPr>
        <p:blipFill>
          <a:blip r:embed="rId21"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Tree>
    <p:controls>
      <mc:AlternateContent xmlns:mc="http://schemas.openxmlformats.org/markup-compatibility/2006">
        <mc:Choice xmlns:v="urn:schemas-microsoft-com:vml" Requires="v">
          <p:control spid="76821" name="TextBox1" r:id="rId2" imgW="2971800" imgH="304920"/>
        </mc:Choice>
        <mc:Fallback>
          <p:control name="TextBox1" r:id="rId2" imgW="2971800" imgH="304920">
            <p:pic>
              <p:nvPicPr>
                <p:cNvPr id="0" name="TextBox1"/>
                <p:cNvPicPr preferRelativeResize="0">
                  <a:picLocks noChangeArrowheads="1" noChangeShapeType="1"/>
                </p:cNvPicPr>
                <p:nvPr/>
              </p:nvPicPr>
              <p:blipFill>
                <a:blip r:embed="rId22">
                  <a:extLst>
                    <a:ext uri="{28A0092B-C50C-407E-A947-70E740481C1C}">
                      <a14:useLocalDpi xmlns:a14="http://schemas.microsoft.com/office/drawing/2010/main" val="0"/>
                    </a:ext>
                  </a:extLst>
                </a:blip>
                <a:srcRect/>
                <a:stretch>
                  <a:fillRect/>
                </a:stretch>
              </p:blipFill>
              <p:spPr bwMode="auto">
                <a:xfrm>
                  <a:off x="3775075" y="2787650"/>
                  <a:ext cx="2271713" cy="2286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1854675653"/>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0">
  <p:cSld>
    <p:bg>
      <p:bgPr>
        <a:blipFill dpi="0" rotWithShape="1">
          <a:blip r:embed="rId4"/>
          <a:srcRect/>
          <a:stretch>
            <a:fillRect/>
          </a:stretch>
        </a:blipFill>
        <a:effectLst/>
      </p:bgPr>
    </p:bg>
    <p:spTree>
      <p:nvGrpSpPr>
        <p:cNvPr id="1" name=""/>
        <p:cNvGrpSpPr/>
        <p:nvPr/>
      </p:nvGrpSpPr>
      <p:grpSpPr>
        <a:xfrm>
          <a:off x="0" y="0"/>
          <a:ext cx="0" cy="0"/>
          <a:chOff x="0" y="0"/>
          <a:chExt cx="0" cy="0"/>
        </a:xfrm>
      </p:grpSpPr>
      <p:sp useBgFill="1">
        <p:nvSpPr>
          <p:cNvPr id="4" name="Rectangle 3"/>
          <p:cNvSpPr/>
          <p:nvPr/>
        </p:nvSpPr>
        <p:spPr>
          <a:xfrm>
            <a:off x="2937503" y="1502551"/>
            <a:ext cx="3268994" cy="2382775"/>
          </a:xfrm>
          <a:prstGeom prst="rect">
            <a:avLst/>
          </a:prstGeom>
          <a:ln>
            <a:noFill/>
          </a:ln>
          <a:effectLst>
            <a:outerShdw blurRad="2032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2937503" y="2154632"/>
            <a:ext cx="3268994" cy="1730693"/>
          </a:xfrm>
          <a:prstGeom prst="rect">
            <a:avLst/>
          </a:prstGeom>
          <a:solidFill>
            <a:schemeClr val="bg1">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hlinkClick r:id="rId5" action="ppaction://hlinksldjump"/>
          </p:cNvPr>
          <p:cNvSpPr/>
          <p:nvPr/>
        </p:nvSpPr>
        <p:spPr>
          <a:xfrm>
            <a:off x="3243586" y="2348902"/>
            <a:ext cx="1188720" cy="1188720"/>
          </a:xfrm>
          <a:prstGeom prst="rect">
            <a:avLst/>
          </a:prstGeom>
          <a:solidFill>
            <a:schemeClr val="bg1">
              <a:lumMod val="95000"/>
            </a:schemeClr>
          </a:solidFill>
          <a:ln>
            <a:noFill/>
          </a:ln>
          <a:effectLst>
            <a:outerShdw blurRad="203200" sx="101000" sy="101000" algn="ctr" rotWithShape="0">
              <a:prstClr val="black">
                <a:alpha val="3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hlinkClick r:id="rId6" action="ppaction://hlinksldjump"/>
          </p:cNvPr>
          <p:cNvSpPr/>
          <p:nvPr/>
        </p:nvSpPr>
        <p:spPr>
          <a:xfrm>
            <a:off x="4725545" y="2348902"/>
            <a:ext cx="1188720" cy="1188720"/>
          </a:xfrm>
          <a:prstGeom prst="rect">
            <a:avLst/>
          </a:prstGeom>
          <a:solidFill>
            <a:schemeClr val="bg1">
              <a:lumMod val="95000"/>
            </a:schemeClr>
          </a:solidFill>
          <a:ln>
            <a:noFill/>
          </a:ln>
          <a:effectLst>
            <a:outerShdw blurRad="203200" sx="101000" sy="101000" algn="ctr" rotWithShape="0">
              <a:prstClr val="black">
                <a:alpha val="3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hlinkClick r:id="rId7" action="ppaction://hlinksldjump"/>
          </p:cNvPr>
          <p:cNvSpPr txBox="1"/>
          <p:nvPr/>
        </p:nvSpPr>
        <p:spPr>
          <a:xfrm>
            <a:off x="6025938" y="3662873"/>
            <a:ext cx="128240" cy="153888"/>
          </a:xfrm>
          <a:prstGeom prst="rect">
            <a:avLst/>
          </a:prstGeom>
          <a:noFill/>
        </p:spPr>
        <p:txBody>
          <a:bodyPr wrap="none" lIns="0" tIns="0" rIns="0" bIns="0" rtlCol="0">
            <a:spAutoFit/>
          </a:bodyPr>
          <a:lstStyle/>
          <a:p>
            <a:r>
              <a:rPr lang="en-US" sz="1000" dirty="0" smtClean="0">
                <a:sym typeface="Webdings"/>
              </a:rPr>
              <a:t></a:t>
            </a:r>
            <a:endParaRPr lang="en-US" sz="1000" dirty="0"/>
          </a:p>
        </p:txBody>
      </p:sp>
      <p:sp>
        <p:nvSpPr>
          <p:cNvPr id="9" name="TextBox 8"/>
          <p:cNvSpPr txBox="1"/>
          <p:nvPr/>
        </p:nvSpPr>
        <p:spPr>
          <a:xfrm>
            <a:off x="2937503" y="3632095"/>
            <a:ext cx="1648208" cy="215444"/>
          </a:xfrm>
          <a:prstGeom prst="rect">
            <a:avLst/>
          </a:prstGeom>
          <a:noFill/>
        </p:spPr>
        <p:txBody>
          <a:bodyPr wrap="none" rtlCol="0">
            <a:spAutoFit/>
          </a:bodyPr>
          <a:lstStyle/>
          <a:p>
            <a:r>
              <a:rPr lang="en-US" sz="800" dirty="0" smtClean="0">
                <a:latin typeface="Segoe UI Semilight" panose="020B0402040204020203" pitchFamily="34" charset="0"/>
                <a:cs typeface="Segoe UI Semilight" panose="020B0402040204020203" pitchFamily="34" charset="0"/>
              </a:rPr>
              <a:t>© Arcadia Electronics 2011 - 2013</a:t>
            </a:r>
            <a:endParaRPr lang="en-US" sz="800" dirty="0">
              <a:latin typeface="Segoe UI Semilight" panose="020B0402040204020203" pitchFamily="34" charset="0"/>
              <a:cs typeface="Segoe UI Semilight" panose="020B0402040204020203" pitchFamily="34" charset="0"/>
            </a:endParaRPr>
          </a:p>
        </p:txBody>
      </p:sp>
      <p:pic>
        <p:nvPicPr>
          <p:cNvPr id="10" name="Picture 9">
            <a:hlinkClick r:id="rId5" action="ppaction://hlinksldjump"/>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3460025" y="2501635"/>
            <a:ext cx="755842" cy="921354"/>
          </a:xfrm>
          <a:prstGeom prst="rect">
            <a:avLst/>
          </a:prstGeom>
        </p:spPr>
      </p:pic>
      <p:pic>
        <p:nvPicPr>
          <p:cNvPr id="11" name="Picture 10">
            <a:hlinkClick r:id="rId6" action="ppaction://hlinksldjump"/>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4941984" y="2494810"/>
            <a:ext cx="755842" cy="935004"/>
          </a:xfrm>
          <a:prstGeom prst="rect">
            <a:avLst/>
          </a:prstGeom>
        </p:spPr>
      </p:pic>
      <p:sp>
        <p:nvSpPr>
          <p:cNvPr id="12" name="TextBox 11">
            <a:hlinkClick r:id="rId5" action="ppaction://hlinksldjump"/>
          </p:cNvPr>
          <p:cNvSpPr txBox="1"/>
          <p:nvPr/>
        </p:nvSpPr>
        <p:spPr>
          <a:xfrm>
            <a:off x="3519199" y="3143870"/>
            <a:ext cx="147476" cy="238314"/>
          </a:xfrm>
          <a:prstGeom prst="rect">
            <a:avLst/>
          </a:prstGeom>
          <a:noFill/>
        </p:spPr>
        <p:txBody>
          <a:bodyPr wrap="none" lIns="0" tIns="0" rIns="0" bIns="0" rtlCol="0">
            <a:noAutofit/>
          </a:bodyPr>
          <a:lstStyle/>
          <a:p>
            <a:endParaRPr lang="en-US" sz="1600" b="1" i="1" dirty="0">
              <a:latin typeface="Segoe UI" panose="020B0502040204020203" pitchFamily="34" charset="0"/>
              <a:cs typeface="Segoe UI" panose="020B0502040204020203" pitchFamily="34" charset="0"/>
            </a:endParaRPr>
          </a:p>
        </p:txBody>
      </p:sp>
      <p:pic>
        <p:nvPicPr>
          <p:cNvPr id="13" name="Picture 12"/>
          <p:cNvPicPr>
            <a:picLocks noChangeAspect="1"/>
          </p:cNvPicPr>
          <p:nvPr/>
        </p:nvPicPr>
        <p:blipFill>
          <a:blip r:embed="rId10">
            <a:extLst>
              <a:ext uri="{28A0092B-C50C-407E-A947-70E740481C1C}">
                <a14:useLocalDpi xmlns:a14="http://schemas.microsoft.com/office/drawing/2010/main"/>
              </a:ext>
            </a:extLst>
          </a:blip>
          <a:stretch>
            <a:fillRect/>
          </a:stretch>
        </p:blipFill>
        <p:spPr>
          <a:xfrm>
            <a:off x="2938748" y="1502551"/>
            <a:ext cx="3266504" cy="652082"/>
          </a:xfrm>
          <a:prstGeom prst="rect">
            <a:avLst/>
          </a:prstGeom>
          <a:effectLst>
            <a:outerShdw blurRad="63500" sx="102000" sy="102000" algn="ctr" rotWithShape="0">
              <a:prstClr val="black">
                <a:alpha val="40000"/>
              </a:prstClr>
            </a:outerShdw>
          </a:effectLst>
        </p:spPr>
      </p:pic>
      <p:sp>
        <p:nvSpPr>
          <p:cNvPr id="14" name="Rectangle 13"/>
          <p:cNvSpPr/>
          <p:nvPr/>
        </p:nvSpPr>
        <p:spPr>
          <a:xfrm>
            <a:off x="4215867" y="2348902"/>
            <a:ext cx="216439" cy="217767"/>
          </a:xfrm>
          <a:prstGeom prst="rect">
            <a:avLst/>
          </a:prstGeom>
          <a:solidFill>
            <a:schemeClr val="accent5">
              <a:lumMod val="60000"/>
              <a:lumOff val="4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p:cNvPicPr>
            <a:picLocks noChangeAspect="1"/>
          </p:cNvPicPr>
          <p:nvPr/>
        </p:nvPicPr>
        <p:blipFill>
          <a:blip r:embed="rId11" cstate="screen">
            <a:clrChange>
              <a:clrFrom>
                <a:srgbClr val="F8F8F8">
                  <a:alpha val="95686"/>
                </a:srgbClr>
              </a:clrFrom>
              <a:clrTo>
                <a:srgbClr val="F8F8F8">
                  <a:alpha val="0"/>
                </a:srgbClr>
              </a:clrTo>
            </a:clrChange>
            <a:extLst>
              <a:ext uri="{BEBA8EAE-BF5A-486C-A8C5-ECC9F3942E4B}">
                <a14:imgProps xmlns:a14="http://schemas.microsoft.com/office/drawing/2010/main">
                  <a14:imgLayer r:embed="rId12">
                    <a14:imgEffect>
                      <a14:brightnessContrast bright="-100000"/>
                    </a14:imgEffect>
                  </a14:imgLayer>
                </a14:imgProps>
              </a:ext>
              <a:ext uri="{28A0092B-C50C-407E-A947-70E740481C1C}">
                <a14:useLocalDpi xmlns:a14="http://schemas.microsoft.com/office/drawing/2010/main"/>
              </a:ext>
            </a:extLst>
          </a:blip>
          <a:stretch>
            <a:fillRect/>
          </a:stretch>
        </p:blipFill>
        <p:spPr>
          <a:xfrm>
            <a:off x="4250049" y="2390936"/>
            <a:ext cx="148073" cy="143718"/>
          </a:xfrm>
          <a:prstGeom prst="rect">
            <a:avLst/>
          </a:prstGeom>
        </p:spPr>
      </p:pic>
      <p:sp>
        <p:nvSpPr>
          <p:cNvPr id="16" name="Rectangle 15"/>
          <p:cNvSpPr/>
          <p:nvPr/>
        </p:nvSpPr>
        <p:spPr>
          <a:xfrm>
            <a:off x="5697563" y="2348655"/>
            <a:ext cx="216439" cy="217767"/>
          </a:xfrm>
          <a:prstGeom prst="rect">
            <a:avLst/>
          </a:prstGeom>
          <a:solidFill>
            <a:schemeClr val="accent5">
              <a:lumMod val="60000"/>
              <a:lumOff val="4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p:cNvPicPr>
            <a:picLocks noChangeAspect="1"/>
          </p:cNvPicPr>
          <p:nvPr/>
        </p:nvPicPr>
        <p:blipFill>
          <a:blip r:embed="rId11" cstate="screen">
            <a:clrChange>
              <a:clrFrom>
                <a:srgbClr val="F8F8F8">
                  <a:alpha val="95686"/>
                </a:srgbClr>
              </a:clrFrom>
              <a:clrTo>
                <a:srgbClr val="F8F8F8">
                  <a:alpha val="0"/>
                </a:srgbClr>
              </a:clrTo>
            </a:clrChange>
            <a:extLst>
              <a:ext uri="{BEBA8EAE-BF5A-486C-A8C5-ECC9F3942E4B}">
                <a14:imgProps xmlns:a14="http://schemas.microsoft.com/office/drawing/2010/main">
                  <a14:imgLayer r:embed="rId12">
                    <a14:imgEffect>
                      <a14:brightnessContrast bright="-100000"/>
                    </a14:imgEffect>
                  </a14:imgLayer>
                </a14:imgProps>
              </a:ext>
              <a:ext uri="{28A0092B-C50C-407E-A947-70E740481C1C}">
                <a14:useLocalDpi xmlns:a14="http://schemas.microsoft.com/office/drawing/2010/main"/>
              </a:ext>
            </a:extLst>
          </a:blip>
          <a:stretch>
            <a:fillRect/>
          </a:stretch>
        </p:blipFill>
        <p:spPr>
          <a:xfrm>
            <a:off x="5731745" y="2390689"/>
            <a:ext cx="148073" cy="143718"/>
          </a:xfrm>
          <a:prstGeom prst="rect">
            <a:avLst/>
          </a:prstGeom>
        </p:spPr>
      </p:pic>
      <p:sp>
        <p:nvSpPr>
          <p:cNvPr id="18" name="Rectangle 17"/>
          <p:cNvSpPr/>
          <p:nvPr/>
        </p:nvSpPr>
        <p:spPr>
          <a:xfrm>
            <a:off x="2482702" y="2494811"/>
            <a:ext cx="4178595" cy="1137284"/>
          </a:xfrm>
          <a:prstGeom prst="rect">
            <a:avLst/>
          </a:prstGeom>
          <a:solidFill>
            <a:schemeClr val="bg1">
              <a:lumMod val="85000"/>
            </a:schemeClr>
          </a:solidFill>
          <a:ln>
            <a:noFill/>
          </a:ln>
          <a:effectLst>
            <a:outerShdw blurRad="1905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p:cNvSpPr txBox="1"/>
          <p:nvPr/>
        </p:nvSpPr>
        <p:spPr>
          <a:xfrm>
            <a:off x="2648624" y="2780892"/>
            <a:ext cx="1112805" cy="253916"/>
          </a:xfrm>
          <a:prstGeom prst="rect">
            <a:avLst/>
          </a:prstGeom>
          <a:noFill/>
        </p:spPr>
        <p:txBody>
          <a:bodyPr wrap="none" rtlCol="0">
            <a:spAutoFit/>
          </a:bodyPr>
          <a:lstStyle/>
          <a:p>
            <a:r>
              <a:rPr lang="en-US" sz="1050" dirty="0" smtClean="0">
                <a:latin typeface="Segoe UI" panose="020B0502040204020203" pitchFamily="34" charset="0"/>
                <a:cs typeface="Segoe UI" panose="020B0502040204020203" pitchFamily="34" charset="0"/>
              </a:rPr>
              <a:t>Rename memo:</a:t>
            </a:r>
            <a:endParaRPr lang="en-US" sz="1050" dirty="0">
              <a:latin typeface="Segoe UI" panose="020B0502040204020203" pitchFamily="34" charset="0"/>
              <a:cs typeface="Segoe UI" panose="020B0502040204020203" pitchFamily="34" charset="0"/>
            </a:endParaRPr>
          </a:p>
        </p:txBody>
      </p:sp>
      <p:sp>
        <p:nvSpPr>
          <p:cNvPr id="20" name="Rectangle 19">
            <a:hlinkClick r:id="" action="ppaction://macro?name=Slide40.Rename2"/>
          </p:cNvPr>
          <p:cNvSpPr/>
          <p:nvPr/>
        </p:nvSpPr>
        <p:spPr>
          <a:xfrm>
            <a:off x="6046788" y="2787650"/>
            <a:ext cx="228600" cy="228600"/>
          </a:xfrm>
          <a:prstGeom prst="rect">
            <a:avLst/>
          </a:prstGeom>
          <a:solidFill>
            <a:schemeClr val="bg1">
              <a:lumMod val="50000"/>
            </a:schemeClr>
          </a:soli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p>
        </p:txBody>
      </p:sp>
      <p:sp>
        <p:nvSpPr>
          <p:cNvPr id="21" name="Rectangle 20">
            <a:hlinkClick r:id="" action="ppaction://macro?name=Slide40.Rename2"/>
          </p:cNvPr>
          <p:cNvSpPr/>
          <p:nvPr/>
        </p:nvSpPr>
        <p:spPr>
          <a:xfrm>
            <a:off x="6111153" y="2850106"/>
            <a:ext cx="99870" cy="103688"/>
          </a:xfrm>
          <a:prstGeom prst="rect">
            <a:avLst/>
          </a:prstGeom>
        </p:spPr>
        <p:txBody>
          <a:bodyPr wrap="none">
            <a:prstTxWarp prst="textPlain">
              <a:avLst/>
            </a:prstTxWarp>
            <a:spAutoFit/>
          </a:bodyPr>
          <a:lstStyle/>
          <a:p>
            <a:pPr algn="ctr"/>
            <a:r>
              <a:rPr lang="en-US" sz="1600" dirty="0" smtClean="0">
                <a:solidFill>
                  <a:schemeClr val="bg1"/>
                </a:solidFill>
                <a:sym typeface="Wingdings 2"/>
              </a:rPr>
              <a:t></a:t>
            </a:r>
            <a:endParaRPr lang="en-US" sz="1600" dirty="0">
              <a:solidFill>
                <a:schemeClr val="bg1"/>
              </a:solidFill>
            </a:endParaRPr>
          </a:p>
        </p:txBody>
      </p:sp>
      <p:sp>
        <p:nvSpPr>
          <p:cNvPr id="22" name="TextBox 21"/>
          <p:cNvSpPr txBox="1"/>
          <p:nvPr/>
        </p:nvSpPr>
        <p:spPr>
          <a:xfrm>
            <a:off x="2662270" y="3135157"/>
            <a:ext cx="931665" cy="253916"/>
          </a:xfrm>
          <a:prstGeom prst="rect">
            <a:avLst/>
          </a:prstGeom>
          <a:noFill/>
        </p:spPr>
        <p:txBody>
          <a:bodyPr wrap="none" rtlCol="0">
            <a:spAutoFit/>
          </a:bodyPr>
          <a:lstStyle/>
          <a:p>
            <a:r>
              <a:rPr lang="en-US" sz="1050" dirty="0" smtClean="0">
                <a:latin typeface="Segoe UI" panose="020B0502040204020203" pitchFamily="34" charset="0"/>
                <a:cs typeface="Segoe UI" panose="020B0502040204020203" pitchFamily="34" charset="0"/>
              </a:rPr>
              <a:t>Clear memo:</a:t>
            </a:r>
            <a:endParaRPr lang="en-US" sz="1050" dirty="0">
              <a:latin typeface="Segoe UI" panose="020B0502040204020203" pitchFamily="34" charset="0"/>
              <a:cs typeface="Segoe UI" panose="020B0502040204020203" pitchFamily="34" charset="0"/>
            </a:endParaRPr>
          </a:p>
        </p:txBody>
      </p:sp>
      <p:sp>
        <p:nvSpPr>
          <p:cNvPr id="23" name="Rectangle 22">
            <a:hlinkClick r:id="" action="ppaction://macro?name=Slide40.ClearText2"/>
          </p:cNvPr>
          <p:cNvSpPr/>
          <p:nvPr/>
        </p:nvSpPr>
        <p:spPr>
          <a:xfrm>
            <a:off x="3775075" y="3160473"/>
            <a:ext cx="228600" cy="228600"/>
          </a:xfrm>
          <a:prstGeom prst="rect">
            <a:avLst/>
          </a:prstGeom>
          <a:solidFill>
            <a:schemeClr val="bg1">
              <a:lumMod val="50000"/>
            </a:schemeClr>
          </a:soli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p>
        </p:txBody>
      </p:sp>
      <p:sp>
        <p:nvSpPr>
          <p:cNvPr id="24" name="Rectangle 23">
            <a:hlinkClick r:id="" action="ppaction://macro?name=Slide40.ClearText2"/>
          </p:cNvPr>
          <p:cNvSpPr/>
          <p:nvPr/>
        </p:nvSpPr>
        <p:spPr>
          <a:xfrm>
            <a:off x="3839440" y="3222929"/>
            <a:ext cx="99870" cy="103688"/>
          </a:xfrm>
          <a:prstGeom prst="rect">
            <a:avLst/>
          </a:prstGeom>
        </p:spPr>
        <p:txBody>
          <a:bodyPr wrap="none">
            <a:prstTxWarp prst="textPlain">
              <a:avLst/>
            </a:prstTxWarp>
            <a:spAutoFit/>
          </a:bodyPr>
          <a:lstStyle/>
          <a:p>
            <a:pPr algn="ctr"/>
            <a:r>
              <a:rPr lang="en-US" sz="1600" dirty="0" smtClean="0">
                <a:solidFill>
                  <a:schemeClr val="bg1"/>
                </a:solidFill>
                <a:sym typeface="Wingdings 2"/>
              </a:rPr>
              <a:t>x</a:t>
            </a:r>
            <a:endParaRPr lang="en-US" sz="1600" dirty="0">
              <a:solidFill>
                <a:schemeClr val="bg1"/>
              </a:solidFill>
            </a:endParaRPr>
          </a:p>
        </p:txBody>
      </p:sp>
      <p:cxnSp>
        <p:nvCxnSpPr>
          <p:cNvPr id="25" name="Straight Connector 24"/>
          <p:cNvCxnSpPr/>
          <p:nvPr/>
        </p:nvCxnSpPr>
        <p:spPr>
          <a:xfrm flipV="1">
            <a:off x="3289090" y="2457538"/>
            <a:ext cx="882117" cy="247"/>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flipV="1">
            <a:off x="4760841" y="2462301"/>
            <a:ext cx="882117" cy="247"/>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7" name="TextBox 26">
            <a:hlinkClick r:id="rId13" action="ppaction://hlinksldjump"/>
          </p:cNvPr>
          <p:cNvSpPr txBox="1"/>
          <p:nvPr/>
        </p:nvSpPr>
        <p:spPr>
          <a:xfrm>
            <a:off x="6467898" y="3429814"/>
            <a:ext cx="128240" cy="153888"/>
          </a:xfrm>
          <a:prstGeom prst="rect">
            <a:avLst/>
          </a:prstGeom>
          <a:noFill/>
        </p:spPr>
        <p:txBody>
          <a:bodyPr wrap="none" lIns="0" tIns="0" rIns="0" bIns="0" rtlCol="0">
            <a:spAutoFit/>
          </a:bodyPr>
          <a:lstStyle/>
          <a:p>
            <a:r>
              <a:rPr lang="en-US" sz="1000" dirty="0" smtClean="0">
                <a:sym typeface="Webdings"/>
              </a:rPr>
              <a:t></a:t>
            </a:r>
            <a:endParaRPr lang="en-US" sz="1000" dirty="0"/>
          </a:p>
        </p:txBody>
      </p:sp>
      <p:sp>
        <p:nvSpPr>
          <p:cNvPr id="28" name="Rectangle 27"/>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ectangle 28"/>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Rectangle 29">
            <a:hlinkClick r:id="rId14"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Rectangle 30">
            <a:hlinkClick r:id="rId15"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a:hlinkClick r:id="rId16"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Rectangle 32">
            <a:hlinkClick r:id="rId17"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ounded Rectangle 33">
            <a:hlinkClick r:id="rId15"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35" name="Rectangle 34">
            <a:hlinkClick r:id="rId17" action="ppaction://hlinksldjump"/>
          </p:cNvPr>
          <p:cNvSpPr/>
          <p:nvPr/>
        </p:nvSpPr>
        <p:spPr>
          <a:xfrm>
            <a:off x="1193936"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6"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37" name="Picture 36">
            <a:hlinkClick r:id="rId17" action="ppaction://hlinksldjump"/>
          </p:cNvPr>
          <p:cNvPicPr>
            <a:picLocks noChangeAspect="1"/>
          </p:cNvPicPr>
          <p:nvPr/>
        </p:nvPicPr>
        <p:blipFill>
          <a:blip r:embed="rId18"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38" name="Picture 2">
            <a:hlinkClick r:id="rId14" action="ppaction://hlinksldjump"/>
          </p:cNvPr>
          <p:cNvPicPr>
            <a:picLocks noChangeAspect="1" noChangeArrowheads="1"/>
          </p:cNvPicPr>
          <p:nvPr/>
        </p:nvPicPr>
        <p:blipFill>
          <a:blip r:embed="rId19"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39" name="Picture 38">
            <a:hlinkClick r:id="rId16" action="ppaction://hlinksldjump"/>
          </p:cNvPr>
          <p:cNvPicPr>
            <a:picLocks noChangeAspect="1"/>
          </p:cNvPicPr>
          <p:nvPr/>
        </p:nvPicPr>
        <p:blipFill>
          <a:blip r:embed="rId20"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40" name="Picture 39">
            <a:hlinkClick r:id="rId17" action="ppaction://hlinksldjump"/>
          </p:cNvPr>
          <p:cNvPicPr>
            <a:picLocks noChangeAspect="1"/>
          </p:cNvPicPr>
          <p:nvPr/>
        </p:nvPicPr>
        <p:blipFill>
          <a:blip r:embed="rId21"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Tree>
    <p:controls>
      <mc:AlternateContent xmlns:mc="http://schemas.openxmlformats.org/markup-compatibility/2006">
        <mc:Choice xmlns:v="urn:schemas-microsoft-com:vml" Requires="v">
          <p:control spid="77844" name="TextBox1" r:id="rId2" imgW="2971800" imgH="304920"/>
        </mc:Choice>
        <mc:Fallback>
          <p:control name="TextBox1" r:id="rId2" imgW="2971800" imgH="304920">
            <p:pic>
              <p:nvPicPr>
                <p:cNvPr id="0" name="TextBox1"/>
                <p:cNvPicPr preferRelativeResize="0">
                  <a:picLocks noChangeArrowheads="1" noChangeShapeType="1"/>
                </p:cNvPicPr>
                <p:nvPr/>
              </p:nvPicPr>
              <p:blipFill>
                <a:blip r:embed="rId22">
                  <a:extLst>
                    <a:ext uri="{28A0092B-C50C-407E-A947-70E740481C1C}">
                      <a14:useLocalDpi xmlns:a14="http://schemas.microsoft.com/office/drawing/2010/main" val="0"/>
                    </a:ext>
                  </a:extLst>
                </a:blip>
                <a:srcRect/>
                <a:stretch>
                  <a:fillRect/>
                </a:stretch>
              </p:blipFill>
              <p:spPr bwMode="auto">
                <a:xfrm>
                  <a:off x="3775075" y="2787650"/>
                  <a:ext cx="2271713" cy="2286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3775092980"/>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1" y="508898"/>
            <a:ext cx="9144001" cy="4643856"/>
          </a:xfrm>
          <a:prstGeom prst="rect">
            <a:avLst/>
          </a:prstGeom>
          <a:solidFill>
            <a:srgbClr val="CDFFE4">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 y="387356"/>
            <a:ext cx="530942" cy="4756144"/>
          </a:xfrm>
          <a:prstGeom prst="rect">
            <a:avLst/>
          </a:prstGeom>
          <a:solidFill>
            <a:srgbClr val="00D05E"/>
          </a:solidFill>
          <a:ln w="9525">
            <a:noFill/>
          </a:ln>
          <a:effectLst>
            <a:outerShdw blurRad="101600" dist="38100" sx="99000" sy="990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Bad Piggies"/>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936878" y="838373"/>
            <a:ext cx="682909" cy="682909"/>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7" name="Robot Unicorn"/>
          <p:cNvPicPr>
            <a:picLocks noChangeAspect="1" noChangeArrowheads="1"/>
          </p:cNvPicPr>
          <p:nvPr/>
        </p:nvPicPr>
        <p:blipFill>
          <a:blip r:embed="rId4">
            <a:extLst>
              <a:ext uri="{28A0092B-C50C-407E-A947-70E740481C1C}">
                <a14:useLocalDpi xmlns:a14="http://schemas.microsoft.com/office/drawing/2010/main"/>
              </a:ext>
            </a:extLst>
          </a:blip>
          <a:stretch>
            <a:fillRect/>
          </a:stretch>
        </p:blipFill>
        <p:spPr bwMode="auto">
          <a:xfrm>
            <a:off x="1952743" y="838373"/>
            <a:ext cx="682909" cy="682909"/>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8" name="Plants vs Zombies"/>
          <p:cNvPicPr>
            <a:picLocks noChangeArrowheads="1"/>
          </p:cNvPicPr>
          <p:nvPr/>
        </p:nvPicPr>
        <p:blipFill>
          <a:blip r:embed="rId5" cstate="screen">
            <a:extLst>
              <a:ext uri="{28A0092B-C50C-407E-A947-70E740481C1C}">
                <a14:useLocalDpi xmlns:a14="http://schemas.microsoft.com/office/drawing/2010/main"/>
              </a:ext>
            </a:extLst>
          </a:blip>
          <a:stretch>
            <a:fillRect/>
          </a:stretch>
        </p:blipFill>
        <p:spPr bwMode="auto">
          <a:xfrm>
            <a:off x="2968608" y="840679"/>
            <a:ext cx="682909" cy="685800"/>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9" name="Bloons"/>
          <p:cNvPicPr>
            <a:picLocks noChangeAspect="1" noChangeArrowheads="1"/>
          </p:cNvPicPr>
          <p:nvPr/>
        </p:nvPicPr>
        <p:blipFill>
          <a:blip r:embed="rId6" cstate="screen">
            <a:extLst>
              <a:ext uri="{28A0092B-C50C-407E-A947-70E740481C1C}">
                <a14:useLocalDpi xmlns:a14="http://schemas.microsoft.com/office/drawing/2010/main"/>
              </a:ext>
            </a:extLst>
          </a:blip>
          <a:stretch>
            <a:fillRect/>
          </a:stretch>
        </p:blipFill>
        <p:spPr bwMode="auto">
          <a:xfrm>
            <a:off x="3984472" y="839463"/>
            <a:ext cx="685800" cy="685800"/>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936877" y="1579642"/>
            <a:ext cx="682909" cy="200055"/>
          </a:xfrm>
          <a:prstGeom prst="rect">
            <a:avLst/>
          </a:prstGeom>
          <a:noFill/>
          <a:effectLst>
            <a:outerShdw blurRad="63500" sx="102000" sy="102000" algn="ctr" rotWithShape="0">
              <a:prstClr val="black">
                <a:alpha val="40000"/>
              </a:prstClr>
            </a:outerShdw>
          </a:effectLst>
        </p:spPr>
        <p:txBody>
          <a:bodyPr wrap="square" rtlCol="0">
            <a:spAutoFit/>
          </a:bodyPr>
          <a:lstStyle/>
          <a:p>
            <a:pPr algn="ctr"/>
            <a:r>
              <a:rPr lang="en-US" sz="700" dirty="0" smtClean="0">
                <a:latin typeface="Segoe UI Semilight" panose="020B0402040204020203" pitchFamily="34" charset="0"/>
                <a:cs typeface="Segoe UI Semilight" panose="020B0402040204020203" pitchFamily="34" charset="0"/>
              </a:rPr>
              <a:t>Bad </a:t>
            </a:r>
            <a:r>
              <a:rPr lang="en-US" sz="700" dirty="0" err="1" smtClean="0">
                <a:latin typeface="Segoe UI Semilight" panose="020B0402040204020203" pitchFamily="34" charset="0"/>
                <a:cs typeface="Segoe UI Semilight" panose="020B0402040204020203" pitchFamily="34" charset="0"/>
              </a:rPr>
              <a:t>Piggies</a:t>
            </a:r>
            <a:endParaRPr lang="en-US" sz="700" dirty="0">
              <a:latin typeface="Segoe UI Semilight" panose="020B0402040204020203" pitchFamily="34" charset="0"/>
              <a:cs typeface="Segoe UI Semilight" panose="020B0402040204020203" pitchFamily="34" charset="0"/>
            </a:endParaRPr>
          </a:p>
        </p:txBody>
      </p:sp>
      <p:sp>
        <p:nvSpPr>
          <p:cNvPr id="11" name="TextBox 10"/>
          <p:cNvSpPr txBox="1"/>
          <p:nvPr/>
        </p:nvSpPr>
        <p:spPr>
          <a:xfrm>
            <a:off x="1952742" y="1594607"/>
            <a:ext cx="682909" cy="200055"/>
          </a:xfrm>
          <a:prstGeom prst="rect">
            <a:avLst/>
          </a:prstGeom>
          <a:noFill/>
          <a:effectLst>
            <a:outerShdw blurRad="63500" sx="102000" sy="102000" algn="ctr" rotWithShape="0">
              <a:prstClr val="black">
                <a:alpha val="40000"/>
              </a:prstClr>
            </a:outerShdw>
          </a:effectLst>
        </p:spPr>
        <p:txBody>
          <a:bodyPr wrap="square" rtlCol="0">
            <a:spAutoFit/>
          </a:bodyPr>
          <a:lstStyle/>
          <a:p>
            <a:pPr algn="ctr"/>
            <a:r>
              <a:rPr lang="en-US" sz="700" dirty="0" smtClean="0">
                <a:latin typeface="Segoe UI Semilight" panose="020B0402040204020203" pitchFamily="34" charset="0"/>
                <a:cs typeface="Segoe UI Semilight" panose="020B0402040204020203" pitchFamily="34" charset="0"/>
              </a:rPr>
              <a:t>Robot </a:t>
            </a:r>
            <a:r>
              <a:rPr lang="en-US" sz="700" dirty="0" err="1" smtClean="0">
                <a:latin typeface="Segoe UI Semilight" panose="020B0402040204020203" pitchFamily="34" charset="0"/>
                <a:cs typeface="Segoe UI Semilight" panose="020B0402040204020203" pitchFamily="34" charset="0"/>
              </a:rPr>
              <a:t>Unic</a:t>
            </a:r>
            <a:r>
              <a:rPr lang="en-US" sz="700" dirty="0" smtClean="0">
                <a:latin typeface="Segoe UI Semilight" panose="020B0402040204020203" pitchFamily="34" charset="0"/>
                <a:cs typeface="Segoe UI Semilight" panose="020B0402040204020203" pitchFamily="34" charset="0"/>
              </a:rPr>
              <a:t>…</a:t>
            </a:r>
            <a:endParaRPr lang="en-US" sz="700" dirty="0">
              <a:latin typeface="Segoe UI Semilight" panose="020B0402040204020203" pitchFamily="34" charset="0"/>
              <a:cs typeface="Segoe UI Semilight" panose="020B0402040204020203" pitchFamily="34" charset="0"/>
            </a:endParaRPr>
          </a:p>
        </p:txBody>
      </p:sp>
      <p:sp>
        <p:nvSpPr>
          <p:cNvPr id="12" name="TextBox 11"/>
          <p:cNvSpPr txBox="1"/>
          <p:nvPr/>
        </p:nvSpPr>
        <p:spPr>
          <a:xfrm>
            <a:off x="2968608" y="1594607"/>
            <a:ext cx="682909" cy="200055"/>
          </a:xfrm>
          <a:prstGeom prst="rect">
            <a:avLst/>
          </a:prstGeom>
          <a:noFill/>
          <a:effectLst>
            <a:outerShdw blurRad="63500" sx="102000" sy="102000" algn="ctr" rotWithShape="0">
              <a:prstClr val="black">
                <a:alpha val="40000"/>
              </a:prstClr>
            </a:outerShdw>
          </a:effectLst>
        </p:spPr>
        <p:txBody>
          <a:bodyPr wrap="square" rtlCol="0">
            <a:spAutoFit/>
          </a:bodyPr>
          <a:lstStyle/>
          <a:p>
            <a:pPr algn="ctr"/>
            <a:r>
              <a:rPr lang="en-US" sz="700" dirty="0" smtClean="0">
                <a:latin typeface="Segoe UI Semilight" panose="020B0402040204020203" pitchFamily="34" charset="0"/>
                <a:cs typeface="Segoe UI Semilight" panose="020B0402040204020203" pitchFamily="34" charset="0"/>
              </a:rPr>
              <a:t>Plants </a:t>
            </a:r>
            <a:r>
              <a:rPr lang="en-US" sz="700" dirty="0" err="1" smtClean="0">
                <a:latin typeface="Segoe UI Semilight" panose="020B0402040204020203" pitchFamily="34" charset="0"/>
                <a:cs typeface="Segoe UI Semilight" panose="020B0402040204020203" pitchFamily="34" charset="0"/>
              </a:rPr>
              <a:t>vs</a:t>
            </a:r>
            <a:r>
              <a:rPr lang="en-US" sz="700" dirty="0" smtClean="0">
                <a:latin typeface="Segoe UI Semilight" panose="020B0402040204020203" pitchFamily="34" charset="0"/>
                <a:cs typeface="Segoe UI Semilight" panose="020B0402040204020203" pitchFamily="34" charset="0"/>
              </a:rPr>
              <a:t> Z…</a:t>
            </a:r>
            <a:endParaRPr lang="en-US" sz="700" dirty="0">
              <a:latin typeface="Segoe UI Semilight" panose="020B0402040204020203" pitchFamily="34" charset="0"/>
              <a:cs typeface="Segoe UI Semilight" panose="020B0402040204020203" pitchFamily="34" charset="0"/>
            </a:endParaRPr>
          </a:p>
        </p:txBody>
      </p:sp>
      <p:sp>
        <p:nvSpPr>
          <p:cNvPr id="13" name="TextBox 12"/>
          <p:cNvSpPr txBox="1"/>
          <p:nvPr/>
        </p:nvSpPr>
        <p:spPr>
          <a:xfrm>
            <a:off x="3982291" y="1598453"/>
            <a:ext cx="682909" cy="200055"/>
          </a:xfrm>
          <a:prstGeom prst="rect">
            <a:avLst/>
          </a:prstGeom>
          <a:noFill/>
          <a:effectLst>
            <a:outerShdw blurRad="63500" sx="102000" sy="102000" algn="ctr" rotWithShape="0">
              <a:prstClr val="black">
                <a:alpha val="40000"/>
              </a:prstClr>
            </a:outerShdw>
          </a:effectLst>
        </p:spPr>
        <p:txBody>
          <a:bodyPr wrap="square" rtlCol="0">
            <a:spAutoFit/>
          </a:bodyPr>
          <a:lstStyle/>
          <a:p>
            <a:pPr algn="ctr"/>
            <a:r>
              <a:rPr lang="en-US" sz="700" dirty="0" err="1" smtClean="0">
                <a:latin typeface="Segoe UI Semilight" panose="020B0402040204020203" pitchFamily="34" charset="0"/>
                <a:cs typeface="Segoe UI Semilight" panose="020B0402040204020203" pitchFamily="34" charset="0"/>
              </a:rPr>
              <a:t>Bloons</a:t>
            </a:r>
            <a:r>
              <a:rPr lang="en-US" sz="700" dirty="0" smtClean="0">
                <a:latin typeface="Segoe UI Semilight" panose="020B0402040204020203" pitchFamily="34" charset="0"/>
                <a:cs typeface="Segoe UI Semilight" panose="020B0402040204020203" pitchFamily="34" charset="0"/>
              </a:rPr>
              <a:t> To…</a:t>
            </a:r>
            <a:endParaRPr lang="en-US" sz="700" dirty="0">
              <a:latin typeface="Segoe UI Semilight" panose="020B0402040204020203" pitchFamily="34" charset="0"/>
              <a:cs typeface="Segoe UI Semilight" panose="020B0402040204020203" pitchFamily="34" charset="0"/>
            </a:endParaRPr>
          </a:p>
        </p:txBody>
      </p:sp>
      <p:grpSp>
        <p:nvGrpSpPr>
          <p:cNvPr id="14" name="Group 13"/>
          <p:cNvGrpSpPr/>
          <p:nvPr/>
        </p:nvGrpSpPr>
        <p:grpSpPr>
          <a:xfrm>
            <a:off x="7519387" y="4792711"/>
            <a:ext cx="1577164" cy="302494"/>
            <a:chOff x="7519875" y="4793381"/>
            <a:chExt cx="1577164" cy="302494"/>
          </a:xfrm>
        </p:grpSpPr>
        <p:sp>
          <p:nvSpPr>
            <p:cNvPr id="15" name="Rectangle 14"/>
            <p:cNvSpPr/>
            <p:nvPr/>
          </p:nvSpPr>
          <p:spPr>
            <a:xfrm>
              <a:off x="7519875" y="4793381"/>
              <a:ext cx="1577164" cy="302494"/>
            </a:xfrm>
            <a:prstGeom prst="rect">
              <a:avLst/>
            </a:prstGeom>
            <a:solidFill>
              <a:srgbClr val="2FFF8D"/>
            </a:solidFill>
            <a:ln>
              <a:noFill/>
            </a:ln>
            <a:effectLst>
              <a:outerShdw blurRad="1397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Oval 15"/>
            <p:cNvSpPr/>
            <p:nvPr/>
          </p:nvSpPr>
          <p:spPr>
            <a:xfrm>
              <a:off x="7573097" y="4830326"/>
              <a:ext cx="228600" cy="228600"/>
            </a:xfrm>
            <a:prstGeom prst="ellipse">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17" name="Oval 16"/>
            <p:cNvSpPr/>
            <p:nvPr/>
          </p:nvSpPr>
          <p:spPr>
            <a:xfrm>
              <a:off x="7887938" y="4830326"/>
              <a:ext cx="228600" cy="228600"/>
            </a:xfrm>
            <a:prstGeom prst="ellipse">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18" name="Oval 17">
              <a:hlinkClick r:id="" action="ppaction://macro?name=Slide40.ABadPiggies"/>
            </p:cNvPr>
            <p:cNvSpPr/>
            <p:nvPr/>
          </p:nvSpPr>
          <p:spPr>
            <a:xfrm>
              <a:off x="8202779" y="4830326"/>
              <a:ext cx="228600" cy="228600"/>
            </a:xfrm>
            <a:prstGeom prst="ellipse">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19" name="Oval 18"/>
            <p:cNvSpPr/>
            <p:nvPr/>
          </p:nvSpPr>
          <p:spPr>
            <a:xfrm>
              <a:off x="8517619" y="4830326"/>
              <a:ext cx="228600" cy="228600"/>
            </a:xfrm>
            <a:prstGeom prst="ellipse">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tx1">
                    <a:lumMod val="50000"/>
                    <a:lumOff val="50000"/>
                  </a:schemeClr>
                </a:solidFill>
              </a:endParaRPr>
            </a:p>
          </p:txBody>
        </p:sp>
      </p:grpSp>
      <p:sp>
        <p:nvSpPr>
          <p:cNvPr id="20" name="Oval 19"/>
          <p:cNvSpPr/>
          <p:nvPr/>
        </p:nvSpPr>
        <p:spPr>
          <a:xfrm>
            <a:off x="76689" y="579646"/>
            <a:ext cx="365760" cy="365760"/>
          </a:xfrm>
          <a:prstGeom prst="ellipse">
            <a:avLst/>
          </a:prstGeom>
          <a:solidFill>
            <a:schemeClr val="bg1">
              <a:lumMod val="9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21" name="Oval 20">
            <a:hlinkClick r:id="rId7" action="ppaction://hlinksldjump"/>
          </p:cNvPr>
          <p:cNvSpPr/>
          <p:nvPr/>
        </p:nvSpPr>
        <p:spPr>
          <a:xfrm>
            <a:off x="76689" y="1030419"/>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22" name="Oval 21">
            <a:hlinkClick r:id="rId8" action="ppaction://hlinksldjump"/>
          </p:cNvPr>
          <p:cNvSpPr/>
          <p:nvPr/>
        </p:nvSpPr>
        <p:spPr>
          <a:xfrm>
            <a:off x="76689" y="1481192"/>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24" name="TextBox 23"/>
          <p:cNvSpPr txBox="1">
            <a:spLocks noChangeAspect="1"/>
          </p:cNvSpPr>
          <p:nvPr/>
        </p:nvSpPr>
        <p:spPr>
          <a:xfrm>
            <a:off x="144153" y="581766"/>
            <a:ext cx="230832" cy="257697"/>
          </a:xfrm>
          <a:prstGeom prst="rect">
            <a:avLst/>
          </a:prstGeom>
          <a:noFill/>
        </p:spPr>
        <p:txBody>
          <a:bodyPr wrap="none" lIns="0" tIns="0" rIns="0" bIns="0" rtlCol="0" anchor="ctr" anchorCtr="1">
            <a:noAutofit/>
          </a:bodyPr>
          <a:lstStyle/>
          <a:p>
            <a:r>
              <a:rPr lang="en-US" sz="2000" b="1" dirty="0" smtClean="0">
                <a:latin typeface="Segoe UI" panose="020B0502040204020203" pitchFamily="34" charset="0"/>
                <a:cs typeface="Segoe UI" panose="020B0502040204020203" pitchFamily="34" charset="0"/>
                <a:sym typeface="Webdings"/>
              </a:rPr>
              <a:t></a:t>
            </a:r>
            <a:endParaRPr lang="en-US" sz="2000" b="1" dirty="0">
              <a:latin typeface="Segoe UI" panose="020B0502040204020203" pitchFamily="34" charset="0"/>
              <a:cs typeface="Segoe UI" panose="020B0502040204020203" pitchFamily="34" charset="0"/>
            </a:endParaRPr>
          </a:p>
        </p:txBody>
      </p:sp>
      <p:sp>
        <p:nvSpPr>
          <p:cNvPr id="31" name="Rectangle 30"/>
          <p:cNvSpPr/>
          <p:nvPr/>
        </p:nvSpPr>
        <p:spPr>
          <a:xfrm>
            <a:off x="6724650" y="508899"/>
            <a:ext cx="2419351" cy="234532"/>
          </a:xfrm>
          <a:prstGeom prst="rect">
            <a:avLst/>
          </a:prstGeom>
          <a:gradFill flip="none" rotWithShape="1">
            <a:gsLst>
              <a:gs pos="0">
                <a:schemeClr val="bg1">
                  <a:alpha val="0"/>
                </a:schemeClr>
              </a:gs>
              <a:gs pos="85000">
                <a:srgbClr val="00D05E"/>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TextBox 31"/>
          <p:cNvSpPr txBox="1"/>
          <p:nvPr/>
        </p:nvSpPr>
        <p:spPr>
          <a:xfrm>
            <a:off x="7956882" y="499207"/>
            <a:ext cx="1176925" cy="253916"/>
          </a:xfrm>
          <a:prstGeom prst="rect">
            <a:avLst/>
          </a:prstGeom>
          <a:noFill/>
        </p:spPr>
        <p:txBody>
          <a:bodyPr wrap="none" rtlCol="0">
            <a:spAutoFit/>
          </a:bodyPr>
          <a:lstStyle/>
          <a:p>
            <a:pPr algn="r"/>
            <a:r>
              <a:rPr lang="en-US" sz="1050" dirty="0" smtClean="0">
                <a:solidFill>
                  <a:schemeClr val="bg1"/>
                </a:solidFill>
                <a:latin typeface="Segoe UI Semilight" panose="020B0402040204020203" pitchFamily="34" charset="0"/>
                <a:cs typeface="Segoe UI Semilight" panose="020B0402040204020203" pitchFamily="34" charset="0"/>
              </a:rPr>
              <a:t>MY COLLECTION</a:t>
            </a:r>
            <a:endParaRPr lang="en-US" sz="1050" dirty="0">
              <a:solidFill>
                <a:schemeClr val="bg1"/>
              </a:solidFill>
              <a:latin typeface="Segoe UI Semilight" panose="020B0402040204020203" pitchFamily="34" charset="0"/>
              <a:cs typeface="Segoe UI Semilight" panose="020B0402040204020203" pitchFamily="34" charset="0"/>
            </a:endParaRPr>
          </a:p>
        </p:txBody>
      </p:sp>
      <p:pic>
        <p:nvPicPr>
          <p:cNvPr id="33" name="Picture 32">
            <a:hlinkClick r:id="rId7" action="ppaction://hlinksldjump"/>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139391" y="1121280"/>
            <a:ext cx="232957" cy="193564"/>
          </a:xfrm>
          <a:prstGeom prst="rect">
            <a:avLst/>
          </a:prstGeom>
        </p:spPr>
      </p:pic>
      <p:pic>
        <p:nvPicPr>
          <p:cNvPr id="34" name="Picture 33">
            <a:hlinkClick r:id="rId8" action="ppaction://hlinksldjump"/>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125718" y="1532883"/>
            <a:ext cx="262378" cy="262378"/>
          </a:xfrm>
          <a:prstGeom prst="rect">
            <a:avLst/>
          </a:prstGeom>
        </p:spPr>
      </p:pic>
      <p:grpSp>
        <p:nvGrpSpPr>
          <p:cNvPr id="35" name="Group 34"/>
          <p:cNvGrpSpPr/>
          <p:nvPr/>
        </p:nvGrpSpPr>
        <p:grpSpPr>
          <a:xfrm>
            <a:off x="7519387" y="4792711"/>
            <a:ext cx="1577164" cy="302494"/>
            <a:chOff x="7519875" y="4793381"/>
            <a:chExt cx="1577164" cy="302494"/>
          </a:xfrm>
        </p:grpSpPr>
        <p:sp>
          <p:nvSpPr>
            <p:cNvPr id="36" name="Rectangle 35"/>
            <p:cNvSpPr/>
            <p:nvPr/>
          </p:nvSpPr>
          <p:spPr>
            <a:xfrm>
              <a:off x="7519875" y="4793381"/>
              <a:ext cx="1577164" cy="302494"/>
            </a:xfrm>
            <a:prstGeom prst="rect">
              <a:avLst/>
            </a:prstGeom>
            <a:solidFill>
              <a:srgbClr val="2FFF8D"/>
            </a:solidFill>
            <a:ln>
              <a:noFill/>
            </a:ln>
            <a:effectLst>
              <a:outerShdw blurRad="1397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7" name="Oval 36">
              <a:hlinkClick r:id="rId11" action="ppaction://hlinksldjump"/>
            </p:cNvPr>
            <p:cNvSpPr/>
            <p:nvPr/>
          </p:nvSpPr>
          <p:spPr>
            <a:xfrm>
              <a:off x="7573097" y="4830326"/>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a:solidFill>
                    <a:schemeClr val="bg1">
                      <a:lumMod val="65000"/>
                    </a:schemeClr>
                  </a:solidFill>
                  <a:sym typeface="Wingdings 3"/>
                </a:rPr>
                <a:t></a:t>
              </a:r>
              <a:endParaRPr lang="en-US" sz="800" dirty="0">
                <a:solidFill>
                  <a:schemeClr val="bg1">
                    <a:lumMod val="65000"/>
                  </a:schemeClr>
                </a:solidFill>
              </a:endParaRPr>
            </a:p>
          </p:txBody>
        </p:sp>
        <p:sp>
          <p:nvSpPr>
            <p:cNvPr id="38" name="Oval 37"/>
            <p:cNvSpPr/>
            <p:nvPr/>
          </p:nvSpPr>
          <p:spPr>
            <a:xfrm>
              <a:off x="7887938" y="4830326"/>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39" name="Oval 38">
              <a:hlinkClick r:id="" action="ppaction://macro?name=Slide40.ABadPiggies"/>
            </p:cNvPr>
            <p:cNvSpPr/>
            <p:nvPr/>
          </p:nvSpPr>
          <p:spPr>
            <a:xfrm>
              <a:off x="8202779" y="4830326"/>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40" name="Oval 39"/>
            <p:cNvSpPr/>
            <p:nvPr/>
          </p:nvSpPr>
          <p:spPr>
            <a:xfrm>
              <a:off x="8517619" y="4830326"/>
              <a:ext cx="228600" cy="228600"/>
            </a:xfrm>
            <a:prstGeom prst="ellipse">
              <a:avLst/>
            </a:prstGeom>
            <a:gradFill>
              <a:gsLst>
                <a:gs pos="0">
                  <a:srgbClr val="00D05E"/>
                </a:gs>
                <a:gs pos="100000">
                  <a:srgbClr val="00CC5C"/>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a:solidFill>
                    <a:schemeClr val="tx1">
                      <a:lumMod val="50000"/>
                      <a:lumOff val="50000"/>
                    </a:schemeClr>
                  </a:solidFill>
                  <a:sym typeface="Webdings"/>
                </a:rPr>
                <a:t></a:t>
              </a:r>
              <a:endParaRPr lang="en-US" sz="900" dirty="0">
                <a:solidFill>
                  <a:schemeClr val="tx1">
                    <a:lumMod val="50000"/>
                    <a:lumOff val="50000"/>
                  </a:schemeClr>
                </a:solidFill>
              </a:endParaRPr>
            </a:p>
          </p:txBody>
        </p:sp>
        <p:sp>
          <p:nvSpPr>
            <p:cNvPr id="41" name="Rectangle 40">
              <a:hlinkClick r:id="rId12" action="ppaction://hlinksldjump"/>
            </p:cNvPr>
            <p:cNvSpPr>
              <a:spLocks noChangeAspect="1"/>
            </p:cNvSpPr>
            <p:nvPr/>
          </p:nvSpPr>
          <p:spPr>
            <a:xfrm>
              <a:off x="7936932" y="4879991"/>
              <a:ext cx="130611" cy="129747"/>
            </a:xfrm>
            <a:prstGeom prst="rect">
              <a:avLst/>
            </a:prstGeom>
            <a:effectLst/>
          </p:spPr>
          <p:txBody>
            <a:bodyPr wrap="none" lIns="0" tIns="0" rIns="0" bIns="0">
              <a:prstTxWarp prst="textPlain">
                <a:avLst/>
              </a:prstTxWarp>
              <a:spAutoFit/>
            </a:bodyPr>
            <a:lstStyle/>
            <a:p>
              <a:pPr algn="ctr"/>
              <a:r>
                <a:rPr lang="en-US" sz="2200" b="1" dirty="0">
                  <a:ln w="0">
                    <a:noFill/>
                  </a:ln>
                  <a:solidFill>
                    <a:schemeClr val="bg1">
                      <a:lumMod val="65000"/>
                    </a:schemeClr>
                  </a:solidFill>
                  <a:sym typeface="Webdings"/>
                </a:rPr>
                <a:t></a:t>
              </a:r>
              <a:endParaRPr lang="en-US" sz="2200" b="1" dirty="0">
                <a:ln w="0">
                  <a:noFill/>
                </a:ln>
                <a:solidFill>
                  <a:schemeClr val="bg1">
                    <a:lumMod val="65000"/>
                  </a:schemeClr>
                </a:solidFill>
              </a:endParaRPr>
            </a:p>
          </p:txBody>
        </p:sp>
        <p:pic>
          <p:nvPicPr>
            <p:cNvPr id="42" name="Picture 2">
              <a:hlinkClick r:id="" action="ppaction://macro?name=Slide40.ABadPiggies"/>
            </p:cNvPr>
            <p:cNvPicPr>
              <a:picLocks noChangeAspect="1" noChangeArrowheads="1"/>
            </p:cNvPicPr>
            <p:nvPr/>
          </p:nvPicPr>
          <p:blipFill>
            <a:blip r:embed="rId13" cstate="screen">
              <a:extLst>
                <a:ext uri="{28A0092B-C50C-407E-A947-70E740481C1C}">
                  <a14:useLocalDpi xmlns:a14="http://schemas.microsoft.com/office/drawing/2010/main"/>
                </a:ext>
              </a:extLst>
            </a:blip>
            <a:stretch>
              <a:fillRect/>
            </a:stretch>
          </p:blipFill>
          <p:spPr bwMode="auto">
            <a:xfrm>
              <a:off x="8261251" y="4888800"/>
              <a:ext cx="111655" cy="111655"/>
            </a:xfrm>
            <a:prstGeom prst="rect">
              <a:avLst/>
            </a:prstGeom>
            <a:noFill/>
            <a:effectLst/>
            <a:extLst>
              <a:ext uri="{909E8E84-426E-40DD-AFC4-6F175D3DCCD1}">
                <a14:hiddenFill xmlns:a14="http://schemas.microsoft.com/office/drawing/2010/main">
                  <a:solidFill>
                    <a:srgbClr val="FFFFFF"/>
                  </a:solidFill>
                </a14:hiddenFill>
              </a:ext>
            </a:extLst>
          </p:spPr>
        </p:pic>
      </p:grpSp>
      <p:grpSp>
        <p:nvGrpSpPr>
          <p:cNvPr id="43" name="Group 42"/>
          <p:cNvGrpSpPr/>
          <p:nvPr/>
        </p:nvGrpSpPr>
        <p:grpSpPr>
          <a:xfrm>
            <a:off x="7519387" y="4792711"/>
            <a:ext cx="1577164" cy="302494"/>
            <a:chOff x="7519875" y="4793381"/>
            <a:chExt cx="1577164" cy="302494"/>
          </a:xfrm>
        </p:grpSpPr>
        <p:sp>
          <p:nvSpPr>
            <p:cNvPr id="44" name="Rectangle 43"/>
            <p:cNvSpPr/>
            <p:nvPr/>
          </p:nvSpPr>
          <p:spPr>
            <a:xfrm>
              <a:off x="7519875" y="4793381"/>
              <a:ext cx="1577164" cy="302494"/>
            </a:xfrm>
            <a:prstGeom prst="rect">
              <a:avLst/>
            </a:prstGeom>
            <a:solidFill>
              <a:srgbClr val="2FFF8D"/>
            </a:solidFill>
            <a:ln>
              <a:noFill/>
            </a:ln>
            <a:effectLst>
              <a:outerShdw blurRad="1397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5" name="Oval 44">
              <a:hlinkClick r:id="rId14" action="ppaction://hlinksldjump"/>
            </p:cNvPr>
            <p:cNvSpPr/>
            <p:nvPr/>
          </p:nvSpPr>
          <p:spPr>
            <a:xfrm>
              <a:off x="7573097" y="4830326"/>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a:solidFill>
                    <a:schemeClr val="bg1">
                      <a:lumMod val="65000"/>
                    </a:schemeClr>
                  </a:solidFill>
                  <a:sym typeface="Wingdings 3"/>
                </a:rPr>
                <a:t></a:t>
              </a:r>
              <a:endParaRPr lang="en-US" sz="800" dirty="0">
                <a:solidFill>
                  <a:schemeClr val="bg1">
                    <a:lumMod val="65000"/>
                  </a:schemeClr>
                </a:solidFill>
              </a:endParaRPr>
            </a:p>
          </p:txBody>
        </p:sp>
        <p:sp>
          <p:nvSpPr>
            <p:cNvPr id="46" name="Oval 45"/>
            <p:cNvSpPr/>
            <p:nvPr/>
          </p:nvSpPr>
          <p:spPr>
            <a:xfrm>
              <a:off x="7887938" y="4830326"/>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47" name="Oval 46">
              <a:hlinkClick r:id="" action="ppaction://macro?name=Slide40.ABadPiggies"/>
            </p:cNvPr>
            <p:cNvSpPr/>
            <p:nvPr/>
          </p:nvSpPr>
          <p:spPr>
            <a:xfrm>
              <a:off x="8202779" y="4830326"/>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48" name="Oval 47"/>
            <p:cNvSpPr/>
            <p:nvPr/>
          </p:nvSpPr>
          <p:spPr>
            <a:xfrm>
              <a:off x="8517619" y="4830326"/>
              <a:ext cx="228600" cy="228600"/>
            </a:xfrm>
            <a:prstGeom prst="ellipse">
              <a:avLst/>
            </a:prstGeom>
            <a:gradFill>
              <a:gsLst>
                <a:gs pos="0">
                  <a:srgbClr val="00D05E"/>
                </a:gs>
                <a:gs pos="100000">
                  <a:srgbClr val="00CC5C"/>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a:solidFill>
                    <a:schemeClr val="tx1">
                      <a:lumMod val="50000"/>
                      <a:lumOff val="50000"/>
                    </a:schemeClr>
                  </a:solidFill>
                  <a:sym typeface="Webdings"/>
                </a:rPr>
                <a:t></a:t>
              </a:r>
              <a:endParaRPr lang="en-US" sz="900" dirty="0">
                <a:solidFill>
                  <a:schemeClr val="tx1">
                    <a:lumMod val="50000"/>
                    <a:lumOff val="50000"/>
                  </a:schemeClr>
                </a:solidFill>
              </a:endParaRPr>
            </a:p>
          </p:txBody>
        </p:sp>
        <p:sp>
          <p:nvSpPr>
            <p:cNvPr id="49" name="Rectangle 48">
              <a:hlinkClick r:id="rId15" action="ppaction://hlinksldjump"/>
            </p:cNvPr>
            <p:cNvSpPr>
              <a:spLocks noChangeAspect="1"/>
            </p:cNvSpPr>
            <p:nvPr/>
          </p:nvSpPr>
          <p:spPr>
            <a:xfrm>
              <a:off x="7936932" y="4879991"/>
              <a:ext cx="130611" cy="129747"/>
            </a:xfrm>
            <a:prstGeom prst="rect">
              <a:avLst/>
            </a:prstGeom>
            <a:effectLst/>
          </p:spPr>
          <p:txBody>
            <a:bodyPr wrap="none" lIns="0" tIns="0" rIns="0" bIns="0">
              <a:prstTxWarp prst="textPlain">
                <a:avLst/>
              </a:prstTxWarp>
              <a:spAutoFit/>
            </a:bodyPr>
            <a:lstStyle/>
            <a:p>
              <a:pPr algn="ctr"/>
              <a:r>
                <a:rPr lang="en-US" sz="2200" b="1" dirty="0">
                  <a:ln w="0">
                    <a:noFill/>
                  </a:ln>
                  <a:solidFill>
                    <a:schemeClr val="bg1">
                      <a:lumMod val="65000"/>
                    </a:schemeClr>
                  </a:solidFill>
                  <a:sym typeface="Webdings"/>
                </a:rPr>
                <a:t></a:t>
              </a:r>
              <a:endParaRPr lang="en-US" sz="2200" b="1" dirty="0">
                <a:ln w="0">
                  <a:noFill/>
                </a:ln>
                <a:solidFill>
                  <a:schemeClr val="bg1">
                    <a:lumMod val="65000"/>
                  </a:schemeClr>
                </a:solidFill>
              </a:endParaRPr>
            </a:p>
          </p:txBody>
        </p:sp>
        <p:pic>
          <p:nvPicPr>
            <p:cNvPr id="50" name="Picture 2">
              <a:hlinkClick r:id="" action="ppaction://macro?name=Slide40.ARobotUnicorn"/>
            </p:cNvPr>
            <p:cNvPicPr>
              <a:picLocks noChangeAspect="1" noChangeArrowheads="1"/>
            </p:cNvPicPr>
            <p:nvPr/>
          </p:nvPicPr>
          <p:blipFill>
            <a:blip r:embed="rId13" cstate="screen">
              <a:extLst>
                <a:ext uri="{28A0092B-C50C-407E-A947-70E740481C1C}">
                  <a14:useLocalDpi xmlns:a14="http://schemas.microsoft.com/office/drawing/2010/main"/>
                </a:ext>
              </a:extLst>
            </a:blip>
            <a:stretch>
              <a:fillRect/>
            </a:stretch>
          </p:blipFill>
          <p:spPr bwMode="auto">
            <a:xfrm>
              <a:off x="8261251" y="4888800"/>
              <a:ext cx="111655" cy="111655"/>
            </a:xfrm>
            <a:prstGeom prst="rect">
              <a:avLst/>
            </a:prstGeom>
            <a:noFill/>
            <a:effectLst/>
            <a:extLst>
              <a:ext uri="{909E8E84-426E-40DD-AFC4-6F175D3DCCD1}">
                <a14:hiddenFill xmlns:a14="http://schemas.microsoft.com/office/drawing/2010/main">
                  <a:solidFill>
                    <a:srgbClr val="FFFFFF"/>
                  </a:solidFill>
                </a14:hiddenFill>
              </a:ext>
            </a:extLst>
          </p:spPr>
        </p:pic>
      </p:grpSp>
      <p:grpSp>
        <p:nvGrpSpPr>
          <p:cNvPr id="51" name="Group 50"/>
          <p:cNvGrpSpPr/>
          <p:nvPr/>
        </p:nvGrpSpPr>
        <p:grpSpPr>
          <a:xfrm>
            <a:off x="7519387" y="4792711"/>
            <a:ext cx="1577164" cy="302494"/>
            <a:chOff x="7519875" y="4793381"/>
            <a:chExt cx="1577164" cy="302494"/>
          </a:xfrm>
        </p:grpSpPr>
        <p:sp>
          <p:nvSpPr>
            <p:cNvPr id="52" name="Rectangle 51"/>
            <p:cNvSpPr/>
            <p:nvPr/>
          </p:nvSpPr>
          <p:spPr>
            <a:xfrm>
              <a:off x="7519875" y="4793381"/>
              <a:ext cx="1577164" cy="302494"/>
            </a:xfrm>
            <a:prstGeom prst="rect">
              <a:avLst/>
            </a:prstGeom>
            <a:solidFill>
              <a:srgbClr val="2FFF8D"/>
            </a:solidFill>
            <a:ln>
              <a:noFill/>
            </a:ln>
            <a:effectLst>
              <a:outerShdw blurRad="1397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Oval 52">
              <a:hlinkClick r:id="" action="ppaction://macro?name=Slide40.PVZ1"/>
            </p:cNvPr>
            <p:cNvSpPr/>
            <p:nvPr/>
          </p:nvSpPr>
          <p:spPr>
            <a:xfrm>
              <a:off x="7573097" y="4830326"/>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a:solidFill>
                    <a:schemeClr val="bg1">
                      <a:lumMod val="65000"/>
                    </a:schemeClr>
                  </a:solidFill>
                  <a:sym typeface="Wingdings 3"/>
                </a:rPr>
                <a:t></a:t>
              </a:r>
              <a:endParaRPr lang="en-US" sz="800" dirty="0">
                <a:solidFill>
                  <a:schemeClr val="bg1">
                    <a:lumMod val="65000"/>
                  </a:schemeClr>
                </a:solidFill>
              </a:endParaRPr>
            </a:p>
          </p:txBody>
        </p:sp>
        <p:sp>
          <p:nvSpPr>
            <p:cNvPr id="54" name="Oval 53"/>
            <p:cNvSpPr/>
            <p:nvPr/>
          </p:nvSpPr>
          <p:spPr>
            <a:xfrm>
              <a:off x="7887938" y="4830326"/>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55" name="Oval 54">
              <a:hlinkClick r:id="" action="ppaction://macro?name=Slide40.ABadPiggies"/>
            </p:cNvPr>
            <p:cNvSpPr/>
            <p:nvPr/>
          </p:nvSpPr>
          <p:spPr>
            <a:xfrm>
              <a:off x="8202779" y="4830326"/>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56" name="Oval 55"/>
            <p:cNvSpPr/>
            <p:nvPr/>
          </p:nvSpPr>
          <p:spPr>
            <a:xfrm>
              <a:off x="8517619" y="4830326"/>
              <a:ext cx="228600" cy="228600"/>
            </a:xfrm>
            <a:prstGeom prst="ellipse">
              <a:avLst/>
            </a:prstGeom>
            <a:gradFill>
              <a:gsLst>
                <a:gs pos="0">
                  <a:srgbClr val="00D05E"/>
                </a:gs>
                <a:gs pos="100000">
                  <a:srgbClr val="00CC5C"/>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a:solidFill>
                    <a:schemeClr val="tx1">
                      <a:lumMod val="50000"/>
                      <a:lumOff val="50000"/>
                    </a:schemeClr>
                  </a:solidFill>
                  <a:sym typeface="Webdings"/>
                </a:rPr>
                <a:t></a:t>
              </a:r>
              <a:endParaRPr lang="en-US" sz="900" dirty="0">
                <a:solidFill>
                  <a:schemeClr val="tx1">
                    <a:lumMod val="50000"/>
                    <a:lumOff val="50000"/>
                  </a:schemeClr>
                </a:solidFill>
              </a:endParaRPr>
            </a:p>
          </p:txBody>
        </p:sp>
        <p:sp>
          <p:nvSpPr>
            <p:cNvPr id="57" name="Rectangle 56">
              <a:hlinkClick r:id="rId16" action="ppaction://hlinksldjump"/>
            </p:cNvPr>
            <p:cNvSpPr>
              <a:spLocks noChangeAspect="1"/>
            </p:cNvSpPr>
            <p:nvPr/>
          </p:nvSpPr>
          <p:spPr>
            <a:xfrm>
              <a:off x="7936932" y="4879991"/>
              <a:ext cx="130611" cy="129747"/>
            </a:xfrm>
            <a:prstGeom prst="rect">
              <a:avLst/>
            </a:prstGeom>
            <a:effectLst/>
          </p:spPr>
          <p:txBody>
            <a:bodyPr wrap="none" lIns="0" tIns="0" rIns="0" bIns="0">
              <a:prstTxWarp prst="textPlain">
                <a:avLst/>
              </a:prstTxWarp>
              <a:spAutoFit/>
            </a:bodyPr>
            <a:lstStyle/>
            <a:p>
              <a:pPr algn="ctr"/>
              <a:r>
                <a:rPr lang="en-US" sz="2200" b="1" dirty="0">
                  <a:ln w="0">
                    <a:noFill/>
                  </a:ln>
                  <a:solidFill>
                    <a:schemeClr val="bg1">
                      <a:lumMod val="65000"/>
                    </a:schemeClr>
                  </a:solidFill>
                  <a:sym typeface="Webdings"/>
                </a:rPr>
                <a:t></a:t>
              </a:r>
              <a:endParaRPr lang="en-US" sz="2200" b="1" dirty="0">
                <a:ln w="0">
                  <a:noFill/>
                </a:ln>
                <a:solidFill>
                  <a:schemeClr val="bg1">
                    <a:lumMod val="65000"/>
                  </a:schemeClr>
                </a:solidFill>
              </a:endParaRPr>
            </a:p>
          </p:txBody>
        </p:sp>
        <p:pic>
          <p:nvPicPr>
            <p:cNvPr id="58" name="Picture 2">
              <a:hlinkClick r:id="" action="ppaction://macro?name=Slide40.APlantsZombies"/>
            </p:cNvPr>
            <p:cNvPicPr>
              <a:picLocks noChangeAspect="1" noChangeArrowheads="1"/>
            </p:cNvPicPr>
            <p:nvPr/>
          </p:nvPicPr>
          <p:blipFill>
            <a:blip r:embed="rId13" cstate="screen">
              <a:extLst>
                <a:ext uri="{28A0092B-C50C-407E-A947-70E740481C1C}">
                  <a14:useLocalDpi xmlns:a14="http://schemas.microsoft.com/office/drawing/2010/main"/>
                </a:ext>
              </a:extLst>
            </a:blip>
            <a:stretch>
              <a:fillRect/>
            </a:stretch>
          </p:blipFill>
          <p:spPr bwMode="auto">
            <a:xfrm>
              <a:off x="8261251" y="4888800"/>
              <a:ext cx="111655" cy="111655"/>
            </a:xfrm>
            <a:prstGeom prst="rect">
              <a:avLst/>
            </a:prstGeom>
            <a:noFill/>
            <a:effectLst/>
            <a:extLst>
              <a:ext uri="{909E8E84-426E-40DD-AFC4-6F175D3DCCD1}">
                <a14:hiddenFill xmlns:a14="http://schemas.microsoft.com/office/drawing/2010/main">
                  <a:solidFill>
                    <a:srgbClr val="FFFFFF"/>
                  </a:solidFill>
                </a14:hiddenFill>
              </a:ext>
            </a:extLst>
          </p:spPr>
        </p:pic>
      </p:grpSp>
      <p:grpSp>
        <p:nvGrpSpPr>
          <p:cNvPr id="59" name="Group 58"/>
          <p:cNvGrpSpPr/>
          <p:nvPr/>
        </p:nvGrpSpPr>
        <p:grpSpPr>
          <a:xfrm>
            <a:off x="7519387" y="4792711"/>
            <a:ext cx="1577164" cy="302494"/>
            <a:chOff x="7519875" y="4793381"/>
            <a:chExt cx="1577164" cy="302494"/>
          </a:xfrm>
        </p:grpSpPr>
        <p:sp>
          <p:nvSpPr>
            <p:cNvPr id="60" name="Rectangle 59"/>
            <p:cNvSpPr/>
            <p:nvPr/>
          </p:nvSpPr>
          <p:spPr>
            <a:xfrm>
              <a:off x="7519875" y="4793381"/>
              <a:ext cx="1577164" cy="302494"/>
            </a:xfrm>
            <a:prstGeom prst="rect">
              <a:avLst/>
            </a:prstGeom>
            <a:solidFill>
              <a:srgbClr val="2FFF8D"/>
            </a:solidFill>
            <a:ln>
              <a:noFill/>
            </a:ln>
            <a:effectLst>
              <a:outerShdw blurRad="1397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 name="Oval 60">
              <a:hlinkClick r:id="rId17" action="ppaction://hlinksldjump"/>
            </p:cNvPr>
            <p:cNvSpPr/>
            <p:nvPr/>
          </p:nvSpPr>
          <p:spPr>
            <a:xfrm>
              <a:off x="7573097" y="4830326"/>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a:solidFill>
                    <a:schemeClr val="bg1">
                      <a:lumMod val="65000"/>
                    </a:schemeClr>
                  </a:solidFill>
                  <a:sym typeface="Wingdings 3"/>
                </a:rPr>
                <a:t></a:t>
              </a:r>
              <a:endParaRPr lang="en-US" sz="800" dirty="0">
                <a:solidFill>
                  <a:schemeClr val="bg1">
                    <a:lumMod val="65000"/>
                  </a:schemeClr>
                </a:solidFill>
              </a:endParaRPr>
            </a:p>
          </p:txBody>
        </p:sp>
        <p:sp>
          <p:nvSpPr>
            <p:cNvPr id="64" name="Oval 63"/>
            <p:cNvSpPr/>
            <p:nvPr/>
          </p:nvSpPr>
          <p:spPr>
            <a:xfrm>
              <a:off x="7887938" y="4830326"/>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65" name="Oval 64">
              <a:hlinkClick r:id="" action="ppaction://macro?name=Slide40.ABadPiggies"/>
            </p:cNvPr>
            <p:cNvSpPr/>
            <p:nvPr/>
          </p:nvSpPr>
          <p:spPr>
            <a:xfrm>
              <a:off x="8202779" y="4830326"/>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66" name="Oval 65"/>
            <p:cNvSpPr/>
            <p:nvPr/>
          </p:nvSpPr>
          <p:spPr>
            <a:xfrm>
              <a:off x="8517619" y="4830326"/>
              <a:ext cx="228600" cy="228600"/>
            </a:xfrm>
            <a:prstGeom prst="ellipse">
              <a:avLst/>
            </a:prstGeom>
            <a:gradFill>
              <a:gsLst>
                <a:gs pos="0">
                  <a:srgbClr val="00D05E"/>
                </a:gs>
                <a:gs pos="100000">
                  <a:srgbClr val="00CC5C"/>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a:solidFill>
                    <a:schemeClr val="tx1">
                      <a:lumMod val="50000"/>
                      <a:lumOff val="50000"/>
                    </a:schemeClr>
                  </a:solidFill>
                  <a:sym typeface="Webdings"/>
                </a:rPr>
                <a:t></a:t>
              </a:r>
              <a:endParaRPr lang="en-US" sz="900" dirty="0">
                <a:solidFill>
                  <a:schemeClr val="tx1">
                    <a:lumMod val="50000"/>
                    <a:lumOff val="50000"/>
                  </a:schemeClr>
                </a:solidFill>
              </a:endParaRPr>
            </a:p>
          </p:txBody>
        </p:sp>
        <p:sp>
          <p:nvSpPr>
            <p:cNvPr id="67" name="Rectangle 66">
              <a:hlinkClick r:id="rId18" action="ppaction://hlinksldjump"/>
            </p:cNvPr>
            <p:cNvSpPr>
              <a:spLocks noChangeAspect="1"/>
            </p:cNvSpPr>
            <p:nvPr/>
          </p:nvSpPr>
          <p:spPr>
            <a:xfrm>
              <a:off x="7936932" y="4879991"/>
              <a:ext cx="130611" cy="129747"/>
            </a:xfrm>
            <a:prstGeom prst="rect">
              <a:avLst/>
            </a:prstGeom>
            <a:effectLst/>
          </p:spPr>
          <p:txBody>
            <a:bodyPr wrap="none" lIns="0" tIns="0" rIns="0" bIns="0">
              <a:prstTxWarp prst="textPlain">
                <a:avLst/>
              </a:prstTxWarp>
              <a:spAutoFit/>
            </a:bodyPr>
            <a:lstStyle/>
            <a:p>
              <a:pPr algn="ctr"/>
              <a:r>
                <a:rPr lang="en-US" sz="2200" b="1" dirty="0">
                  <a:ln w="0">
                    <a:noFill/>
                  </a:ln>
                  <a:solidFill>
                    <a:schemeClr val="bg1">
                      <a:lumMod val="65000"/>
                    </a:schemeClr>
                  </a:solidFill>
                  <a:sym typeface="Webdings"/>
                </a:rPr>
                <a:t></a:t>
              </a:r>
              <a:endParaRPr lang="en-US" sz="2200" b="1" dirty="0">
                <a:ln w="0">
                  <a:noFill/>
                </a:ln>
                <a:solidFill>
                  <a:schemeClr val="bg1">
                    <a:lumMod val="65000"/>
                  </a:schemeClr>
                </a:solidFill>
              </a:endParaRPr>
            </a:p>
          </p:txBody>
        </p:sp>
        <p:pic>
          <p:nvPicPr>
            <p:cNvPr id="68" name="Picture 2">
              <a:hlinkClick r:id="" action="ppaction://macro?name=Slide40.ATowerDefence"/>
            </p:cNvPr>
            <p:cNvPicPr>
              <a:picLocks noChangeAspect="1" noChangeArrowheads="1"/>
            </p:cNvPicPr>
            <p:nvPr/>
          </p:nvPicPr>
          <p:blipFill>
            <a:blip r:embed="rId13" cstate="screen">
              <a:extLst>
                <a:ext uri="{28A0092B-C50C-407E-A947-70E740481C1C}">
                  <a14:useLocalDpi xmlns:a14="http://schemas.microsoft.com/office/drawing/2010/main"/>
                </a:ext>
              </a:extLst>
            </a:blip>
            <a:stretch>
              <a:fillRect/>
            </a:stretch>
          </p:blipFill>
          <p:spPr bwMode="auto">
            <a:xfrm>
              <a:off x="8261251" y="4888800"/>
              <a:ext cx="111655" cy="111655"/>
            </a:xfrm>
            <a:prstGeom prst="rect">
              <a:avLst/>
            </a:prstGeom>
            <a:noFill/>
            <a:effectLst/>
            <a:extLst>
              <a:ext uri="{909E8E84-426E-40DD-AFC4-6F175D3DCCD1}">
                <a14:hiddenFill xmlns:a14="http://schemas.microsoft.com/office/drawing/2010/main">
                  <a:solidFill>
                    <a:srgbClr val="FFFFFF"/>
                  </a:solidFill>
                </a14:hiddenFill>
              </a:ext>
            </a:extLst>
          </p:spPr>
        </p:pic>
      </p:grpSp>
      <p:sp>
        <p:nvSpPr>
          <p:cNvPr id="69" name="Rectangle 68"/>
          <p:cNvSpPr/>
          <p:nvPr/>
        </p:nvSpPr>
        <p:spPr>
          <a:xfrm>
            <a:off x="936875" y="838372"/>
            <a:ext cx="682909" cy="682909"/>
          </a:xfrm>
          <a:prstGeom prst="rect">
            <a:avLst/>
          </a:prstGeom>
          <a:solidFill>
            <a:schemeClr val="bg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Rectangle 69"/>
          <p:cNvSpPr/>
          <p:nvPr/>
        </p:nvSpPr>
        <p:spPr>
          <a:xfrm>
            <a:off x="1952740" y="838371"/>
            <a:ext cx="682909" cy="682909"/>
          </a:xfrm>
          <a:prstGeom prst="rect">
            <a:avLst/>
          </a:prstGeom>
          <a:solidFill>
            <a:schemeClr val="bg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Rectangle 70"/>
          <p:cNvSpPr/>
          <p:nvPr/>
        </p:nvSpPr>
        <p:spPr>
          <a:xfrm>
            <a:off x="2968608" y="848179"/>
            <a:ext cx="682909" cy="682909"/>
          </a:xfrm>
          <a:prstGeom prst="rect">
            <a:avLst/>
          </a:prstGeom>
          <a:solidFill>
            <a:schemeClr val="bg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Rectangle 71"/>
          <p:cNvSpPr/>
          <p:nvPr/>
        </p:nvSpPr>
        <p:spPr>
          <a:xfrm>
            <a:off x="3984472" y="838371"/>
            <a:ext cx="685799" cy="688108"/>
          </a:xfrm>
          <a:prstGeom prst="rect">
            <a:avLst/>
          </a:prstGeom>
          <a:solidFill>
            <a:schemeClr val="bg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Rectangle 72"/>
          <p:cNvSpPr/>
          <p:nvPr/>
        </p:nvSpPr>
        <p:spPr>
          <a:xfrm>
            <a:off x="8792236" y="4792715"/>
            <a:ext cx="304803" cy="302493"/>
          </a:xfrm>
          <a:prstGeom prst="rect">
            <a:avLst/>
          </a:prstGeom>
          <a:solidFill>
            <a:srgbClr val="8BFFB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00" dirty="0">
              <a:solidFill>
                <a:schemeClr val="tx1"/>
              </a:solidFill>
              <a:latin typeface="Segoe UI Light" panose="020B0502040204020203" pitchFamily="34" charset="0"/>
              <a:cs typeface="Segoe UI Light" panose="020B0502040204020203" pitchFamily="34" charset="0"/>
            </a:endParaRPr>
          </a:p>
        </p:txBody>
      </p:sp>
      <p:sp>
        <p:nvSpPr>
          <p:cNvPr id="74" name="TextBox 73"/>
          <p:cNvSpPr txBox="1"/>
          <p:nvPr/>
        </p:nvSpPr>
        <p:spPr>
          <a:xfrm>
            <a:off x="8861623" y="4813766"/>
            <a:ext cx="166027" cy="130861"/>
          </a:xfrm>
          <a:prstGeom prst="rect">
            <a:avLst/>
          </a:prstGeom>
          <a:noFill/>
        </p:spPr>
        <p:txBody>
          <a:bodyPr wrap="none" lIns="0" tIns="0" rIns="0" bIns="0" rtlCol="0" anchor="ctr" anchorCtr="0">
            <a:noAutofit/>
          </a:bodyPr>
          <a:lstStyle/>
          <a:p>
            <a:pPr algn="ctr"/>
            <a:r>
              <a:rPr lang="en-US" dirty="0" smtClean="0">
                <a:latin typeface="Segoe UI Light" panose="020B0502040204020203" pitchFamily="34" charset="0"/>
                <a:cs typeface="Segoe UI Light" panose="020B0502040204020203" pitchFamily="34" charset="0"/>
              </a:rPr>
              <a:t>…</a:t>
            </a:r>
            <a:endParaRPr lang="en-US" dirty="0">
              <a:latin typeface="Segoe UI Light" panose="020B0502040204020203" pitchFamily="34" charset="0"/>
              <a:cs typeface="Segoe UI Light" panose="020B0502040204020203" pitchFamily="34" charset="0"/>
            </a:endParaRPr>
          </a:p>
        </p:txBody>
      </p:sp>
      <p:sp>
        <p:nvSpPr>
          <p:cNvPr id="76" name="Rectangle 75"/>
          <p:cNvSpPr/>
          <p:nvPr/>
        </p:nvSpPr>
        <p:spPr>
          <a:xfrm>
            <a:off x="-1" y="262010"/>
            <a:ext cx="8887489"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77" name="Rectangle 76">
            <a:hlinkClick r:id="" action="ppaction://macro?name=Slide12.GamesClose"/>
          </p:cNvPr>
          <p:cNvSpPr/>
          <p:nvPr/>
        </p:nvSpPr>
        <p:spPr>
          <a:xfrm>
            <a:off x="8887489" y="262010"/>
            <a:ext cx="256511"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78" name="Rectangle 77">
            <a:hlinkClick r:id="" action="ppaction://macro?name=Slide12.Games1"/>
          </p:cNvPr>
          <p:cNvSpPr/>
          <p:nvPr/>
        </p:nvSpPr>
        <p:spPr>
          <a:xfrm>
            <a:off x="8630978" y="262010"/>
            <a:ext cx="256511" cy="246888"/>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75" name="TextBox 74">
            <a:hlinkClick r:id="rId19" action="ppaction://hlinksldjump"/>
          </p:cNvPr>
          <p:cNvSpPr txBox="1"/>
          <p:nvPr/>
        </p:nvSpPr>
        <p:spPr>
          <a:xfrm>
            <a:off x="0" y="256558"/>
            <a:ext cx="2781299" cy="261594"/>
          </a:xfrm>
          <a:prstGeom prst="rect">
            <a:avLst/>
          </a:prstGeom>
          <a:noFill/>
        </p:spPr>
        <p:txBody>
          <a:bodyPr wrap="square" lIns="91425" tIns="45712" rIns="91425" bIns="45712" rtlCol="0">
            <a:spAutoFit/>
          </a:bodyPr>
          <a:lstStyle/>
          <a:p>
            <a:r>
              <a:rPr lang="en-US" sz="1100" i="1" dirty="0" smtClean="0">
                <a:solidFill>
                  <a:schemeClr val="bg1"/>
                </a:solidFill>
                <a:latin typeface="Segoe UI" pitchFamily="34" charset="0"/>
                <a:cs typeface="Segoe UI" pitchFamily="34" charset="0"/>
              </a:rPr>
              <a:t>GAMES METROPOLIS</a:t>
            </a:r>
            <a:endParaRPr lang="en-US" sz="1100" i="1" dirty="0">
              <a:solidFill>
                <a:schemeClr val="bg1"/>
              </a:solidFill>
              <a:latin typeface="Segoe UI" pitchFamily="34" charset="0"/>
              <a:cs typeface="Segoe UI" pitchFamily="34" charset="0"/>
            </a:endParaRPr>
          </a:p>
        </p:txBody>
      </p:sp>
      <p:sp>
        <p:nvSpPr>
          <p:cNvPr id="79" name="Rectangle 78"/>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Rectangle 79"/>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 name="Rectangle 80">
            <a:hlinkClick r:id="rId20"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2" name="Rectangle 81">
            <a:hlinkClick r:id="rId21"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3" name="Rectangle 82">
            <a:hlinkClick r:id="rId22"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4" name="Rectangle 83">
            <a:hlinkClick r:id="rId23"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5" name="Rounded Rectangle 84">
            <a:hlinkClick r:id="rId21"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86" name="Rectangle 85">
            <a:hlinkClick r:id="rId23" action="ppaction://hlinksldjump"/>
          </p:cNvPr>
          <p:cNvSpPr/>
          <p:nvPr/>
        </p:nvSpPr>
        <p:spPr>
          <a:xfrm>
            <a:off x="1193936"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7"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88" name="Picture 87">
            <a:hlinkClick r:id="rId23" action="ppaction://hlinksldjump"/>
          </p:cNvPr>
          <p:cNvPicPr>
            <a:picLocks noChangeAspect="1"/>
          </p:cNvPicPr>
          <p:nvPr/>
        </p:nvPicPr>
        <p:blipFill>
          <a:blip r:embed="rId24"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89" name="Picture 2">
            <a:hlinkClick r:id="rId20" action="ppaction://hlinksldjump"/>
          </p:cNvPr>
          <p:cNvPicPr>
            <a:picLocks noChangeAspect="1" noChangeArrowheads="1"/>
          </p:cNvPicPr>
          <p:nvPr/>
        </p:nvPicPr>
        <p:blipFill>
          <a:blip r:embed="rId25"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90" name="Picture 89">
            <a:hlinkClick r:id="rId22" action="ppaction://hlinksldjump"/>
          </p:cNvPr>
          <p:cNvPicPr>
            <a:picLocks noChangeAspect="1"/>
          </p:cNvPicPr>
          <p:nvPr/>
        </p:nvPicPr>
        <p:blipFill>
          <a:blip r:embed="rId26"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91" name="Picture 90">
            <a:hlinkClick r:id="rId23" action="ppaction://hlinksldjump"/>
          </p:cNvPr>
          <p:cNvPicPr>
            <a:picLocks noChangeAspect="1"/>
          </p:cNvPicPr>
          <p:nvPr/>
        </p:nvPicPr>
        <p:blipFill>
          <a:blip r:embed="rId27"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Tree>
    <p:extLst>
      <p:ext uri="{BB962C8B-B14F-4D97-AF65-F5344CB8AC3E}">
        <p14:creationId xmlns:p14="http://schemas.microsoft.com/office/powerpoint/2010/main" val="709774679"/>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35"/>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43"/>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51"/>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0"/>
                                          </p:stCondLst>
                                        </p:cTn>
                                        <p:tgtEl>
                                          <p:spTgt spid="59"/>
                                        </p:tgtEl>
                                        <p:attrNameLst>
                                          <p:attrName>style.visibility</p:attrName>
                                        </p:attrNameLst>
                                      </p:cBhvr>
                                      <p:to>
                                        <p:strVal val="hidden"/>
                                      </p:to>
                                    </p:set>
                                  </p:childTnLst>
                                </p:cTn>
                              </p:par>
                              <p:par>
                                <p:cTn id="13" presetID="1" presetClass="exit" presetSubtype="0" fill="hold" grpId="4" nodeType="withEffect">
                                  <p:stCondLst>
                                    <p:cond delay="0"/>
                                  </p:stCondLst>
                                  <p:childTnLst>
                                    <p:set>
                                      <p:cBhvr>
                                        <p:cTn id="14" dur="1" fill="hold">
                                          <p:stCondLst>
                                            <p:cond delay="0"/>
                                          </p:stCondLst>
                                        </p:cTn>
                                        <p:tgtEl>
                                          <p:spTgt spid="69"/>
                                        </p:tgtEl>
                                        <p:attrNameLst>
                                          <p:attrName>style.visibility</p:attrName>
                                        </p:attrNameLst>
                                      </p:cBhvr>
                                      <p:to>
                                        <p:strVal val="hidden"/>
                                      </p:to>
                                    </p:set>
                                  </p:childTnLst>
                                </p:cTn>
                              </p:par>
                              <p:par>
                                <p:cTn id="15" presetID="1" presetClass="exit" presetSubtype="0" fill="hold" grpId="4" nodeType="withEffect">
                                  <p:stCondLst>
                                    <p:cond delay="0"/>
                                  </p:stCondLst>
                                  <p:childTnLst>
                                    <p:set>
                                      <p:cBhvr>
                                        <p:cTn id="16" dur="1" fill="hold">
                                          <p:stCondLst>
                                            <p:cond delay="0"/>
                                          </p:stCondLst>
                                        </p:cTn>
                                        <p:tgtEl>
                                          <p:spTgt spid="70"/>
                                        </p:tgtEl>
                                        <p:attrNameLst>
                                          <p:attrName>style.visibility</p:attrName>
                                        </p:attrNameLst>
                                      </p:cBhvr>
                                      <p:to>
                                        <p:strVal val="hidden"/>
                                      </p:to>
                                    </p:set>
                                  </p:childTnLst>
                                </p:cTn>
                              </p:par>
                              <p:par>
                                <p:cTn id="17" presetID="1" presetClass="exit" presetSubtype="0" fill="hold" grpId="4" nodeType="withEffect">
                                  <p:stCondLst>
                                    <p:cond delay="0"/>
                                  </p:stCondLst>
                                  <p:childTnLst>
                                    <p:set>
                                      <p:cBhvr>
                                        <p:cTn id="18" dur="1" fill="hold">
                                          <p:stCondLst>
                                            <p:cond delay="0"/>
                                          </p:stCondLst>
                                        </p:cTn>
                                        <p:tgtEl>
                                          <p:spTgt spid="71"/>
                                        </p:tgtEl>
                                        <p:attrNameLst>
                                          <p:attrName>style.visibility</p:attrName>
                                        </p:attrNameLst>
                                      </p:cBhvr>
                                      <p:to>
                                        <p:strVal val="hidden"/>
                                      </p:to>
                                    </p:set>
                                  </p:childTnLst>
                                </p:cTn>
                              </p:par>
                              <p:par>
                                <p:cTn id="19" presetID="1" presetClass="exit" presetSubtype="0" fill="hold" grpId="4" nodeType="withEffect">
                                  <p:stCondLst>
                                    <p:cond delay="0"/>
                                  </p:stCondLst>
                                  <p:childTnLst>
                                    <p:set>
                                      <p:cBhvr>
                                        <p:cTn id="20" dur="1" fill="hold">
                                          <p:stCondLst>
                                            <p:cond delay="0"/>
                                          </p:stCondLst>
                                        </p:cTn>
                                        <p:tgtEl>
                                          <p:spTgt spid="7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1" restart="whenNotActive" fill="hold" evtFilter="cancelBubble" nodeType="interactiveSeq">
                <p:stCondLst>
                  <p:cond evt="onClick" delay="0">
                    <p:tgtEl>
                      <p:spTgt spid="6"/>
                    </p:tgtEl>
                  </p:cond>
                </p:stCondLst>
                <p:endSync evt="end" delay="0">
                  <p:rtn val="all"/>
                </p:endSync>
                <p:childTnLst>
                  <p:par>
                    <p:cTn id="22" fill="hold">
                      <p:stCondLst>
                        <p:cond delay="0"/>
                      </p:stCondLst>
                      <p:childTnLst>
                        <p:par>
                          <p:cTn id="23" fill="hold">
                            <p:stCondLst>
                              <p:cond delay="0"/>
                            </p:stCondLst>
                            <p:childTnLst>
                              <p:par>
                                <p:cTn id="24" presetID="1" presetClass="entr" presetSubtype="0" fill="hold" nodeType="clickEffect">
                                  <p:stCondLst>
                                    <p:cond delay="0"/>
                                  </p:stCondLst>
                                  <p:childTnLst>
                                    <p:set>
                                      <p:cBhvr>
                                        <p:cTn id="25" dur="1" fill="hold">
                                          <p:stCondLst>
                                            <p:cond delay="0"/>
                                          </p:stCondLst>
                                        </p:cTn>
                                        <p:tgtEl>
                                          <p:spTgt spid="35"/>
                                        </p:tgtEl>
                                        <p:attrNameLst>
                                          <p:attrName>style.visibility</p:attrName>
                                        </p:attrNameLst>
                                      </p:cBhvr>
                                      <p:to>
                                        <p:strVal val="visible"/>
                                      </p:to>
                                    </p:set>
                                  </p:childTnLst>
                                </p:cTn>
                              </p:par>
                              <p:par>
                                <p:cTn id="26" presetID="1" presetClass="entr" presetSubtype="0" fill="hold" grpId="0" nodeType="withEffect">
                                  <p:stCondLst>
                                    <p:cond delay="0"/>
                                  </p:stCondLst>
                                  <p:childTnLst>
                                    <p:set>
                                      <p:cBhvr>
                                        <p:cTn id="27" dur="1" fill="hold">
                                          <p:stCondLst>
                                            <p:cond delay="0"/>
                                          </p:stCondLst>
                                        </p:cTn>
                                        <p:tgtEl>
                                          <p:spTgt spid="69"/>
                                        </p:tgtEl>
                                        <p:attrNameLst>
                                          <p:attrName>style.visibility</p:attrName>
                                        </p:attrNameLst>
                                      </p:cBhvr>
                                      <p:to>
                                        <p:strVal val="visible"/>
                                      </p:to>
                                    </p:set>
                                  </p:childTnLst>
                                </p:cTn>
                              </p:par>
                              <p:par>
                                <p:cTn id="28" presetID="1" presetClass="exit" presetSubtype="0" fill="hold" nodeType="withEffect">
                                  <p:stCondLst>
                                    <p:cond delay="0"/>
                                  </p:stCondLst>
                                  <p:childTnLst>
                                    <p:set>
                                      <p:cBhvr>
                                        <p:cTn id="29" dur="1" fill="hold">
                                          <p:stCondLst>
                                            <p:cond delay="0"/>
                                          </p:stCondLst>
                                        </p:cTn>
                                        <p:tgtEl>
                                          <p:spTgt spid="43"/>
                                        </p:tgtEl>
                                        <p:attrNameLst>
                                          <p:attrName>style.visibility</p:attrName>
                                        </p:attrNameLst>
                                      </p:cBhvr>
                                      <p:to>
                                        <p:strVal val="hidden"/>
                                      </p:to>
                                    </p:set>
                                  </p:childTnLst>
                                </p:cTn>
                              </p:par>
                              <p:par>
                                <p:cTn id="30" presetID="1" presetClass="exit" presetSubtype="0" fill="hold" nodeType="withEffect">
                                  <p:stCondLst>
                                    <p:cond delay="0"/>
                                  </p:stCondLst>
                                  <p:childTnLst>
                                    <p:set>
                                      <p:cBhvr>
                                        <p:cTn id="31" dur="1" fill="hold">
                                          <p:stCondLst>
                                            <p:cond delay="0"/>
                                          </p:stCondLst>
                                        </p:cTn>
                                        <p:tgtEl>
                                          <p:spTgt spid="51"/>
                                        </p:tgtEl>
                                        <p:attrNameLst>
                                          <p:attrName>style.visibility</p:attrName>
                                        </p:attrNameLst>
                                      </p:cBhvr>
                                      <p:to>
                                        <p:strVal val="hidden"/>
                                      </p:to>
                                    </p:set>
                                  </p:childTnLst>
                                </p:cTn>
                              </p:par>
                              <p:par>
                                <p:cTn id="32" presetID="1" presetClass="exit" presetSubtype="0" fill="hold" nodeType="withEffect">
                                  <p:stCondLst>
                                    <p:cond delay="0"/>
                                  </p:stCondLst>
                                  <p:childTnLst>
                                    <p:set>
                                      <p:cBhvr>
                                        <p:cTn id="33" dur="1" fill="hold">
                                          <p:stCondLst>
                                            <p:cond delay="0"/>
                                          </p:stCondLst>
                                        </p:cTn>
                                        <p:tgtEl>
                                          <p:spTgt spid="59"/>
                                        </p:tgtEl>
                                        <p:attrNameLst>
                                          <p:attrName>style.visibility</p:attrName>
                                        </p:attrNameLst>
                                      </p:cBhvr>
                                      <p:to>
                                        <p:strVal val="hidden"/>
                                      </p:to>
                                    </p:set>
                                  </p:childTnLst>
                                </p:cTn>
                              </p:par>
                              <p:par>
                                <p:cTn id="34" presetID="1" presetClass="exit" presetSubtype="0" fill="hold" grpId="0" nodeType="withEffect">
                                  <p:stCondLst>
                                    <p:cond delay="0"/>
                                  </p:stCondLst>
                                  <p:childTnLst>
                                    <p:set>
                                      <p:cBhvr>
                                        <p:cTn id="35" dur="1" fill="hold">
                                          <p:stCondLst>
                                            <p:cond delay="0"/>
                                          </p:stCondLst>
                                        </p:cTn>
                                        <p:tgtEl>
                                          <p:spTgt spid="70"/>
                                        </p:tgtEl>
                                        <p:attrNameLst>
                                          <p:attrName>style.visibility</p:attrName>
                                        </p:attrNameLst>
                                      </p:cBhvr>
                                      <p:to>
                                        <p:strVal val="hidden"/>
                                      </p:to>
                                    </p:set>
                                  </p:childTnLst>
                                </p:cTn>
                              </p:par>
                              <p:par>
                                <p:cTn id="36" presetID="1" presetClass="exit" presetSubtype="0" fill="hold" grpId="0" nodeType="withEffect">
                                  <p:stCondLst>
                                    <p:cond delay="0"/>
                                  </p:stCondLst>
                                  <p:childTnLst>
                                    <p:set>
                                      <p:cBhvr>
                                        <p:cTn id="37" dur="1" fill="hold">
                                          <p:stCondLst>
                                            <p:cond delay="0"/>
                                          </p:stCondLst>
                                        </p:cTn>
                                        <p:tgtEl>
                                          <p:spTgt spid="71"/>
                                        </p:tgtEl>
                                        <p:attrNameLst>
                                          <p:attrName>style.visibility</p:attrName>
                                        </p:attrNameLst>
                                      </p:cBhvr>
                                      <p:to>
                                        <p:strVal val="hidden"/>
                                      </p:to>
                                    </p:set>
                                  </p:childTnLst>
                                </p:cTn>
                              </p:par>
                              <p:par>
                                <p:cTn id="38" presetID="1" presetClass="exit" presetSubtype="0" fill="hold" grpId="0" nodeType="withEffect">
                                  <p:stCondLst>
                                    <p:cond delay="0"/>
                                  </p:stCondLst>
                                  <p:childTnLst>
                                    <p:set>
                                      <p:cBhvr>
                                        <p:cTn id="39" dur="1" fill="hold">
                                          <p:stCondLst>
                                            <p:cond delay="0"/>
                                          </p:stCondLst>
                                        </p:cTn>
                                        <p:tgtEl>
                                          <p:spTgt spid="72"/>
                                        </p:tgtEl>
                                        <p:attrNameLst>
                                          <p:attrName>style.visibility</p:attrName>
                                        </p:attrNameLst>
                                      </p:cBhvr>
                                      <p:to>
                                        <p:strVal val="hidden"/>
                                      </p:to>
                                    </p:set>
                                  </p:childTnLst>
                                </p:cTn>
                              </p:par>
                            </p:childTnLst>
                          </p:cTn>
                        </p:par>
                      </p:childTnLst>
                    </p:cTn>
                  </p:par>
                </p:childTnLst>
              </p:cTn>
              <p:nextCondLst>
                <p:cond evt="onClick" delay="0">
                  <p:tgtEl>
                    <p:spTgt spid="6"/>
                  </p:tgtEl>
                </p:cond>
              </p:nextCondLst>
            </p:seq>
            <p:seq concurrent="1" nextAc="seek">
              <p:cTn id="40" restart="whenNotActive" fill="hold" evtFilter="cancelBubble" nodeType="interactiveSeq">
                <p:stCondLst>
                  <p:cond evt="onClick" delay="0">
                    <p:tgtEl>
                      <p:spTgt spid="7"/>
                    </p:tgtEl>
                  </p:cond>
                </p:stCondLst>
                <p:endSync evt="end" delay="0">
                  <p:rtn val="all"/>
                </p:endSync>
                <p:childTnLst>
                  <p:par>
                    <p:cTn id="41" fill="hold">
                      <p:stCondLst>
                        <p:cond delay="0"/>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43"/>
                                        </p:tgtEl>
                                        <p:attrNameLst>
                                          <p:attrName>style.visibility</p:attrName>
                                        </p:attrNameLst>
                                      </p:cBhvr>
                                      <p:to>
                                        <p:strVal val="visible"/>
                                      </p:to>
                                    </p:set>
                                  </p:childTnLst>
                                </p:cTn>
                              </p:par>
                              <p:par>
                                <p:cTn id="45" presetID="1" presetClass="entr" presetSubtype="0" fill="hold" grpId="1" nodeType="withEffect">
                                  <p:stCondLst>
                                    <p:cond delay="0"/>
                                  </p:stCondLst>
                                  <p:childTnLst>
                                    <p:set>
                                      <p:cBhvr>
                                        <p:cTn id="46" dur="1" fill="hold">
                                          <p:stCondLst>
                                            <p:cond delay="0"/>
                                          </p:stCondLst>
                                        </p:cTn>
                                        <p:tgtEl>
                                          <p:spTgt spid="70"/>
                                        </p:tgtEl>
                                        <p:attrNameLst>
                                          <p:attrName>style.visibility</p:attrName>
                                        </p:attrNameLst>
                                      </p:cBhvr>
                                      <p:to>
                                        <p:strVal val="visible"/>
                                      </p:to>
                                    </p:set>
                                  </p:childTnLst>
                                </p:cTn>
                              </p:par>
                              <p:par>
                                <p:cTn id="47" presetID="1" presetClass="exit" presetSubtype="0" fill="hold" nodeType="withEffect">
                                  <p:stCondLst>
                                    <p:cond delay="0"/>
                                  </p:stCondLst>
                                  <p:childTnLst>
                                    <p:set>
                                      <p:cBhvr>
                                        <p:cTn id="48" dur="1" fill="hold">
                                          <p:stCondLst>
                                            <p:cond delay="0"/>
                                          </p:stCondLst>
                                        </p:cTn>
                                        <p:tgtEl>
                                          <p:spTgt spid="35"/>
                                        </p:tgtEl>
                                        <p:attrNameLst>
                                          <p:attrName>style.visibility</p:attrName>
                                        </p:attrNameLst>
                                      </p:cBhvr>
                                      <p:to>
                                        <p:strVal val="hidden"/>
                                      </p:to>
                                    </p:set>
                                  </p:childTnLst>
                                </p:cTn>
                              </p:par>
                              <p:par>
                                <p:cTn id="49" presetID="1" presetClass="exit" presetSubtype="0" fill="hold" nodeType="withEffect">
                                  <p:stCondLst>
                                    <p:cond delay="0"/>
                                  </p:stCondLst>
                                  <p:childTnLst>
                                    <p:set>
                                      <p:cBhvr>
                                        <p:cTn id="50" dur="1" fill="hold">
                                          <p:stCondLst>
                                            <p:cond delay="0"/>
                                          </p:stCondLst>
                                        </p:cTn>
                                        <p:tgtEl>
                                          <p:spTgt spid="51"/>
                                        </p:tgtEl>
                                        <p:attrNameLst>
                                          <p:attrName>style.visibility</p:attrName>
                                        </p:attrNameLst>
                                      </p:cBhvr>
                                      <p:to>
                                        <p:strVal val="hidden"/>
                                      </p:to>
                                    </p:set>
                                  </p:childTnLst>
                                </p:cTn>
                              </p:par>
                              <p:par>
                                <p:cTn id="51" presetID="1" presetClass="exit" presetSubtype="0" fill="hold" nodeType="withEffect">
                                  <p:stCondLst>
                                    <p:cond delay="0"/>
                                  </p:stCondLst>
                                  <p:childTnLst>
                                    <p:set>
                                      <p:cBhvr>
                                        <p:cTn id="52" dur="1" fill="hold">
                                          <p:stCondLst>
                                            <p:cond delay="0"/>
                                          </p:stCondLst>
                                        </p:cTn>
                                        <p:tgtEl>
                                          <p:spTgt spid="59"/>
                                        </p:tgtEl>
                                        <p:attrNameLst>
                                          <p:attrName>style.visibility</p:attrName>
                                        </p:attrNameLst>
                                      </p:cBhvr>
                                      <p:to>
                                        <p:strVal val="hidden"/>
                                      </p:to>
                                    </p:set>
                                  </p:childTnLst>
                                </p:cTn>
                              </p:par>
                              <p:par>
                                <p:cTn id="53" presetID="1" presetClass="exit" presetSubtype="0" fill="hold" grpId="1" nodeType="withEffect">
                                  <p:stCondLst>
                                    <p:cond delay="0"/>
                                  </p:stCondLst>
                                  <p:childTnLst>
                                    <p:set>
                                      <p:cBhvr>
                                        <p:cTn id="54" dur="1" fill="hold">
                                          <p:stCondLst>
                                            <p:cond delay="0"/>
                                          </p:stCondLst>
                                        </p:cTn>
                                        <p:tgtEl>
                                          <p:spTgt spid="69"/>
                                        </p:tgtEl>
                                        <p:attrNameLst>
                                          <p:attrName>style.visibility</p:attrName>
                                        </p:attrNameLst>
                                      </p:cBhvr>
                                      <p:to>
                                        <p:strVal val="hidden"/>
                                      </p:to>
                                    </p:set>
                                  </p:childTnLst>
                                </p:cTn>
                              </p:par>
                              <p:par>
                                <p:cTn id="55" presetID="1" presetClass="exit" presetSubtype="0" fill="hold" grpId="1" nodeType="withEffect">
                                  <p:stCondLst>
                                    <p:cond delay="0"/>
                                  </p:stCondLst>
                                  <p:childTnLst>
                                    <p:set>
                                      <p:cBhvr>
                                        <p:cTn id="56" dur="1" fill="hold">
                                          <p:stCondLst>
                                            <p:cond delay="0"/>
                                          </p:stCondLst>
                                        </p:cTn>
                                        <p:tgtEl>
                                          <p:spTgt spid="71"/>
                                        </p:tgtEl>
                                        <p:attrNameLst>
                                          <p:attrName>style.visibility</p:attrName>
                                        </p:attrNameLst>
                                      </p:cBhvr>
                                      <p:to>
                                        <p:strVal val="hidden"/>
                                      </p:to>
                                    </p:set>
                                  </p:childTnLst>
                                </p:cTn>
                              </p:par>
                              <p:par>
                                <p:cTn id="57" presetID="1" presetClass="exit" presetSubtype="0" fill="hold" grpId="1" nodeType="withEffect">
                                  <p:stCondLst>
                                    <p:cond delay="0"/>
                                  </p:stCondLst>
                                  <p:childTnLst>
                                    <p:set>
                                      <p:cBhvr>
                                        <p:cTn id="58" dur="1" fill="hold">
                                          <p:stCondLst>
                                            <p:cond delay="0"/>
                                          </p:stCondLst>
                                        </p:cTn>
                                        <p:tgtEl>
                                          <p:spTgt spid="72"/>
                                        </p:tgtEl>
                                        <p:attrNameLst>
                                          <p:attrName>style.visibility</p:attrName>
                                        </p:attrNameLst>
                                      </p:cBhvr>
                                      <p:to>
                                        <p:strVal val="hidden"/>
                                      </p:to>
                                    </p:set>
                                  </p:childTnLst>
                                </p:cTn>
                              </p:par>
                            </p:childTnLst>
                          </p:cTn>
                        </p:par>
                      </p:childTnLst>
                    </p:cTn>
                  </p:par>
                </p:childTnLst>
              </p:cTn>
              <p:nextCondLst>
                <p:cond evt="onClick" delay="0">
                  <p:tgtEl>
                    <p:spTgt spid="7"/>
                  </p:tgtEl>
                </p:cond>
              </p:nextCondLst>
            </p:seq>
            <p:seq concurrent="1" nextAc="seek">
              <p:cTn id="59" restart="whenNotActive" fill="hold" evtFilter="cancelBubble" nodeType="interactiveSeq">
                <p:stCondLst>
                  <p:cond evt="onClick" delay="0">
                    <p:tgtEl>
                      <p:spTgt spid="8"/>
                    </p:tgtEl>
                  </p:cond>
                </p:stCondLst>
                <p:endSync evt="end" delay="0">
                  <p:rtn val="all"/>
                </p:endSync>
                <p:childTnLst>
                  <p:par>
                    <p:cTn id="60" fill="hold">
                      <p:stCondLst>
                        <p:cond delay="0"/>
                      </p:stCondLst>
                      <p:childTnLst>
                        <p:par>
                          <p:cTn id="61" fill="hold">
                            <p:stCondLst>
                              <p:cond delay="0"/>
                            </p:stCondLst>
                            <p:childTnLst>
                              <p:par>
                                <p:cTn id="62" presetID="1" presetClass="entr" presetSubtype="0" fill="hold" nodeType="clickEffect">
                                  <p:stCondLst>
                                    <p:cond delay="0"/>
                                  </p:stCondLst>
                                  <p:childTnLst>
                                    <p:set>
                                      <p:cBhvr>
                                        <p:cTn id="63" dur="1" fill="hold">
                                          <p:stCondLst>
                                            <p:cond delay="0"/>
                                          </p:stCondLst>
                                        </p:cTn>
                                        <p:tgtEl>
                                          <p:spTgt spid="51"/>
                                        </p:tgtEl>
                                        <p:attrNameLst>
                                          <p:attrName>style.visibility</p:attrName>
                                        </p:attrNameLst>
                                      </p:cBhvr>
                                      <p:to>
                                        <p:strVal val="visible"/>
                                      </p:to>
                                    </p:set>
                                  </p:childTnLst>
                                </p:cTn>
                              </p:par>
                              <p:par>
                                <p:cTn id="64" presetID="1" presetClass="entr" presetSubtype="0" fill="hold" grpId="2" nodeType="withEffect">
                                  <p:stCondLst>
                                    <p:cond delay="0"/>
                                  </p:stCondLst>
                                  <p:childTnLst>
                                    <p:set>
                                      <p:cBhvr>
                                        <p:cTn id="65" dur="1" fill="hold">
                                          <p:stCondLst>
                                            <p:cond delay="0"/>
                                          </p:stCondLst>
                                        </p:cTn>
                                        <p:tgtEl>
                                          <p:spTgt spid="71"/>
                                        </p:tgtEl>
                                        <p:attrNameLst>
                                          <p:attrName>style.visibility</p:attrName>
                                        </p:attrNameLst>
                                      </p:cBhvr>
                                      <p:to>
                                        <p:strVal val="visible"/>
                                      </p:to>
                                    </p:set>
                                  </p:childTnLst>
                                </p:cTn>
                              </p:par>
                              <p:par>
                                <p:cTn id="66" presetID="1" presetClass="exit" presetSubtype="0" fill="hold" nodeType="withEffect">
                                  <p:stCondLst>
                                    <p:cond delay="0"/>
                                  </p:stCondLst>
                                  <p:childTnLst>
                                    <p:set>
                                      <p:cBhvr>
                                        <p:cTn id="67" dur="1" fill="hold">
                                          <p:stCondLst>
                                            <p:cond delay="0"/>
                                          </p:stCondLst>
                                        </p:cTn>
                                        <p:tgtEl>
                                          <p:spTgt spid="35"/>
                                        </p:tgtEl>
                                        <p:attrNameLst>
                                          <p:attrName>style.visibility</p:attrName>
                                        </p:attrNameLst>
                                      </p:cBhvr>
                                      <p:to>
                                        <p:strVal val="hidden"/>
                                      </p:to>
                                    </p:set>
                                  </p:childTnLst>
                                </p:cTn>
                              </p:par>
                              <p:par>
                                <p:cTn id="68" presetID="1" presetClass="exit" presetSubtype="0" fill="hold" nodeType="withEffect">
                                  <p:stCondLst>
                                    <p:cond delay="0"/>
                                  </p:stCondLst>
                                  <p:childTnLst>
                                    <p:set>
                                      <p:cBhvr>
                                        <p:cTn id="69" dur="1" fill="hold">
                                          <p:stCondLst>
                                            <p:cond delay="0"/>
                                          </p:stCondLst>
                                        </p:cTn>
                                        <p:tgtEl>
                                          <p:spTgt spid="43"/>
                                        </p:tgtEl>
                                        <p:attrNameLst>
                                          <p:attrName>style.visibility</p:attrName>
                                        </p:attrNameLst>
                                      </p:cBhvr>
                                      <p:to>
                                        <p:strVal val="hidden"/>
                                      </p:to>
                                    </p:set>
                                  </p:childTnLst>
                                </p:cTn>
                              </p:par>
                              <p:par>
                                <p:cTn id="70" presetID="1" presetClass="exit" presetSubtype="0" fill="hold" nodeType="withEffect">
                                  <p:stCondLst>
                                    <p:cond delay="0"/>
                                  </p:stCondLst>
                                  <p:childTnLst>
                                    <p:set>
                                      <p:cBhvr>
                                        <p:cTn id="71" dur="1" fill="hold">
                                          <p:stCondLst>
                                            <p:cond delay="0"/>
                                          </p:stCondLst>
                                        </p:cTn>
                                        <p:tgtEl>
                                          <p:spTgt spid="59"/>
                                        </p:tgtEl>
                                        <p:attrNameLst>
                                          <p:attrName>style.visibility</p:attrName>
                                        </p:attrNameLst>
                                      </p:cBhvr>
                                      <p:to>
                                        <p:strVal val="hidden"/>
                                      </p:to>
                                    </p:set>
                                  </p:childTnLst>
                                </p:cTn>
                              </p:par>
                              <p:par>
                                <p:cTn id="72" presetID="1" presetClass="exit" presetSubtype="0" fill="hold" grpId="2" nodeType="withEffect">
                                  <p:stCondLst>
                                    <p:cond delay="0"/>
                                  </p:stCondLst>
                                  <p:childTnLst>
                                    <p:set>
                                      <p:cBhvr>
                                        <p:cTn id="73" dur="1" fill="hold">
                                          <p:stCondLst>
                                            <p:cond delay="0"/>
                                          </p:stCondLst>
                                        </p:cTn>
                                        <p:tgtEl>
                                          <p:spTgt spid="69"/>
                                        </p:tgtEl>
                                        <p:attrNameLst>
                                          <p:attrName>style.visibility</p:attrName>
                                        </p:attrNameLst>
                                      </p:cBhvr>
                                      <p:to>
                                        <p:strVal val="hidden"/>
                                      </p:to>
                                    </p:set>
                                  </p:childTnLst>
                                </p:cTn>
                              </p:par>
                              <p:par>
                                <p:cTn id="74" presetID="1" presetClass="exit" presetSubtype="0" fill="hold" grpId="2" nodeType="withEffect">
                                  <p:stCondLst>
                                    <p:cond delay="0"/>
                                  </p:stCondLst>
                                  <p:childTnLst>
                                    <p:set>
                                      <p:cBhvr>
                                        <p:cTn id="75" dur="1" fill="hold">
                                          <p:stCondLst>
                                            <p:cond delay="0"/>
                                          </p:stCondLst>
                                        </p:cTn>
                                        <p:tgtEl>
                                          <p:spTgt spid="70"/>
                                        </p:tgtEl>
                                        <p:attrNameLst>
                                          <p:attrName>style.visibility</p:attrName>
                                        </p:attrNameLst>
                                      </p:cBhvr>
                                      <p:to>
                                        <p:strVal val="hidden"/>
                                      </p:to>
                                    </p:set>
                                  </p:childTnLst>
                                </p:cTn>
                              </p:par>
                              <p:par>
                                <p:cTn id="76" presetID="1" presetClass="exit" presetSubtype="0" fill="hold" grpId="2" nodeType="withEffect">
                                  <p:stCondLst>
                                    <p:cond delay="0"/>
                                  </p:stCondLst>
                                  <p:childTnLst>
                                    <p:set>
                                      <p:cBhvr>
                                        <p:cTn id="77" dur="1" fill="hold">
                                          <p:stCondLst>
                                            <p:cond delay="0"/>
                                          </p:stCondLst>
                                        </p:cTn>
                                        <p:tgtEl>
                                          <p:spTgt spid="72"/>
                                        </p:tgtEl>
                                        <p:attrNameLst>
                                          <p:attrName>style.visibility</p:attrName>
                                        </p:attrNameLst>
                                      </p:cBhvr>
                                      <p:to>
                                        <p:strVal val="hidden"/>
                                      </p:to>
                                    </p:set>
                                  </p:childTnLst>
                                </p:cTn>
                              </p:par>
                            </p:childTnLst>
                          </p:cTn>
                        </p:par>
                      </p:childTnLst>
                    </p:cTn>
                  </p:par>
                </p:childTnLst>
              </p:cTn>
              <p:nextCondLst>
                <p:cond evt="onClick" delay="0">
                  <p:tgtEl>
                    <p:spTgt spid="8"/>
                  </p:tgtEl>
                </p:cond>
              </p:nextCondLst>
            </p:seq>
            <p:seq concurrent="1" nextAc="seek">
              <p:cTn id="78" restart="whenNotActive" fill="hold" evtFilter="cancelBubble" nodeType="interactiveSeq">
                <p:stCondLst>
                  <p:cond evt="onClick" delay="0">
                    <p:tgtEl>
                      <p:spTgt spid="9"/>
                    </p:tgtEl>
                  </p:cond>
                </p:stCondLst>
                <p:endSync evt="end" delay="0">
                  <p:rtn val="all"/>
                </p:endSync>
                <p:childTnLst>
                  <p:par>
                    <p:cTn id="79" fill="hold">
                      <p:stCondLst>
                        <p:cond delay="0"/>
                      </p:stCondLst>
                      <p:childTnLst>
                        <p:par>
                          <p:cTn id="80" fill="hold">
                            <p:stCondLst>
                              <p:cond delay="0"/>
                            </p:stCondLst>
                            <p:childTnLst>
                              <p:par>
                                <p:cTn id="81" presetID="1" presetClass="entr" presetSubtype="0" fill="hold" nodeType="clickEffect">
                                  <p:stCondLst>
                                    <p:cond delay="0"/>
                                  </p:stCondLst>
                                  <p:childTnLst>
                                    <p:set>
                                      <p:cBhvr>
                                        <p:cTn id="82" dur="1" fill="hold">
                                          <p:stCondLst>
                                            <p:cond delay="0"/>
                                          </p:stCondLst>
                                        </p:cTn>
                                        <p:tgtEl>
                                          <p:spTgt spid="59"/>
                                        </p:tgtEl>
                                        <p:attrNameLst>
                                          <p:attrName>style.visibility</p:attrName>
                                        </p:attrNameLst>
                                      </p:cBhvr>
                                      <p:to>
                                        <p:strVal val="visible"/>
                                      </p:to>
                                    </p:set>
                                  </p:childTnLst>
                                </p:cTn>
                              </p:par>
                              <p:par>
                                <p:cTn id="83" presetID="1" presetClass="entr" presetSubtype="0" fill="hold" grpId="3" nodeType="withEffect">
                                  <p:stCondLst>
                                    <p:cond delay="0"/>
                                  </p:stCondLst>
                                  <p:childTnLst>
                                    <p:set>
                                      <p:cBhvr>
                                        <p:cTn id="84" dur="1" fill="hold">
                                          <p:stCondLst>
                                            <p:cond delay="0"/>
                                          </p:stCondLst>
                                        </p:cTn>
                                        <p:tgtEl>
                                          <p:spTgt spid="72"/>
                                        </p:tgtEl>
                                        <p:attrNameLst>
                                          <p:attrName>style.visibility</p:attrName>
                                        </p:attrNameLst>
                                      </p:cBhvr>
                                      <p:to>
                                        <p:strVal val="visible"/>
                                      </p:to>
                                    </p:set>
                                  </p:childTnLst>
                                </p:cTn>
                              </p:par>
                              <p:par>
                                <p:cTn id="85" presetID="1" presetClass="exit" presetSubtype="0" fill="hold" nodeType="withEffect">
                                  <p:stCondLst>
                                    <p:cond delay="0"/>
                                  </p:stCondLst>
                                  <p:childTnLst>
                                    <p:set>
                                      <p:cBhvr>
                                        <p:cTn id="86" dur="1" fill="hold">
                                          <p:stCondLst>
                                            <p:cond delay="0"/>
                                          </p:stCondLst>
                                        </p:cTn>
                                        <p:tgtEl>
                                          <p:spTgt spid="35"/>
                                        </p:tgtEl>
                                        <p:attrNameLst>
                                          <p:attrName>style.visibility</p:attrName>
                                        </p:attrNameLst>
                                      </p:cBhvr>
                                      <p:to>
                                        <p:strVal val="hidden"/>
                                      </p:to>
                                    </p:set>
                                  </p:childTnLst>
                                </p:cTn>
                              </p:par>
                              <p:par>
                                <p:cTn id="87" presetID="1" presetClass="exit" presetSubtype="0" fill="hold" nodeType="withEffect">
                                  <p:stCondLst>
                                    <p:cond delay="0"/>
                                  </p:stCondLst>
                                  <p:childTnLst>
                                    <p:set>
                                      <p:cBhvr>
                                        <p:cTn id="88" dur="1" fill="hold">
                                          <p:stCondLst>
                                            <p:cond delay="0"/>
                                          </p:stCondLst>
                                        </p:cTn>
                                        <p:tgtEl>
                                          <p:spTgt spid="43"/>
                                        </p:tgtEl>
                                        <p:attrNameLst>
                                          <p:attrName>style.visibility</p:attrName>
                                        </p:attrNameLst>
                                      </p:cBhvr>
                                      <p:to>
                                        <p:strVal val="hidden"/>
                                      </p:to>
                                    </p:set>
                                  </p:childTnLst>
                                </p:cTn>
                              </p:par>
                              <p:par>
                                <p:cTn id="89" presetID="1" presetClass="exit" presetSubtype="0" fill="hold" nodeType="withEffect">
                                  <p:stCondLst>
                                    <p:cond delay="0"/>
                                  </p:stCondLst>
                                  <p:childTnLst>
                                    <p:set>
                                      <p:cBhvr>
                                        <p:cTn id="90" dur="1" fill="hold">
                                          <p:stCondLst>
                                            <p:cond delay="0"/>
                                          </p:stCondLst>
                                        </p:cTn>
                                        <p:tgtEl>
                                          <p:spTgt spid="51"/>
                                        </p:tgtEl>
                                        <p:attrNameLst>
                                          <p:attrName>style.visibility</p:attrName>
                                        </p:attrNameLst>
                                      </p:cBhvr>
                                      <p:to>
                                        <p:strVal val="hidden"/>
                                      </p:to>
                                    </p:set>
                                  </p:childTnLst>
                                </p:cTn>
                              </p:par>
                              <p:par>
                                <p:cTn id="91" presetID="1" presetClass="exit" presetSubtype="0" fill="hold" grpId="3" nodeType="withEffect">
                                  <p:stCondLst>
                                    <p:cond delay="0"/>
                                  </p:stCondLst>
                                  <p:childTnLst>
                                    <p:set>
                                      <p:cBhvr>
                                        <p:cTn id="92" dur="1" fill="hold">
                                          <p:stCondLst>
                                            <p:cond delay="0"/>
                                          </p:stCondLst>
                                        </p:cTn>
                                        <p:tgtEl>
                                          <p:spTgt spid="69"/>
                                        </p:tgtEl>
                                        <p:attrNameLst>
                                          <p:attrName>style.visibility</p:attrName>
                                        </p:attrNameLst>
                                      </p:cBhvr>
                                      <p:to>
                                        <p:strVal val="hidden"/>
                                      </p:to>
                                    </p:set>
                                  </p:childTnLst>
                                </p:cTn>
                              </p:par>
                              <p:par>
                                <p:cTn id="93" presetID="1" presetClass="exit" presetSubtype="0" fill="hold" grpId="3" nodeType="withEffect">
                                  <p:stCondLst>
                                    <p:cond delay="0"/>
                                  </p:stCondLst>
                                  <p:childTnLst>
                                    <p:set>
                                      <p:cBhvr>
                                        <p:cTn id="94" dur="1" fill="hold">
                                          <p:stCondLst>
                                            <p:cond delay="0"/>
                                          </p:stCondLst>
                                        </p:cTn>
                                        <p:tgtEl>
                                          <p:spTgt spid="70"/>
                                        </p:tgtEl>
                                        <p:attrNameLst>
                                          <p:attrName>style.visibility</p:attrName>
                                        </p:attrNameLst>
                                      </p:cBhvr>
                                      <p:to>
                                        <p:strVal val="hidden"/>
                                      </p:to>
                                    </p:set>
                                  </p:childTnLst>
                                </p:cTn>
                              </p:par>
                              <p:par>
                                <p:cTn id="95" presetID="1" presetClass="exit" presetSubtype="0" fill="hold" grpId="3" nodeType="withEffect">
                                  <p:stCondLst>
                                    <p:cond delay="0"/>
                                  </p:stCondLst>
                                  <p:childTnLst>
                                    <p:set>
                                      <p:cBhvr>
                                        <p:cTn id="96" dur="1" fill="hold">
                                          <p:stCondLst>
                                            <p:cond delay="0"/>
                                          </p:stCondLst>
                                        </p:cTn>
                                        <p:tgtEl>
                                          <p:spTgt spid="71"/>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97" restart="whenNotActive" fill="hold" evtFilter="cancelBubble" nodeType="interactiveSeq">
                <p:stCondLst>
                  <p:cond evt="onClick" delay="0">
                    <p:tgtEl>
                      <p:spTgt spid="4"/>
                    </p:tgtEl>
                  </p:cond>
                </p:stCondLst>
                <p:endSync evt="end" delay="0">
                  <p:rtn val="all"/>
                </p:endSync>
                <p:childTnLst>
                  <p:par>
                    <p:cTn id="98" fill="hold">
                      <p:stCondLst>
                        <p:cond delay="0"/>
                      </p:stCondLst>
                      <p:childTnLst>
                        <p:par>
                          <p:cTn id="99" fill="hold">
                            <p:stCondLst>
                              <p:cond delay="0"/>
                            </p:stCondLst>
                            <p:childTnLst>
                              <p:par>
                                <p:cTn id="100" presetID="1" presetClass="exit" presetSubtype="0" fill="hold" nodeType="clickEffect">
                                  <p:stCondLst>
                                    <p:cond delay="0"/>
                                  </p:stCondLst>
                                  <p:childTnLst>
                                    <p:set>
                                      <p:cBhvr>
                                        <p:cTn id="101" dur="1" fill="hold">
                                          <p:stCondLst>
                                            <p:cond delay="0"/>
                                          </p:stCondLst>
                                        </p:cTn>
                                        <p:tgtEl>
                                          <p:spTgt spid="35"/>
                                        </p:tgtEl>
                                        <p:attrNameLst>
                                          <p:attrName>style.visibility</p:attrName>
                                        </p:attrNameLst>
                                      </p:cBhvr>
                                      <p:to>
                                        <p:strVal val="hidden"/>
                                      </p:to>
                                    </p:set>
                                  </p:childTnLst>
                                </p:cTn>
                              </p:par>
                              <p:par>
                                <p:cTn id="102" presetID="1" presetClass="exit" presetSubtype="0" fill="hold" nodeType="withEffect">
                                  <p:stCondLst>
                                    <p:cond delay="0"/>
                                  </p:stCondLst>
                                  <p:childTnLst>
                                    <p:set>
                                      <p:cBhvr>
                                        <p:cTn id="103" dur="1" fill="hold">
                                          <p:stCondLst>
                                            <p:cond delay="0"/>
                                          </p:stCondLst>
                                        </p:cTn>
                                        <p:tgtEl>
                                          <p:spTgt spid="43"/>
                                        </p:tgtEl>
                                        <p:attrNameLst>
                                          <p:attrName>style.visibility</p:attrName>
                                        </p:attrNameLst>
                                      </p:cBhvr>
                                      <p:to>
                                        <p:strVal val="hidden"/>
                                      </p:to>
                                    </p:set>
                                  </p:childTnLst>
                                </p:cTn>
                              </p:par>
                              <p:par>
                                <p:cTn id="104" presetID="1" presetClass="exit" presetSubtype="0" fill="hold" nodeType="withEffect">
                                  <p:stCondLst>
                                    <p:cond delay="0"/>
                                  </p:stCondLst>
                                  <p:childTnLst>
                                    <p:set>
                                      <p:cBhvr>
                                        <p:cTn id="105" dur="1" fill="hold">
                                          <p:stCondLst>
                                            <p:cond delay="0"/>
                                          </p:stCondLst>
                                        </p:cTn>
                                        <p:tgtEl>
                                          <p:spTgt spid="51"/>
                                        </p:tgtEl>
                                        <p:attrNameLst>
                                          <p:attrName>style.visibility</p:attrName>
                                        </p:attrNameLst>
                                      </p:cBhvr>
                                      <p:to>
                                        <p:strVal val="hidden"/>
                                      </p:to>
                                    </p:set>
                                  </p:childTnLst>
                                </p:cTn>
                              </p:par>
                              <p:par>
                                <p:cTn id="106" presetID="1" presetClass="exit" presetSubtype="0" fill="hold" nodeType="withEffect">
                                  <p:stCondLst>
                                    <p:cond delay="0"/>
                                  </p:stCondLst>
                                  <p:childTnLst>
                                    <p:set>
                                      <p:cBhvr>
                                        <p:cTn id="107" dur="1" fill="hold">
                                          <p:stCondLst>
                                            <p:cond delay="0"/>
                                          </p:stCondLst>
                                        </p:cTn>
                                        <p:tgtEl>
                                          <p:spTgt spid="59"/>
                                        </p:tgtEl>
                                        <p:attrNameLst>
                                          <p:attrName>style.visibility</p:attrName>
                                        </p:attrNameLst>
                                      </p:cBhvr>
                                      <p:to>
                                        <p:strVal val="hidden"/>
                                      </p:to>
                                    </p:set>
                                  </p:childTnLst>
                                </p:cTn>
                              </p:par>
                              <p:par>
                                <p:cTn id="108" presetID="1" presetClass="exit" presetSubtype="0" fill="hold" grpId="5" nodeType="withEffect">
                                  <p:stCondLst>
                                    <p:cond delay="0"/>
                                  </p:stCondLst>
                                  <p:childTnLst>
                                    <p:set>
                                      <p:cBhvr>
                                        <p:cTn id="109" dur="1" fill="hold">
                                          <p:stCondLst>
                                            <p:cond delay="0"/>
                                          </p:stCondLst>
                                        </p:cTn>
                                        <p:tgtEl>
                                          <p:spTgt spid="69"/>
                                        </p:tgtEl>
                                        <p:attrNameLst>
                                          <p:attrName>style.visibility</p:attrName>
                                        </p:attrNameLst>
                                      </p:cBhvr>
                                      <p:to>
                                        <p:strVal val="hidden"/>
                                      </p:to>
                                    </p:set>
                                  </p:childTnLst>
                                </p:cTn>
                              </p:par>
                              <p:par>
                                <p:cTn id="110" presetID="1" presetClass="exit" presetSubtype="0" fill="hold" grpId="5" nodeType="withEffect">
                                  <p:stCondLst>
                                    <p:cond delay="0"/>
                                  </p:stCondLst>
                                  <p:childTnLst>
                                    <p:set>
                                      <p:cBhvr>
                                        <p:cTn id="111" dur="1" fill="hold">
                                          <p:stCondLst>
                                            <p:cond delay="0"/>
                                          </p:stCondLst>
                                        </p:cTn>
                                        <p:tgtEl>
                                          <p:spTgt spid="70"/>
                                        </p:tgtEl>
                                        <p:attrNameLst>
                                          <p:attrName>style.visibility</p:attrName>
                                        </p:attrNameLst>
                                      </p:cBhvr>
                                      <p:to>
                                        <p:strVal val="hidden"/>
                                      </p:to>
                                    </p:set>
                                  </p:childTnLst>
                                </p:cTn>
                              </p:par>
                              <p:par>
                                <p:cTn id="112" presetID="1" presetClass="exit" presetSubtype="0" fill="hold" grpId="5" nodeType="withEffect">
                                  <p:stCondLst>
                                    <p:cond delay="0"/>
                                  </p:stCondLst>
                                  <p:childTnLst>
                                    <p:set>
                                      <p:cBhvr>
                                        <p:cTn id="113" dur="1" fill="hold">
                                          <p:stCondLst>
                                            <p:cond delay="0"/>
                                          </p:stCondLst>
                                        </p:cTn>
                                        <p:tgtEl>
                                          <p:spTgt spid="71"/>
                                        </p:tgtEl>
                                        <p:attrNameLst>
                                          <p:attrName>style.visibility</p:attrName>
                                        </p:attrNameLst>
                                      </p:cBhvr>
                                      <p:to>
                                        <p:strVal val="hidden"/>
                                      </p:to>
                                    </p:set>
                                  </p:childTnLst>
                                </p:cTn>
                              </p:par>
                              <p:par>
                                <p:cTn id="114" presetID="1" presetClass="exit" presetSubtype="0" fill="hold" grpId="5" nodeType="withEffect">
                                  <p:stCondLst>
                                    <p:cond delay="0"/>
                                  </p:stCondLst>
                                  <p:childTnLst>
                                    <p:set>
                                      <p:cBhvr>
                                        <p:cTn id="115" dur="1" fill="hold">
                                          <p:stCondLst>
                                            <p:cond delay="0"/>
                                          </p:stCondLst>
                                        </p:cTn>
                                        <p:tgtEl>
                                          <p:spTgt spid="72"/>
                                        </p:tgtEl>
                                        <p:attrNameLst>
                                          <p:attrName>style.visibility</p:attrName>
                                        </p:attrNameLst>
                                      </p:cBhvr>
                                      <p:to>
                                        <p:strVal val="hidden"/>
                                      </p:to>
                                    </p:set>
                                  </p:childTnLst>
                                </p:cTn>
                              </p:par>
                            </p:childTnLst>
                          </p:cTn>
                        </p:par>
                      </p:childTnLst>
                    </p:cTn>
                  </p:par>
                </p:childTnLst>
              </p:cTn>
              <p:nextCondLst>
                <p:cond evt="onClick" delay="0">
                  <p:tgtEl>
                    <p:spTgt spid="4"/>
                  </p:tgtEl>
                </p:cond>
              </p:nextCondLst>
            </p:seq>
          </p:childTnLst>
        </p:cTn>
      </p:par>
    </p:tnLst>
    <p:bldLst>
      <p:bldP spid="69" grpId="0" animBg="1"/>
      <p:bldP spid="69" grpId="1" animBg="1"/>
      <p:bldP spid="69" grpId="2" animBg="1"/>
      <p:bldP spid="69" grpId="3" animBg="1"/>
      <p:bldP spid="69" grpId="4" animBg="1"/>
      <p:bldP spid="69" grpId="5" animBg="1"/>
      <p:bldP spid="70" grpId="0" animBg="1"/>
      <p:bldP spid="70" grpId="1" animBg="1"/>
      <p:bldP spid="70" grpId="2" animBg="1"/>
      <p:bldP spid="70" grpId="3" animBg="1"/>
      <p:bldP spid="70" grpId="4" animBg="1"/>
      <p:bldP spid="70" grpId="5" animBg="1"/>
      <p:bldP spid="71" grpId="0" animBg="1"/>
      <p:bldP spid="71" grpId="1" animBg="1"/>
      <p:bldP spid="71" grpId="2" animBg="1"/>
      <p:bldP spid="71" grpId="3" animBg="1"/>
      <p:bldP spid="71" grpId="4" animBg="1"/>
      <p:bldP spid="71" grpId="5" animBg="1"/>
      <p:bldP spid="72" grpId="0" animBg="1"/>
      <p:bldP spid="72" grpId="1" animBg="1"/>
      <p:bldP spid="72" grpId="2" animBg="1"/>
      <p:bldP spid="72" grpId="3" animBg="1"/>
      <p:bldP spid="72" grpId="4" animBg="1"/>
      <p:bldP spid="72" grpId="5"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13" name="Rectangle 12"/>
          <p:cNvSpPr/>
          <p:nvPr/>
        </p:nvSpPr>
        <p:spPr>
          <a:xfrm>
            <a:off x="-35295" y="5311443"/>
            <a:ext cx="4572000" cy="646331"/>
          </a:xfrm>
          <a:prstGeom prst="rect">
            <a:avLst/>
          </a:prstGeom>
        </p:spPr>
        <p:txBody>
          <a:bodyPr>
            <a:spAutoFit/>
          </a:bodyPr>
          <a:lstStyle/>
          <a:p>
            <a:r>
              <a:rPr lang="en-US" dirty="0"/>
              <a:t>http://www.miniclip.com/games/8-ball-pool-multiplayer/en/gameloader.swf</a:t>
            </a:r>
          </a:p>
        </p:txBody>
      </p:sp>
      <p:sp>
        <p:nvSpPr>
          <p:cNvPr id="14" name="Rectangle 13"/>
          <p:cNvSpPr/>
          <p:nvPr/>
        </p:nvSpPr>
        <p:spPr>
          <a:xfrm>
            <a:off x="4583426" y="5311503"/>
            <a:ext cx="4572000" cy="646331"/>
          </a:xfrm>
          <a:prstGeom prst="rect">
            <a:avLst/>
          </a:prstGeom>
        </p:spPr>
        <p:txBody>
          <a:bodyPr>
            <a:spAutoFit/>
          </a:bodyPr>
          <a:lstStyle/>
          <a:p>
            <a:r>
              <a:rPr lang="en-US" dirty="0"/>
              <a:t>http://www.wpfriv.com/demo/wp-content/uploads/swf/Goodgame-Empire.swf</a:t>
            </a:r>
          </a:p>
        </p:txBody>
      </p:sp>
      <p:sp>
        <p:nvSpPr>
          <p:cNvPr id="15" name="Rectangle 14"/>
          <p:cNvSpPr/>
          <p:nvPr/>
        </p:nvSpPr>
        <p:spPr>
          <a:xfrm>
            <a:off x="-35295" y="6101057"/>
            <a:ext cx="4572000" cy="646331"/>
          </a:xfrm>
          <a:prstGeom prst="rect">
            <a:avLst/>
          </a:prstGeom>
        </p:spPr>
        <p:txBody>
          <a:bodyPr>
            <a:spAutoFit/>
          </a:bodyPr>
          <a:lstStyle/>
          <a:p>
            <a:r>
              <a:rPr lang="en-US" dirty="0"/>
              <a:t>http://www.miniclip.com/games/soccer-stars/en/football.swf</a:t>
            </a:r>
          </a:p>
        </p:txBody>
      </p:sp>
      <p:sp>
        <p:nvSpPr>
          <p:cNvPr id="17" name="Rectangle 16"/>
          <p:cNvSpPr/>
          <p:nvPr/>
        </p:nvSpPr>
        <p:spPr>
          <a:xfrm>
            <a:off x="4283828" y="5957834"/>
            <a:ext cx="4572000" cy="646331"/>
          </a:xfrm>
          <a:prstGeom prst="rect">
            <a:avLst/>
          </a:prstGeom>
        </p:spPr>
        <p:txBody>
          <a:bodyPr>
            <a:spAutoFit/>
          </a:bodyPr>
          <a:lstStyle/>
          <a:p>
            <a:r>
              <a:rPr lang="en-US" dirty="0"/>
              <a:t>http://oyunharmani.net/wp-content/uploads/swf/Goodgame-Big-Farm.swf</a:t>
            </a:r>
          </a:p>
        </p:txBody>
      </p:sp>
      <p:sp>
        <p:nvSpPr>
          <p:cNvPr id="237" name="Rectangle 236"/>
          <p:cNvSpPr/>
          <p:nvPr/>
        </p:nvSpPr>
        <p:spPr>
          <a:xfrm>
            <a:off x="1" y="508898"/>
            <a:ext cx="9144001" cy="4643856"/>
          </a:xfrm>
          <a:prstGeom prst="rect">
            <a:avLst/>
          </a:prstGeom>
          <a:solidFill>
            <a:srgbClr val="CDFFE4">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8" name="Rectangle 237"/>
          <p:cNvSpPr/>
          <p:nvPr/>
        </p:nvSpPr>
        <p:spPr>
          <a:xfrm>
            <a:off x="1" y="387356"/>
            <a:ext cx="530942" cy="4756144"/>
          </a:xfrm>
          <a:prstGeom prst="rect">
            <a:avLst/>
          </a:prstGeom>
          <a:solidFill>
            <a:srgbClr val="00D05E"/>
          </a:solidFill>
          <a:ln w="9525">
            <a:noFill/>
          </a:ln>
          <a:effectLst>
            <a:outerShdw blurRad="101600" dist="38100" sx="99000" sy="990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39" name="Bad Piggies"/>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937762" y="838373"/>
            <a:ext cx="681140" cy="682909"/>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240" name="Robot Unicorn"/>
          <p:cNvPicPr>
            <a:picLocks noChangeAspect="1" noChangeArrowheads="1"/>
          </p:cNvPicPr>
          <p:nvPr/>
        </p:nvPicPr>
        <p:blipFill>
          <a:blip r:embed="rId4">
            <a:extLst>
              <a:ext uri="{28A0092B-C50C-407E-A947-70E740481C1C}">
                <a14:useLocalDpi xmlns:a14="http://schemas.microsoft.com/office/drawing/2010/main"/>
              </a:ext>
            </a:extLst>
          </a:blip>
          <a:stretch>
            <a:fillRect/>
          </a:stretch>
        </p:blipFill>
        <p:spPr bwMode="auto">
          <a:xfrm>
            <a:off x="1952743" y="838373"/>
            <a:ext cx="682909" cy="682909"/>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241" name="Plants vs Zombies"/>
          <p:cNvPicPr>
            <a:picLocks noChangeAspect="1" noChangeArrowheads="1"/>
          </p:cNvPicPr>
          <p:nvPr/>
        </p:nvPicPr>
        <p:blipFill>
          <a:blip r:embed="rId5" cstate="screen">
            <a:extLst>
              <a:ext uri="{28A0092B-C50C-407E-A947-70E740481C1C}">
                <a14:useLocalDpi xmlns:a14="http://schemas.microsoft.com/office/drawing/2010/main"/>
              </a:ext>
            </a:extLst>
          </a:blip>
          <a:stretch>
            <a:fillRect/>
          </a:stretch>
        </p:blipFill>
        <p:spPr bwMode="auto">
          <a:xfrm>
            <a:off x="2968608" y="838373"/>
            <a:ext cx="682909" cy="682909"/>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242" name="Bloons"/>
          <p:cNvPicPr>
            <a:picLocks noChangeAspect="1" noChangeArrowheads="1"/>
          </p:cNvPicPr>
          <p:nvPr/>
        </p:nvPicPr>
        <p:blipFill>
          <a:blip r:embed="rId6" cstate="screen">
            <a:extLst>
              <a:ext uri="{28A0092B-C50C-407E-A947-70E740481C1C}">
                <a14:useLocalDpi xmlns:a14="http://schemas.microsoft.com/office/drawing/2010/main"/>
              </a:ext>
            </a:extLst>
          </a:blip>
          <a:stretch>
            <a:fillRect/>
          </a:stretch>
        </p:blipFill>
        <p:spPr bwMode="auto">
          <a:xfrm>
            <a:off x="3982291" y="837282"/>
            <a:ext cx="682909" cy="682909"/>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243" name="TextBox 242"/>
          <p:cNvSpPr txBox="1"/>
          <p:nvPr/>
        </p:nvSpPr>
        <p:spPr>
          <a:xfrm>
            <a:off x="936877" y="1579642"/>
            <a:ext cx="682909" cy="200055"/>
          </a:xfrm>
          <a:prstGeom prst="rect">
            <a:avLst/>
          </a:prstGeom>
          <a:noFill/>
          <a:effectLst>
            <a:outerShdw blurRad="63500" sx="102000" sy="102000" algn="ctr" rotWithShape="0">
              <a:prstClr val="black">
                <a:alpha val="40000"/>
              </a:prstClr>
            </a:outerShdw>
          </a:effectLst>
        </p:spPr>
        <p:txBody>
          <a:bodyPr wrap="square" rtlCol="0">
            <a:spAutoFit/>
          </a:bodyPr>
          <a:lstStyle/>
          <a:p>
            <a:pPr algn="ctr"/>
            <a:r>
              <a:rPr lang="en-US" sz="700" dirty="0" smtClean="0">
                <a:latin typeface="Segoe UI Semilight" panose="020B0402040204020203" pitchFamily="34" charset="0"/>
                <a:cs typeface="Segoe UI Semilight" panose="020B0402040204020203" pitchFamily="34" charset="0"/>
              </a:rPr>
              <a:t>Gravity Guy</a:t>
            </a:r>
            <a:endParaRPr lang="en-US" sz="700" dirty="0">
              <a:latin typeface="Segoe UI Semilight" panose="020B0402040204020203" pitchFamily="34" charset="0"/>
              <a:cs typeface="Segoe UI Semilight" panose="020B0402040204020203" pitchFamily="34" charset="0"/>
            </a:endParaRPr>
          </a:p>
        </p:txBody>
      </p:sp>
      <p:sp>
        <p:nvSpPr>
          <p:cNvPr id="244" name="TextBox 243"/>
          <p:cNvSpPr txBox="1"/>
          <p:nvPr/>
        </p:nvSpPr>
        <p:spPr>
          <a:xfrm>
            <a:off x="1952742" y="1594607"/>
            <a:ext cx="682909" cy="200055"/>
          </a:xfrm>
          <a:prstGeom prst="rect">
            <a:avLst/>
          </a:prstGeom>
          <a:noFill/>
          <a:effectLst>
            <a:outerShdw blurRad="63500" sx="102000" sy="102000" algn="ctr" rotWithShape="0">
              <a:prstClr val="black">
                <a:alpha val="40000"/>
              </a:prstClr>
            </a:outerShdw>
          </a:effectLst>
        </p:spPr>
        <p:txBody>
          <a:bodyPr wrap="square" rtlCol="0">
            <a:spAutoFit/>
          </a:bodyPr>
          <a:lstStyle/>
          <a:p>
            <a:pPr algn="ctr"/>
            <a:r>
              <a:rPr lang="en-US" sz="700" dirty="0" smtClean="0">
                <a:latin typeface="Segoe UI Semilight" panose="020B0402040204020203" pitchFamily="34" charset="0"/>
                <a:cs typeface="Segoe UI Semilight" panose="020B0402040204020203" pitchFamily="34" charset="0"/>
              </a:rPr>
              <a:t>Soccer Stars</a:t>
            </a:r>
            <a:endParaRPr lang="en-US" sz="700" dirty="0">
              <a:latin typeface="Segoe UI Semilight" panose="020B0402040204020203" pitchFamily="34" charset="0"/>
              <a:cs typeface="Segoe UI Semilight" panose="020B0402040204020203" pitchFamily="34" charset="0"/>
            </a:endParaRPr>
          </a:p>
        </p:txBody>
      </p:sp>
      <p:sp>
        <p:nvSpPr>
          <p:cNvPr id="245" name="TextBox 244"/>
          <p:cNvSpPr txBox="1"/>
          <p:nvPr/>
        </p:nvSpPr>
        <p:spPr>
          <a:xfrm>
            <a:off x="2968608" y="1594607"/>
            <a:ext cx="682909" cy="200055"/>
          </a:xfrm>
          <a:prstGeom prst="rect">
            <a:avLst/>
          </a:prstGeom>
          <a:noFill/>
          <a:effectLst>
            <a:outerShdw blurRad="63500" sx="102000" sy="102000" algn="ctr" rotWithShape="0">
              <a:prstClr val="black">
                <a:alpha val="40000"/>
              </a:prstClr>
            </a:outerShdw>
          </a:effectLst>
        </p:spPr>
        <p:txBody>
          <a:bodyPr wrap="square" rtlCol="0">
            <a:spAutoFit/>
          </a:bodyPr>
          <a:lstStyle/>
          <a:p>
            <a:pPr algn="ctr"/>
            <a:r>
              <a:rPr lang="en-US" sz="700" dirty="0" smtClean="0">
                <a:latin typeface="Segoe UI Semilight" panose="020B0402040204020203" pitchFamily="34" charset="0"/>
                <a:cs typeface="Segoe UI Semilight" panose="020B0402040204020203" pitchFamily="34" charset="0"/>
              </a:rPr>
              <a:t>Empire</a:t>
            </a:r>
            <a:endParaRPr lang="en-US" sz="700" dirty="0">
              <a:latin typeface="Segoe UI Semilight" panose="020B0402040204020203" pitchFamily="34" charset="0"/>
              <a:cs typeface="Segoe UI Semilight" panose="020B0402040204020203" pitchFamily="34" charset="0"/>
            </a:endParaRPr>
          </a:p>
        </p:txBody>
      </p:sp>
      <p:sp>
        <p:nvSpPr>
          <p:cNvPr id="246" name="TextBox 245"/>
          <p:cNvSpPr txBox="1"/>
          <p:nvPr/>
        </p:nvSpPr>
        <p:spPr>
          <a:xfrm>
            <a:off x="3982291" y="1598453"/>
            <a:ext cx="682909" cy="200055"/>
          </a:xfrm>
          <a:prstGeom prst="rect">
            <a:avLst/>
          </a:prstGeom>
          <a:noFill/>
          <a:effectLst>
            <a:outerShdw blurRad="63500" sx="102000" sy="102000" algn="ctr" rotWithShape="0">
              <a:prstClr val="black">
                <a:alpha val="40000"/>
              </a:prstClr>
            </a:outerShdw>
          </a:effectLst>
        </p:spPr>
        <p:txBody>
          <a:bodyPr wrap="square" rtlCol="0">
            <a:spAutoFit/>
          </a:bodyPr>
          <a:lstStyle/>
          <a:p>
            <a:pPr algn="ctr"/>
            <a:r>
              <a:rPr lang="en-US" sz="700" dirty="0" smtClean="0">
                <a:latin typeface="Segoe UI Semilight" panose="020B0402040204020203" pitchFamily="34" charset="0"/>
                <a:cs typeface="Segoe UI Semilight" panose="020B0402040204020203" pitchFamily="34" charset="0"/>
              </a:rPr>
              <a:t>Big Farm</a:t>
            </a:r>
            <a:endParaRPr lang="en-US" sz="700" dirty="0">
              <a:latin typeface="Segoe UI Semilight" panose="020B0402040204020203" pitchFamily="34" charset="0"/>
              <a:cs typeface="Segoe UI Semilight" panose="020B0402040204020203" pitchFamily="34" charset="0"/>
            </a:endParaRPr>
          </a:p>
        </p:txBody>
      </p:sp>
      <p:grpSp>
        <p:nvGrpSpPr>
          <p:cNvPr id="247" name="Group 246"/>
          <p:cNvGrpSpPr/>
          <p:nvPr/>
        </p:nvGrpSpPr>
        <p:grpSpPr>
          <a:xfrm>
            <a:off x="7521840" y="4793210"/>
            <a:ext cx="1577164" cy="302494"/>
            <a:chOff x="7519875" y="4793381"/>
            <a:chExt cx="1577164" cy="302494"/>
          </a:xfrm>
        </p:grpSpPr>
        <p:sp>
          <p:nvSpPr>
            <p:cNvPr id="248" name="Rectangle 247"/>
            <p:cNvSpPr/>
            <p:nvPr/>
          </p:nvSpPr>
          <p:spPr>
            <a:xfrm>
              <a:off x="7519875" y="4793381"/>
              <a:ext cx="1577164" cy="302494"/>
            </a:xfrm>
            <a:prstGeom prst="rect">
              <a:avLst/>
            </a:prstGeom>
            <a:solidFill>
              <a:srgbClr val="2FFF8D"/>
            </a:solidFill>
            <a:ln>
              <a:noFill/>
            </a:ln>
            <a:effectLst>
              <a:outerShdw blurRad="1397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9" name="Oval 248"/>
            <p:cNvSpPr/>
            <p:nvPr/>
          </p:nvSpPr>
          <p:spPr>
            <a:xfrm>
              <a:off x="7573097" y="4830326"/>
              <a:ext cx="228600" cy="228600"/>
            </a:xfrm>
            <a:prstGeom prst="ellipse">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250" name="Oval 249"/>
            <p:cNvSpPr/>
            <p:nvPr/>
          </p:nvSpPr>
          <p:spPr>
            <a:xfrm>
              <a:off x="7887938" y="4830326"/>
              <a:ext cx="228600" cy="228600"/>
            </a:xfrm>
            <a:prstGeom prst="ellipse">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251" name="Oval 250">
              <a:hlinkClick r:id="" action="ppaction://macro?name=Slide40.ABadPiggies"/>
            </p:cNvPr>
            <p:cNvSpPr/>
            <p:nvPr/>
          </p:nvSpPr>
          <p:spPr>
            <a:xfrm>
              <a:off x="8202779" y="4830326"/>
              <a:ext cx="228600" cy="228600"/>
            </a:xfrm>
            <a:prstGeom prst="ellipse">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252" name="Oval 251"/>
            <p:cNvSpPr/>
            <p:nvPr/>
          </p:nvSpPr>
          <p:spPr>
            <a:xfrm>
              <a:off x="8517619" y="4830326"/>
              <a:ext cx="228600" cy="228600"/>
            </a:xfrm>
            <a:prstGeom prst="ellipse">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tx1">
                    <a:lumMod val="50000"/>
                    <a:lumOff val="50000"/>
                  </a:schemeClr>
                </a:solidFill>
              </a:endParaRPr>
            </a:p>
          </p:txBody>
        </p:sp>
      </p:grpSp>
      <p:sp>
        <p:nvSpPr>
          <p:cNvPr id="253" name="Oval 252">
            <a:hlinkClick r:id="rId7" action="ppaction://hlinksldjump"/>
          </p:cNvPr>
          <p:cNvSpPr/>
          <p:nvPr/>
        </p:nvSpPr>
        <p:spPr>
          <a:xfrm>
            <a:off x="76689" y="579646"/>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254" name="Oval 253"/>
          <p:cNvSpPr/>
          <p:nvPr/>
        </p:nvSpPr>
        <p:spPr>
          <a:xfrm>
            <a:off x="76689" y="1030419"/>
            <a:ext cx="365760" cy="365760"/>
          </a:xfrm>
          <a:prstGeom prst="ellipse">
            <a:avLst/>
          </a:prstGeom>
          <a:solidFill>
            <a:schemeClr val="bg1">
              <a:lumMod val="9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255" name="Oval 254">
            <a:hlinkClick r:id="rId8" action="ppaction://hlinksldjump"/>
          </p:cNvPr>
          <p:cNvSpPr/>
          <p:nvPr/>
        </p:nvSpPr>
        <p:spPr>
          <a:xfrm>
            <a:off x="76689" y="1481192"/>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257" name="TextBox 256">
            <a:hlinkClick r:id="rId7" action="ppaction://hlinksldjump"/>
          </p:cNvPr>
          <p:cNvSpPr txBox="1">
            <a:spLocks noChangeAspect="1"/>
          </p:cNvSpPr>
          <p:nvPr/>
        </p:nvSpPr>
        <p:spPr>
          <a:xfrm>
            <a:off x="144153" y="581766"/>
            <a:ext cx="230832" cy="257697"/>
          </a:xfrm>
          <a:prstGeom prst="rect">
            <a:avLst/>
          </a:prstGeom>
          <a:noFill/>
        </p:spPr>
        <p:txBody>
          <a:bodyPr wrap="none" lIns="0" tIns="0" rIns="0" bIns="0" rtlCol="0" anchor="ctr" anchorCtr="1">
            <a:noAutofit/>
          </a:bodyPr>
          <a:lstStyle/>
          <a:p>
            <a:r>
              <a:rPr lang="en-US" sz="2000" b="1" dirty="0" smtClean="0">
                <a:latin typeface="Segoe UI" panose="020B0502040204020203" pitchFamily="34" charset="0"/>
                <a:cs typeface="Segoe UI" panose="020B0502040204020203" pitchFamily="34" charset="0"/>
                <a:sym typeface="Webdings"/>
              </a:rPr>
              <a:t></a:t>
            </a:r>
            <a:endParaRPr lang="en-US" sz="2000" b="1" dirty="0">
              <a:latin typeface="Segoe UI" panose="020B0502040204020203" pitchFamily="34" charset="0"/>
              <a:cs typeface="Segoe UI" panose="020B0502040204020203" pitchFamily="34" charset="0"/>
            </a:endParaRPr>
          </a:p>
        </p:txBody>
      </p:sp>
      <p:sp>
        <p:nvSpPr>
          <p:cNvPr id="264" name="Rectangle 263"/>
          <p:cNvSpPr/>
          <p:nvPr/>
        </p:nvSpPr>
        <p:spPr>
          <a:xfrm>
            <a:off x="6724650" y="508899"/>
            <a:ext cx="2419351" cy="234532"/>
          </a:xfrm>
          <a:prstGeom prst="rect">
            <a:avLst/>
          </a:prstGeom>
          <a:gradFill flip="none" rotWithShape="1">
            <a:gsLst>
              <a:gs pos="0">
                <a:schemeClr val="bg1">
                  <a:alpha val="0"/>
                </a:schemeClr>
              </a:gs>
              <a:gs pos="85000">
                <a:srgbClr val="00D05E"/>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5" name="TextBox 264"/>
          <p:cNvSpPr txBox="1"/>
          <p:nvPr/>
        </p:nvSpPr>
        <p:spPr>
          <a:xfrm>
            <a:off x="8413738" y="499207"/>
            <a:ext cx="720069" cy="253916"/>
          </a:xfrm>
          <a:prstGeom prst="rect">
            <a:avLst/>
          </a:prstGeom>
          <a:noFill/>
        </p:spPr>
        <p:txBody>
          <a:bodyPr wrap="none" rtlCol="0">
            <a:spAutoFit/>
          </a:bodyPr>
          <a:lstStyle/>
          <a:p>
            <a:pPr algn="r"/>
            <a:r>
              <a:rPr lang="en-US" sz="1050" dirty="0" smtClean="0">
                <a:solidFill>
                  <a:schemeClr val="bg1"/>
                </a:solidFill>
                <a:latin typeface="Segoe UI Semilight" panose="020B0402040204020203" pitchFamily="34" charset="0"/>
                <a:cs typeface="Segoe UI Semilight" panose="020B0402040204020203" pitchFamily="34" charset="0"/>
              </a:rPr>
              <a:t>MINICLIP</a:t>
            </a:r>
            <a:endParaRPr lang="en-US" sz="1050" dirty="0">
              <a:solidFill>
                <a:schemeClr val="bg1"/>
              </a:solidFill>
              <a:latin typeface="Segoe UI Semilight" panose="020B0402040204020203" pitchFamily="34" charset="0"/>
              <a:cs typeface="Segoe UI Semilight" panose="020B0402040204020203" pitchFamily="34" charset="0"/>
            </a:endParaRPr>
          </a:p>
        </p:txBody>
      </p:sp>
      <p:pic>
        <p:nvPicPr>
          <p:cNvPr id="266" name="Picture 265"/>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139391" y="1121280"/>
            <a:ext cx="232957" cy="193564"/>
          </a:xfrm>
          <a:prstGeom prst="rect">
            <a:avLst/>
          </a:prstGeom>
        </p:spPr>
      </p:pic>
      <p:pic>
        <p:nvPicPr>
          <p:cNvPr id="267" name="Picture 266">
            <a:hlinkClick r:id="rId8" action="ppaction://hlinksldjump"/>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125718" y="1532883"/>
            <a:ext cx="262378" cy="262378"/>
          </a:xfrm>
          <a:prstGeom prst="rect">
            <a:avLst/>
          </a:prstGeom>
        </p:spPr>
      </p:pic>
      <p:grpSp>
        <p:nvGrpSpPr>
          <p:cNvPr id="268" name="Group 267"/>
          <p:cNvGrpSpPr/>
          <p:nvPr/>
        </p:nvGrpSpPr>
        <p:grpSpPr>
          <a:xfrm>
            <a:off x="7521840" y="4793210"/>
            <a:ext cx="1577164" cy="302494"/>
            <a:chOff x="7519875" y="4793381"/>
            <a:chExt cx="1577164" cy="302494"/>
          </a:xfrm>
        </p:grpSpPr>
        <p:sp>
          <p:nvSpPr>
            <p:cNvPr id="269" name="Rectangle 268"/>
            <p:cNvSpPr/>
            <p:nvPr/>
          </p:nvSpPr>
          <p:spPr>
            <a:xfrm>
              <a:off x="7519875" y="4793381"/>
              <a:ext cx="1577164" cy="302494"/>
            </a:xfrm>
            <a:prstGeom prst="rect">
              <a:avLst/>
            </a:prstGeom>
            <a:solidFill>
              <a:srgbClr val="2FFF8D"/>
            </a:solidFill>
            <a:ln>
              <a:noFill/>
            </a:ln>
            <a:effectLst>
              <a:outerShdw blurRad="1397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0" name="Oval 269">
              <a:hlinkClick r:id="rId11" action="ppaction://hlinksldjump"/>
            </p:cNvPr>
            <p:cNvSpPr/>
            <p:nvPr/>
          </p:nvSpPr>
          <p:spPr>
            <a:xfrm>
              <a:off x="7573097" y="4830326"/>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a:solidFill>
                    <a:schemeClr val="bg1">
                      <a:lumMod val="65000"/>
                    </a:schemeClr>
                  </a:solidFill>
                  <a:sym typeface="Wingdings 3"/>
                </a:rPr>
                <a:t></a:t>
              </a:r>
              <a:endParaRPr lang="en-US" sz="800" dirty="0">
                <a:solidFill>
                  <a:schemeClr val="bg1">
                    <a:lumMod val="65000"/>
                  </a:schemeClr>
                </a:solidFill>
              </a:endParaRPr>
            </a:p>
          </p:txBody>
        </p:sp>
        <p:sp>
          <p:nvSpPr>
            <p:cNvPr id="271" name="Oval 270"/>
            <p:cNvSpPr/>
            <p:nvPr/>
          </p:nvSpPr>
          <p:spPr>
            <a:xfrm>
              <a:off x="7887938" y="4830326"/>
              <a:ext cx="228600" cy="228600"/>
            </a:xfrm>
            <a:prstGeom prst="ellipse">
              <a:avLst/>
            </a:prstGeom>
            <a:gradFill>
              <a:gsLst>
                <a:gs pos="0">
                  <a:srgbClr val="00D05E"/>
                </a:gs>
                <a:gs pos="100000">
                  <a:srgbClr val="00CC5C"/>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272" name="Oval 271">
              <a:hlinkClick r:id="" action="ppaction://macro?name=Slide40.ABadPiggies"/>
            </p:cNvPr>
            <p:cNvSpPr/>
            <p:nvPr/>
          </p:nvSpPr>
          <p:spPr>
            <a:xfrm>
              <a:off x="8202779" y="4830326"/>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273" name="Oval 272"/>
            <p:cNvSpPr/>
            <p:nvPr/>
          </p:nvSpPr>
          <p:spPr>
            <a:xfrm>
              <a:off x="8517619" y="4830326"/>
              <a:ext cx="228600" cy="228600"/>
            </a:xfrm>
            <a:prstGeom prst="ellipse">
              <a:avLst/>
            </a:prstGeom>
            <a:gradFill>
              <a:gsLst>
                <a:gs pos="0">
                  <a:srgbClr val="00D05E"/>
                </a:gs>
                <a:gs pos="100000">
                  <a:srgbClr val="00CC5C"/>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a:solidFill>
                    <a:schemeClr val="tx1">
                      <a:lumMod val="50000"/>
                      <a:lumOff val="50000"/>
                    </a:schemeClr>
                  </a:solidFill>
                  <a:sym typeface="Webdings"/>
                </a:rPr>
                <a:t></a:t>
              </a:r>
              <a:endParaRPr lang="en-US" sz="900" dirty="0">
                <a:solidFill>
                  <a:schemeClr val="tx1">
                    <a:lumMod val="50000"/>
                    <a:lumOff val="50000"/>
                  </a:schemeClr>
                </a:solidFill>
              </a:endParaRPr>
            </a:p>
          </p:txBody>
        </p:sp>
        <p:sp>
          <p:nvSpPr>
            <p:cNvPr id="274" name="Rectangle 273"/>
            <p:cNvSpPr>
              <a:spLocks noChangeAspect="1"/>
            </p:cNvSpPr>
            <p:nvPr/>
          </p:nvSpPr>
          <p:spPr>
            <a:xfrm>
              <a:off x="7936932" y="4879991"/>
              <a:ext cx="130611" cy="129747"/>
            </a:xfrm>
            <a:prstGeom prst="rect">
              <a:avLst/>
            </a:prstGeom>
            <a:effectLst/>
          </p:spPr>
          <p:txBody>
            <a:bodyPr wrap="none" lIns="0" tIns="0" rIns="0" bIns="0">
              <a:prstTxWarp prst="textPlain">
                <a:avLst/>
              </a:prstTxWarp>
              <a:spAutoFit/>
            </a:bodyPr>
            <a:lstStyle/>
            <a:p>
              <a:pPr algn="ctr"/>
              <a:r>
                <a:rPr lang="en-US" sz="2200" b="1" dirty="0">
                  <a:ln w="0">
                    <a:noFill/>
                  </a:ln>
                  <a:solidFill>
                    <a:schemeClr val="tx1">
                      <a:lumMod val="50000"/>
                      <a:lumOff val="50000"/>
                    </a:schemeClr>
                  </a:solidFill>
                  <a:sym typeface="Webdings"/>
                </a:rPr>
                <a:t></a:t>
              </a:r>
              <a:endParaRPr lang="en-US" sz="2200" b="1" dirty="0">
                <a:ln w="0">
                  <a:noFill/>
                </a:ln>
                <a:solidFill>
                  <a:schemeClr val="tx1">
                    <a:lumMod val="50000"/>
                    <a:lumOff val="50000"/>
                  </a:schemeClr>
                </a:solidFill>
              </a:endParaRPr>
            </a:p>
          </p:txBody>
        </p:sp>
        <p:pic>
          <p:nvPicPr>
            <p:cNvPr id="275" name="Picture 2">
              <a:hlinkClick r:id="" action="ppaction://macro?name=Slide43.BGravityGuy"/>
            </p:cNvPr>
            <p:cNvPicPr>
              <a:picLocks noChangeAspect="1" noChangeArrowheads="1"/>
            </p:cNvPicPr>
            <p:nvPr/>
          </p:nvPicPr>
          <p:blipFill>
            <a:blip r:embed="rId12" cstate="screen">
              <a:extLst>
                <a:ext uri="{28A0092B-C50C-407E-A947-70E740481C1C}">
                  <a14:useLocalDpi xmlns:a14="http://schemas.microsoft.com/office/drawing/2010/main"/>
                </a:ext>
              </a:extLst>
            </a:blip>
            <a:stretch>
              <a:fillRect/>
            </a:stretch>
          </p:blipFill>
          <p:spPr bwMode="auto">
            <a:xfrm>
              <a:off x="8261251" y="4888800"/>
              <a:ext cx="111655" cy="111655"/>
            </a:xfrm>
            <a:prstGeom prst="rect">
              <a:avLst/>
            </a:prstGeom>
            <a:noFill/>
            <a:effectLst/>
            <a:extLst>
              <a:ext uri="{909E8E84-426E-40DD-AFC4-6F175D3DCCD1}">
                <a14:hiddenFill xmlns:a14="http://schemas.microsoft.com/office/drawing/2010/main">
                  <a:solidFill>
                    <a:srgbClr val="FFFFFF"/>
                  </a:solidFill>
                </a14:hiddenFill>
              </a:ext>
            </a:extLst>
          </p:spPr>
        </p:pic>
      </p:grpSp>
      <p:grpSp>
        <p:nvGrpSpPr>
          <p:cNvPr id="276" name="Group 275"/>
          <p:cNvGrpSpPr/>
          <p:nvPr/>
        </p:nvGrpSpPr>
        <p:grpSpPr>
          <a:xfrm>
            <a:off x="7521840" y="4793210"/>
            <a:ext cx="1577164" cy="302494"/>
            <a:chOff x="7519875" y="4793381"/>
            <a:chExt cx="1577164" cy="302494"/>
          </a:xfrm>
        </p:grpSpPr>
        <p:sp>
          <p:nvSpPr>
            <p:cNvPr id="277" name="Rectangle 276"/>
            <p:cNvSpPr/>
            <p:nvPr/>
          </p:nvSpPr>
          <p:spPr>
            <a:xfrm>
              <a:off x="7519875" y="4793381"/>
              <a:ext cx="1577164" cy="302494"/>
            </a:xfrm>
            <a:prstGeom prst="rect">
              <a:avLst/>
            </a:prstGeom>
            <a:solidFill>
              <a:srgbClr val="2FFF8D"/>
            </a:solidFill>
            <a:ln>
              <a:noFill/>
            </a:ln>
            <a:effectLst>
              <a:outerShdw blurRad="1397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8" name="Oval 277">
              <a:hlinkClick r:id="rId13" action="ppaction://hlinksldjump"/>
            </p:cNvPr>
            <p:cNvSpPr/>
            <p:nvPr/>
          </p:nvSpPr>
          <p:spPr>
            <a:xfrm>
              <a:off x="7573097" y="4830326"/>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a:solidFill>
                    <a:schemeClr val="bg1">
                      <a:lumMod val="65000"/>
                    </a:schemeClr>
                  </a:solidFill>
                  <a:sym typeface="Wingdings 3"/>
                </a:rPr>
                <a:t></a:t>
              </a:r>
              <a:endParaRPr lang="en-US" sz="800" dirty="0">
                <a:solidFill>
                  <a:schemeClr val="bg1">
                    <a:lumMod val="65000"/>
                  </a:schemeClr>
                </a:solidFill>
              </a:endParaRPr>
            </a:p>
          </p:txBody>
        </p:sp>
        <p:sp>
          <p:nvSpPr>
            <p:cNvPr id="279" name="Oval 278"/>
            <p:cNvSpPr/>
            <p:nvPr/>
          </p:nvSpPr>
          <p:spPr>
            <a:xfrm>
              <a:off x="7887938" y="4830326"/>
              <a:ext cx="228600" cy="228600"/>
            </a:xfrm>
            <a:prstGeom prst="ellipse">
              <a:avLst/>
            </a:prstGeom>
            <a:gradFill>
              <a:gsLst>
                <a:gs pos="0">
                  <a:srgbClr val="00D05E"/>
                </a:gs>
                <a:gs pos="100000">
                  <a:srgbClr val="00CC5C"/>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280" name="Oval 279">
              <a:hlinkClick r:id="" action="ppaction://macro?name=Slide40.ABadPiggies"/>
            </p:cNvPr>
            <p:cNvSpPr/>
            <p:nvPr/>
          </p:nvSpPr>
          <p:spPr>
            <a:xfrm>
              <a:off x="8202779" y="4830326"/>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281" name="Oval 280"/>
            <p:cNvSpPr/>
            <p:nvPr/>
          </p:nvSpPr>
          <p:spPr>
            <a:xfrm>
              <a:off x="8517619" y="4830326"/>
              <a:ext cx="228600" cy="228600"/>
            </a:xfrm>
            <a:prstGeom prst="ellipse">
              <a:avLst/>
            </a:prstGeom>
            <a:gradFill>
              <a:gsLst>
                <a:gs pos="0">
                  <a:srgbClr val="00D05E"/>
                </a:gs>
                <a:gs pos="100000">
                  <a:srgbClr val="00CC5C"/>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a:solidFill>
                    <a:schemeClr val="tx1">
                      <a:lumMod val="50000"/>
                      <a:lumOff val="50000"/>
                    </a:schemeClr>
                  </a:solidFill>
                  <a:sym typeface="Webdings"/>
                </a:rPr>
                <a:t></a:t>
              </a:r>
              <a:endParaRPr lang="en-US" sz="900" dirty="0">
                <a:solidFill>
                  <a:schemeClr val="tx1">
                    <a:lumMod val="50000"/>
                    <a:lumOff val="50000"/>
                  </a:schemeClr>
                </a:solidFill>
              </a:endParaRPr>
            </a:p>
          </p:txBody>
        </p:sp>
        <p:sp>
          <p:nvSpPr>
            <p:cNvPr id="282" name="Rectangle 281"/>
            <p:cNvSpPr>
              <a:spLocks noChangeAspect="1"/>
            </p:cNvSpPr>
            <p:nvPr/>
          </p:nvSpPr>
          <p:spPr>
            <a:xfrm>
              <a:off x="7936932" y="4879991"/>
              <a:ext cx="130611" cy="129747"/>
            </a:xfrm>
            <a:prstGeom prst="rect">
              <a:avLst/>
            </a:prstGeom>
            <a:effectLst/>
          </p:spPr>
          <p:txBody>
            <a:bodyPr wrap="none" lIns="0" tIns="0" rIns="0" bIns="0">
              <a:prstTxWarp prst="textPlain">
                <a:avLst/>
              </a:prstTxWarp>
              <a:spAutoFit/>
            </a:bodyPr>
            <a:lstStyle/>
            <a:p>
              <a:pPr algn="ctr"/>
              <a:r>
                <a:rPr lang="en-US" sz="2200" b="1" dirty="0">
                  <a:ln w="0">
                    <a:noFill/>
                  </a:ln>
                  <a:solidFill>
                    <a:schemeClr val="tx1">
                      <a:lumMod val="50000"/>
                      <a:lumOff val="50000"/>
                    </a:schemeClr>
                  </a:solidFill>
                  <a:sym typeface="Webdings"/>
                </a:rPr>
                <a:t></a:t>
              </a:r>
              <a:endParaRPr lang="en-US" sz="2200" b="1" dirty="0">
                <a:ln w="0">
                  <a:noFill/>
                </a:ln>
                <a:solidFill>
                  <a:schemeClr val="tx1">
                    <a:lumMod val="50000"/>
                    <a:lumOff val="50000"/>
                  </a:schemeClr>
                </a:solidFill>
              </a:endParaRPr>
            </a:p>
          </p:txBody>
        </p:sp>
        <p:pic>
          <p:nvPicPr>
            <p:cNvPr id="283" name="Picture 2">
              <a:hlinkClick r:id="" action="ppaction://macro?name=Slide43.BSoccerStars"/>
            </p:cNvPr>
            <p:cNvPicPr>
              <a:picLocks noChangeAspect="1" noChangeArrowheads="1"/>
            </p:cNvPicPr>
            <p:nvPr/>
          </p:nvPicPr>
          <p:blipFill>
            <a:blip r:embed="rId12" cstate="screen">
              <a:extLst>
                <a:ext uri="{28A0092B-C50C-407E-A947-70E740481C1C}">
                  <a14:useLocalDpi xmlns:a14="http://schemas.microsoft.com/office/drawing/2010/main"/>
                </a:ext>
              </a:extLst>
            </a:blip>
            <a:stretch>
              <a:fillRect/>
            </a:stretch>
          </p:blipFill>
          <p:spPr bwMode="auto">
            <a:xfrm>
              <a:off x="8261251" y="4888800"/>
              <a:ext cx="111655" cy="111655"/>
            </a:xfrm>
            <a:prstGeom prst="rect">
              <a:avLst/>
            </a:prstGeom>
            <a:noFill/>
            <a:effectLst/>
            <a:extLst>
              <a:ext uri="{909E8E84-426E-40DD-AFC4-6F175D3DCCD1}">
                <a14:hiddenFill xmlns:a14="http://schemas.microsoft.com/office/drawing/2010/main">
                  <a:solidFill>
                    <a:srgbClr val="FFFFFF"/>
                  </a:solidFill>
                </a14:hiddenFill>
              </a:ext>
            </a:extLst>
          </p:spPr>
        </p:pic>
      </p:grpSp>
      <p:grpSp>
        <p:nvGrpSpPr>
          <p:cNvPr id="284" name="Group 283"/>
          <p:cNvGrpSpPr/>
          <p:nvPr/>
        </p:nvGrpSpPr>
        <p:grpSpPr>
          <a:xfrm>
            <a:off x="7521840" y="4793210"/>
            <a:ext cx="1577164" cy="302494"/>
            <a:chOff x="7519875" y="4793381"/>
            <a:chExt cx="1577164" cy="302494"/>
          </a:xfrm>
        </p:grpSpPr>
        <p:sp>
          <p:nvSpPr>
            <p:cNvPr id="285" name="Rectangle 284"/>
            <p:cNvSpPr/>
            <p:nvPr/>
          </p:nvSpPr>
          <p:spPr>
            <a:xfrm>
              <a:off x="7519875" y="4793381"/>
              <a:ext cx="1577164" cy="302494"/>
            </a:xfrm>
            <a:prstGeom prst="rect">
              <a:avLst/>
            </a:prstGeom>
            <a:solidFill>
              <a:srgbClr val="2FFF8D"/>
            </a:solidFill>
            <a:ln>
              <a:noFill/>
            </a:ln>
            <a:effectLst>
              <a:outerShdw blurRad="1397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6" name="Oval 285">
              <a:hlinkClick r:id="" action="ppaction://macro?name=Slide43.Empire"/>
            </p:cNvPr>
            <p:cNvSpPr/>
            <p:nvPr/>
          </p:nvSpPr>
          <p:spPr>
            <a:xfrm>
              <a:off x="7573097" y="4830326"/>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a:solidFill>
                    <a:schemeClr val="bg1">
                      <a:lumMod val="65000"/>
                    </a:schemeClr>
                  </a:solidFill>
                  <a:sym typeface="Wingdings 3"/>
                </a:rPr>
                <a:t></a:t>
              </a:r>
              <a:endParaRPr lang="en-US" sz="800" dirty="0">
                <a:solidFill>
                  <a:schemeClr val="bg1">
                    <a:lumMod val="65000"/>
                  </a:schemeClr>
                </a:solidFill>
              </a:endParaRPr>
            </a:p>
          </p:txBody>
        </p:sp>
        <p:sp>
          <p:nvSpPr>
            <p:cNvPr id="287" name="Oval 286"/>
            <p:cNvSpPr/>
            <p:nvPr/>
          </p:nvSpPr>
          <p:spPr>
            <a:xfrm>
              <a:off x="7887938" y="4830326"/>
              <a:ext cx="228600" cy="228600"/>
            </a:xfrm>
            <a:prstGeom prst="ellipse">
              <a:avLst/>
            </a:prstGeom>
            <a:gradFill>
              <a:gsLst>
                <a:gs pos="0">
                  <a:srgbClr val="00D05E"/>
                </a:gs>
                <a:gs pos="100000">
                  <a:srgbClr val="00CC5C"/>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288" name="Oval 287">
              <a:hlinkClick r:id="" action="ppaction://macro?name=Slide40.ABadPiggies"/>
            </p:cNvPr>
            <p:cNvSpPr/>
            <p:nvPr/>
          </p:nvSpPr>
          <p:spPr>
            <a:xfrm>
              <a:off x="8202779" y="4830326"/>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289" name="Oval 288"/>
            <p:cNvSpPr/>
            <p:nvPr/>
          </p:nvSpPr>
          <p:spPr>
            <a:xfrm>
              <a:off x="8517619" y="4830326"/>
              <a:ext cx="228600" cy="228600"/>
            </a:xfrm>
            <a:prstGeom prst="ellipse">
              <a:avLst/>
            </a:prstGeom>
            <a:gradFill>
              <a:gsLst>
                <a:gs pos="0">
                  <a:srgbClr val="00D05E"/>
                </a:gs>
                <a:gs pos="100000">
                  <a:srgbClr val="00CC5C"/>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a:solidFill>
                    <a:schemeClr val="tx1">
                      <a:lumMod val="50000"/>
                      <a:lumOff val="50000"/>
                    </a:schemeClr>
                  </a:solidFill>
                  <a:sym typeface="Webdings"/>
                </a:rPr>
                <a:t></a:t>
              </a:r>
              <a:endParaRPr lang="en-US" sz="900" dirty="0">
                <a:solidFill>
                  <a:schemeClr val="tx1">
                    <a:lumMod val="50000"/>
                    <a:lumOff val="50000"/>
                  </a:schemeClr>
                </a:solidFill>
              </a:endParaRPr>
            </a:p>
          </p:txBody>
        </p:sp>
        <p:sp>
          <p:nvSpPr>
            <p:cNvPr id="290" name="Rectangle 289"/>
            <p:cNvSpPr>
              <a:spLocks noChangeAspect="1"/>
            </p:cNvSpPr>
            <p:nvPr/>
          </p:nvSpPr>
          <p:spPr>
            <a:xfrm>
              <a:off x="7936932" y="4879991"/>
              <a:ext cx="130611" cy="129747"/>
            </a:xfrm>
            <a:prstGeom prst="rect">
              <a:avLst/>
            </a:prstGeom>
            <a:effectLst/>
          </p:spPr>
          <p:txBody>
            <a:bodyPr wrap="none" lIns="0" tIns="0" rIns="0" bIns="0">
              <a:prstTxWarp prst="textPlain">
                <a:avLst/>
              </a:prstTxWarp>
              <a:spAutoFit/>
            </a:bodyPr>
            <a:lstStyle/>
            <a:p>
              <a:pPr algn="ctr"/>
              <a:r>
                <a:rPr lang="en-US" sz="2200" b="1" dirty="0">
                  <a:ln w="0">
                    <a:noFill/>
                  </a:ln>
                  <a:solidFill>
                    <a:schemeClr val="tx1">
                      <a:lumMod val="50000"/>
                      <a:lumOff val="50000"/>
                    </a:schemeClr>
                  </a:solidFill>
                  <a:sym typeface="Webdings"/>
                </a:rPr>
                <a:t></a:t>
              </a:r>
              <a:endParaRPr lang="en-US" sz="2200" b="1" dirty="0">
                <a:ln w="0">
                  <a:noFill/>
                </a:ln>
                <a:solidFill>
                  <a:schemeClr val="tx1">
                    <a:lumMod val="50000"/>
                    <a:lumOff val="50000"/>
                  </a:schemeClr>
                </a:solidFill>
              </a:endParaRPr>
            </a:p>
          </p:txBody>
        </p:sp>
        <p:pic>
          <p:nvPicPr>
            <p:cNvPr id="291" name="Picture 2">
              <a:hlinkClick r:id="" action="ppaction://macro?name=Slide43.BEmpire"/>
            </p:cNvPr>
            <p:cNvPicPr>
              <a:picLocks noChangeAspect="1" noChangeArrowheads="1"/>
            </p:cNvPicPr>
            <p:nvPr/>
          </p:nvPicPr>
          <p:blipFill>
            <a:blip r:embed="rId12" cstate="screen">
              <a:extLst>
                <a:ext uri="{28A0092B-C50C-407E-A947-70E740481C1C}">
                  <a14:useLocalDpi xmlns:a14="http://schemas.microsoft.com/office/drawing/2010/main"/>
                </a:ext>
              </a:extLst>
            </a:blip>
            <a:stretch>
              <a:fillRect/>
            </a:stretch>
          </p:blipFill>
          <p:spPr bwMode="auto">
            <a:xfrm>
              <a:off x="8261251" y="4888800"/>
              <a:ext cx="111655" cy="111655"/>
            </a:xfrm>
            <a:prstGeom prst="rect">
              <a:avLst/>
            </a:prstGeom>
            <a:noFill/>
            <a:effectLst/>
            <a:extLst>
              <a:ext uri="{909E8E84-426E-40DD-AFC4-6F175D3DCCD1}">
                <a14:hiddenFill xmlns:a14="http://schemas.microsoft.com/office/drawing/2010/main">
                  <a:solidFill>
                    <a:srgbClr val="FFFFFF"/>
                  </a:solidFill>
                </a14:hiddenFill>
              </a:ext>
            </a:extLst>
          </p:spPr>
        </p:pic>
      </p:grpSp>
      <p:grpSp>
        <p:nvGrpSpPr>
          <p:cNvPr id="292" name="Group 291"/>
          <p:cNvGrpSpPr/>
          <p:nvPr/>
        </p:nvGrpSpPr>
        <p:grpSpPr>
          <a:xfrm>
            <a:off x="7521840" y="4793210"/>
            <a:ext cx="1577164" cy="302494"/>
            <a:chOff x="7519875" y="4793381"/>
            <a:chExt cx="1577164" cy="302494"/>
          </a:xfrm>
        </p:grpSpPr>
        <p:sp>
          <p:nvSpPr>
            <p:cNvPr id="293" name="Rectangle 292"/>
            <p:cNvSpPr/>
            <p:nvPr/>
          </p:nvSpPr>
          <p:spPr>
            <a:xfrm>
              <a:off x="7519875" y="4793381"/>
              <a:ext cx="1577164" cy="302494"/>
            </a:xfrm>
            <a:prstGeom prst="rect">
              <a:avLst/>
            </a:prstGeom>
            <a:solidFill>
              <a:srgbClr val="2FFF8D"/>
            </a:solidFill>
            <a:ln>
              <a:noFill/>
            </a:ln>
            <a:effectLst>
              <a:outerShdw blurRad="1397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4" name="Oval 293">
              <a:hlinkClick r:id="rId14" action="ppaction://hlinksldjump"/>
            </p:cNvPr>
            <p:cNvSpPr/>
            <p:nvPr/>
          </p:nvSpPr>
          <p:spPr>
            <a:xfrm>
              <a:off x="7573097" y="4830326"/>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a:solidFill>
                    <a:schemeClr val="bg1">
                      <a:lumMod val="65000"/>
                    </a:schemeClr>
                  </a:solidFill>
                  <a:sym typeface="Wingdings 3"/>
                </a:rPr>
                <a:t></a:t>
              </a:r>
              <a:endParaRPr lang="en-US" sz="800" dirty="0">
                <a:solidFill>
                  <a:schemeClr val="bg1">
                    <a:lumMod val="65000"/>
                  </a:schemeClr>
                </a:solidFill>
              </a:endParaRPr>
            </a:p>
          </p:txBody>
        </p:sp>
        <p:sp>
          <p:nvSpPr>
            <p:cNvPr id="295" name="Oval 294"/>
            <p:cNvSpPr/>
            <p:nvPr/>
          </p:nvSpPr>
          <p:spPr>
            <a:xfrm>
              <a:off x="7887938" y="4830326"/>
              <a:ext cx="228600" cy="228600"/>
            </a:xfrm>
            <a:prstGeom prst="ellipse">
              <a:avLst/>
            </a:prstGeom>
            <a:gradFill>
              <a:gsLst>
                <a:gs pos="0">
                  <a:srgbClr val="00D05E"/>
                </a:gs>
                <a:gs pos="100000">
                  <a:srgbClr val="00CC5C"/>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296" name="Oval 295">
              <a:hlinkClick r:id="" action="ppaction://macro?name=Slide40.ABadPiggies"/>
            </p:cNvPr>
            <p:cNvSpPr/>
            <p:nvPr/>
          </p:nvSpPr>
          <p:spPr>
            <a:xfrm>
              <a:off x="8202779" y="4830326"/>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297" name="Oval 296"/>
            <p:cNvSpPr/>
            <p:nvPr/>
          </p:nvSpPr>
          <p:spPr>
            <a:xfrm>
              <a:off x="8517619" y="4830326"/>
              <a:ext cx="228600" cy="228600"/>
            </a:xfrm>
            <a:prstGeom prst="ellipse">
              <a:avLst/>
            </a:prstGeom>
            <a:gradFill>
              <a:gsLst>
                <a:gs pos="0">
                  <a:srgbClr val="00D05E"/>
                </a:gs>
                <a:gs pos="100000">
                  <a:srgbClr val="00CC5C"/>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a:solidFill>
                    <a:schemeClr val="tx1">
                      <a:lumMod val="50000"/>
                      <a:lumOff val="50000"/>
                    </a:schemeClr>
                  </a:solidFill>
                  <a:sym typeface="Webdings"/>
                </a:rPr>
                <a:t></a:t>
              </a:r>
              <a:endParaRPr lang="en-US" sz="900" dirty="0">
                <a:solidFill>
                  <a:schemeClr val="tx1">
                    <a:lumMod val="50000"/>
                    <a:lumOff val="50000"/>
                  </a:schemeClr>
                </a:solidFill>
              </a:endParaRPr>
            </a:p>
          </p:txBody>
        </p:sp>
        <p:sp>
          <p:nvSpPr>
            <p:cNvPr id="298" name="Rectangle 297"/>
            <p:cNvSpPr>
              <a:spLocks noChangeAspect="1"/>
            </p:cNvSpPr>
            <p:nvPr/>
          </p:nvSpPr>
          <p:spPr>
            <a:xfrm>
              <a:off x="7936932" y="4879991"/>
              <a:ext cx="130611" cy="129747"/>
            </a:xfrm>
            <a:prstGeom prst="rect">
              <a:avLst/>
            </a:prstGeom>
            <a:effectLst/>
          </p:spPr>
          <p:txBody>
            <a:bodyPr wrap="none" lIns="0" tIns="0" rIns="0" bIns="0">
              <a:prstTxWarp prst="textPlain">
                <a:avLst/>
              </a:prstTxWarp>
              <a:spAutoFit/>
            </a:bodyPr>
            <a:lstStyle/>
            <a:p>
              <a:pPr algn="ctr"/>
              <a:r>
                <a:rPr lang="en-US" sz="2200" b="1" dirty="0">
                  <a:ln w="0">
                    <a:noFill/>
                  </a:ln>
                  <a:solidFill>
                    <a:schemeClr val="tx1">
                      <a:lumMod val="50000"/>
                      <a:lumOff val="50000"/>
                    </a:schemeClr>
                  </a:solidFill>
                  <a:sym typeface="Webdings"/>
                </a:rPr>
                <a:t></a:t>
              </a:r>
              <a:endParaRPr lang="en-US" sz="2200" b="1" dirty="0">
                <a:ln w="0">
                  <a:noFill/>
                </a:ln>
                <a:solidFill>
                  <a:schemeClr val="tx1">
                    <a:lumMod val="50000"/>
                    <a:lumOff val="50000"/>
                  </a:schemeClr>
                </a:solidFill>
              </a:endParaRPr>
            </a:p>
          </p:txBody>
        </p:sp>
        <p:pic>
          <p:nvPicPr>
            <p:cNvPr id="299" name="Picture 2">
              <a:hlinkClick r:id="" action="ppaction://macro?name=Slide43.BBigFarm"/>
            </p:cNvPr>
            <p:cNvPicPr>
              <a:picLocks noChangeAspect="1" noChangeArrowheads="1"/>
            </p:cNvPicPr>
            <p:nvPr/>
          </p:nvPicPr>
          <p:blipFill>
            <a:blip r:embed="rId12" cstate="screen">
              <a:extLst>
                <a:ext uri="{28A0092B-C50C-407E-A947-70E740481C1C}">
                  <a14:useLocalDpi xmlns:a14="http://schemas.microsoft.com/office/drawing/2010/main"/>
                </a:ext>
              </a:extLst>
            </a:blip>
            <a:stretch>
              <a:fillRect/>
            </a:stretch>
          </p:blipFill>
          <p:spPr bwMode="auto">
            <a:xfrm>
              <a:off x="8261251" y="4888800"/>
              <a:ext cx="111655" cy="111655"/>
            </a:xfrm>
            <a:prstGeom prst="rect">
              <a:avLst/>
            </a:prstGeom>
            <a:noFill/>
            <a:effectLst/>
            <a:extLst>
              <a:ext uri="{909E8E84-426E-40DD-AFC4-6F175D3DCCD1}">
                <a14:hiddenFill xmlns:a14="http://schemas.microsoft.com/office/drawing/2010/main">
                  <a:solidFill>
                    <a:srgbClr val="FFFFFF"/>
                  </a:solidFill>
                </a14:hiddenFill>
              </a:ext>
            </a:extLst>
          </p:spPr>
        </p:pic>
      </p:grpSp>
      <p:sp>
        <p:nvSpPr>
          <p:cNvPr id="300" name="Rectangle 299"/>
          <p:cNvSpPr/>
          <p:nvPr/>
        </p:nvSpPr>
        <p:spPr>
          <a:xfrm>
            <a:off x="937762" y="837122"/>
            <a:ext cx="682909" cy="682909"/>
          </a:xfrm>
          <a:prstGeom prst="rect">
            <a:avLst/>
          </a:prstGeom>
          <a:solidFill>
            <a:schemeClr val="bg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1" name="Rectangle 300"/>
          <p:cNvSpPr/>
          <p:nvPr/>
        </p:nvSpPr>
        <p:spPr>
          <a:xfrm>
            <a:off x="1952743" y="837121"/>
            <a:ext cx="682909" cy="682909"/>
          </a:xfrm>
          <a:prstGeom prst="rect">
            <a:avLst/>
          </a:prstGeom>
          <a:solidFill>
            <a:schemeClr val="bg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2" name="Rectangle 301"/>
          <p:cNvSpPr/>
          <p:nvPr/>
        </p:nvSpPr>
        <p:spPr>
          <a:xfrm>
            <a:off x="2968607" y="838372"/>
            <a:ext cx="682910" cy="682909"/>
          </a:xfrm>
          <a:prstGeom prst="rect">
            <a:avLst/>
          </a:prstGeom>
          <a:solidFill>
            <a:schemeClr val="bg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3" name="Rectangle 302"/>
          <p:cNvSpPr/>
          <p:nvPr/>
        </p:nvSpPr>
        <p:spPr>
          <a:xfrm>
            <a:off x="3982291" y="836775"/>
            <a:ext cx="682909" cy="680727"/>
          </a:xfrm>
          <a:prstGeom prst="rect">
            <a:avLst/>
          </a:prstGeom>
          <a:solidFill>
            <a:schemeClr val="bg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4" name="Rectangle 303"/>
          <p:cNvSpPr/>
          <p:nvPr/>
        </p:nvSpPr>
        <p:spPr>
          <a:xfrm>
            <a:off x="8792236" y="4793045"/>
            <a:ext cx="304803" cy="302493"/>
          </a:xfrm>
          <a:prstGeom prst="rect">
            <a:avLst/>
          </a:prstGeom>
          <a:solidFill>
            <a:srgbClr val="8BFFB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00" dirty="0">
              <a:solidFill>
                <a:schemeClr val="tx1"/>
              </a:solidFill>
              <a:latin typeface="Segoe UI Light" panose="020B0502040204020203" pitchFamily="34" charset="0"/>
              <a:cs typeface="Segoe UI Light" panose="020B0502040204020203" pitchFamily="34" charset="0"/>
            </a:endParaRPr>
          </a:p>
        </p:txBody>
      </p:sp>
      <p:sp>
        <p:nvSpPr>
          <p:cNvPr id="305" name="TextBox 304"/>
          <p:cNvSpPr txBox="1"/>
          <p:nvPr/>
        </p:nvSpPr>
        <p:spPr>
          <a:xfrm>
            <a:off x="8861623" y="4813766"/>
            <a:ext cx="166027" cy="130861"/>
          </a:xfrm>
          <a:prstGeom prst="rect">
            <a:avLst/>
          </a:prstGeom>
          <a:noFill/>
        </p:spPr>
        <p:txBody>
          <a:bodyPr wrap="none" lIns="0" tIns="0" rIns="0" bIns="0" rtlCol="0" anchor="ctr" anchorCtr="0">
            <a:noAutofit/>
          </a:bodyPr>
          <a:lstStyle/>
          <a:p>
            <a:pPr algn="ctr"/>
            <a:r>
              <a:rPr lang="en-US" dirty="0" smtClean="0">
                <a:latin typeface="Segoe UI Light" panose="020B0502040204020203" pitchFamily="34" charset="0"/>
                <a:cs typeface="Segoe UI Light" panose="020B0502040204020203" pitchFamily="34" charset="0"/>
              </a:rPr>
              <a:t>…</a:t>
            </a:r>
            <a:endParaRPr lang="en-US" dirty="0">
              <a:latin typeface="Segoe UI Light" panose="020B0502040204020203" pitchFamily="34" charset="0"/>
              <a:cs typeface="Segoe UI Light" panose="020B0502040204020203" pitchFamily="34" charset="0"/>
            </a:endParaRPr>
          </a:p>
        </p:txBody>
      </p:sp>
      <p:sp>
        <p:nvSpPr>
          <p:cNvPr id="18" name="Rectangle 17">
            <a:hlinkClick r:id="" action="ppaction://macro?name=Slide43.MiniClip"/>
          </p:cNvPr>
          <p:cNvSpPr/>
          <p:nvPr/>
        </p:nvSpPr>
        <p:spPr>
          <a:xfrm>
            <a:off x="4963598" y="837282"/>
            <a:ext cx="682909" cy="682909"/>
          </a:xfrm>
          <a:prstGeom prst="rect">
            <a:avLst/>
          </a:prstGeom>
          <a:gradFill>
            <a:gsLst>
              <a:gs pos="0">
                <a:srgbClr val="00E668"/>
              </a:gs>
              <a:gs pos="100000">
                <a:srgbClr val="00CC5C"/>
              </a:gs>
            </a:gsLst>
            <a:lin ang="5400000" scaled="1"/>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Segoe UI" panose="020B0502040204020203" pitchFamily="34" charset="0"/>
              <a:cs typeface="Segoe UI" panose="020B0502040204020203" pitchFamily="34" charset="0"/>
            </a:endParaRPr>
          </a:p>
        </p:txBody>
      </p:sp>
      <p:sp>
        <p:nvSpPr>
          <p:cNvPr id="307" name="TextBox 306"/>
          <p:cNvSpPr txBox="1"/>
          <p:nvPr/>
        </p:nvSpPr>
        <p:spPr>
          <a:xfrm>
            <a:off x="4963596" y="1579641"/>
            <a:ext cx="682909" cy="200055"/>
          </a:xfrm>
          <a:prstGeom prst="rect">
            <a:avLst/>
          </a:prstGeom>
          <a:noFill/>
          <a:effectLst>
            <a:outerShdw blurRad="63500" sx="102000" sy="102000" algn="ctr" rotWithShape="0">
              <a:prstClr val="black">
                <a:alpha val="40000"/>
              </a:prstClr>
            </a:outerShdw>
          </a:effectLst>
        </p:spPr>
        <p:txBody>
          <a:bodyPr wrap="square" rtlCol="0">
            <a:spAutoFit/>
          </a:bodyPr>
          <a:lstStyle/>
          <a:p>
            <a:pPr algn="ctr"/>
            <a:r>
              <a:rPr lang="en-US" sz="700" dirty="0" smtClean="0">
                <a:latin typeface="Segoe UI Semilight" panose="020B0402040204020203" pitchFamily="34" charset="0"/>
                <a:cs typeface="Segoe UI Semilight" panose="020B0402040204020203" pitchFamily="34" charset="0"/>
              </a:rPr>
              <a:t>More…</a:t>
            </a:r>
            <a:endParaRPr lang="en-US" sz="700" dirty="0">
              <a:latin typeface="Segoe UI Semilight" panose="020B0402040204020203" pitchFamily="34" charset="0"/>
              <a:cs typeface="Segoe UI Semilight" panose="020B0402040204020203" pitchFamily="34" charset="0"/>
            </a:endParaRPr>
          </a:p>
        </p:txBody>
      </p:sp>
      <p:sp>
        <p:nvSpPr>
          <p:cNvPr id="19" name="Rectangle 18">
            <a:hlinkClick r:id="" action="ppaction://macro?name=Slide43.MiniClip"/>
          </p:cNvPr>
          <p:cNvSpPr/>
          <p:nvPr/>
        </p:nvSpPr>
        <p:spPr>
          <a:xfrm>
            <a:off x="5118943" y="943148"/>
            <a:ext cx="372218" cy="369332"/>
          </a:xfrm>
          <a:prstGeom prst="rect">
            <a:avLst/>
          </a:prstGeom>
        </p:spPr>
        <p:txBody>
          <a:bodyPr wrap="none">
            <a:spAutoFit/>
          </a:bodyPr>
          <a:lstStyle/>
          <a:p>
            <a:pPr algn="ctr"/>
            <a:r>
              <a:rPr lang="en-US" dirty="0">
                <a:solidFill>
                  <a:schemeClr val="bg1"/>
                </a:solidFill>
                <a:latin typeface="Segoe UI Semibold" panose="020B0702040204020203" pitchFamily="34" charset="0"/>
                <a:cs typeface="Segoe UI Semibold" panose="020B0702040204020203" pitchFamily="34" charset="0"/>
              </a:rPr>
              <a:t>…</a:t>
            </a:r>
          </a:p>
        </p:txBody>
      </p:sp>
      <p:sp>
        <p:nvSpPr>
          <p:cNvPr id="77" name="Rectangle 76"/>
          <p:cNvSpPr/>
          <p:nvPr/>
        </p:nvSpPr>
        <p:spPr>
          <a:xfrm>
            <a:off x="-1" y="262010"/>
            <a:ext cx="8887489"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79" name="Rectangle 78"/>
          <p:cNvSpPr/>
          <p:nvPr/>
        </p:nvSpPr>
        <p:spPr>
          <a:xfrm>
            <a:off x="8887489" y="262010"/>
            <a:ext cx="256511"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80" name="Rectangle 79">
            <a:hlinkClick r:id="" action="ppaction://macro?name=Slide12.Games2"/>
          </p:cNvPr>
          <p:cNvSpPr/>
          <p:nvPr/>
        </p:nvSpPr>
        <p:spPr>
          <a:xfrm>
            <a:off x="8630978" y="262010"/>
            <a:ext cx="256511" cy="246888"/>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75" name="Rectangle 74">
            <a:hlinkClick r:id="" action="ppaction://macro?name=Slide12.GamesClose"/>
          </p:cNvPr>
          <p:cNvSpPr/>
          <p:nvPr/>
        </p:nvSpPr>
        <p:spPr>
          <a:xfrm>
            <a:off x="8887489" y="262010"/>
            <a:ext cx="256511"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76" name="Rectangle 75"/>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2" name="Rectangle 81">
            <a:hlinkClick r:id="rId15"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3" name="Rectangle 82">
            <a:hlinkClick r:id="rId16"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4" name="Rectangle 83">
            <a:hlinkClick r:id="rId17"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5" name="Rectangle 84">
            <a:hlinkClick r:id="rId18"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6" name="Rounded Rectangle 85">
            <a:hlinkClick r:id="rId16"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87" name="Rectangle 86">
            <a:hlinkClick r:id="rId18" action="ppaction://hlinksldjump"/>
          </p:cNvPr>
          <p:cNvSpPr/>
          <p:nvPr/>
        </p:nvSpPr>
        <p:spPr>
          <a:xfrm>
            <a:off x="1193936"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8"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89" name="Picture 88">
            <a:hlinkClick r:id="rId18" action="ppaction://hlinksldjump"/>
          </p:cNvPr>
          <p:cNvPicPr>
            <a:picLocks noChangeAspect="1"/>
          </p:cNvPicPr>
          <p:nvPr/>
        </p:nvPicPr>
        <p:blipFill>
          <a:blip r:embed="rId19"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90" name="Picture 2">
            <a:hlinkClick r:id="rId15" action="ppaction://hlinksldjump"/>
          </p:cNvPr>
          <p:cNvPicPr>
            <a:picLocks noChangeAspect="1" noChangeArrowheads="1"/>
          </p:cNvPicPr>
          <p:nvPr/>
        </p:nvPicPr>
        <p:blipFill>
          <a:blip r:embed="rId20"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91" name="Picture 90">
            <a:hlinkClick r:id="rId17" action="ppaction://hlinksldjump"/>
          </p:cNvPr>
          <p:cNvPicPr>
            <a:picLocks noChangeAspect="1"/>
          </p:cNvPicPr>
          <p:nvPr/>
        </p:nvPicPr>
        <p:blipFill>
          <a:blip r:embed="rId21"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92" name="Picture 91">
            <a:hlinkClick r:id="rId18" action="ppaction://hlinksldjump"/>
          </p:cNvPr>
          <p:cNvPicPr>
            <a:picLocks noChangeAspect="1"/>
          </p:cNvPicPr>
          <p:nvPr/>
        </p:nvPicPr>
        <p:blipFill>
          <a:blip r:embed="rId22"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
        <p:nvSpPr>
          <p:cNvPr id="93" name="TextBox 92">
            <a:hlinkClick r:id="rId7" action="ppaction://hlinksldjump"/>
          </p:cNvPr>
          <p:cNvSpPr txBox="1"/>
          <p:nvPr/>
        </p:nvSpPr>
        <p:spPr>
          <a:xfrm>
            <a:off x="0" y="256558"/>
            <a:ext cx="2781299" cy="261594"/>
          </a:xfrm>
          <a:prstGeom prst="rect">
            <a:avLst/>
          </a:prstGeom>
          <a:noFill/>
        </p:spPr>
        <p:txBody>
          <a:bodyPr wrap="square" lIns="91425" tIns="45712" rIns="91425" bIns="45712" rtlCol="0">
            <a:spAutoFit/>
          </a:bodyPr>
          <a:lstStyle/>
          <a:p>
            <a:r>
              <a:rPr lang="en-US" sz="1100" i="1" dirty="0" smtClean="0">
                <a:solidFill>
                  <a:schemeClr val="bg1"/>
                </a:solidFill>
                <a:latin typeface="Segoe UI" pitchFamily="34" charset="0"/>
                <a:cs typeface="Segoe UI" pitchFamily="34" charset="0"/>
              </a:rPr>
              <a:t>GAMES METROPOLIS</a:t>
            </a:r>
            <a:endParaRPr lang="en-US" sz="1100" i="1" dirty="0">
              <a:solidFill>
                <a:schemeClr val="bg1"/>
              </a:solidFill>
              <a:latin typeface="Segoe UI" pitchFamily="34" charset="0"/>
              <a:cs typeface="Segoe UI" pitchFamily="34" charset="0"/>
            </a:endParaRPr>
          </a:p>
        </p:txBody>
      </p:sp>
    </p:spTree>
    <p:extLst>
      <p:ext uri="{BB962C8B-B14F-4D97-AF65-F5344CB8AC3E}">
        <p14:creationId xmlns:p14="http://schemas.microsoft.com/office/powerpoint/2010/main" val="1867236423"/>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68"/>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276"/>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284"/>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0"/>
                                          </p:stCondLst>
                                        </p:cTn>
                                        <p:tgtEl>
                                          <p:spTgt spid="292"/>
                                        </p:tgtEl>
                                        <p:attrNameLst>
                                          <p:attrName>style.visibility</p:attrName>
                                        </p:attrNameLst>
                                      </p:cBhvr>
                                      <p:to>
                                        <p:strVal val="hidden"/>
                                      </p:to>
                                    </p:set>
                                  </p:childTnLst>
                                </p:cTn>
                              </p:par>
                              <p:par>
                                <p:cTn id="13" presetID="1" presetClass="exit" presetSubtype="0" fill="hold" grpId="4" nodeType="withEffect">
                                  <p:stCondLst>
                                    <p:cond delay="0"/>
                                  </p:stCondLst>
                                  <p:childTnLst>
                                    <p:set>
                                      <p:cBhvr>
                                        <p:cTn id="14" dur="1" fill="hold">
                                          <p:stCondLst>
                                            <p:cond delay="0"/>
                                          </p:stCondLst>
                                        </p:cTn>
                                        <p:tgtEl>
                                          <p:spTgt spid="300"/>
                                        </p:tgtEl>
                                        <p:attrNameLst>
                                          <p:attrName>style.visibility</p:attrName>
                                        </p:attrNameLst>
                                      </p:cBhvr>
                                      <p:to>
                                        <p:strVal val="hidden"/>
                                      </p:to>
                                    </p:set>
                                  </p:childTnLst>
                                </p:cTn>
                              </p:par>
                              <p:par>
                                <p:cTn id="15" presetID="1" presetClass="exit" presetSubtype="0" fill="hold" grpId="4" nodeType="withEffect">
                                  <p:stCondLst>
                                    <p:cond delay="0"/>
                                  </p:stCondLst>
                                  <p:childTnLst>
                                    <p:set>
                                      <p:cBhvr>
                                        <p:cTn id="16" dur="1" fill="hold">
                                          <p:stCondLst>
                                            <p:cond delay="0"/>
                                          </p:stCondLst>
                                        </p:cTn>
                                        <p:tgtEl>
                                          <p:spTgt spid="301"/>
                                        </p:tgtEl>
                                        <p:attrNameLst>
                                          <p:attrName>style.visibility</p:attrName>
                                        </p:attrNameLst>
                                      </p:cBhvr>
                                      <p:to>
                                        <p:strVal val="hidden"/>
                                      </p:to>
                                    </p:set>
                                  </p:childTnLst>
                                </p:cTn>
                              </p:par>
                              <p:par>
                                <p:cTn id="17" presetID="1" presetClass="exit" presetSubtype="0" fill="hold" grpId="4" nodeType="withEffect">
                                  <p:stCondLst>
                                    <p:cond delay="0"/>
                                  </p:stCondLst>
                                  <p:childTnLst>
                                    <p:set>
                                      <p:cBhvr>
                                        <p:cTn id="18" dur="1" fill="hold">
                                          <p:stCondLst>
                                            <p:cond delay="0"/>
                                          </p:stCondLst>
                                        </p:cTn>
                                        <p:tgtEl>
                                          <p:spTgt spid="302"/>
                                        </p:tgtEl>
                                        <p:attrNameLst>
                                          <p:attrName>style.visibility</p:attrName>
                                        </p:attrNameLst>
                                      </p:cBhvr>
                                      <p:to>
                                        <p:strVal val="hidden"/>
                                      </p:to>
                                    </p:set>
                                  </p:childTnLst>
                                </p:cTn>
                              </p:par>
                              <p:par>
                                <p:cTn id="19" presetID="1" presetClass="exit" presetSubtype="0" fill="hold" grpId="4" nodeType="withEffect">
                                  <p:stCondLst>
                                    <p:cond delay="0"/>
                                  </p:stCondLst>
                                  <p:childTnLst>
                                    <p:set>
                                      <p:cBhvr>
                                        <p:cTn id="20" dur="1" fill="hold">
                                          <p:stCondLst>
                                            <p:cond delay="0"/>
                                          </p:stCondLst>
                                        </p:cTn>
                                        <p:tgtEl>
                                          <p:spTgt spid="30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1" restart="whenNotActive" fill="hold" evtFilter="cancelBubble" nodeType="interactiveSeq">
                <p:stCondLst>
                  <p:cond evt="onClick" delay="0">
                    <p:tgtEl>
                      <p:spTgt spid="239"/>
                    </p:tgtEl>
                  </p:cond>
                </p:stCondLst>
                <p:endSync evt="end" delay="0">
                  <p:rtn val="all"/>
                </p:endSync>
                <p:childTnLst>
                  <p:par>
                    <p:cTn id="22" fill="hold">
                      <p:stCondLst>
                        <p:cond delay="0"/>
                      </p:stCondLst>
                      <p:childTnLst>
                        <p:par>
                          <p:cTn id="23" fill="hold">
                            <p:stCondLst>
                              <p:cond delay="0"/>
                            </p:stCondLst>
                            <p:childTnLst>
                              <p:par>
                                <p:cTn id="24" presetID="1" presetClass="entr" presetSubtype="0" fill="hold" nodeType="clickEffect">
                                  <p:stCondLst>
                                    <p:cond delay="0"/>
                                  </p:stCondLst>
                                  <p:childTnLst>
                                    <p:set>
                                      <p:cBhvr>
                                        <p:cTn id="25" dur="1" fill="hold">
                                          <p:stCondLst>
                                            <p:cond delay="0"/>
                                          </p:stCondLst>
                                        </p:cTn>
                                        <p:tgtEl>
                                          <p:spTgt spid="268"/>
                                        </p:tgtEl>
                                        <p:attrNameLst>
                                          <p:attrName>style.visibility</p:attrName>
                                        </p:attrNameLst>
                                      </p:cBhvr>
                                      <p:to>
                                        <p:strVal val="visible"/>
                                      </p:to>
                                    </p:set>
                                  </p:childTnLst>
                                </p:cTn>
                              </p:par>
                              <p:par>
                                <p:cTn id="26" presetID="1" presetClass="entr" presetSubtype="0" fill="hold" grpId="0" nodeType="withEffect">
                                  <p:stCondLst>
                                    <p:cond delay="0"/>
                                  </p:stCondLst>
                                  <p:childTnLst>
                                    <p:set>
                                      <p:cBhvr>
                                        <p:cTn id="27" dur="1" fill="hold">
                                          <p:stCondLst>
                                            <p:cond delay="0"/>
                                          </p:stCondLst>
                                        </p:cTn>
                                        <p:tgtEl>
                                          <p:spTgt spid="300"/>
                                        </p:tgtEl>
                                        <p:attrNameLst>
                                          <p:attrName>style.visibility</p:attrName>
                                        </p:attrNameLst>
                                      </p:cBhvr>
                                      <p:to>
                                        <p:strVal val="visible"/>
                                      </p:to>
                                    </p:set>
                                  </p:childTnLst>
                                </p:cTn>
                              </p:par>
                              <p:par>
                                <p:cTn id="28" presetID="1" presetClass="exit" presetSubtype="0" fill="hold" nodeType="withEffect">
                                  <p:stCondLst>
                                    <p:cond delay="0"/>
                                  </p:stCondLst>
                                  <p:childTnLst>
                                    <p:set>
                                      <p:cBhvr>
                                        <p:cTn id="29" dur="1" fill="hold">
                                          <p:stCondLst>
                                            <p:cond delay="0"/>
                                          </p:stCondLst>
                                        </p:cTn>
                                        <p:tgtEl>
                                          <p:spTgt spid="276"/>
                                        </p:tgtEl>
                                        <p:attrNameLst>
                                          <p:attrName>style.visibility</p:attrName>
                                        </p:attrNameLst>
                                      </p:cBhvr>
                                      <p:to>
                                        <p:strVal val="hidden"/>
                                      </p:to>
                                    </p:set>
                                  </p:childTnLst>
                                </p:cTn>
                              </p:par>
                              <p:par>
                                <p:cTn id="30" presetID="1" presetClass="exit" presetSubtype="0" fill="hold" nodeType="withEffect">
                                  <p:stCondLst>
                                    <p:cond delay="0"/>
                                  </p:stCondLst>
                                  <p:childTnLst>
                                    <p:set>
                                      <p:cBhvr>
                                        <p:cTn id="31" dur="1" fill="hold">
                                          <p:stCondLst>
                                            <p:cond delay="0"/>
                                          </p:stCondLst>
                                        </p:cTn>
                                        <p:tgtEl>
                                          <p:spTgt spid="284"/>
                                        </p:tgtEl>
                                        <p:attrNameLst>
                                          <p:attrName>style.visibility</p:attrName>
                                        </p:attrNameLst>
                                      </p:cBhvr>
                                      <p:to>
                                        <p:strVal val="hidden"/>
                                      </p:to>
                                    </p:set>
                                  </p:childTnLst>
                                </p:cTn>
                              </p:par>
                              <p:par>
                                <p:cTn id="32" presetID="1" presetClass="exit" presetSubtype="0" fill="hold" nodeType="withEffect">
                                  <p:stCondLst>
                                    <p:cond delay="0"/>
                                  </p:stCondLst>
                                  <p:childTnLst>
                                    <p:set>
                                      <p:cBhvr>
                                        <p:cTn id="33" dur="1" fill="hold">
                                          <p:stCondLst>
                                            <p:cond delay="0"/>
                                          </p:stCondLst>
                                        </p:cTn>
                                        <p:tgtEl>
                                          <p:spTgt spid="292"/>
                                        </p:tgtEl>
                                        <p:attrNameLst>
                                          <p:attrName>style.visibility</p:attrName>
                                        </p:attrNameLst>
                                      </p:cBhvr>
                                      <p:to>
                                        <p:strVal val="hidden"/>
                                      </p:to>
                                    </p:set>
                                  </p:childTnLst>
                                </p:cTn>
                              </p:par>
                              <p:par>
                                <p:cTn id="34" presetID="1" presetClass="exit" presetSubtype="0" fill="hold" grpId="0" nodeType="withEffect">
                                  <p:stCondLst>
                                    <p:cond delay="0"/>
                                  </p:stCondLst>
                                  <p:childTnLst>
                                    <p:set>
                                      <p:cBhvr>
                                        <p:cTn id="35" dur="1" fill="hold">
                                          <p:stCondLst>
                                            <p:cond delay="0"/>
                                          </p:stCondLst>
                                        </p:cTn>
                                        <p:tgtEl>
                                          <p:spTgt spid="301"/>
                                        </p:tgtEl>
                                        <p:attrNameLst>
                                          <p:attrName>style.visibility</p:attrName>
                                        </p:attrNameLst>
                                      </p:cBhvr>
                                      <p:to>
                                        <p:strVal val="hidden"/>
                                      </p:to>
                                    </p:set>
                                  </p:childTnLst>
                                </p:cTn>
                              </p:par>
                              <p:par>
                                <p:cTn id="36" presetID="1" presetClass="exit" presetSubtype="0" fill="hold" grpId="0" nodeType="withEffect">
                                  <p:stCondLst>
                                    <p:cond delay="0"/>
                                  </p:stCondLst>
                                  <p:childTnLst>
                                    <p:set>
                                      <p:cBhvr>
                                        <p:cTn id="37" dur="1" fill="hold">
                                          <p:stCondLst>
                                            <p:cond delay="0"/>
                                          </p:stCondLst>
                                        </p:cTn>
                                        <p:tgtEl>
                                          <p:spTgt spid="302"/>
                                        </p:tgtEl>
                                        <p:attrNameLst>
                                          <p:attrName>style.visibility</p:attrName>
                                        </p:attrNameLst>
                                      </p:cBhvr>
                                      <p:to>
                                        <p:strVal val="hidden"/>
                                      </p:to>
                                    </p:set>
                                  </p:childTnLst>
                                </p:cTn>
                              </p:par>
                              <p:par>
                                <p:cTn id="38" presetID="1" presetClass="exit" presetSubtype="0" fill="hold" grpId="0" nodeType="withEffect">
                                  <p:stCondLst>
                                    <p:cond delay="0"/>
                                  </p:stCondLst>
                                  <p:childTnLst>
                                    <p:set>
                                      <p:cBhvr>
                                        <p:cTn id="39" dur="1" fill="hold">
                                          <p:stCondLst>
                                            <p:cond delay="0"/>
                                          </p:stCondLst>
                                        </p:cTn>
                                        <p:tgtEl>
                                          <p:spTgt spid="303"/>
                                        </p:tgtEl>
                                        <p:attrNameLst>
                                          <p:attrName>style.visibility</p:attrName>
                                        </p:attrNameLst>
                                      </p:cBhvr>
                                      <p:to>
                                        <p:strVal val="hidden"/>
                                      </p:to>
                                    </p:set>
                                  </p:childTnLst>
                                </p:cTn>
                              </p:par>
                            </p:childTnLst>
                          </p:cTn>
                        </p:par>
                      </p:childTnLst>
                    </p:cTn>
                  </p:par>
                </p:childTnLst>
              </p:cTn>
              <p:nextCondLst>
                <p:cond evt="onClick" delay="0">
                  <p:tgtEl>
                    <p:spTgt spid="239"/>
                  </p:tgtEl>
                </p:cond>
              </p:nextCondLst>
            </p:seq>
            <p:seq concurrent="1" nextAc="seek">
              <p:cTn id="40" restart="whenNotActive" fill="hold" evtFilter="cancelBubble" nodeType="interactiveSeq">
                <p:stCondLst>
                  <p:cond evt="onClick" delay="0">
                    <p:tgtEl>
                      <p:spTgt spid="240"/>
                    </p:tgtEl>
                  </p:cond>
                </p:stCondLst>
                <p:endSync evt="end" delay="0">
                  <p:rtn val="all"/>
                </p:endSync>
                <p:childTnLst>
                  <p:par>
                    <p:cTn id="41" fill="hold">
                      <p:stCondLst>
                        <p:cond delay="0"/>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276"/>
                                        </p:tgtEl>
                                        <p:attrNameLst>
                                          <p:attrName>style.visibility</p:attrName>
                                        </p:attrNameLst>
                                      </p:cBhvr>
                                      <p:to>
                                        <p:strVal val="visible"/>
                                      </p:to>
                                    </p:set>
                                  </p:childTnLst>
                                </p:cTn>
                              </p:par>
                              <p:par>
                                <p:cTn id="45" presetID="1" presetClass="entr" presetSubtype="0" fill="hold" grpId="1" nodeType="withEffect">
                                  <p:stCondLst>
                                    <p:cond delay="0"/>
                                  </p:stCondLst>
                                  <p:childTnLst>
                                    <p:set>
                                      <p:cBhvr>
                                        <p:cTn id="46" dur="1" fill="hold">
                                          <p:stCondLst>
                                            <p:cond delay="0"/>
                                          </p:stCondLst>
                                        </p:cTn>
                                        <p:tgtEl>
                                          <p:spTgt spid="301"/>
                                        </p:tgtEl>
                                        <p:attrNameLst>
                                          <p:attrName>style.visibility</p:attrName>
                                        </p:attrNameLst>
                                      </p:cBhvr>
                                      <p:to>
                                        <p:strVal val="visible"/>
                                      </p:to>
                                    </p:set>
                                  </p:childTnLst>
                                </p:cTn>
                              </p:par>
                              <p:par>
                                <p:cTn id="47" presetID="1" presetClass="exit" presetSubtype="0" fill="hold" nodeType="withEffect">
                                  <p:stCondLst>
                                    <p:cond delay="0"/>
                                  </p:stCondLst>
                                  <p:childTnLst>
                                    <p:set>
                                      <p:cBhvr>
                                        <p:cTn id="48" dur="1" fill="hold">
                                          <p:stCondLst>
                                            <p:cond delay="0"/>
                                          </p:stCondLst>
                                        </p:cTn>
                                        <p:tgtEl>
                                          <p:spTgt spid="268"/>
                                        </p:tgtEl>
                                        <p:attrNameLst>
                                          <p:attrName>style.visibility</p:attrName>
                                        </p:attrNameLst>
                                      </p:cBhvr>
                                      <p:to>
                                        <p:strVal val="hidden"/>
                                      </p:to>
                                    </p:set>
                                  </p:childTnLst>
                                </p:cTn>
                              </p:par>
                              <p:par>
                                <p:cTn id="49" presetID="1" presetClass="exit" presetSubtype="0" fill="hold" nodeType="withEffect">
                                  <p:stCondLst>
                                    <p:cond delay="0"/>
                                  </p:stCondLst>
                                  <p:childTnLst>
                                    <p:set>
                                      <p:cBhvr>
                                        <p:cTn id="50" dur="1" fill="hold">
                                          <p:stCondLst>
                                            <p:cond delay="0"/>
                                          </p:stCondLst>
                                        </p:cTn>
                                        <p:tgtEl>
                                          <p:spTgt spid="284"/>
                                        </p:tgtEl>
                                        <p:attrNameLst>
                                          <p:attrName>style.visibility</p:attrName>
                                        </p:attrNameLst>
                                      </p:cBhvr>
                                      <p:to>
                                        <p:strVal val="hidden"/>
                                      </p:to>
                                    </p:set>
                                  </p:childTnLst>
                                </p:cTn>
                              </p:par>
                              <p:par>
                                <p:cTn id="51" presetID="1" presetClass="exit" presetSubtype="0" fill="hold" nodeType="withEffect">
                                  <p:stCondLst>
                                    <p:cond delay="0"/>
                                  </p:stCondLst>
                                  <p:childTnLst>
                                    <p:set>
                                      <p:cBhvr>
                                        <p:cTn id="52" dur="1" fill="hold">
                                          <p:stCondLst>
                                            <p:cond delay="0"/>
                                          </p:stCondLst>
                                        </p:cTn>
                                        <p:tgtEl>
                                          <p:spTgt spid="292"/>
                                        </p:tgtEl>
                                        <p:attrNameLst>
                                          <p:attrName>style.visibility</p:attrName>
                                        </p:attrNameLst>
                                      </p:cBhvr>
                                      <p:to>
                                        <p:strVal val="hidden"/>
                                      </p:to>
                                    </p:set>
                                  </p:childTnLst>
                                </p:cTn>
                              </p:par>
                              <p:par>
                                <p:cTn id="53" presetID="1" presetClass="exit" presetSubtype="0" fill="hold" grpId="1" nodeType="withEffect">
                                  <p:stCondLst>
                                    <p:cond delay="0"/>
                                  </p:stCondLst>
                                  <p:childTnLst>
                                    <p:set>
                                      <p:cBhvr>
                                        <p:cTn id="54" dur="1" fill="hold">
                                          <p:stCondLst>
                                            <p:cond delay="0"/>
                                          </p:stCondLst>
                                        </p:cTn>
                                        <p:tgtEl>
                                          <p:spTgt spid="300"/>
                                        </p:tgtEl>
                                        <p:attrNameLst>
                                          <p:attrName>style.visibility</p:attrName>
                                        </p:attrNameLst>
                                      </p:cBhvr>
                                      <p:to>
                                        <p:strVal val="hidden"/>
                                      </p:to>
                                    </p:set>
                                  </p:childTnLst>
                                </p:cTn>
                              </p:par>
                              <p:par>
                                <p:cTn id="55" presetID="1" presetClass="exit" presetSubtype="0" fill="hold" grpId="1" nodeType="withEffect">
                                  <p:stCondLst>
                                    <p:cond delay="0"/>
                                  </p:stCondLst>
                                  <p:childTnLst>
                                    <p:set>
                                      <p:cBhvr>
                                        <p:cTn id="56" dur="1" fill="hold">
                                          <p:stCondLst>
                                            <p:cond delay="0"/>
                                          </p:stCondLst>
                                        </p:cTn>
                                        <p:tgtEl>
                                          <p:spTgt spid="302"/>
                                        </p:tgtEl>
                                        <p:attrNameLst>
                                          <p:attrName>style.visibility</p:attrName>
                                        </p:attrNameLst>
                                      </p:cBhvr>
                                      <p:to>
                                        <p:strVal val="hidden"/>
                                      </p:to>
                                    </p:set>
                                  </p:childTnLst>
                                </p:cTn>
                              </p:par>
                              <p:par>
                                <p:cTn id="57" presetID="1" presetClass="exit" presetSubtype="0" fill="hold" grpId="1" nodeType="withEffect">
                                  <p:stCondLst>
                                    <p:cond delay="0"/>
                                  </p:stCondLst>
                                  <p:childTnLst>
                                    <p:set>
                                      <p:cBhvr>
                                        <p:cTn id="58" dur="1" fill="hold">
                                          <p:stCondLst>
                                            <p:cond delay="0"/>
                                          </p:stCondLst>
                                        </p:cTn>
                                        <p:tgtEl>
                                          <p:spTgt spid="303"/>
                                        </p:tgtEl>
                                        <p:attrNameLst>
                                          <p:attrName>style.visibility</p:attrName>
                                        </p:attrNameLst>
                                      </p:cBhvr>
                                      <p:to>
                                        <p:strVal val="hidden"/>
                                      </p:to>
                                    </p:set>
                                  </p:childTnLst>
                                </p:cTn>
                              </p:par>
                            </p:childTnLst>
                          </p:cTn>
                        </p:par>
                      </p:childTnLst>
                    </p:cTn>
                  </p:par>
                </p:childTnLst>
              </p:cTn>
              <p:nextCondLst>
                <p:cond evt="onClick" delay="0">
                  <p:tgtEl>
                    <p:spTgt spid="240"/>
                  </p:tgtEl>
                </p:cond>
              </p:nextCondLst>
            </p:seq>
            <p:seq concurrent="1" nextAc="seek">
              <p:cTn id="59" restart="whenNotActive" fill="hold" evtFilter="cancelBubble" nodeType="interactiveSeq">
                <p:stCondLst>
                  <p:cond evt="onClick" delay="0">
                    <p:tgtEl>
                      <p:spTgt spid="241"/>
                    </p:tgtEl>
                  </p:cond>
                </p:stCondLst>
                <p:endSync evt="end" delay="0">
                  <p:rtn val="all"/>
                </p:endSync>
                <p:childTnLst>
                  <p:par>
                    <p:cTn id="60" fill="hold">
                      <p:stCondLst>
                        <p:cond delay="0"/>
                      </p:stCondLst>
                      <p:childTnLst>
                        <p:par>
                          <p:cTn id="61" fill="hold">
                            <p:stCondLst>
                              <p:cond delay="0"/>
                            </p:stCondLst>
                            <p:childTnLst>
                              <p:par>
                                <p:cTn id="62" presetID="1" presetClass="entr" presetSubtype="0" fill="hold" nodeType="clickEffect">
                                  <p:stCondLst>
                                    <p:cond delay="0"/>
                                  </p:stCondLst>
                                  <p:childTnLst>
                                    <p:set>
                                      <p:cBhvr>
                                        <p:cTn id="63" dur="1" fill="hold">
                                          <p:stCondLst>
                                            <p:cond delay="0"/>
                                          </p:stCondLst>
                                        </p:cTn>
                                        <p:tgtEl>
                                          <p:spTgt spid="284"/>
                                        </p:tgtEl>
                                        <p:attrNameLst>
                                          <p:attrName>style.visibility</p:attrName>
                                        </p:attrNameLst>
                                      </p:cBhvr>
                                      <p:to>
                                        <p:strVal val="visible"/>
                                      </p:to>
                                    </p:set>
                                  </p:childTnLst>
                                </p:cTn>
                              </p:par>
                              <p:par>
                                <p:cTn id="64" presetID="1" presetClass="entr" presetSubtype="0" fill="hold" grpId="2" nodeType="withEffect">
                                  <p:stCondLst>
                                    <p:cond delay="0"/>
                                  </p:stCondLst>
                                  <p:childTnLst>
                                    <p:set>
                                      <p:cBhvr>
                                        <p:cTn id="65" dur="1" fill="hold">
                                          <p:stCondLst>
                                            <p:cond delay="0"/>
                                          </p:stCondLst>
                                        </p:cTn>
                                        <p:tgtEl>
                                          <p:spTgt spid="302"/>
                                        </p:tgtEl>
                                        <p:attrNameLst>
                                          <p:attrName>style.visibility</p:attrName>
                                        </p:attrNameLst>
                                      </p:cBhvr>
                                      <p:to>
                                        <p:strVal val="visible"/>
                                      </p:to>
                                    </p:set>
                                  </p:childTnLst>
                                </p:cTn>
                              </p:par>
                              <p:par>
                                <p:cTn id="66" presetID="1" presetClass="exit" presetSubtype="0" fill="hold" nodeType="withEffect">
                                  <p:stCondLst>
                                    <p:cond delay="0"/>
                                  </p:stCondLst>
                                  <p:childTnLst>
                                    <p:set>
                                      <p:cBhvr>
                                        <p:cTn id="67" dur="1" fill="hold">
                                          <p:stCondLst>
                                            <p:cond delay="0"/>
                                          </p:stCondLst>
                                        </p:cTn>
                                        <p:tgtEl>
                                          <p:spTgt spid="268"/>
                                        </p:tgtEl>
                                        <p:attrNameLst>
                                          <p:attrName>style.visibility</p:attrName>
                                        </p:attrNameLst>
                                      </p:cBhvr>
                                      <p:to>
                                        <p:strVal val="hidden"/>
                                      </p:to>
                                    </p:set>
                                  </p:childTnLst>
                                </p:cTn>
                              </p:par>
                              <p:par>
                                <p:cTn id="68" presetID="1" presetClass="exit" presetSubtype="0" fill="hold" nodeType="withEffect">
                                  <p:stCondLst>
                                    <p:cond delay="0"/>
                                  </p:stCondLst>
                                  <p:childTnLst>
                                    <p:set>
                                      <p:cBhvr>
                                        <p:cTn id="69" dur="1" fill="hold">
                                          <p:stCondLst>
                                            <p:cond delay="0"/>
                                          </p:stCondLst>
                                        </p:cTn>
                                        <p:tgtEl>
                                          <p:spTgt spid="276"/>
                                        </p:tgtEl>
                                        <p:attrNameLst>
                                          <p:attrName>style.visibility</p:attrName>
                                        </p:attrNameLst>
                                      </p:cBhvr>
                                      <p:to>
                                        <p:strVal val="hidden"/>
                                      </p:to>
                                    </p:set>
                                  </p:childTnLst>
                                </p:cTn>
                              </p:par>
                              <p:par>
                                <p:cTn id="70" presetID="1" presetClass="exit" presetSubtype="0" fill="hold" nodeType="withEffect">
                                  <p:stCondLst>
                                    <p:cond delay="0"/>
                                  </p:stCondLst>
                                  <p:childTnLst>
                                    <p:set>
                                      <p:cBhvr>
                                        <p:cTn id="71" dur="1" fill="hold">
                                          <p:stCondLst>
                                            <p:cond delay="0"/>
                                          </p:stCondLst>
                                        </p:cTn>
                                        <p:tgtEl>
                                          <p:spTgt spid="292"/>
                                        </p:tgtEl>
                                        <p:attrNameLst>
                                          <p:attrName>style.visibility</p:attrName>
                                        </p:attrNameLst>
                                      </p:cBhvr>
                                      <p:to>
                                        <p:strVal val="hidden"/>
                                      </p:to>
                                    </p:set>
                                  </p:childTnLst>
                                </p:cTn>
                              </p:par>
                              <p:par>
                                <p:cTn id="72" presetID="1" presetClass="exit" presetSubtype="0" fill="hold" grpId="2" nodeType="withEffect">
                                  <p:stCondLst>
                                    <p:cond delay="0"/>
                                  </p:stCondLst>
                                  <p:childTnLst>
                                    <p:set>
                                      <p:cBhvr>
                                        <p:cTn id="73" dur="1" fill="hold">
                                          <p:stCondLst>
                                            <p:cond delay="0"/>
                                          </p:stCondLst>
                                        </p:cTn>
                                        <p:tgtEl>
                                          <p:spTgt spid="300"/>
                                        </p:tgtEl>
                                        <p:attrNameLst>
                                          <p:attrName>style.visibility</p:attrName>
                                        </p:attrNameLst>
                                      </p:cBhvr>
                                      <p:to>
                                        <p:strVal val="hidden"/>
                                      </p:to>
                                    </p:set>
                                  </p:childTnLst>
                                </p:cTn>
                              </p:par>
                              <p:par>
                                <p:cTn id="74" presetID="1" presetClass="exit" presetSubtype="0" fill="hold" grpId="2" nodeType="withEffect">
                                  <p:stCondLst>
                                    <p:cond delay="0"/>
                                  </p:stCondLst>
                                  <p:childTnLst>
                                    <p:set>
                                      <p:cBhvr>
                                        <p:cTn id="75" dur="1" fill="hold">
                                          <p:stCondLst>
                                            <p:cond delay="0"/>
                                          </p:stCondLst>
                                        </p:cTn>
                                        <p:tgtEl>
                                          <p:spTgt spid="301"/>
                                        </p:tgtEl>
                                        <p:attrNameLst>
                                          <p:attrName>style.visibility</p:attrName>
                                        </p:attrNameLst>
                                      </p:cBhvr>
                                      <p:to>
                                        <p:strVal val="hidden"/>
                                      </p:to>
                                    </p:set>
                                  </p:childTnLst>
                                </p:cTn>
                              </p:par>
                              <p:par>
                                <p:cTn id="76" presetID="1" presetClass="exit" presetSubtype="0" fill="hold" grpId="2" nodeType="withEffect">
                                  <p:stCondLst>
                                    <p:cond delay="0"/>
                                  </p:stCondLst>
                                  <p:childTnLst>
                                    <p:set>
                                      <p:cBhvr>
                                        <p:cTn id="77" dur="1" fill="hold">
                                          <p:stCondLst>
                                            <p:cond delay="0"/>
                                          </p:stCondLst>
                                        </p:cTn>
                                        <p:tgtEl>
                                          <p:spTgt spid="303"/>
                                        </p:tgtEl>
                                        <p:attrNameLst>
                                          <p:attrName>style.visibility</p:attrName>
                                        </p:attrNameLst>
                                      </p:cBhvr>
                                      <p:to>
                                        <p:strVal val="hidden"/>
                                      </p:to>
                                    </p:set>
                                  </p:childTnLst>
                                </p:cTn>
                              </p:par>
                            </p:childTnLst>
                          </p:cTn>
                        </p:par>
                      </p:childTnLst>
                    </p:cTn>
                  </p:par>
                </p:childTnLst>
              </p:cTn>
              <p:nextCondLst>
                <p:cond evt="onClick" delay="0">
                  <p:tgtEl>
                    <p:spTgt spid="241"/>
                  </p:tgtEl>
                </p:cond>
              </p:nextCondLst>
            </p:seq>
            <p:seq concurrent="1" nextAc="seek">
              <p:cTn id="78" restart="whenNotActive" fill="hold" evtFilter="cancelBubble" nodeType="interactiveSeq">
                <p:stCondLst>
                  <p:cond evt="onClick" delay="0">
                    <p:tgtEl>
                      <p:spTgt spid="242"/>
                    </p:tgtEl>
                  </p:cond>
                </p:stCondLst>
                <p:endSync evt="end" delay="0">
                  <p:rtn val="all"/>
                </p:endSync>
                <p:childTnLst>
                  <p:par>
                    <p:cTn id="79" fill="hold">
                      <p:stCondLst>
                        <p:cond delay="0"/>
                      </p:stCondLst>
                      <p:childTnLst>
                        <p:par>
                          <p:cTn id="80" fill="hold">
                            <p:stCondLst>
                              <p:cond delay="0"/>
                            </p:stCondLst>
                            <p:childTnLst>
                              <p:par>
                                <p:cTn id="81" presetID="1" presetClass="entr" presetSubtype="0" fill="hold" nodeType="clickEffect">
                                  <p:stCondLst>
                                    <p:cond delay="0"/>
                                  </p:stCondLst>
                                  <p:childTnLst>
                                    <p:set>
                                      <p:cBhvr>
                                        <p:cTn id="82" dur="1" fill="hold">
                                          <p:stCondLst>
                                            <p:cond delay="0"/>
                                          </p:stCondLst>
                                        </p:cTn>
                                        <p:tgtEl>
                                          <p:spTgt spid="292"/>
                                        </p:tgtEl>
                                        <p:attrNameLst>
                                          <p:attrName>style.visibility</p:attrName>
                                        </p:attrNameLst>
                                      </p:cBhvr>
                                      <p:to>
                                        <p:strVal val="visible"/>
                                      </p:to>
                                    </p:set>
                                  </p:childTnLst>
                                </p:cTn>
                              </p:par>
                              <p:par>
                                <p:cTn id="83" presetID="1" presetClass="entr" presetSubtype="0" fill="hold" grpId="3" nodeType="withEffect">
                                  <p:stCondLst>
                                    <p:cond delay="0"/>
                                  </p:stCondLst>
                                  <p:childTnLst>
                                    <p:set>
                                      <p:cBhvr>
                                        <p:cTn id="84" dur="1" fill="hold">
                                          <p:stCondLst>
                                            <p:cond delay="0"/>
                                          </p:stCondLst>
                                        </p:cTn>
                                        <p:tgtEl>
                                          <p:spTgt spid="303"/>
                                        </p:tgtEl>
                                        <p:attrNameLst>
                                          <p:attrName>style.visibility</p:attrName>
                                        </p:attrNameLst>
                                      </p:cBhvr>
                                      <p:to>
                                        <p:strVal val="visible"/>
                                      </p:to>
                                    </p:set>
                                  </p:childTnLst>
                                </p:cTn>
                              </p:par>
                              <p:par>
                                <p:cTn id="85" presetID="1" presetClass="exit" presetSubtype="0" fill="hold" nodeType="withEffect">
                                  <p:stCondLst>
                                    <p:cond delay="0"/>
                                  </p:stCondLst>
                                  <p:childTnLst>
                                    <p:set>
                                      <p:cBhvr>
                                        <p:cTn id="86" dur="1" fill="hold">
                                          <p:stCondLst>
                                            <p:cond delay="0"/>
                                          </p:stCondLst>
                                        </p:cTn>
                                        <p:tgtEl>
                                          <p:spTgt spid="268"/>
                                        </p:tgtEl>
                                        <p:attrNameLst>
                                          <p:attrName>style.visibility</p:attrName>
                                        </p:attrNameLst>
                                      </p:cBhvr>
                                      <p:to>
                                        <p:strVal val="hidden"/>
                                      </p:to>
                                    </p:set>
                                  </p:childTnLst>
                                </p:cTn>
                              </p:par>
                              <p:par>
                                <p:cTn id="87" presetID="1" presetClass="exit" presetSubtype="0" fill="hold" nodeType="withEffect">
                                  <p:stCondLst>
                                    <p:cond delay="0"/>
                                  </p:stCondLst>
                                  <p:childTnLst>
                                    <p:set>
                                      <p:cBhvr>
                                        <p:cTn id="88" dur="1" fill="hold">
                                          <p:stCondLst>
                                            <p:cond delay="0"/>
                                          </p:stCondLst>
                                        </p:cTn>
                                        <p:tgtEl>
                                          <p:spTgt spid="276"/>
                                        </p:tgtEl>
                                        <p:attrNameLst>
                                          <p:attrName>style.visibility</p:attrName>
                                        </p:attrNameLst>
                                      </p:cBhvr>
                                      <p:to>
                                        <p:strVal val="hidden"/>
                                      </p:to>
                                    </p:set>
                                  </p:childTnLst>
                                </p:cTn>
                              </p:par>
                              <p:par>
                                <p:cTn id="89" presetID="1" presetClass="exit" presetSubtype="0" fill="hold" nodeType="withEffect">
                                  <p:stCondLst>
                                    <p:cond delay="0"/>
                                  </p:stCondLst>
                                  <p:childTnLst>
                                    <p:set>
                                      <p:cBhvr>
                                        <p:cTn id="90" dur="1" fill="hold">
                                          <p:stCondLst>
                                            <p:cond delay="0"/>
                                          </p:stCondLst>
                                        </p:cTn>
                                        <p:tgtEl>
                                          <p:spTgt spid="284"/>
                                        </p:tgtEl>
                                        <p:attrNameLst>
                                          <p:attrName>style.visibility</p:attrName>
                                        </p:attrNameLst>
                                      </p:cBhvr>
                                      <p:to>
                                        <p:strVal val="hidden"/>
                                      </p:to>
                                    </p:set>
                                  </p:childTnLst>
                                </p:cTn>
                              </p:par>
                              <p:par>
                                <p:cTn id="91" presetID="1" presetClass="exit" presetSubtype="0" fill="hold" grpId="3" nodeType="withEffect">
                                  <p:stCondLst>
                                    <p:cond delay="0"/>
                                  </p:stCondLst>
                                  <p:childTnLst>
                                    <p:set>
                                      <p:cBhvr>
                                        <p:cTn id="92" dur="1" fill="hold">
                                          <p:stCondLst>
                                            <p:cond delay="0"/>
                                          </p:stCondLst>
                                        </p:cTn>
                                        <p:tgtEl>
                                          <p:spTgt spid="300"/>
                                        </p:tgtEl>
                                        <p:attrNameLst>
                                          <p:attrName>style.visibility</p:attrName>
                                        </p:attrNameLst>
                                      </p:cBhvr>
                                      <p:to>
                                        <p:strVal val="hidden"/>
                                      </p:to>
                                    </p:set>
                                  </p:childTnLst>
                                </p:cTn>
                              </p:par>
                              <p:par>
                                <p:cTn id="93" presetID="1" presetClass="exit" presetSubtype="0" fill="hold" grpId="3" nodeType="withEffect">
                                  <p:stCondLst>
                                    <p:cond delay="0"/>
                                  </p:stCondLst>
                                  <p:childTnLst>
                                    <p:set>
                                      <p:cBhvr>
                                        <p:cTn id="94" dur="1" fill="hold">
                                          <p:stCondLst>
                                            <p:cond delay="0"/>
                                          </p:stCondLst>
                                        </p:cTn>
                                        <p:tgtEl>
                                          <p:spTgt spid="301"/>
                                        </p:tgtEl>
                                        <p:attrNameLst>
                                          <p:attrName>style.visibility</p:attrName>
                                        </p:attrNameLst>
                                      </p:cBhvr>
                                      <p:to>
                                        <p:strVal val="hidden"/>
                                      </p:to>
                                    </p:set>
                                  </p:childTnLst>
                                </p:cTn>
                              </p:par>
                              <p:par>
                                <p:cTn id="95" presetID="1" presetClass="exit" presetSubtype="0" fill="hold" grpId="3" nodeType="withEffect">
                                  <p:stCondLst>
                                    <p:cond delay="0"/>
                                  </p:stCondLst>
                                  <p:childTnLst>
                                    <p:set>
                                      <p:cBhvr>
                                        <p:cTn id="96" dur="1" fill="hold">
                                          <p:stCondLst>
                                            <p:cond delay="0"/>
                                          </p:stCondLst>
                                        </p:cTn>
                                        <p:tgtEl>
                                          <p:spTgt spid="302"/>
                                        </p:tgtEl>
                                        <p:attrNameLst>
                                          <p:attrName>style.visibility</p:attrName>
                                        </p:attrNameLst>
                                      </p:cBhvr>
                                      <p:to>
                                        <p:strVal val="hidden"/>
                                      </p:to>
                                    </p:set>
                                  </p:childTnLst>
                                </p:cTn>
                              </p:par>
                            </p:childTnLst>
                          </p:cTn>
                        </p:par>
                      </p:childTnLst>
                    </p:cTn>
                  </p:par>
                </p:childTnLst>
              </p:cTn>
              <p:nextCondLst>
                <p:cond evt="onClick" delay="0">
                  <p:tgtEl>
                    <p:spTgt spid="242"/>
                  </p:tgtEl>
                </p:cond>
              </p:nextCondLst>
            </p:seq>
            <p:seq concurrent="1" nextAc="seek">
              <p:cTn id="97" restart="whenNotActive" fill="hold" evtFilter="cancelBubble" nodeType="interactiveSeq">
                <p:stCondLst>
                  <p:cond evt="onClick" delay="0">
                    <p:tgtEl>
                      <p:spTgt spid="237"/>
                    </p:tgtEl>
                  </p:cond>
                </p:stCondLst>
                <p:endSync evt="end" delay="0">
                  <p:rtn val="all"/>
                </p:endSync>
                <p:childTnLst>
                  <p:par>
                    <p:cTn id="98" fill="hold">
                      <p:stCondLst>
                        <p:cond delay="0"/>
                      </p:stCondLst>
                      <p:childTnLst>
                        <p:par>
                          <p:cTn id="99" fill="hold">
                            <p:stCondLst>
                              <p:cond delay="0"/>
                            </p:stCondLst>
                            <p:childTnLst>
                              <p:par>
                                <p:cTn id="100" presetID="1" presetClass="exit" presetSubtype="0" fill="hold" nodeType="clickEffect">
                                  <p:stCondLst>
                                    <p:cond delay="0"/>
                                  </p:stCondLst>
                                  <p:childTnLst>
                                    <p:set>
                                      <p:cBhvr>
                                        <p:cTn id="101" dur="1" fill="hold">
                                          <p:stCondLst>
                                            <p:cond delay="0"/>
                                          </p:stCondLst>
                                        </p:cTn>
                                        <p:tgtEl>
                                          <p:spTgt spid="268"/>
                                        </p:tgtEl>
                                        <p:attrNameLst>
                                          <p:attrName>style.visibility</p:attrName>
                                        </p:attrNameLst>
                                      </p:cBhvr>
                                      <p:to>
                                        <p:strVal val="hidden"/>
                                      </p:to>
                                    </p:set>
                                  </p:childTnLst>
                                </p:cTn>
                              </p:par>
                              <p:par>
                                <p:cTn id="102" presetID="1" presetClass="exit" presetSubtype="0" fill="hold" nodeType="withEffect">
                                  <p:stCondLst>
                                    <p:cond delay="0"/>
                                  </p:stCondLst>
                                  <p:childTnLst>
                                    <p:set>
                                      <p:cBhvr>
                                        <p:cTn id="103" dur="1" fill="hold">
                                          <p:stCondLst>
                                            <p:cond delay="0"/>
                                          </p:stCondLst>
                                        </p:cTn>
                                        <p:tgtEl>
                                          <p:spTgt spid="276"/>
                                        </p:tgtEl>
                                        <p:attrNameLst>
                                          <p:attrName>style.visibility</p:attrName>
                                        </p:attrNameLst>
                                      </p:cBhvr>
                                      <p:to>
                                        <p:strVal val="hidden"/>
                                      </p:to>
                                    </p:set>
                                  </p:childTnLst>
                                </p:cTn>
                              </p:par>
                              <p:par>
                                <p:cTn id="104" presetID="1" presetClass="exit" presetSubtype="0" fill="hold" nodeType="withEffect">
                                  <p:stCondLst>
                                    <p:cond delay="0"/>
                                  </p:stCondLst>
                                  <p:childTnLst>
                                    <p:set>
                                      <p:cBhvr>
                                        <p:cTn id="105" dur="1" fill="hold">
                                          <p:stCondLst>
                                            <p:cond delay="0"/>
                                          </p:stCondLst>
                                        </p:cTn>
                                        <p:tgtEl>
                                          <p:spTgt spid="284"/>
                                        </p:tgtEl>
                                        <p:attrNameLst>
                                          <p:attrName>style.visibility</p:attrName>
                                        </p:attrNameLst>
                                      </p:cBhvr>
                                      <p:to>
                                        <p:strVal val="hidden"/>
                                      </p:to>
                                    </p:set>
                                  </p:childTnLst>
                                </p:cTn>
                              </p:par>
                              <p:par>
                                <p:cTn id="106" presetID="1" presetClass="exit" presetSubtype="0" fill="hold" nodeType="withEffect">
                                  <p:stCondLst>
                                    <p:cond delay="0"/>
                                  </p:stCondLst>
                                  <p:childTnLst>
                                    <p:set>
                                      <p:cBhvr>
                                        <p:cTn id="107" dur="1" fill="hold">
                                          <p:stCondLst>
                                            <p:cond delay="0"/>
                                          </p:stCondLst>
                                        </p:cTn>
                                        <p:tgtEl>
                                          <p:spTgt spid="292"/>
                                        </p:tgtEl>
                                        <p:attrNameLst>
                                          <p:attrName>style.visibility</p:attrName>
                                        </p:attrNameLst>
                                      </p:cBhvr>
                                      <p:to>
                                        <p:strVal val="hidden"/>
                                      </p:to>
                                    </p:set>
                                  </p:childTnLst>
                                </p:cTn>
                              </p:par>
                              <p:par>
                                <p:cTn id="108" presetID="1" presetClass="exit" presetSubtype="0" fill="hold" grpId="5" nodeType="withEffect">
                                  <p:stCondLst>
                                    <p:cond delay="0"/>
                                  </p:stCondLst>
                                  <p:childTnLst>
                                    <p:set>
                                      <p:cBhvr>
                                        <p:cTn id="109" dur="1" fill="hold">
                                          <p:stCondLst>
                                            <p:cond delay="0"/>
                                          </p:stCondLst>
                                        </p:cTn>
                                        <p:tgtEl>
                                          <p:spTgt spid="300"/>
                                        </p:tgtEl>
                                        <p:attrNameLst>
                                          <p:attrName>style.visibility</p:attrName>
                                        </p:attrNameLst>
                                      </p:cBhvr>
                                      <p:to>
                                        <p:strVal val="hidden"/>
                                      </p:to>
                                    </p:set>
                                  </p:childTnLst>
                                </p:cTn>
                              </p:par>
                              <p:par>
                                <p:cTn id="110" presetID="1" presetClass="exit" presetSubtype="0" fill="hold" grpId="5" nodeType="withEffect">
                                  <p:stCondLst>
                                    <p:cond delay="0"/>
                                  </p:stCondLst>
                                  <p:childTnLst>
                                    <p:set>
                                      <p:cBhvr>
                                        <p:cTn id="111" dur="1" fill="hold">
                                          <p:stCondLst>
                                            <p:cond delay="0"/>
                                          </p:stCondLst>
                                        </p:cTn>
                                        <p:tgtEl>
                                          <p:spTgt spid="301"/>
                                        </p:tgtEl>
                                        <p:attrNameLst>
                                          <p:attrName>style.visibility</p:attrName>
                                        </p:attrNameLst>
                                      </p:cBhvr>
                                      <p:to>
                                        <p:strVal val="hidden"/>
                                      </p:to>
                                    </p:set>
                                  </p:childTnLst>
                                </p:cTn>
                              </p:par>
                              <p:par>
                                <p:cTn id="112" presetID="1" presetClass="exit" presetSubtype="0" fill="hold" grpId="5" nodeType="withEffect">
                                  <p:stCondLst>
                                    <p:cond delay="0"/>
                                  </p:stCondLst>
                                  <p:childTnLst>
                                    <p:set>
                                      <p:cBhvr>
                                        <p:cTn id="113" dur="1" fill="hold">
                                          <p:stCondLst>
                                            <p:cond delay="0"/>
                                          </p:stCondLst>
                                        </p:cTn>
                                        <p:tgtEl>
                                          <p:spTgt spid="302"/>
                                        </p:tgtEl>
                                        <p:attrNameLst>
                                          <p:attrName>style.visibility</p:attrName>
                                        </p:attrNameLst>
                                      </p:cBhvr>
                                      <p:to>
                                        <p:strVal val="hidden"/>
                                      </p:to>
                                    </p:set>
                                  </p:childTnLst>
                                </p:cTn>
                              </p:par>
                              <p:par>
                                <p:cTn id="114" presetID="1" presetClass="exit" presetSubtype="0" fill="hold" grpId="5" nodeType="withEffect">
                                  <p:stCondLst>
                                    <p:cond delay="0"/>
                                  </p:stCondLst>
                                  <p:childTnLst>
                                    <p:set>
                                      <p:cBhvr>
                                        <p:cTn id="115" dur="1" fill="hold">
                                          <p:stCondLst>
                                            <p:cond delay="0"/>
                                          </p:stCondLst>
                                        </p:cTn>
                                        <p:tgtEl>
                                          <p:spTgt spid="303"/>
                                        </p:tgtEl>
                                        <p:attrNameLst>
                                          <p:attrName>style.visibility</p:attrName>
                                        </p:attrNameLst>
                                      </p:cBhvr>
                                      <p:to>
                                        <p:strVal val="hidden"/>
                                      </p:to>
                                    </p:set>
                                  </p:childTnLst>
                                </p:cTn>
                              </p:par>
                            </p:childTnLst>
                          </p:cTn>
                        </p:par>
                      </p:childTnLst>
                    </p:cTn>
                  </p:par>
                </p:childTnLst>
              </p:cTn>
              <p:nextCondLst>
                <p:cond evt="onClick" delay="0">
                  <p:tgtEl>
                    <p:spTgt spid="237"/>
                  </p:tgtEl>
                </p:cond>
              </p:nextCondLst>
            </p:seq>
          </p:childTnLst>
        </p:cTn>
      </p:par>
    </p:tnLst>
    <p:bldLst>
      <p:bldP spid="300" grpId="0" animBg="1"/>
      <p:bldP spid="300" grpId="1" animBg="1"/>
      <p:bldP spid="300" grpId="2" animBg="1"/>
      <p:bldP spid="300" grpId="3" animBg="1"/>
      <p:bldP spid="300" grpId="4" animBg="1"/>
      <p:bldP spid="300" grpId="5" animBg="1"/>
      <p:bldP spid="301" grpId="0" animBg="1"/>
      <p:bldP spid="301" grpId="1" animBg="1"/>
      <p:bldP spid="301" grpId="2" animBg="1"/>
      <p:bldP spid="301" grpId="3" animBg="1"/>
      <p:bldP spid="301" grpId="4" animBg="1"/>
      <p:bldP spid="301" grpId="5" animBg="1"/>
      <p:bldP spid="302" grpId="0" animBg="1"/>
      <p:bldP spid="302" grpId="1" animBg="1"/>
      <p:bldP spid="302" grpId="2" animBg="1"/>
      <p:bldP spid="302" grpId="3" animBg="1"/>
      <p:bldP spid="302" grpId="4" animBg="1"/>
      <p:bldP spid="302" grpId="5" animBg="1"/>
      <p:bldP spid="303" grpId="0" animBg="1"/>
      <p:bldP spid="303" grpId="1" animBg="1"/>
      <p:bldP spid="303" grpId="2" animBg="1"/>
      <p:bldP spid="303" grpId="3" animBg="1"/>
      <p:bldP spid="303" grpId="4" animBg="1"/>
      <p:bldP spid="303" grpId="5"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18" name="Rectangle 17"/>
          <p:cNvSpPr/>
          <p:nvPr/>
        </p:nvSpPr>
        <p:spPr>
          <a:xfrm>
            <a:off x="225824" y="5369156"/>
            <a:ext cx="4572000" cy="646331"/>
          </a:xfrm>
          <a:prstGeom prst="rect">
            <a:avLst/>
          </a:prstGeom>
        </p:spPr>
        <p:txBody>
          <a:bodyPr>
            <a:spAutoFit/>
          </a:bodyPr>
          <a:lstStyle/>
          <a:p>
            <a:r>
              <a:rPr lang="en-US" dirty="0"/>
              <a:t>http://www.addictinggames.com/D78AQSAKQLQWI9/4265.swf</a:t>
            </a:r>
          </a:p>
        </p:txBody>
      </p:sp>
      <p:sp>
        <p:nvSpPr>
          <p:cNvPr id="19" name="Rectangle 18"/>
          <p:cNvSpPr/>
          <p:nvPr/>
        </p:nvSpPr>
        <p:spPr>
          <a:xfrm>
            <a:off x="4862960" y="5368027"/>
            <a:ext cx="4572000" cy="646331"/>
          </a:xfrm>
          <a:prstGeom prst="rect">
            <a:avLst/>
          </a:prstGeom>
        </p:spPr>
        <p:txBody>
          <a:bodyPr>
            <a:spAutoFit/>
          </a:bodyPr>
          <a:lstStyle/>
          <a:p>
            <a:r>
              <a:rPr lang="en-US" dirty="0"/>
              <a:t>http://www.onlinegamesheaven.com/games/1650_anotherboxhotcorn.swf</a:t>
            </a:r>
          </a:p>
        </p:txBody>
      </p:sp>
      <p:sp>
        <p:nvSpPr>
          <p:cNvPr id="20" name="Rectangle 19"/>
          <p:cNvSpPr/>
          <p:nvPr/>
        </p:nvSpPr>
        <p:spPr>
          <a:xfrm>
            <a:off x="133352" y="6188530"/>
            <a:ext cx="4572000" cy="923330"/>
          </a:xfrm>
          <a:prstGeom prst="rect">
            <a:avLst/>
          </a:prstGeom>
        </p:spPr>
        <p:txBody>
          <a:bodyPr>
            <a:spAutoFit/>
          </a:bodyPr>
          <a:lstStyle/>
          <a:p>
            <a:r>
              <a:rPr lang="en-US" dirty="0"/>
              <a:t>http://www.play-kidsgames.com/flash/UploadFile/2011-10/20111013101639143.swf</a:t>
            </a:r>
          </a:p>
        </p:txBody>
      </p:sp>
      <p:sp>
        <p:nvSpPr>
          <p:cNvPr id="21" name="Rectangle 20"/>
          <p:cNvSpPr/>
          <p:nvPr/>
        </p:nvSpPr>
        <p:spPr>
          <a:xfrm>
            <a:off x="4658469" y="6188530"/>
            <a:ext cx="4572000" cy="646331"/>
          </a:xfrm>
          <a:prstGeom prst="rect">
            <a:avLst/>
          </a:prstGeom>
        </p:spPr>
        <p:txBody>
          <a:bodyPr>
            <a:spAutoFit/>
          </a:bodyPr>
          <a:lstStyle/>
          <a:p>
            <a:r>
              <a:rPr lang="en-US" dirty="0"/>
              <a:t>http://bricksofthedead.com/games/sas-zombie-assault-2.swf</a:t>
            </a:r>
          </a:p>
        </p:txBody>
      </p:sp>
      <p:sp>
        <p:nvSpPr>
          <p:cNvPr id="92" name="Rectangle 91"/>
          <p:cNvSpPr/>
          <p:nvPr/>
        </p:nvSpPr>
        <p:spPr>
          <a:xfrm>
            <a:off x="1" y="508898"/>
            <a:ext cx="9144001" cy="4643856"/>
          </a:xfrm>
          <a:prstGeom prst="rect">
            <a:avLst/>
          </a:prstGeom>
          <a:solidFill>
            <a:srgbClr val="CDFFE4">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3" name="Rectangle 92"/>
          <p:cNvSpPr/>
          <p:nvPr/>
        </p:nvSpPr>
        <p:spPr>
          <a:xfrm>
            <a:off x="1" y="387356"/>
            <a:ext cx="530942" cy="4756144"/>
          </a:xfrm>
          <a:prstGeom prst="rect">
            <a:avLst/>
          </a:prstGeom>
          <a:solidFill>
            <a:srgbClr val="00D05E"/>
          </a:solidFill>
          <a:ln w="9525">
            <a:noFill/>
          </a:ln>
          <a:effectLst>
            <a:outerShdw blurRad="101600" dist="38100" sx="99000" sy="990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4" name="Bad Piggies"/>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938170" y="838373"/>
            <a:ext cx="681615" cy="682909"/>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95" name="Robot Unicorn"/>
          <p:cNvPicPr>
            <a:picLocks noChangeAspect="1" noChangeArrowheads="1"/>
          </p:cNvPicPr>
          <p:nvPr/>
        </p:nvPicPr>
        <p:blipFill>
          <a:blip r:embed="rId4" cstate="screen">
            <a:extLst>
              <a:ext uri="{28A0092B-C50C-407E-A947-70E740481C1C}">
                <a14:useLocalDpi xmlns:a14="http://schemas.microsoft.com/office/drawing/2010/main"/>
              </a:ext>
            </a:extLst>
          </a:blip>
          <a:stretch>
            <a:fillRect/>
          </a:stretch>
        </p:blipFill>
        <p:spPr bwMode="auto">
          <a:xfrm>
            <a:off x="1952742" y="838373"/>
            <a:ext cx="682909" cy="682909"/>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96" name="Plants vs Zombies"/>
          <p:cNvPicPr>
            <a:picLocks noChangeAspect="1" noChangeArrowheads="1"/>
          </p:cNvPicPr>
          <p:nvPr/>
        </p:nvPicPr>
        <p:blipFill>
          <a:blip r:embed="rId5" cstate="screen">
            <a:extLst>
              <a:ext uri="{28A0092B-C50C-407E-A947-70E740481C1C}">
                <a14:useLocalDpi xmlns:a14="http://schemas.microsoft.com/office/drawing/2010/main"/>
              </a:ext>
            </a:extLst>
          </a:blip>
          <a:stretch>
            <a:fillRect/>
          </a:stretch>
        </p:blipFill>
        <p:spPr bwMode="auto">
          <a:xfrm>
            <a:off x="2968608" y="837282"/>
            <a:ext cx="682909" cy="682909"/>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100" name="Bloons"/>
          <p:cNvPicPr>
            <a:picLocks noChangeAspect="1" noChangeArrowheads="1"/>
          </p:cNvPicPr>
          <p:nvPr/>
        </p:nvPicPr>
        <p:blipFill>
          <a:blip r:embed="rId6" cstate="screen">
            <a:extLst>
              <a:ext uri="{28A0092B-C50C-407E-A947-70E740481C1C}">
                <a14:useLocalDpi xmlns:a14="http://schemas.microsoft.com/office/drawing/2010/main"/>
              </a:ext>
            </a:extLst>
          </a:blip>
          <a:stretch>
            <a:fillRect/>
          </a:stretch>
        </p:blipFill>
        <p:spPr bwMode="auto">
          <a:xfrm>
            <a:off x="3982291" y="837282"/>
            <a:ext cx="682909" cy="680900"/>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101" name="TextBox 100"/>
          <p:cNvSpPr txBox="1"/>
          <p:nvPr/>
        </p:nvSpPr>
        <p:spPr>
          <a:xfrm>
            <a:off x="936877" y="1579642"/>
            <a:ext cx="682909" cy="200055"/>
          </a:xfrm>
          <a:prstGeom prst="rect">
            <a:avLst/>
          </a:prstGeom>
          <a:noFill/>
          <a:effectLst>
            <a:outerShdw blurRad="63500" sx="102000" sy="102000" algn="ctr" rotWithShape="0">
              <a:prstClr val="black">
                <a:alpha val="40000"/>
              </a:prstClr>
            </a:outerShdw>
          </a:effectLst>
        </p:spPr>
        <p:txBody>
          <a:bodyPr wrap="square" rtlCol="0">
            <a:spAutoFit/>
          </a:bodyPr>
          <a:lstStyle/>
          <a:p>
            <a:pPr algn="ctr"/>
            <a:r>
              <a:rPr lang="en-US" sz="700" dirty="0" err="1" smtClean="0">
                <a:latin typeface="Segoe UI Semilight" panose="020B0402040204020203" pitchFamily="34" charset="0"/>
                <a:cs typeface="Segoe UI Semilight" panose="020B0402040204020203" pitchFamily="34" charset="0"/>
              </a:rPr>
              <a:t>Hotcorn</a:t>
            </a:r>
            <a:endParaRPr lang="en-US" sz="700" dirty="0">
              <a:latin typeface="Segoe UI Semilight" panose="020B0402040204020203" pitchFamily="34" charset="0"/>
              <a:cs typeface="Segoe UI Semilight" panose="020B0402040204020203" pitchFamily="34" charset="0"/>
            </a:endParaRPr>
          </a:p>
        </p:txBody>
      </p:sp>
      <p:sp>
        <p:nvSpPr>
          <p:cNvPr id="102" name="TextBox 101"/>
          <p:cNvSpPr txBox="1"/>
          <p:nvPr/>
        </p:nvSpPr>
        <p:spPr>
          <a:xfrm>
            <a:off x="1952742" y="1594607"/>
            <a:ext cx="682909" cy="200055"/>
          </a:xfrm>
          <a:prstGeom prst="rect">
            <a:avLst/>
          </a:prstGeom>
          <a:noFill/>
          <a:effectLst>
            <a:outerShdw blurRad="63500" sx="102000" sy="102000" algn="ctr" rotWithShape="0">
              <a:prstClr val="black">
                <a:alpha val="40000"/>
              </a:prstClr>
            </a:outerShdw>
          </a:effectLst>
        </p:spPr>
        <p:txBody>
          <a:bodyPr wrap="square" rtlCol="0">
            <a:spAutoFit/>
          </a:bodyPr>
          <a:lstStyle/>
          <a:p>
            <a:pPr algn="ctr"/>
            <a:r>
              <a:rPr lang="en-US" sz="700" dirty="0" smtClean="0">
                <a:latin typeface="Segoe UI Semilight" panose="020B0402040204020203" pitchFamily="34" charset="0"/>
                <a:cs typeface="Segoe UI Semilight" panose="020B0402040204020203" pitchFamily="34" charset="0"/>
              </a:rPr>
              <a:t>Another Bo..</a:t>
            </a:r>
            <a:endParaRPr lang="en-US" sz="700" dirty="0">
              <a:latin typeface="Segoe UI Semilight" panose="020B0402040204020203" pitchFamily="34" charset="0"/>
              <a:cs typeface="Segoe UI Semilight" panose="020B0402040204020203" pitchFamily="34" charset="0"/>
            </a:endParaRPr>
          </a:p>
        </p:txBody>
      </p:sp>
      <p:sp>
        <p:nvSpPr>
          <p:cNvPr id="103" name="TextBox 102"/>
          <p:cNvSpPr txBox="1"/>
          <p:nvPr/>
        </p:nvSpPr>
        <p:spPr>
          <a:xfrm>
            <a:off x="2968608" y="1594607"/>
            <a:ext cx="682909" cy="200055"/>
          </a:xfrm>
          <a:prstGeom prst="rect">
            <a:avLst/>
          </a:prstGeom>
          <a:noFill/>
          <a:effectLst>
            <a:outerShdw blurRad="63500" sx="102000" sy="102000" algn="ctr" rotWithShape="0">
              <a:prstClr val="black">
                <a:alpha val="40000"/>
              </a:prstClr>
            </a:outerShdw>
          </a:effectLst>
        </p:spPr>
        <p:txBody>
          <a:bodyPr wrap="square" rtlCol="0">
            <a:spAutoFit/>
          </a:bodyPr>
          <a:lstStyle/>
          <a:p>
            <a:pPr algn="ctr"/>
            <a:r>
              <a:rPr lang="en-US" sz="700" dirty="0" err="1" smtClean="0">
                <a:latin typeface="Segoe UI Semilight" panose="020B0402040204020203" pitchFamily="34" charset="0"/>
                <a:cs typeface="Segoe UI Semilight" panose="020B0402040204020203" pitchFamily="34" charset="0"/>
              </a:rPr>
              <a:t>Bloons</a:t>
            </a:r>
            <a:endParaRPr lang="en-US" sz="700" dirty="0">
              <a:latin typeface="Segoe UI Semilight" panose="020B0402040204020203" pitchFamily="34" charset="0"/>
              <a:cs typeface="Segoe UI Semilight" panose="020B0402040204020203" pitchFamily="34" charset="0"/>
            </a:endParaRPr>
          </a:p>
        </p:txBody>
      </p:sp>
      <p:sp>
        <p:nvSpPr>
          <p:cNvPr id="104" name="TextBox 103"/>
          <p:cNvSpPr txBox="1"/>
          <p:nvPr/>
        </p:nvSpPr>
        <p:spPr>
          <a:xfrm>
            <a:off x="3982291" y="1598453"/>
            <a:ext cx="682909" cy="200055"/>
          </a:xfrm>
          <a:prstGeom prst="rect">
            <a:avLst/>
          </a:prstGeom>
          <a:noFill/>
          <a:effectLst>
            <a:outerShdw blurRad="63500" sx="102000" sy="102000" algn="ctr" rotWithShape="0">
              <a:prstClr val="black">
                <a:alpha val="40000"/>
              </a:prstClr>
            </a:outerShdw>
          </a:effectLst>
        </p:spPr>
        <p:txBody>
          <a:bodyPr wrap="square" rtlCol="0">
            <a:spAutoFit/>
          </a:bodyPr>
          <a:lstStyle/>
          <a:p>
            <a:pPr algn="ctr"/>
            <a:r>
              <a:rPr lang="en-US" sz="700" dirty="0" smtClean="0">
                <a:latin typeface="Segoe UI Semilight" panose="020B0402040204020203" pitchFamily="34" charset="0"/>
                <a:cs typeface="Segoe UI Semilight" panose="020B0402040204020203" pitchFamily="34" charset="0"/>
              </a:rPr>
              <a:t>Zombie A…</a:t>
            </a:r>
            <a:endParaRPr lang="en-US" sz="700" dirty="0">
              <a:latin typeface="Segoe UI Semilight" panose="020B0402040204020203" pitchFamily="34" charset="0"/>
              <a:cs typeface="Segoe UI Semilight" panose="020B0402040204020203" pitchFamily="34" charset="0"/>
            </a:endParaRPr>
          </a:p>
        </p:txBody>
      </p:sp>
      <p:grpSp>
        <p:nvGrpSpPr>
          <p:cNvPr id="108" name="Group 107"/>
          <p:cNvGrpSpPr/>
          <p:nvPr/>
        </p:nvGrpSpPr>
        <p:grpSpPr>
          <a:xfrm>
            <a:off x="7520709" y="4792282"/>
            <a:ext cx="1577164" cy="302494"/>
            <a:chOff x="7519875" y="4793381"/>
            <a:chExt cx="1577164" cy="302494"/>
          </a:xfrm>
        </p:grpSpPr>
        <p:sp>
          <p:nvSpPr>
            <p:cNvPr id="109" name="Rectangle 108"/>
            <p:cNvSpPr/>
            <p:nvPr/>
          </p:nvSpPr>
          <p:spPr>
            <a:xfrm>
              <a:off x="7519875" y="4793381"/>
              <a:ext cx="1577164" cy="302494"/>
            </a:xfrm>
            <a:prstGeom prst="rect">
              <a:avLst/>
            </a:prstGeom>
            <a:solidFill>
              <a:srgbClr val="2FFF8D"/>
            </a:solidFill>
            <a:ln>
              <a:noFill/>
            </a:ln>
            <a:effectLst>
              <a:outerShdw blurRad="1397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0" name="Oval 109"/>
            <p:cNvSpPr/>
            <p:nvPr/>
          </p:nvSpPr>
          <p:spPr>
            <a:xfrm>
              <a:off x="7573097" y="4830326"/>
              <a:ext cx="228600" cy="228600"/>
            </a:xfrm>
            <a:prstGeom prst="ellipse">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111" name="Oval 110"/>
            <p:cNvSpPr/>
            <p:nvPr/>
          </p:nvSpPr>
          <p:spPr>
            <a:xfrm>
              <a:off x="7887938" y="4830326"/>
              <a:ext cx="228600" cy="228600"/>
            </a:xfrm>
            <a:prstGeom prst="ellipse">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112" name="Oval 111">
              <a:hlinkClick r:id="" action="ppaction://macro?name=Slide40.ABadPiggies"/>
            </p:cNvPr>
            <p:cNvSpPr/>
            <p:nvPr/>
          </p:nvSpPr>
          <p:spPr>
            <a:xfrm>
              <a:off x="8202779" y="4830326"/>
              <a:ext cx="228600" cy="228600"/>
            </a:xfrm>
            <a:prstGeom prst="ellipse">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116" name="Oval 115"/>
            <p:cNvSpPr/>
            <p:nvPr/>
          </p:nvSpPr>
          <p:spPr>
            <a:xfrm>
              <a:off x="8517619" y="4830326"/>
              <a:ext cx="228600" cy="228600"/>
            </a:xfrm>
            <a:prstGeom prst="ellipse">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tx1">
                    <a:lumMod val="50000"/>
                    <a:lumOff val="50000"/>
                  </a:schemeClr>
                </a:solidFill>
              </a:endParaRPr>
            </a:p>
          </p:txBody>
        </p:sp>
      </p:grpSp>
      <p:sp>
        <p:nvSpPr>
          <p:cNvPr id="117" name="Oval 116">
            <a:hlinkClick r:id="rId7" action="ppaction://hlinksldjump"/>
          </p:cNvPr>
          <p:cNvSpPr/>
          <p:nvPr/>
        </p:nvSpPr>
        <p:spPr>
          <a:xfrm>
            <a:off x="76689" y="579646"/>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118" name="Oval 117">
            <a:hlinkClick r:id="rId8" action="ppaction://hlinksldjump"/>
          </p:cNvPr>
          <p:cNvSpPr/>
          <p:nvPr/>
        </p:nvSpPr>
        <p:spPr>
          <a:xfrm>
            <a:off x="76689" y="1030419"/>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119" name="Oval 118"/>
          <p:cNvSpPr/>
          <p:nvPr/>
        </p:nvSpPr>
        <p:spPr>
          <a:xfrm>
            <a:off x="76689" y="1481192"/>
            <a:ext cx="365760" cy="365760"/>
          </a:xfrm>
          <a:prstGeom prst="ellipse">
            <a:avLst/>
          </a:prstGeom>
          <a:solidFill>
            <a:schemeClr val="bg1">
              <a:lumMod val="9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121" name="TextBox 120">
            <a:hlinkClick r:id="rId7" action="ppaction://hlinksldjump"/>
          </p:cNvPr>
          <p:cNvSpPr txBox="1">
            <a:spLocks noChangeAspect="1"/>
          </p:cNvSpPr>
          <p:nvPr/>
        </p:nvSpPr>
        <p:spPr>
          <a:xfrm>
            <a:off x="144153" y="581766"/>
            <a:ext cx="230832" cy="257697"/>
          </a:xfrm>
          <a:prstGeom prst="rect">
            <a:avLst/>
          </a:prstGeom>
          <a:noFill/>
        </p:spPr>
        <p:txBody>
          <a:bodyPr wrap="none" lIns="0" tIns="0" rIns="0" bIns="0" rtlCol="0" anchor="ctr" anchorCtr="1">
            <a:noAutofit/>
          </a:bodyPr>
          <a:lstStyle/>
          <a:p>
            <a:r>
              <a:rPr lang="en-US" sz="2000" b="1" dirty="0" smtClean="0">
                <a:latin typeface="Segoe UI" panose="020B0502040204020203" pitchFamily="34" charset="0"/>
                <a:cs typeface="Segoe UI" panose="020B0502040204020203" pitchFamily="34" charset="0"/>
                <a:sym typeface="Webdings"/>
              </a:rPr>
              <a:t></a:t>
            </a:r>
            <a:endParaRPr lang="en-US" sz="2000" b="1" dirty="0">
              <a:latin typeface="Segoe UI" panose="020B0502040204020203" pitchFamily="34" charset="0"/>
              <a:cs typeface="Segoe UI" panose="020B0502040204020203" pitchFamily="34" charset="0"/>
            </a:endParaRPr>
          </a:p>
        </p:txBody>
      </p:sp>
      <p:sp>
        <p:nvSpPr>
          <p:cNvPr id="128" name="Rectangle 127"/>
          <p:cNvSpPr/>
          <p:nvPr/>
        </p:nvSpPr>
        <p:spPr>
          <a:xfrm>
            <a:off x="6724650" y="508899"/>
            <a:ext cx="2419351" cy="234532"/>
          </a:xfrm>
          <a:prstGeom prst="rect">
            <a:avLst/>
          </a:prstGeom>
          <a:gradFill flip="none" rotWithShape="1">
            <a:gsLst>
              <a:gs pos="0">
                <a:schemeClr val="bg1">
                  <a:alpha val="0"/>
                </a:schemeClr>
              </a:gs>
              <a:gs pos="85000">
                <a:srgbClr val="00D05E"/>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9" name="TextBox 128"/>
          <p:cNvSpPr txBox="1"/>
          <p:nvPr/>
        </p:nvSpPr>
        <p:spPr>
          <a:xfrm>
            <a:off x="8287100" y="499207"/>
            <a:ext cx="846707" cy="253916"/>
          </a:xfrm>
          <a:prstGeom prst="rect">
            <a:avLst/>
          </a:prstGeom>
          <a:noFill/>
        </p:spPr>
        <p:txBody>
          <a:bodyPr wrap="none" rtlCol="0">
            <a:spAutoFit/>
          </a:bodyPr>
          <a:lstStyle/>
          <a:p>
            <a:pPr algn="r"/>
            <a:r>
              <a:rPr lang="en-US" sz="1050" dirty="0" smtClean="0">
                <a:solidFill>
                  <a:schemeClr val="bg1"/>
                </a:solidFill>
                <a:latin typeface="Segoe UI Semilight" panose="020B0402040204020203" pitchFamily="34" charset="0"/>
                <a:cs typeface="Segoe UI Semilight" panose="020B0402040204020203" pitchFamily="34" charset="0"/>
              </a:rPr>
              <a:t>NINJA KIWI</a:t>
            </a:r>
            <a:endParaRPr lang="en-US" sz="1050" dirty="0">
              <a:solidFill>
                <a:schemeClr val="bg1"/>
              </a:solidFill>
              <a:latin typeface="Segoe UI Semilight" panose="020B0402040204020203" pitchFamily="34" charset="0"/>
              <a:cs typeface="Segoe UI Semilight" panose="020B0402040204020203" pitchFamily="34" charset="0"/>
            </a:endParaRPr>
          </a:p>
        </p:txBody>
      </p:sp>
      <p:pic>
        <p:nvPicPr>
          <p:cNvPr id="130" name="Picture 129">
            <a:hlinkClick r:id="rId8" action="ppaction://hlinksldjump"/>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139391" y="1121280"/>
            <a:ext cx="232957" cy="193564"/>
          </a:xfrm>
          <a:prstGeom prst="rect">
            <a:avLst/>
          </a:prstGeom>
        </p:spPr>
      </p:pic>
      <p:pic>
        <p:nvPicPr>
          <p:cNvPr id="131" name="Picture 130"/>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125718" y="1532883"/>
            <a:ext cx="262378" cy="262378"/>
          </a:xfrm>
          <a:prstGeom prst="rect">
            <a:avLst/>
          </a:prstGeom>
        </p:spPr>
      </p:pic>
      <p:grpSp>
        <p:nvGrpSpPr>
          <p:cNvPr id="132" name="Group 131"/>
          <p:cNvGrpSpPr/>
          <p:nvPr/>
        </p:nvGrpSpPr>
        <p:grpSpPr>
          <a:xfrm>
            <a:off x="7520709" y="4792282"/>
            <a:ext cx="1577164" cy="302494"/>
            <a:chOff x="7519875" y="4793381"/>
            <a:chExt cx="1577164" cy="302494"/>
          </a:xfrm>
        </p:grpSpPr>
        <p:sp>
          <p:nvSpPr>
            <p:cNvPr id="133" name="Rectangle 132"/>
            <p:cNvSpPr/>
            <p:nvPr/>
          </p:nvSpPr>
          <p:spPr>
            <a:xfrm>
              <a:off x="7519875" y="4793381"/>
              <a:ext cx="1577164" cy="302494"/>
            </a:xfrm>
            <a:prstGeom prst="rect">
              <a:avLst/>
            </a:prstGeom>
            <a:solidFill>
              <a:srgbClr val="2FFF8D"/>
            </a:solidFill>
            <a:ln>
              <a:noFill/>
            </a:ln>
            <a:effectLst>
              <a:outerShdw blurRad="1397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4" name="Oval 133">
              <a:hlinkClick r:id="rId11" action="ppaction://hlinksldjump"/>
            </p:cNvPr>
            <p:cNvSpPr/>
            <p:nvPr/>
          </p:nvSpPr>
          <p:spPr>
            <a:xfrm>
              <a:off x="7573097" y="4830326"/>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a:solidFill>
                    <a:schemeClr val="bg1">
                      <a:lumMod val="65000"/>
                    </a:schemeClr>
                  </a:solidFill>
                  <a:sym typeface="Wingdings 3"/>
                </a:rPr>
                <a:t></a:t>
              </a:r>
              <a:endParaRPr lang="en-US" sz="800" dirty="0">
                <a:solidFill>
                  <a:schemeClr val="bg1">
                    <a:lumMod val="65000"/>
                  </a:schemeClr>
                </a:solidFill>
              </a:endParaRPr>
            </a:p>
          </p:txBody>
        </p:sp>
        <p:sp>
          <p:nvSpPr>
            <p:cNvPr id="135" name="Oval 134"/>
            <p:cNvSpPr/>
            <p:nvPr/>
          </p:nvSpPr>
          <p:spPr>
            <a:xfrm>
              <a:off x="7887938" y="4830326"/>
              <a:ext cx="228600" cy="228600"/>
            </a:xfrm>
            <a:prstGeom prst="ellipse">
              <a:avLst/>
            </a:prstGeom>
            <a:gradFill>
              <a:gsLst>
                <a:gs pos="0">
                  <a:srgbClr val="00D05E"/>
                </a:gs>
                <a:gs pos="100000">
                  <a:srgbClr val="00CC5C"/>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136" name="Oval 135">
              <a:hlinkClick r:id="" action="ppaction://macro?name=Slide40.ABadPiggies"/>
            </p:cNvPr>
            <p:cNvSpPr/>
            <p:nvPr/>
          </p:nvSpPr>
          <p:spPr>
            <a:xfrm>
              <a:off x="8202779" y="4830326"/>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137" name="Oval 136"/>
            <p:cNvSpPr/>
            <p:nvPr/>
          </p:nvSpPr>
          <p:spPr>
            <a:xfrm>
              <a:off x="8517619" y="4830326"/>
              <a:ext cx="228600" cy="228600"/>
            </a:xfrm>
            <a:prstGeom prst="ellipse">
              <a:avLst/>
            </a:prstGeom>
            <a:gradFill>
              <a:gsLst>
                <a:gs pos="0">
                  <a:srgbClr val="00D05E"/>
                </a:gs>
                <a:gs pos="100000">
                  <a:srgbClr val="00CC5C"/>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a:solidFill>
                    <a:schemeClr val="tx1">
                      <a:lumMod val="50000"/>
                      <a:lumOff val="50000"/>
                    </a:schemeClr>
                  </a:solidFill>
                  <a:sym typeface="Webdings"/>
                </a:rPr>
                <a:t></a:t>
              </a:r>
              <a:endParaRPr lang="en-US" sz="900" dirty="0">
                <a:solidFill>
                  <a:schemeClr val="tx1">
                    <a:lumMod val="50000"/>
                    <a:lumOff val="50000"/>
                  </a:schemeClr>
                </a:solidFill>
              </a:endParaRPr>
            </a:p>
          </p:txBody>
        </p:sp>
        <p:sp>
          <p:nvSpPr>
            <p:cNvPr id="138" name="Rectangle 137"/>
            <p:cNvSpPr>
              <a:spLocks noChangeAspect="1"/>
            </p:cNvSpPr>
            <p:nvPr/>
          </p:nvSpPr>
          <p:spPr>
            <a:xfrm>
              <a:off x="7936932" y="4879991"/>
              <a:ext cx="130611" cy="129747"/>
            </a:xfrm>
            <a:prstGeom prst="rect">
              <a:avLst/>
            </a:prstGeom>
            <a:effectLst/>
          </p:spPr>
          <p:txBody>
            <a:bodyPr wrap="none" lIns="0" tIns="0" rIns="0" bIns="0">
              <a:prstTxWarp prst="textPlain">
                <a:avLst/>
              </a:prstTxWarp>
              <a:spAutoFit/>
            </a:bodyPr>
            <a:lstStyle/>
            <a:p>
              <a:pPr algn="ctr"/>
              <a:r>
                <a:rPr lang="en-US" sz="2200" b="1" dirty="0">
                  <a:ln w="0">
                    <a:noFill/>
                  </a:ln>
                  <a:solidFill>
                    <a:schemeClr val="tx1">
                      <a:lumMod val="50000"/>
                      <a:lumOff val="50000"/>
                    </a:schemeClr>
                  </a:solidFill>
                  <a:sym typeface="Webdings"/>
                </a:rPr>
                <a:t></a:t>
              </a:r>
              <a:endParaRPr lang="en-US" sz="2200" b="1" dirty="0">
                <a:ln w="0">
                  <a:noFill/>
                </a:ln>
                <a:solidFill>
                  <a:schemeClr val="tx1">
                    <a:lumMod val="50000"/>
                    <a:lumOff val="50000"/>
                  </a:schemeClr>
                </a:solidFill>
              </a:endParaRPr>
            </a:p>
          </p:txBody>
        </p:sp>
        <p:pic>
          <p:nvPicPr>
            <p:cNvPr id="139" name="Picture 2">
              <a:hlinkClick r:id="" action="ppaction://macro?name=Slide43.BGravityGuy"/>
            </p:cNvPr>
            <p:cNvPicPr>
              <a:picLocks noChangeAspect="1" noChangeArrowheads="1"/>
            </p:cNvPicPr>
            <p:nvPr/>
          </p:nvPicPr>
          <p:blipFill>
            <a:blip r:embed="rId12" cstate="screen">
              <a:extLst>
                <a:ext uri="{28A0092B-C50C-407E-A947-70E740481C1C}">
                  <a14:useLocalDpi xmlns:a14="http://schemas.microsoft.com/office/drawing/2010/main"/>
                </a:ext>
              </a:extLst>
            </a:blip>
            <a:stretch>
              <a:fillRect/>
            </a:stretch>
          </p:blipFill>
          <p:spPr bwMode="auto">
            <a:xfrm>
              <a:off x="8261251" y="4888800"/>
              <a:ext cx="111655" cy="111655"/>
            </a:xfrm>
            <a:prstGeom prst="rect">
              <a:avLst/>
            </a:prstGeom>
            <a:noFill/>
            <a:effectLst/>
            <a:extLst>
              <a:ext uri="{909E8E84-426E-40DD-AFC4-6F175D3DCCD1}">
                <a14:hiddenFill xmlns:a14="http://schemas.microsoft.com/office/drawing/2010/main">
                  <a:solidFill>
                    <a:srgbClr val="FFFFFF"/>
                  </a:solidFill>
                </a14:hiddenFill>
              </a:ext>
            </a:extLst>
          </p:spPr>
        </p:pic>
      </p:grpSp>
      <p:grpSp>
        <p:nvGrpSpPr>
          <p:cNvPr id="140" name="Group 139"/>
          <p:cNvGrpSpPr/>
          <p:nvPr/>
        </p:nvGrpSpPr>
        <p:grpSpPr>
          <a:xfrm>
            <a:off x="7520709" y="4792282"/>
            <a:ext cx="1577164" cy="302494"/>
            <a:chOff x="7519875" y="4793381"/>
            <a:chExt cx="1577164" cy="302494"/>
          </a:xfrm>
        </p:grpSpPr>
        <p:sp>
          <p:nvSpPr>
            <p:cNvPr id="141" name="Rectangle 140"/>
            <p:cNvSpPr/>
            <p:nvPr/>
          </p:nvSpPr>
          <p:spPr>
            <a:xfrm>
              <a:off x="7519875" y="4793381"/>
              <a:ext cx="1577164" cy="302494"/>
            </a:xfrm>
            <a:prstGeom prst="rect">
              <a:avLst/>
            </a:prstGeom>
            <a:solidFill>
              <a:srgbClr val="2FFF8D"/>
            </a:solidFill>
            <a:ln>
              <a:noFill/>
            </a:ln>
            <a:effectLst>
              <a:outerShdw blurRad="1397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2" name="Oval 141">
              <a:hlinkClick r:id="rId13" action="ppaction://hlinksldjump"/>
            </p:cNvPr>
            <p:cNvSpPr/>
            <p:nvPr/>
          </p:nvSpPr>
          <p:spPr>
            <a:xfrm>
              <a:off x="7573097" y="4830326"/>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a:solidFill>
                    <a:schemeClr val="bg1">
                      <a:lumMod val="65000"/>
                    </a:schemeClr>
                  </a:solidFill>
                  <a:sym typeface="Wingdings 3"/>
                </a:rPr>
                <a:t></a:t>
              </a:r>
              <a:endParaRPr lang="en-US" sz="800" dirty="0">
                <a:solidFill>
                  <a:schemeClr val="bg1">
                    <a:lumMod val="65000"/>
                  </a:schemeClr>
                </a:solidFill>
              </a:endParaRPr>
            </a:p>
          </p:txBody>
        </p:sp>
        <p:sp>
          <p:nvSpPr>
            <p:cNvPr id="143" name="Oval 142"/>
            <p:cNvSpPr/>
            <p:nvPr/>
          </p:nvSpPr>
          <p:spPr>
            <a:xfrm>
              <a:off x="7887938" y="4830326"/>
              <a:ext cx="228600" cy="228600"/>
            </a:xfrm>
            <a:prstGeom prst="ellipse">
              <a:avLst/>
            </a:prstGeom>
            <a:gradFill>
              <a:gsLst>
                <a:gs pos="0">
                  <a:srgbClr val="00D05E"/>
                </a:gs>
                <a:gs pos="100000">
                  <a:srgbClr val="00CC5C"/>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144" name="Oval 143">
              <a:hlinkClick r:id="" action="ppaction://macro?name=Slide40.ABadPiggies"/>
            </p:cNvPr>
            <p:cNvSpPr/>
            <p:nvPr/>
          </p:nvSpPr>
          <p:spPr>
            <a:xfrm>
              <a:off x="8202779" y="4830326"/>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145" name="Oval 144"/>
            <p:cNvSpPr/>
            <p:nvPr/>
          </p:nvSpPr>
          <p:spPr>
            <a:xfrm>
              <a:off x="8517619" y="4830326"/>
              <a:ext cx="228600" cy="228600"/>
            </a:xfrm>
            <a:prstGeom prst="ellipse">
              <a:avLst/>
            </a:prstGeom>
            <a:gradFill>
              <a:gsLst>
                <a:gs pos="0">
                  <a:srgbClr val="00D05E"/>
                </a:gs>
                <a:gs pos="100000">
                  <a:srgbClr val="00CC5C"/>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a:solidFill>
                    <a:schemeClr val="tx1">
                      <a:lumMod val="50000"/>
                      <a:lumOff val="50000"/>
                    </a:schemeClr>
                  </a:solidFill>
                  <a:sym typeface="Webdings"/>
                </a:rPr>
                <a:t></a:t>
              </a:r>
              <a:endParaRPr lang="en-US" sz="900" dirty="0">
                <a:solidFill>
                  <a:schemeClr val="tx1">
                    <a:lumMod val="50000"/>
                    <a:lumOff val="50000"/>
                  </a:schemeClr>
                </a:solidFill>
              </a:endParaRPr>
            </a:p>
          </p:txBody>
        </p:sp>
        <p:sp>
          <p:nvSpPr>
            <p:cNvPr id="146" name="Rectangle 145"/>
            <p:cNvSpPr>
              <a:spLocks noChangeAspect="1"/>
            </p:cNvSpPr>
            <p:nvPr/>
          </p:nvSpPr>
          <p:spPr>
            <a:xfrm>
              <a:off x="7936932" y="4879991"/>
              <a:ext cx="130611" cy="129747"/>
            </a:xfrm>
            <a:prstGeom prst="rect">
              <a:avLst/>
            </a:prstGeom>
            <a:effectLst/>
          </p:spPr>
          <p:txBody>
            <a:bodyPr wrap="none" lIns="0" tIns="0" rIns="0" bIns="0">
              <a:prstTxWarp prst="textPlain">
                <a:avLst/>
              </a:prstTxWarp>
              <a:spAutoFit/>
            </a:bodyPr>
            <a:lstStyle/>
            <a:p>
              <a:pPr algn="ctr"/>
              <a:r>
                <a:rPr lang="en-US" sz="2200" b="1" dirty="0">
                  <a:ln w="0">
                    <a:noFill/>
                  </a:ln>
                  <a:solidFill>
                    <a:schemeClr val="tx1">
                      <a:lumMod val="50000"/>
                      <a:lumOff val="50000"/>
                    </a:schemeClr>
                  </a:solidFill>
                  <a:sym typeface="Webdings"/>
                </a:rPr>
                <a:t></a:t>
              </a:r>
              <a:endParaRPr lang="en-US" sz="2200" b="1" dirty="0">
                <a:ln w="0">
                  <a:noFill/>
                </a:ln>
                <a:solidFill>
                  <a:schemeClr val="tx1">
                    <a:lumMod val="50000"/>
                    <a:lumOff val="50000"/>
                  </a:schemeClr>
                </a:solidFill>
              </a:endParaRPr>
            </a:p>
          </p:txBody>
        </p:sp>
        <p:pic>
          <p:nvPicPr>
            <p:cNvPr id="147" name="Picture 2">
              <a:hlinkClick r:id="" action="ppaction://macro?name=Slide43.BSoccerStars"/>
            </p:cNvPr>
            <p:cNvPicPr>
              <a:picLocks noChangeAspect="1" noChangeArrowheads="1"/>
            </p:cNvPicPr>
            <p:nvPr/>
          </p:nvPicPr>
          <p:blipFill>
            <a:blip r:embed="rId12" cstate="screen">
              <a:extLst>
                <a:ext uri="{28A0092B-C50C-407E-A947-70E740481C1C}">
                  <a14:useLocalDpi xmlns:a14="http://schemas.microsoft.com/office/drawing/2010/main"/>
                </a:ext>
              </a:extLst>
            </a:blip>
            <a:stretch>
              <a:fillRect/>
            </a:stretch>
          </p:blipFill>
          <p:spPr bwMode="auto">
            <a:xfrm>
              <a:off x="8261251" y="4888800"/>
              <a:ext cx="111655" cy="111655"/>
            </a:xfrm>
            <a:prstGeom prst="rect">
              <a:avLst/>
            </a:prstGeom>
            <a:noFill/>
            <a:effectLst/>
            <a:extLst>
              <a:ext uri="{909E8E84-426E-40DD-AFC4-6F175D3DCCD1}">
                <a14:hiddenFill xmlns:a14="http://schemas.microsoft.com/office/drawing/2010/main">
                  <a:solidFill>
                    <a:srgbClr val="FFFFFF"/>
                  </a:solidFill>
                </a14:hiddenFill>
              </a:ext>
            </a:extLst>
          </p:spPr>
        </p:pic>
      </p:grpSp>
      <p:grpSp>
        <p:nvGrpSpPr>
          <p:cNvPr id="148" name="Group 147"/>
          <p:cNvGrpSpPr/>
          <p:nvPr/>
        </p:nvGrpSpPr>
        <p:grpSpPr>
          <a:xfrm>
            <a:off x="7520709" y="4792282"/>
            <a:ext cx="1577164" cy="302494"/>
            <a:chOff x="7519875" y="4793381"/>
            <a:chExt cx="1577164" cy="302494"/>
          </a:xfrm>
        </p:grpSpPr>
        <p:sp>
          <p:nvSpPr>
            <p:cNvPr id="149" name="Rectangle 148"/>
            <p:cNvSpPr/>
            <p:nvPr/>
          </p:nvSpPr>
          <p:spPr>
            <a:xfrm>
              <a:off x="7519875" y="4793381"/>
              <a:ext cx="1577164" cy="302494"/>
            </a:xfrm>
            <a:prstGeom prst="rect">
              <a:avLst/>
            </a:prstGeom>
            <a:solidFill>
              <a:srgbClr val="2FFF8D"/>
            </a:solidFill>
            <a:ln>
              <a:noFill/>
            </a:ln>
            <a:effectLst>
              <a:outerShdw blurRad="1397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0" name="Oval 149">
              <a:hlinkClick r:id="rId14" action="ppaction://hlinksldjump"/>
            </p:cNvPr>
            <p:cNvSpPr/>
            <p:nvPr/>
          </p:nvSpPr>
          <p:spPr>
            <a:xfrm>
              <a:off x="7573097" y="4830326"/>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a:solidFill>
                    <a:schemeClr val="bg1">
                      <a:lumMod val="65000"/>
                    </a:schemeClr>
                  </a:solidFill>
                  <a:sym typeface="Wingdings 3"/>
                </a:rPr>
                <a:t></a:t>
              </a:r>
              <a:endParaRPr lang="en-US" sz="800" dirty="0">
                <a:solidFill>
                  <a:schemeClr val="bg1">
                    <a:lumMod val="65000"/>
                  </a:schemeClr>
                </a:solidFill>
              </a:endParaRPr>
            </a:p>
          </p:txBody>
        </p:sp>
        <p:sp>
          <p:nvSpPr>
            <p:cNvPr id="151" name="Oval 150"/>
            <p:cNvSpPr/>
            <p:nvPr/>
          </p:nvSpPr>
          <p:spPr>
            <a:xfrm>
              <a:off x="7887938" y="4830326"/>
              <a:ext cx="228600" cy="228600"/>
            </a:xfrm>
            <a:prstGeom prst="ellipse">
              <a:avLst/>
            </a:prstGeom>
            <a:gradFill>
              <a:gsLst>
                <a:gs pos="0">
                  <a:srgbClr val="00D05E"/>
                </a:gs>
                <a:gs pos="100000">
                  <a:srgbClr val="00CC5C"/>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152" name="Oval 151">
              <a:hlinkClick r:id="" action="ppaction://macro?name=Slide40.ABadPiggies"/>
            </p:cNvPr>
            <p:cNvSpPr/>
            <p:nvPr/>
          </p:nvSpPr>
          <p:spPr>
            <a:xfrm>
              <a:off x="8202779" y="4830326"/>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153" name="Oval 152"/>
            <p:cNvSpPr/>
            <p:nvPr/>
          </p:nvSpPr>
          <p:spPr>
            <a:xfrm>
              <a:off x="8517619" y="4830326"/>
              <a:ext cx="228600" cy="228600"/>
            </a:xfrm>
            <a:prstGeom prst="ellipse">
              <a:avLst/>
            </a:prstGeom>
            <a:gradFill>
              <a:gsLst>
                <a:gs pos="0">
                  <a:srgbClr val="00D05E"/>
                </a:gs>
                <a:gs pos="100000">
                  <a:srgbClr val="00CC5C"/>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a:solidFill>
                    <a:schemeClr val="tx1">
                      <a:lumMod val="50000"/>
                      <a:lumOff val="50000"/>
                    </a:schemeClr>
                  </a:solidFill>
                  <a:sym typeface="Webdings"/>
                </a:rPr>
                <a:t></a:t>
              </a:r>
              <a:endParaRPr lang="en-US" sz="900" dirty="0">
                <a:solidFill>
                  <a:schemeClr val="tx1">
                    <a:lumMod val="50000"/>
                    <a:lumOff val="50000"/>
                  </a:schemeClr>
                </a:solidFill>
              </a:endParaRPr>
            </a:p>
          </p:txBody>
        </p:sp>
        <p:sp>
          <p:nvSpPr>
            <p:cNvPr id="154" name="Rectangle 153"/>
            <p:cNvSpPr>
              <a:spLocks noChangeAspect="1"/>
            </p:cNvSpPr>
            <p:nvPr/>
          </p:nvSpPr>
          <p:spPr>
            <a:xfrm>
              <a:off x="7936932" y="4879991"/>
              <a:ext cx="130611" cy="129747"/>
            </a:xfrm>
            <a:prstGeom prst="rect">
              <a:avLst/>
            </a:prstGeom>
            <a:effectLst/>
          </p:spPr>
          <p:txBody>
            <a:bodyPr wrap="none" lIns="0" tIns="0" rIns="0" bIns="0">
              <a:prstTxWarp prst="textPlain">
                <a:avLst/>
              </a:prstTxWarp>
              <a:spAutoFit/>
            </a:bodyPr>
            <a:lstStyle/>
            <a:p>
              <a:pPr algn="ctr"/>
              <a:r>
                <a:rPr lang="en-US" sz="2200" b="1" dirty="0">
                  <a:ln w="0">
                    <a:noFill/>
                  </a:ln>
                  <a:solidFill>
                    <a:schemeClr val="tx1">
                      <a:lumMod val="50000"/>
                      <a:lumOff val="50000"/>
                    </a:schemeClr>
                  </a:solidFill>
                  <a:sym typeface="Webdings"/>
                </a:rPr>
                <a:t></a:t>
              </a:r>
              <a:endParaRPr lang="en-US" sz="2200" b="1" dirty="0">
                <a:ln w="0">
                  <a:noFill/>
                </a:ln>
                <a:solidFill>
                  <a:schemeClr val="tx1">
                    <a:lumMod val="50000"/>
                    <a:lumOff val="50000"/>
                  </a:schemeClr>
                </a:solidFill>
              </a:endParaRPr>
            </a:p>
          </p:txBody>
        </p:sp>
        <p:pic>
          <p:nvPicPr>
            <p:cNvPr id="155" name="Picture 2">
              <a:hlinkClick r:id="" action="ppaction://macro?name=Slide43.BEmpire"/>
            </p:cNvPr>
            <p:cNvPicPr>
              <a:picLocks noChangeAspect="1" noChangeArrowheads="1"/>
            </p:cNvPicPr>
            <p:nvPr/>
          </p:nvPicPr>
          <p:blipFill>
            <a:blip r:embed="rId12" cstate="screen">
              <a:extLst>
                <a:ext uri="{28A0092B-C50C-407E-A947-70E740481C1C}">
                  <a14:useLocalDpi xmlns:a14="http://schemas.microsoft.com/office/drawing/2010/main"/>
                </a:ext>
              </a:extLst>
            </a:blip>
            <a:stretch>
              <a:fillRect/>
            </a:stretch>
          </p:blipFill>
          <p:spPr bwMode="auto">
            <a:xfrm>
              <a:off x="8261251" y="4888800"/>
              <a:ext cx="111655" cy="111655"/>
            </a:xfrm>
            <a:prstGeom prst="rect">
              <a:avLst/>
            </a:prstGeom>
            <a:noFill/>
            <a:effectLst/>
            <a:extLst>
              <a:ext uri="{909E8E84-426E-40DD-AFC4-6F175D3DCCD1}">
                <a14:hiddenFill xmlns:a14="http://schemas.microsoft.com/office/drawing/2010/main">
                  <a:solidFill>
                    <a:srgbClr val="FFFFFF"/>
                  </a:solidFill>
                </a14:hiddenFill>
              </a:ext>
            </a:extLst>
          </p:spPr>
        </p:pic>
      </p:grpSp>
      <p:grpSp>
        <p:nvGrpSpPr>
          <p:cNvPr id="156" name="Group 155"/>
          <p:cNvGrpSpPr/>
          <p:nvPr/>
        </p:nvGrpSpPr>
        <p:grpSpPr>
          <a:xfrm>
            <a:off x="7520709" y="4792282"/>
            <a:ext cx="1577164" cy="302494"/>
            <a:chOff x="7519875" y="4793381"/>
            <a:chExt cx="1577164" cy="302494"/>
          </a:xfrm>
        </p:grpSpPr>
        <p:sp>
          <p:nvSpPr>
            <p:cNvPr id="157" name="Rectangle 156"/>
            <p:cNvSpPr/>
            <p:nvPr/>
          </p:nvSpPr>
          <p:spPr>
            <a:xfrm>
              <a:off x="7519875" y="4793381"/>
              <a:ext cx="1577164" cy="302494"/>
            </a:xfrm>
            <a:prstGeom prst="rect">
              <a:avLst/>
            </a:prstGeom>
            <a:solidFill>
              <a:srgbClr val="2FFF8D"/>
            </a:solidFill>
            <a:ln>
              <a:noFill/>
            </a:ln>
            <a:effectLst>
              <a:outerShdw blurRad="1397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8" name="Oval 157">
              <a:hlinkClick r:id="rId15" action="ppaction://hlinksldjump"/>
            </p:cNvPr>
            <p:cNvSpPr/>
            <p:nvPr/>
          </p:nvSpPr>
          <p:spPr>
            <a:xfrm>
              <a:off x="7573097" y="4830326"/>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a:solidFill>
                    <a:schemeClr val="bg1">
                      <a:lumMod val="65000"/>
                    </a:schemeClr>
                  </a:solidFill>
                  <a:sym typeface="Wingdings 3"/>
                </a:rPr>
                <a:t></a:t>
              </a:r>
              <a:endParaRPr lang="en-US" sz="800" dirty="0">
                <a:solidFill>
                  <a:schemeClr val="bg1">
                    <a:lumMod val="65000"/>
                  </a:schemeClr>
                </a:solidFill>
              </a:endParaRPr>
            </a:p>
          </p:txBody>
        </p:sp>
        <p:sp>
          <p:nvSpPr>
            <p:cNvPr id="159" name="Oval 158"/>
            <p:cNvSpPr/>
            <p:nvPr/>
          </p:nvSpPr>
          <p:spPr>
            <a:xfrm>
              <a:off x="7887938" y="4830326"/>
              <a:ext cx="228600" cy="228600"/>
            </a:xfrm>
            <a:prstGeom prst="ellipse">
              <a:avLst/>
            </a:prstGeom>
            <a:gradFill>
              <a:gsLst>
                <a:gs pos="0">
                  <a:srgbClr val="00D05E"/>
                </a:gs>
                <a:gs pos="100000">
                  <a:srgbClr val="00CC5C"/>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160" name="Oval 159">
              <a:hlinkClick r:id="" action="ppaction://macro?name=Slide40.ABadPiggies"/>
            </p:cNvPr>
            <p:cNvSpPr/>
            <p:nvPr/>
          </p:nvSpPr>
          <p:spPr>
            <a:xfrm>
              <a:off x="8202779" y="4830326"/>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161" name="Oval 160"/>
            <p:cNvSpPr/>
            <p:nvPr/>
          </p:nvSpPr>
          <p:spPr>
            <a:xfrm>
              <a:off x="8517619" y="4830326"/>
              <a:ext cx="228600" cy="228600"/>
            </a:xfrm>
            <a:prstGeom prst="ellipse">
              <a:avLst/>
            </a:prstGeom>
            <a:gradFill>
              <a:gsLst>
                <a:gs pos="0">
                  <a:srgbClr val="00D05E"/>
                </a:gs>
                <a:gs pos="100000">
                  <a:srgbClr val="00CC5C"/>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a:solidFill>
                    <a:schemeClr val="tx1">
                      <a:lumMod val="50000"/>
                      <a:lumOff val="50000"/>
                    </a:schemeClr>
                  </a:solidFill>
                  <a:sym typeface="Webdings"/>
                </a:rPr>
                <a:t></a:t>
              </a:r>
              <a:endParaRPr lang="en-US" sz="900" dirty="0">
                <a:solidFill>
                  <a:schemeClr val="tx1">
                    <a:lumMod val="50000"/>
                    <a:lumOff val="50000"/>
                  </a:schemeClr>
                </a:solidFill>
              </a:endParaRPr>
            </a:p>
          </p:txBody>
        </p:sp>
        <p:sp>
          <p:nvSpPr>
            <p:cNvPr id="162" name="Rectangle 161"/>
            <p:cNvSpPr>
              <a:spLocks noChangeAspect="1"/>
            </p:cNvSpPr>
            <p:nvPr/>
          </p:nvSpPr>
          <p:spPr>
            <a:xfrm>
              <a:off x="7936932" y="4879991"/>
              <a:ext cx="130611" cy="129747"/>
            </a:xfrm>
            <a:prstGeom prst="rect">
              <a:avLst/>
            </a:prstGeom>
            <a:effectLst/>
          </p:spPr>
          <p:txBody>
            <a:bodyPr wrap="none" lIns="0" tIns="0" rIns="0" bIns="0">
              <a:prstTxWarp prst="textPlain">
                <a:avLst/>
              </a:prstTxWarp>
              <a:spAutoFit/>
            </a:bodyPr>
            <a:lstStyle/>
            <a:p>
              <a:pPr algn="ctr"/>
              <a:r>
                <a:rPr lang="en-US" sz="2200" b="1" dirty="0">
                  <a:ln w="0">
                    <a:noFill/>
                  </a:ln>
                  <a:solidFill>
                    <a:schemeClr val="tx1">
                      <a:lumMod val="50000"/>
                      <a:lumOff val="50000"/>
                    </a:schemeClr>
                  </a:solidFill>
                  <a:sym typeface="Webdings"/>
                </a:rPr>
                <a:t></a:t>
              </a:r>
              <a:endParaRPr lang="en-US" sz="2200" b="1" dirty="0">
                <a:ln w="0">
                  <a:noFill/>
                </a:ln>
                <a:solidFill>
                  <a:schemeClr val="tx1">
                    <a:lumMod val="50000"/>
                    <a:lumOff val="50000"/>
                  </a:schemeClr>
                </a:solidFill>
              </a:endParaRPr>
            </a:p>
          </p:txBody>
        </p:sp>
        <p:pic>
          <p:nvPicPr>
            <p:cNvPr id="163" name="Picture 2">
              <a:hlinkClick r:id="" action="ppaction://macro?name=Slide43.BBigFarm"/>
            </p:cNvPr>
            <p:cNvPicPr>
              <a:picLocks noChangeAspect="1" noChangeArrowheads="1"/>
            </p:cNvPicPr>
            <p:nvPr/>
          </p:nvPicPr>
          <p:blipFill>
            <a:blip r:embed="rId12" cstate="screen">
              <a:extLst>
                <a:ext uri="{28A0092B-C50C-407E-A947-70E740481C1C}">
                  <a14:useLocalDpi xmlns:a14="http://schemas.microsoft.com/office/drawing/2010/main"/>
                </a:ext>
              </a:extLst>
            </a:blip>
            <a:stretch>
              <a:fillRect/>
            </a:stretch>
          </p:blipFill>
          <p:spPr bwMode="auto">
            <a:xfrm>
              <a:off x="8261251" y="4888800"/>
              <a:ext cx="111655" cy="111655"/>
            </a:xfrm>
            <a:prstGeom prst="rect">
              <a:avLst/>
            </a:prstGeom>
            <a:noFill/>
            <a:effectLst/>
            <a:extLst>
              <a:ext uri="{909E8E84-426E-40DD-AFC4-6F175D3DCCD1}">
                <a14:hiddenFill xmlns:a14="http://schemas.microsoft.com/office/drawing/2010/main">
                  <a:solidFill>
                    <a:srgbClr val="FFFFFF"/>
                  </a:solidFill>
                </a14:hiddenFill>
              </a:ext>
            </a:extLst>
          </p:spPr>
        </p:pic>
      </p:grpSp>
      <p:sp>
        <p:nvSpPr>
          <p:cNvPr id="164" name="Rectangle 163"/>
          <p:cNvSpPr/>
          <p:nvPr/>
        </p:nvSpPr>
        <p:spPr>
          <a:xfrm>
            <a:off x="938170" y="838372"/>
            <a:ext cx="682909" cy="682909"/>
          </a:xfrm>
          <a:prstGeom prst="rect">
            <a:avLst/>
          </a:prstGeom>
          <a:solidFill>
            <a:schemeClr val="bg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5" name="Rectangle 164"/>
          <p:cNvSpPr/>
          <p:nvPr/>
        </p:nvSpPr>
        <p:spPr>
          <a:xfrm>
            <a:off x="1952741" y="838373"/>
            <a:ext cx="682909" cy="682909"/>
          </a:xfrm>
          <a:prstGeom prst="rect">
            <a:avLst/>
          </a:prstGeom>
          <a:solidFill>
            <a:schemeClr val="bg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6" name="Rectangle 165"/>
          <p:cNvSpPr/>
          <p:nvPr/>
        </p:nvSpPr>
        <p:spPr>
          <a:xfrm>
            <a:off x="2968607" y="838371"/>
            <a:ext cx="682910" cy="682909"/>
          </a:xfrm>
          <a:prstGeom prst="rect">
            <a:avLst/>
          </a:prstGeom>
          <a:solidFill>
            <a:schemeClr val="bg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7" name="Rectangle 166"/>
          <p:cNvSpPr/>
          <p:nvPr/>
        </p:nvSpPr>
        <p:spPr>
          <a:xfrm>
            <a:off x="3982291" y="837282"/>
            <a:ext cx="682909" cy="680727"/>
          </a:xfrm>
          <a:prstGeom prst="rect">
            <a:avLst/>
          </a:prstGeom>
          <a:solidFill>
            <a:schemeClr val="bg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8" name="Rectangle 167"/>
          <p:cNvSpPr/>
          <p:nvPr/>
        </p:nvSpPr>
        <p:spPr>
          <a:xfrm>
            <a:off x="8792236" y="4793127"/>
            <a:ext cx="304803" cy="302493"/>
          </a:xfrm>
          <a:prstGeom prst="rect">
            <a:avLst/>
          </a:prstGeom>
          <a:solidFill>
            <a:srgbClr val="8BFFB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00" dirty="0">
              <a:solidFill>
                <a:schemeClr val="tx1"/>
              </a:solidFill>
              <a:latin typeface="Segoe UI Light" panose="020B0502040204020203" pitchFamily="34" charset="0"/>
              <a:cs typeface="Segoe UI Light" panose="020B0502040204020203" pitchFamily="34" charset="0"/>
            </a:endParaRPr>
          </a:p>
        </p:txBody>
      </p:sp>
      <p:sp>
        <p:nvSpPr>
          <p:cNvPr id="169" name="TextBox 168"/>
          <p:cNvSpPr txBox="1"/>
          <p:nvPr/>
        </p:nvSpPr>
        <p:spPr>
          <a:xfrm>
            <a:off x="8861623" y="4813766"/>
            <a:ext cx="166027" cy="130861"/>
          </a:xfrm>
          <a:prstGeom prst="rect">
            <a:avLst/>
          </a:prstGeom>
          <a:noFill/>
        </p:spPr>
        <p:txBody>
          <a:bodyPr wrap="none" lIns="0" tIns="0" rIns="0" bIns="0" rtlCol="0" anchor="ctr" anchorCtr="0">
            <a:noAutofit/>
          </a:bodyPr>
          <a:lstStyle/>
          <a:p>
            <a:pPr algn="ctr"/>
            <a:r>
              <a:rPr lang="en-US" dirty="0" smtClean="0">
                <a:latin typeface="Segoe UI Light" panose="020B0502040204020203" pitchFamily="34" charset="0"/>
                <a:cs typeface="Segoe UI Light" panose="020B0502040204020203" pitchFamily="34" charset="0"/>
              </a:rPr>
              <a:t>…</a:t>
            </a:r>
            <a:endParaRPr lang="en-US" dirty="0">
              <a:latin typeface="Segoe UI Light" panose="020B0502040204020203" pitchFamily="34" charset="0"/>
              <a:cs typeface="Segoe UI Light" panose="020B0502040204020203" pitchFamily="34" charset="0"/>
            </a:endParaRPr>
          </a:p>
        </p:txBody>
      </p:sp>
      <p:sp>
        <p:nvSpPr>
          <p:cNvPr id="170" name="Rectangle 169">
            <a:hlinkClick r:id="" action="ppaction://macro?name=Slide44.NinjaKiwi"/>
          </p:cNvPr>
          <p:cNvSpPr/>
          <p:nvPr/>
        </p:nvSpPr>
        <p:spPr>
          <a:xfrm>
            <a:off x="4963598" y="837282"/>
            <a:ext cx="682909" cy="682909"/>
          </a:xfrm>
          <a:prstGeom prst="rect">
            <a:avLst/>
          </a:prstGeom>
          <a:gradFill>
            <a:gsLst>
              <a:gs pos="0">
                <a:srgbClr val="00E668"/>
              </a:gs>
              <a:gs pos="100000">
                <a:srgbClr val="00CC5C"/>
              </a:gs>
            </a:gsLst>
            <a:lin ang="5400000" scaled="1"/>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Segoe UI" panose="020B0502040204020203" pitchFamily="34" charset="0"/>
              <a:cs typeface="Segoe UI" panose="020B0502040204020203" pitchFamily="34" charset="0"/>
            </a:endParaRPr>
          </a:p>
        </p:txBody>
      </p:sp>
      <p:sp>
        <p:nvSpPr>
          <p:cNvPr id="171" name="TextBox 170"/>
          <p:cNvSpPr txBox="1"/>
          <p:nvPr/>
        </p:nvSpPr>
        <p:spPr>
          <a:xfrm>
            <a:off x="4963596" y="1579641"/>
            <a:ext cx="682909" cy="200055"/>
          </a:xfrm>
          <a:prstGeom prst="rect">
            <a:avLst/>
          </a:prstGeom>
          <a:noFill/>
          <a:effectLst>
            <a:outerShdw blurRad="63500" sx="102000" sy="102000" algn="ctr" rotWithShape="0">
              <a:prstClr val="black">
                <a:alpha val="40000"/>
              </a:prstClr>
            </a:outerShdw>
          </a:effectLst>
        </p:spPr>
        <p:txBody>
          <a:bodyPr wrap="square" rtlCol="0">
            <a:spAutoFit/>
          </a:bodyPr>
          <a:lstStyle/>
          <a:p>
            <a:pPr algn="ctr"/>
            <a:r>
              <a:rPr lang="en-US" sz="700" dirty="0" smtClean="0">
                <a:latin typeface="Segoe UI Semilight" panose="020B0402040204020203" pitchFamily="34" charset="0"/>
                <a:cs typeface="Segoe UI Semilight" panose="020B0402040204020203" pitchFamily="34" charset="0"/>
              </a:rPr>
              <a:t>More…</a:t>
            </a:r>
            <a:endParaRPr lang="en-US" sz="700" dirty="0">
              <a:latin typeface="Segoe UI Semilight" panose="020B0402040204020203" pitchFamily="34" charset="0"/>
              <a:cs typeface="Segoe UI Semilight" panose="020B0402040204020203" pitchFamily="34" charset="0"/>
            </a:endParaRPr>
          </a:p>
        </p:txBody>
      </p:sp>
      <p:sp>
        <p:nvSpPr>
          <p:cNvPr id="172" name="Rectangle 171">
            <a:hlinkClick r:id="" action="ppaction://macro?name=Slide43.MiniClip"/>
          </p:cNvPr>
          <p:cNvSpPr/>
          <p:nvPr/>
        </p:nvSpPr>
        <p:spPr>
          <a:xfrm>
            <a:off x="5118943" y="943148"/>
            <a:ext cx="372218" cy="369332"/>
          </a:xfrm>
          <a:prstGeom prst="rect">
            <a:avLst/>
          </a:prstGeom>
        </p:spPr>
        <p:txBody>
          <a:bodyPr wrap="none">
            <a:spAutoFit/>
          </a:bodyPr>
          <a:lstStyle/>
          <a:p>
            <a:pPr algn="ctr"/>
            <a:r>
              <a:rPr lang="en-US" dirty="0">
                <a:solidFill>
                  <a:schemeClr val="bg1"/>
                </a:solidFill>
                <a:latin typeface="Segoe UI Semibold" panose="020B0702040204020203" pitchFamily="34" charset="0"/>
                <a:cs typeface="Segoe UI Semibold" panose="020B0702040204020203" pitchFamily="34" charset="0"/>
              </a:rPr>
              <a:t>…</a:t>
            </a:r>
          </a:p>
        </p:txBody>
      </p:sp>
      <p:sp>
        <p:nvSpPr>
          <p:cNvPr id="77" name="Rectangle 76"/>
          <p:cNvSpPr/>
          <p:nvPr/>
        </p:nvSpPr>
        <p:spPr>
          <a:xfrm>
            <a:off x="-1" y="262010"/>
            <a:ext cx="8887489"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79" name="Rectangle 78"/>
          <p:cNvSpPr/>
          <p:nvPr/>
        </p:nvSpPr>
        <p:spPr>
          <a:xfrm>
            <a:off x="8887489" y="262010"/>
            <a:ext cx="256511"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80" name="Rectangle 79">
            <a:hlinkClick r:id="" action="ppaction://macro?name=Slide12.Games3"/>
          </p:cNvPr>
          <p:cNvSpPr/>
          <p:nvPr/>
        </p:nvSpPr>
        <p:spPr>
          <a:xfrm>
            <a:off x="8630978" y="262010"/>
            <a:ext cx="256511" cy="246888"/>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75" name="Rectangle 74">
            <a:hlinkClick r:id="" action="ppaction://macro?name=Slide12.GamesClose"/>
          </p:cNvPr>
          <p:cNvSpPr/>
          <p:nvPr/>
        </p:nvSpPr>
        <p:spPr>
          <a:xfrm>
            <a:off x="8887489" y="262010"/>
            <a:ext cx="256511"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76" name="Rectangle 75"/>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2" name="Rectangle 81">
            <a:hlinkClick r:id="rId16"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3" name="Rectangle 82">
            <a:hlinkClick r:id="rId17"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4" name="Rectangle 83">
            <a:hlinkClick r:id="rId18"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5" name="Rectangle 84">
            <a:hlinkClick r:id="rId19"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6" name="Rounded Rectangle 85">
            <a:hlinkClick r:id="rId17"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87" name="Rectangle 86">
            <a:hlinkClick r:id="rId19" action="ppaction://hlinksldjump"/>
          </p:cNvPr>
          <p:cNvSpPr/>
          <p:nvPr/>
        </p:nvSpPr>
        <p:spPr>
          <a:xfrm>
            <a:off x="1193936"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8"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89" name="Picture 88">
            <a:hlinkClick r:id="rId19" action="ppaction://hlinksldjump"/>
          </p:cNvPr>
          <p:cNvPicPr>
            <a:picLocks noChangeAspect="1"/>
          </p:cNvPicPr>
          <p:nvPr/>
        </p:nvPicPr>
        <p:blipFill>
          <a:blip r:embed="rId20"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90" name="Picture 2">
            <a:hlinkClick r:id="rId16" action="ppaction://hlinksldjump"/>
          </p:cNvPr>
          <p:cNvPicPr>
            <a:picLocks noChangeAspect="1" noChangeArrowheads="1"/>
          </p:cNvPicPr>
          <p:nvPr/>
        </p:nvPicPr>
        <p:blipFill>
          <a:blip r:embed="rId21"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91" name="Picture 90">
            <a:hlinkClick r:id="rId18" action="ppaction://hlinksldjump"/>
          </p:cNvPr>
          <p:cNvPicPr>
            <a:picLocks noChangeAspect="1"/>
          </p:cNvPicPr>
          <p:nvPr/>
        </p:nvPicPr>
        <p:blipFill>
          <a:blip r:embed="rId22"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97" name="Picture 96">
            <a:hlinkClick r:id="rId19" action="ppaction://hlinksldjump"/>
          </p:cNvPr>
          <p:cNvPicPr>
            <a:picLocks noChangeAspect="1"/>
          </p:cNvPicPr>
          <p:nvPr/>
        </p:nvPicPr>
        <p:blipFill>
          <a:blip r:embed="rId23"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
        <p:nvSpPr>
          <p:cNvPr id="98" name="TextBox 97">
            <a:hlinkClick r:id="rId7" action="ppaction://hlinksldjump"/>
          </p:cNvPr>
          <p:cNvSpPr txBox="1"/>
          <p:nvPr/>
        </p:nvSpPr>
        <p:spPr>
          <a:xfrm>
            <a:off x="0" y="256558"/>
            <a:ext cx="2781299" cy="261594"/>
          </a:xfrm>
          <a:prstGeom prst="rect">
            <a:avLst/>
          </a:prstGeom>
          <a:noFill/>
        </p:spPr>
        <p:txBody>
          <a:bodyPr wrap="square" lIns="91425" tIns="45712" rIns="91425" bIns="45712" rtlCol="0">
            <a:spAutoFit/>
          </a:bodyPr>
          <a:lstStyle/>
          <a:p>
            <a:r>
              <a:rPr lang="en-US" sz="1100" i="1" dirty="0" smtClean="0">
                <a:solidFill>
                  <a:schemeClr val="bg1"/>
                </a:solidFill>
                <a:latin typeface="Segoe UI" pitchFamily="34" charset="0"/>
                <a:cs typeface="Segoe UI" pitchFamily="34" charset="0"/>
              </a:rPr>
              <a:t>GAMES METROPOLIS</a:t>
            </a:r>
            <a:endParaRPr lang="en-US" sz="1100" i="1" dirty="0">
              <a:solidFill>
                <a:schemeClr val="bg1"/>
              </a:solidFill>
              <a:latin typeface="Segoe UI" pitchFamily="34" charset="0"/>
              <a:cs typeface="Segoe UI" pitchFamily="34" charset="0"/>
            </a:endParaRPr>
          </a:p>
        </p:txBody>
      </p:sp>
    </p:spTree>
    <p:extLst>
      <p:ext uri="{BB962C8B-B14F-4D97-AF65-F5344CB8AC3E}">
        <p14:creationId xmlns:p14="http://schemas.microsoft.com/office/powerpoint/2010/main" val="924986583"/>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32"/>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140"/>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148"/>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0"/>
                                          </p:stCondLst>
                                        </p:cTn>
                                        <p:tgtEl>
                                          <p:spTgt spid="156"/>
                                        </p:tgtEl>
                                        <p:attrNameLst>
                                          <p:attrName>style.visibility</p:attrName>
                                        </p:attrNameLst>
                                      </p:cBhvr>
                                      <p:to>
                                        <p:strVal val="hidden"/>
                                      </p:to>
                                    </p:set>
                                  </p:childTnLst>
                                </p:cTn>
                              </p:par>
                              <p:par>
                                <p:cTn id="13" presetID="1" presetClass="exit" presetSubtype="0" fill="hold" grpId="4" nodeType="withEffect">
                                  <p:stCondLst>
                                    <p:cond delay="0"/>
                                  </p:stCondLst>
                                  <p:childTnLst>
                                    <p:set>
                                      <p:cBhvr>
                                        <p:cTn id="14" dur="1" fill="hold">
                                          <p:stCondLst>
                                            <p:cond delay="0"/>
                                          </p:stCondLst>
                                        </p:cTn>
                                        <p:tgtEl>
                                          <p:spTgt spid="164"/>
                                        </p:tgtEl>
                                        <p:attrNameLst>
                                          <p:attrName>style.visibility</p:attrName>
                                        </p:attrNameLst>
                                      </p:cBhvr>
                                      <p:to>
                                        <p:strVal val="hidden"/>
                                      </p:to>
                                    </p:set>
                                  </p:childTnLst>
                                </p:cTn>
                              </p:par>
                              <p:par>
                                <p:cTn id="15" presetID="1" presetClass="exit" presetSubtype="0" fill="hold" grpId="4" nodeType="withEffect">
                                  <p:stCondLst>
                                    <p:cond delay="0"/>
                                  </p:stCondLst>
                                  <p:childTnLst>
                                    <p:set>
                                      <p:cBhvr>
                                        <p:cTn id="16" dur="1" fill="hold">
                                          <p:stCondLst>
                                            <p:cond delay="0"/>
                                          </p:stCondLst>
                                        </p:cTn>
                                        <p:tgtEl>
                                          <p:spTgt spid="165"/>
                                        </p:tgtEl>
                                        <p:attrNameLst>
                                          <p:attrName>style.visibility</p:attrName>
                                        </p:attrNameLst>
                                      </p:cBhvr>
                                      <p:to>
                                        <p:strVal val="hidden"/>
                                      </p:to>
                                    </p:set>
                                  </p:childTnLst>
                                </p:cTn>
                              </p:par>
                              <p:par>
                                <p:cTn id="17" presetID="1" presetClass="exit" presetSubtype="0" fill="hold" grpId="4" nodeType="withEffect">
                                  <p:stCondLst>
                                    <p:cond delay="0"/>
                                  </p:stCondLst>
                                  <p:childTnLst>
                                    <p:set>
                                      <p:cBhvr>
                                        <p:cTn id="18" dur="1" fill="hold">
                                          <p:stCondLst>
                                            <p:cond delay="0"/>
                                          </p:stCondLst>
                                        </p:cTn>
                                        <p:tgtEl>
                                          <p:spTgt spid="166"/>
                                        </p:tgtEl>
                                        <p:attrNameLst>
                                          <p:attrName>style.visibility</p:attrName>
                                        </p:attrNameLst>
                                      </p:cBhvr>
                                      <p:to>
                                        <p:strVal val="hidden"/>
                                      </p:to>
                                    </p:set>
                                  </p:childTnLst>
                                </p:cTn>
                              </p:par>
                              <p:par>
                                <p:cTn id="19" presetID="1" presetClass="exit" presetSubtype="0" fill="hold" grpId="4" nodeType="withEffect">
                                  <p:stCondLst>
                                    <p:cond delay="0"/>
                                  </p:stCondLst>
                                  <p:childTnLst>
                                    <p:set>
                                      <p:cBhvr>
                                        <p:cTn id="20" dur="1" fill="hold">
                                          <p:stCondLst>
                                            <p:cond delay="0"/>
                                          </p:stCondLst>
                                        </p:cTn>
                                        <p:tgtEl>
                                          <p:spTgt spid="16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1" restart="whenNotActive" fill="hold" evtFilter="cancelBubble" nodeType="interactiveSeq">
                <p:stCondLst>
                  <p:cond evt="onClick" delay="0">
                    <p:tgtEl>
                      <p:spTgt spid="94"/>
                    </p:tgtEl>
                  </p:cond>
                </p:stCondLst>
                <p:endSync evt="end" delay="0">
                  <p:rtn val="all"/>
                </p:endSync>
                <p:childTnLst>
                  <p:par>
                    <p:cTn id="22" fill="hold">
                      <p:stCondLst>
                        <p:cond delay="0"/>
                      </p:stCondLst>
                      <p:childTnLst>
                        <p:par>
                          <p:cTn id="23" fill="hold">
                            <p:stCondLst>
                              <p:cond delay="0"/>
                            </p:stCondLst>
                            <p:childTnLst>
                              <p:par>
                                <p:cTn id="24" presetID="1" presetClass="entr" presetSubtype="0" fill="hold" nodeType="clickEffect">
                                  <p:stCondLst>
                                    <p:cond delay="0"/>
                                  </p:stCondLst>
                                  <p:childTnLst>
                                    <p:set>
                                      <p:cBhvr>
                                        <p:cTn id="25" dur="1" fill="hold">
                                          <p:stCondLst>
                                            <p:cond delay="0"/>
                                          </p:stCondLst>
                                        </p:cTn>
                                        <p:tgtEl>
                                          <p:spTgt spid="132"/>
                                        </p:tgtEl>
                                        <p:attrNameLst>
                                          <p:attrName>style.visibility</p:attrName>
                                        </p:attrNameLst>
                                      </p:cBhvr>
                                      <p:to>
                                        <p:strVal val="visible"/>
                                      </p:to>
                                    </p:set>
                                  </p:childTnLst>
                                </p:cTn>
                              </p:par>
                              <p:par>
                                <p:cTn id="26" presetID="1" presetClass="entr" presetSubtype="0" fill="hold" grpId="0" nodeType="withEffect">
                                  <p:stCondLst>
                                    <p:cond delay="0"/>
                                  </p:stCondLst>
                                  <p:childTnLst>
                                    <p:set>
                                      <p:cBhvr>
                                        <p:cTn id="27" dur="1" fill="hold">
                                          <p:stCondLst>
                                            <p:cond delay="0"/>
                                          </p:stCondLst>
                                        </p:cTn>
                                        <p:tgtEl>
                                          <p:spTgt spid="164"/>
                                        </p:tgtEl>
                                        <p:attrNameLst>
                                          <p:attrName>style.visibility</p:attrName>
                                        </p:attrNameLst>
                                      </p:cBhvr>
                                      <p:to>
                                        <p:strVal val="visible"/>
                                      </p:to>
                                    </p:set>
                                  </p:childTnLst>
                                </p:cTn>
                              </p:par>
                              <p:par>
                                <p:cTn id="28" presetID="1" presetClass="exit" presetSubtype="0" fill="hold" nodeType="withEffect">
                                  <p:stCondLst>
                                    <p:cond delay="0"/>
                                  </p:stCondLst>
                                  <p:childTnLst>
                                    <p:set>
                                      <p:cBhvr>
                                        <p:cTn id="29" dur="1" fill="hold">
                                          <p:stCondLst>
                                            <p:cond delay="0"/>
                                          </p:stCondLst>
                                        </p:cTn>
                                        <p:tgtEl>
                                          <p:spTgt spid="140"/>
                                        </p:tgtEl>
                                        <p:attrNameLst>
                                          <p:attrName>style.visibility</p:attrName>
                                        </p:attrNameLst>
                                      </p:cBhvr>
                                      <p:to>
                                        <p:strVal val="hidden"/>
                                      </p:to>
                                    </p:set>
                                  </p:childTnLst>
                                </p:cTn>
                              </p:par>
                              <p:par>
                                <p:cTn id="30" presetID="1" presetClass="exit" presetSubtype="0" fill="hold" nodeType="withEffect">
                                  <p:stCondLst>
                                    <p:cond delay="0"/>
                                  </p:stCondLst>
                                  <p:childTnLst>
                                    <p:set>
                                      <p:cBhvr>
                                        <p:cTn id="31" dur="1" fill="hold">
                                          <p:stCondLst>
                                            <p:cond delay="0"/>
                                          </p:stCondLst>
                                        </p:cTn>
                                        <p:tgtEl>
                                          <p:spTgt spid="148"/>
                                        </p:tgtEl>
                                        <p:attrNameLst>
                                          <p:attrName>style.visibility</p:attrName>
                                        </p:attrNameLst>
                                      </p:cBhvr>
                                      <p:to>
                                        <p:strVal val="hidden"/>
                                      </p:to>
                                    </p:set>
                                  </p:childTnLst>
                                </p:cTn>
                              </p:par>
                              <p:par>
                                <p:cTn id="32" presetID="1" presetClass="exit" presetSubtype="0" fill="hold" nodeType="withEffect">
                                  <p:stCondLst>
                                    <p:cond delay="0"/>
                                  </p:stCondLst>
                                  <p:childTnLst>
                                    <p:set>
                                      <p:cBhvr>
                                        <p:cTn id="33" dur="1" fill="hold">
                                          <p:stCondLst>
                                            <p:cond delay="0"/>
                                          </p:stCondLst>
                                        </p:cTn>
                                        <p:tgtEl>
                                          <p:spTgt spid="156"/>
                                        </p:tgtEl>
                                        <p:attrNameLst>
                                          <p:attrName>style.visibility</p:attrName>
                                        </p:attrNameLst>
                                      </p:cBhvr>
                                      <p:to>
                                        <p:strVal val="hidden"/>
                                      </p:to>
                                    </p:set>
                                  </p:childTnLst>
                                </p:cTn>
                              </p:par>
                              <p:par>
                                <p:cTn id="34" presetID="1" presetClass="exit" presetSubtype="0" fill="hold" grpId="0" nodeType="withEffect">
                                  <p:stCondLst>
                                    <p:cond delay="0"/>
                                  </p:stCondLst>
                                  <p:childTnLst>
                                    <p:set>
                                      <p:cBhvr>
                                        <p:cTn id="35" dur="1" fill="hold">
                                          <p:stCondLst>
                                            <p:cond delay="0"/>
                                          </p:stCondLst>
                                        </p:cTn>
                                        <p:tgtEl>
                                          <p:spTgt spid="165"/>
                                        </p:tgtEl>
                                        <p:attrNameLst>
                                          <p:attrName>style.visibility</p:attrName>
                                        </p:attrNameLst>
                                      </p:cBhvr>
                                      <p:to>
                                        <p:strVal val="hidden"/>
                                      </p:to>
                                    </p:set>
                                  </p:childTnLst>
                                </p:cTn>
                              </p:par>
                              <p:par>
                                <p:cTn id="36" presetID="1" presetClass="exit" presetSubtype="0" fill="hold" grpId="0" nodeType="withEffect">
                                  <p:stCondLst>
                                    <p:cond delay="0"/>
                                  </p:stCondLst>
                                  <p:childTnLst>
                                    <p:set>
                                      <p:cBhvr>
                                        <p:cTn id="37" dur="1" fill="hold">
                                          <p:stCondLst>
                                            <p:cond delay="0"/>
                                          </p:stCondLst>
                                        </p:cTn>
                                        <p:tgtEl>
                                          <p:spTgt spid="166"/>
                                        </p:tgtEl>
                                        <p:attrNameLst>
                                          <p:attrName>style.visibility</p:attrName>
                                        </p:attrNameLst>
                                      </p:cBhvr>
                                      <p:to>
                                        <p:strVal val="hidden"/>
                                      </p:to>
                                    </p:set>
                                  </p:childTnLst>
                                </p:cTn>
                              </p:par>
                              <p:par>
                                <p:cTn id="38" presetID="1" presetClass="exit" presetSubtype="0" fill="hold" grpId="0" nodeType="withEffect">
                                  <p:stCondLst>
                                    <p:cond delay="0"/>
                                  </p:stCondLst>
                                  <p:childTnLst>
                                    <p:set>
                                      <p:cBhvr>
                                        <p:cTn id="39" dur="1" fill="hold">
                                          <p:stCondLst>
                                            <p:cond delay="0"/>
                                          </p:stCondLst>
                                        </p:cTn>
                                        <p:tgtEl>
                                          <p:spTgt spid="167"/>
                                        </p:tgtEl>
                                        <p:attrNameLst>
                                          <p:attrName>style.visibility</p:attrName>
                                        </p:attrNameLst>
                                      </p:cBhvr>
                                      <p:to>
                                        <p:strVal val="hidden"/>
                                      </p:to>
                                    </p:set>
                                  </p:childTnLst>
                                </p:cTn>
                              </p:par>
                            </p:childTnLst>
                          </p:cTn>
                        </p:par>
                      </p:childTnLst>
                    </p:cTn>
                  </p:par>
                </p:childTnLst>
              </p:cTn>
              <p:nextCondLst>
                <p:cond evt="onClick" delay="0">
                  <p:tgtEl>
                    <p:spTgt spid="94"/>
                  </p:tgtEl>
                </p:cond>
              </p:nextCondLst>
            </p:seq>
            <p:seq concurrent="1" nextAc="seek">
              <p:cTn id="40" restart="whenNotActive" fill="hold" evtFilter="cancelBubble" nodeType="interactiveSeq">
                <p:stCondLst>
                  <p:cond evt="onClick" delay="0">
                    <p:tgtEl>
                      <p:spTgt spid="95"/>
                    </p:tgtEl>
                  </p:cond>
                </p:stCondLst>
                <p:endSync evt="end" delay="0">
                  <p:rtn val="all"/>
                </p:endSync>
                <p:childTnLst>
                  <p:par>
                    <p:cTn id="41" fill="hold">
                      <p:stCondLst>
                        <p:cond delay="0"/>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140"/>
                                        </p:tgtEl>
                                        <p:attrNameLst>
                                          <p:attrName>style.visibility</p:attrName>
                                        </p:attrNameLst>
                                      </p:cBhvr>
                                      <p:to>
                                        <p:strVal val="visible"/>
                                      </p:to>
                                    </p:set>
                                  </p:childTnLst>
                                </p:cTn>
                              </p:par>
                              <p:par>
                                <p:cTn id="45" presetID="1" presetClass="entr" presetSubtype="0" fill="hold" grpId="1" nodeType="withEffect">
                                  <p:stCondLst>
                                    <p:cond delay="0"/>
                                  </p:stCondLst>
                                  <p:childTnLst>
                                    <p:set>
                                      <p:cBhvr>
                                        <p:cTn id="46" dur="1" fill="hold">
                                          <p:stCondLst>
                                            <p:cond delay="0"/>
                                          </p:stCondLst>
                                        </p:cTn>
                                        <p:tgtEl>
                                          <p:spTgt spid="165"/>
                                        </p:tgtEl>
                                        <p:attrNameLst>
                                          <p:attrName>style.visibility</p:attrName>
                                        </p:attrNameLst>
                                      </p:cBhvr>
                                      <p:to>
                                        <p:strVal val="visible"/>
                                      </p:to>
                                    </p:set>
                                  </p:childTnLst>
                                </p:cTn>
                              </p:par>
                              <p:par>
                                <p:cTn id="47" presetID="1" presetClass="exit" presetSubtype="0" fill="hold" nodeType="withEffect">
                                  <p:stCondLst>
                                    <p:cond delay="0"/>
                                  </p:stCondLst>
                                  <p:childTnLst>
                                    <p:set>
                                      <p:cBhvr>
                                        <p:cTn id="48" dur="1" fill="hold">
                                          <p:stCondLst>
                                            <p:cond delay="0"/>
                                          </p:stCondLst>
                                        </p:cTn>
                                        <p:tgtEl>
                                          <p:spTgt spid="132"/>
                                        </p:tgtEl>
                                        <p:attrNameLst>
                                          <p:attrName>style.visibility</p:attrName>
                                        </p:attrNameLst>
                                      </p:cBhvr>
                                      <p:to>
                                        <p:strVal val="hidden"/>
                                      </p:to>
                                    </p:set>
                                  </p:childTnLst>
                                </p:cTn>
                              </p:par>
                              <p:par>
                                <p:cTn id="49" presetID="1" presetClass="exit" presetSubtype="0" fill="hold" nodeType="withEffect">
                                  <p:stCondLst>
                                    <p:cond delay="0"/>
                                  </p:stCondLst>
                                  <p:childTnLst>
                                    <p:set>
                                      <p:cBhvr>
                                        <p:cTn id="50" dur="1" fill="hold">
                                          <p:stCondLst>
                                            <p:cond delay="0"/>
                                          </p:stCondLst>
                                        </p:cTn>
                                        <p:tgtEl>
                                          <p:spTgt spid="148"/>
                                        </p:tgtEl>
                                        <p:attrNameLst>
                                          <p:attrName>style.visibility</p:attrName>
                                        </p:attrNameLst>
                                      </p:cBhvr>
                                      <p:to>
                                        <p:strVal val="hidden"/>
                                      </p:to>
                                    </p:set>
                                  </p:childTnLst>
                                </p:cTn>
                              </p:par>
                              <p:par>
                                <p:cTn id="51" presetID="1" presetClass="exit" presetSubtype="0" fill="hold" nodeType="withEffect">
                                  <p:stCondLst>
                                    <p:cond delay="0"/>
                                  </p:stCondLst>
                                  <p:childTnLst>
                                    <p:set>
                                      <p:cBhvr>
                                        <p:cTn id="52" dur="1" fill="hold">
                                          <p:stCondLst>
                                            <p:cond delay="0"/>
                                          </p:stCondLst>
                                        </p:cTn>
                                        <p:tgtEl>
                                          <p:spTgt spid="156"/>
                                        </p:tgtEl>
                                        <p:attrNameLst>
                                          <p:attrName>style.visibility</p:attrName>
                                        </p:attrNameLst>
                                      </p:cBhvr>
                                      <p:to>
                                        <p:strVal val="hidden"/>
                                      </p:to>
                                    </p:set>
                                  </p:childTnLst>
                                </p:cTn>
                              </p:par>
                              <p:par>
                                <p:cTn id="53" presetID="1" presetClass="exit" presetSubtype="0" fill="hold" grpId="1" nodeType="withEffect">
                                  <p:stCondLst>
                                    <p:cond delay="0"/>
                                  </p:stCondLst>
                                  <p:childTnLst>
                                    <p:set>
                                      <p:cBhvr>
                                        <p:cTn id="54" dur="1" fill="hold">
                                          <p:stCondLst>
                                            <p:cond delay="0"/>
                                          </p:stCondLst>
                                        </p:cTn>
                                        <p:tgtEl>
                                          <p:spTgt spid="164"/>
                                        </p:tgtEl>
                                        <p:attrNameLst>
                                          <p:attrName>style.visibility</p:attrName>
                                        </p:attrNameLst>
                                      </p:cBhvr>
                                      <p:to>
                                        <p:strVal val="hidden"/>
                                      </p:to>
                                    </p:set>
                                  </p:childTnLst>
                                </p:cTn>
                              </p:par>
                              <p:par>
                                <p:cTn id="55" presetID="1" presetClass="exit" presetSubtype="0" fill="hold" grpId="1" nodeType="withEffect">
                                  <p:stCondLst>
                                    <p:cond delay="0"/>
                                  </p:stCondLst>
                                  <p:childTnLst>
                                    <p:set>
                                      <p:cBhvr>
                                        <p:cTn id="56" dur="1" fill="hold">
                                          <p:stCondLst>
                                            <p:cond delay="0"/>
                                          </p:stCondLst>
                                        </p:cTn>
                                        <p:tgtEl>
                                          <p:spTgt spid="166"/>
                                        </p:tgtEl>
                                        <p:attrNameLst>
                                          <p:attrName>style.visibility</p:attrName>
                                        </p:attrNameLst>
                                      </p:cBhvr>
                                      <p:to>
                                        <p:strVal val="hidden"/>
                                      </p:to>
                                    </p:set>
                                  </p:childTnLst>
                                </p:cTn>
                              </p:par>
                              <p:par>
                                <p:cTn id="57" presetID="1" presetClass="exit" presetSubtype="0" fill="hold" grpId="1" nodeType="withEffect">
                                  <p:stCondLst>
                                    <p:cond delay="0"/>
                                  </p:stCondLst>
                                  <p:childTnLst>
                                    <p:set>
                                      <p:cBhvr>
                                        <p:cTn id="58" dur="1" fill="hold">
                                          <p:stCondLst>
                                            <p:cond delay="0"/>
                                          </p:stCondLst>
                                        </p:cTn>
                                        <p:tgtEl>
                                          <p:spTgt spid="167"/>
                                        </p:tgtEl>
                                        <p:attrNameLst>
                                          <p:attrName>style.visibility</p:attrName>
                                        </p:attrNameLst>
                                      </p:cBhvr>
                                      <p:to>
                                        <p:strVal val="hidden"/>
                                      </p:to>
                                    </p:set>
                                  </p:childTnLst>
                                </p:cTn>
                              </p:par>
                            </p:childTnLst>
                          </p:cTn>
                        </p:par>
                      </p:childTnLst>
                    </p:cTn>
                  </p:par>
                </p:childTnLst>
              </p:cTn>
              <p:nextCondLst>
                <p:cond evt="onClick" delay="0">
                  <p:tgtEl>
                    <p:spTgt spid="95"/>
                  </p:tgtEl>
                </p:cond>
              </p:nextCondLst>
            </p:seq>
            <p:seq concurrent="1" nextAc="seek">
              <p:cTn id="59" restart="whenNotActive" fill="hold" evtFilter="cancelBubble" nodeType="interactiveSeq">
                <p:stCondLst>
                  <p:cond evt="onClick" delay="0">
                    <p:tgtEl>
                      <p:spTgt spid="96"/>
                    </p:tgtEl>
                  </p:cond>
                </p:stCondLst>
                <p:endSync evt="end" delay="0">
                  <p:rtn val="all"/>
                </p:endSync>
                <p:childTnLst>
                  <p:par>
                    <p:cTn id="60" fill="hold">
                      <p:stCondLst>
                        <p:cond delay="0"/>
                      </p:stCondLst>
                      <p:childTnLst>
                        <p:par>
                          <p:cTn id="61" fill="hold">
                            <p:stCondLst>
                              <p:cond delay="0"/>
                            </p:stCondLst>
                            <p:childTnLst>
                              <p:par>
                                <p:cTn id="62" presetID="1" presetClass="entr" presetSubtype="0" fill="hold" nodeType="clickEffect">
                                  <p:stCondLst>
                                    <p:cond delay="0"/>
                                  </p:stCondLst>
                                  <p:childTnLst>
                                    <p:set>
                                      <p:cBhvr>
                                        <p:cTn id="63" dur="1" fill="hold">
                                          <p:stCondLst>
                                            <p:cond delay="0"/>
                                          </p:stCondLst>
                                        </p:cTn>
                                        <p:tgtEl>
                                          <p:spTgt spid="148"/>
                                        </p:tgtEl>
                                        <p:attrNameLst>
                                          <p:attrName>style.visibility</p:attrName>
                                        </p:attrNameLst>
                                      </p:cBhvr>
                                      <p:to>
                                        <p:strVal val="visible"/>
                                      </p:to>
                                    </p:set>
                                  </p:childTnLst>
                                </p:cTn>
                              </p:par>
                              <p:par>
                                <p:cTn id="64" presetID="1" presetClass="entr" presetSubtype="0" fill="hold" grpId="2" nodeType="withEffect">
                                  <p:stCondLst>
                                    <p:cond delay="0"/>
                                  </p:stCondLst>
                                  <p:childTnLst>
                                    <p:set>
                                      <p:cBhvr>
                                        <p:cTn id="65" dur="1" fill="hold">
                                          <p:stCondLst>
                                            <p:cond delay="0"/>
                                          </p:stCondLst>
                                        </p:cTn>
                                        <p:tgtEl>
                                          <p:spTgt spid="166"/>
                                        </p:tgtEl>
                                        <p:attrNameLst>
                                          <p:attrName>style.visibility</p:attrName>
                                        </p:attrNameLst>
                                      </p:cBhvr>
                                      <p:to>
                                        <p:strVal val="visible"/>
                                      </p:to>
                                    </p:set>
                                  </p:childTnLst>
                                </p:cTn>
                              </p:par>
                              <p:par>
                                <p:cTn id="66" presetID="1" presetClass="exit" presetSubtype="0" fill="hold" nodeType="withEffect">
                                  <p:stCondLst>
                                    <p:cond delay="0"/>
                                  </p:stCondLst>
                                  <p:childTnLst>
                                    <p:set>
                                      <p:cBhvr>
                                        <p:cTn id="67" dur="1" fill="hold">
                                          <p:stCondLst>
                                            <p:cond delay="0"/>
                                          </p:stCondLst>
                                        </p:cTn>
                                        <p:tgtEl>
                                          <p:spTgt spid="132"/>
                                        </p:tgtEl>
                                        <p:attrNameLst>
                                          <p:attrName>style.visibility</p:attrName>
                                        </p:attrNameLst>
                                      </p:cBhvr>
                                      <p:to>
                                        <p:strVal val="hidden"/>
                                      </p:to>
                                    </p:set>
                                  </p:childTnLst>
                                </p:cTn>
                              </p:par>
                              <p:par>
                                <p:cTn id="68" presetID="1" presetClass="exit" presetSubtype="0" fill="hold" nodeType="withEffect">
                                  <p:stCondLst>
                                    <p:cond delay="0"/>
                                  </p:stCondLst>
                                  <p:childTnLst>
                                    <p:set>
                                      <p:cBhvr>
                                        <p:cTn id="69" dur="1" fill="hold">
                                          <p:stCondLst>
                                            <p:cond delay="0"/>
                                          </p:stCondLst>
                                        </p:cTn>
                                        <p:tgtEl>
                                          <p:spTgt spid="140"/>
                                        </p:tgtEl>
                                        <p:attrNameLst>
                                          <p:attrName>style.visibility</p:attrName>
                                        </p:attrNameLst>
                                      </p:cBhvr>
                                      <p:to>
                                        <p:strVal val="hidden"/>
                                      </p:to>
                                    </p:set>
                                  </p:childTnLst>
                                </p:cTn>
                              </p:par>
                              <p:par>
                                <p:cTn id="70" presetID="1" presetClass="exit" presetSubtype="0" fill="hold" nodeType="withEffect">
                                  <p:stCondLst>
                                    <p:cond delay="0"/>
                                  </p:stCondLst>
                                  <p:childTnLst>
                                    <p:set>
                                      <p:cBhvr>
                                        <p:cTn id="71" dur="1" fill="hold">
                                          <p:stCondLst>
                                            <p:cond delay="0"/>
                                          </p:stCondLst>
                                        </p:cTn>
                                        <p:tgtEl>
                                          <p:spTgt spid="156"/>
                                        </p:tgtEl>
                                        <p:attrNameLst>
                                          <p:attrName>style.visibility</p:attrName>
                                        </p:attrNameLst>
                                      </p:cBhvr>
                                      <p:to>
                                        <p:strVal val="hidden"/>
                                      </p:to>
                                    </p:set>
                                  </p:childTnLst>
                                </p:cTn>
                              </p:par>
                              <p:par>
                                <p:cTn id="72" presetID="1" presetClass="exit" presetSubtype="0" fill="hold" grpId="2" nodeType="withEffect">
                                  <p:stCondLst>
                                    <p:cond delay="0"/>
                                  </p:stCondLst>
                                  <p:childTnLst>
                                    <p:set>
                                      <p:cBhvr>
                                        <p:cTn id="73" dur="1" fill="hold">
                                          <p:stCondLst>
                                            <p:cond delay="0"/>
                                          </p:stCondLst>
                                        </p:cTn>
                                        <p:tgtEl>
                                          <p:spTgt spid="164"/>
                                        </p:tgtEl>
                                        <p:attrNameLst>
                                          <p:attrName>style.visibility</p:attrName>
                                        </p:attrNameLst>
                                      </p:cBhvr>
                                      <p:to>
                                        <p:strVal val="hidden"/>
                                      </p:to>
                                    </p:set>
                                  </p:childTnLst>
                                </p:cTn>
                              </p:par>
                              <p:par>
                                <p:cTn id="74" presetID="1" presetClass="exit" presetSubtype="0" fill="hold" grpId="2" nodeType="withEffect">
                                  <p:stCondLst>
                                    <p:cond delay="0"/>
                                  </p:stCondLst>
                                  <p:childTnLst>
                                    <p:set>
                                      <p:cBhvr>
                                        <p:cTn id="75" dur="1" fill="hold">
                                          <p:stCondLst>
                                            <p:cond delay="0"/>
                                          </p:stCondLst>
                                        </p:cTn>
                                        <p:tgtEl>
                                          <p:spTgt spid="165"/>
                                        </p:tgtEl>
                                        <p:attrNameLst>
                                          <p:attrName>style.visibility</p:attrName>
                                        </p:attrNameLst>
                                      </p:cBhvr>
                                      <p:to>
                                        <p:strVal val="hidden"/>
                                      </p:to>
                                    </p:set>
                                  </p:childTnLst>
                                </p:cTn>
                              </p:par>
                              <p:par>
                                <p:cTn id="76" presetID="1" presetClass="exit" presetSubtype="0" fill="hold" grpId="2" nodeType="withEffect">
                                  <p:stCondLst>
                                    <p:cond delay="0"/>
                                  </p:stCondLst>
                                  <p:childTnLst>
                                    <p:set>
                                      <p:cBhvr>
                                        <p:cTn id="77" dur="1" fill="hold">
                                          <p:stCondLst>
                                            <p:cond delay="0"/>
                                          </p:stCondLst>
                                        </p:cTn>
                                        <p:tgtEl>
                                          <p:spTgt spid="167"/>
                                        </p:tgtEl>
                                        <p:attrNameLst>
                                          <p:attrName>style.visibility</p:attrName>
                                        </p:attrNameLst>
                                      </p:cBhvr>
                                      <p:to>
                                        <p:strVal val="hidden"/>
                                      </p:to>
                                    </p:set>
                                  </p:childTnLst>
                                </p:cTn>
                              </p:par>
                            </p:childTnLst>
                          </p:cTn>
                        </p:par>
                      </p:childTnLst>
                    </p:cTn>
                  </p:par>
                </p:childTnLst>
              </p:cTn>
              <p:nextCondLst>
                <p:cond evt="onClick" delay="0">
                  <p:tgtEl>
                    <p:spTgt spid="96"/>
                  </p:tgtEl>
                </p:cond>
              </p:nextCondLst>
            </p:seq>
            <p:seq concurrent="1" nextAc="seek">
              <p:cTn id="78" restart="whenNotActive" fill="hold" evtFilter="cancelBubble" nodeType="interactiveSeq">
                <p:stCondLst>
                  <p:cond evt="onClick" delay="0">
                    <p:tgtEl>
                      <p:spTgt spid="100"/>
                    </p:tgtEl>
                  </p:cond>
                </p:stCondLst>
                <p:endSync evt="end" delay="0">
                  <p:rtn val="all"/>
                </p:endSync>
                <p:childTnLst>
                  <p:par>
                    <p:cTn id="79" fill="hold">
                      <p:stCondLst>
                        <p:cond delay="0"/>
                      </p:stCondLst>
                      <p:childTnLst>
                        <p:par>
                          <p:cTn id="80" fill="hold">
                            <p:stCondLst>
                              <p:cond delay="0"/>
                            </p:stCondLst>
                            <p:childTnLst>
                              <p:par>
                                <p:cTn id="81" presetID="1" presetClass="entr" presetSubtype="0" fill="hold" nodeType="clickEffect">
                                  <p:stCondLst>
                                    <p:cond delay="0"/>
                                  </p:stCondLst>
                                  <p:childTnLst>
                                    <p:set>
                                      <p:cBhvr>
                                        <p:cTn id="82" dur="1" fill="hold">
                                          <p:stCondLst>
                                            <p:cond delay="0"/>
                                          </p:stCondLst>
                                        </p:cTn>
                                        <p:tgtEl>
                                          <p:spTgt spid="156"/>
                                        </p:tgtEl>
                                        <p:attrNameLst>
                                          <p:attrName>style.visibility</p:attrName>
                                        </p:attrNameLst>
                                      </p:cBhvr>
                                      <p:to>
                                        <p:strVal val="visible"/>
                                      </p:to>
                                    </p:set>
                                  </p:childTnLst>
                                </p:cTn>
                              </p:par>
                              <p:par>
                                <p:cTn id="83" presetID="1" presetClass="entr" presetSubtype="0" fill="hold" grpId="3" nodeType="withEffect">
                                  <p:stCondLst>
                                    <p:cond delay="0"/>
                                  </p:stCondLst>
                                  <p:childTnLst>
                                    <p:set>
                                      <p:cBhvr>
                                        <p:cTn id="84" dur="1" fill="hold">
                                          <p:stCondLst>
                                            <p:cond delay="0"/>
                                          </p:stCondLst>
                                        </p:cTn>
                                        <p:tgtEl>
                                          <p:spTgt spid="167"/>
                                        </p:tgtEl>
                                        <p:attrNameLst>
                                          <p:attrName>style.visibility</p:attrName>
                                        </p:attrNameLst>
                                      </p:cBhvr>
                                      <p:to>
                                        <p:strVal val="visible"/>
                                      </p:to>
                                    </p:set>
                                  </p:childTnLst>
                                </p:cTn>
                              </p:par>
                              <p:par>
                                <p:cTn id="85" presetID="1" presetClass="exit" presetSubtype="0" fill="hold" nodeType="withEffect">
                                  <p:stCondLst>
                                    <p:cond delay="0"/>
                                  </p:stCondLst>
                                  <p:childTnLst>
                                    <p:set>
                                      <p:cBhvr>
                                        <p:cTn id="86" dur="1" fill="hold">
                                          <p:stCondLst>
                                            <p:cond delay="0"/>
                                          </p:stCondLst>
                                        </p:cTn>
                                        <p:tgtEl>
                                          <p:spTgt spid="132"/>
                                        </p:tgtEl>
                                        <p:attrNameLst>
                                          <p:attrName>style.visibility</p:attrName>
                                        </p:attrNameLst>
                                      </p:cBhvr>
                                      <p:to>
                                        <p:strVal val="hidden"/>
                                      </p:to>
                                    </p:set>
                                  </p:childTnLst>
                                </p:cTn>
                              </p:par>
                              <p:par>
                                <p:cTn id="87" presetID="1" presetClass="exit" presetSubtype="0" fill="hold" nodeType="withEffect">
                                  <p:stCondLst>
                                    <p:cond delay="0"/>
                                  </p:stCondLst>
                                  <p:childTnLst>
                                    <p:set>
                                      <p:cBhvr>
                                        <p:cTn id="88" dur="1" fill="hold">
                                          <p:stCondLst>
                                            <p:cond delay="0"/>
                                          </p:stCondLst>
                                        </p:cTn>
                                        <p:tgtEl>
                                          <p:spTgt spid="140"/>
                                        </p:tgtEl>
                                        <p:attrNameLst>
                                          <p:attrName>style.visibility</p:attrName>
                                        </p:attrNameLst>
                                      </p:cBhvr>
                                      <p:to>
                                        <p:strVal val="hidden"/>
                                      </p:to>
                                    </p:set>
                                  </p:childTnLst>
                                </p:cTn>
                              </p:par>
                              <p:par>
                                <p:cTn id="89" presetID="1" presetClass="exit" presetSubtype="0" fill="hold" nodeType="withEffect">
                                  <p:stCondLst>
                                    <p:cond delay="0"/>
                                  </p:stCondLst>
                                  <p:childTnLst>
                                    <p:set>
                                      <p:cBhvr>
                                        <p:cTn id="90" dur="1" fill="hold">
                                          <p:stCondLst>
                                            <p:cond delay="0"/>
                                          </p:stCondLst>
                                        </p:cTn>
                                        <p:tgtEl>
                                          <p:spTgt spid="148"/>
                                        </p:tgtEl>
                                        <p:attrNameLst>
                                          <p:attrName>style.visibility</p:attrName>
                                        </p:attrNameLst>
                                      </p:cBhvr>
                                      <p:to>
                                        <p:strVal val="hidden"/>
                                      </p:to>
                                    </p:set>
                                  </p:childTnLst>
                                </p:cTn>
                              </p:par>
                              <p:par>
                                <p:cTn id="91" presetID="1" presetClass="exit" presetSubtype="0" fill="hold" grpId="3" nodeType="withEffect">
                                  <p:stCondLst>
                                    <p:cond delay="0"/>
                                  </p:stCondLst>
                                  <p:childTnLst>
                                    <p:set>
                                      <p:cBhvr>
                                        <p:cTn id="92" dur="1" fill="hold">
                                          <p:stCondLst>
                                            <p:cond delay="0"/>
                                          </p:stCondLst>
                                        </p:cTn>
                                        <p:tgtEl>
                                          <p:spTgt spid="164"/>
                                        </p:tgtEl>
                                        <p:attrNameLst>
                                          <p:attrName>style.visibility</p:attrName>
                                        </p:attrNameLst>
                                      </p:cBhvr>
                                      <p:to>
                                        <p:strVal val="hidden"/>
                                      </p:to>
                                    </p:set>
                                  </p:childTnLst>
                                </p:cTn>
                              </p:par>
                              <p:par>
                                <p:cTn id="93" presetID="1" presetClass="exit" presetSubtype="0" fill="hold" grpId="3" nodeType="withEffect">
                                  <p:stCondLst>
                                    <p:cond delay="0"/>
                                  </p:stCondLst>
                                  <p:childTnLst>
                                    <p:set>
                                      <p:cBhvr>
                                        <p:cTn id="94" dur="1" fill="hold">
                                          <p:stCondLst>
                                            <p:cond delay="0"/>
                                          </p:stCondLst>
                                        </p:cTn>
                                        <p:tgtEl>
                                          <p:spTgt spid="165"/>
                                        </p:tgtEl>
                                        <p:attrNameLst>
                                          <p:attrName>style.visibility</p:attrName>
                                        </p:attrNameLst>
                                      </p:cBhvr>
                                      <p:to>
                                        <p:strVal val="hidden"/>
                                      </p:to>
                                    </p:set>
                                  </p:childTnLst>
                                </p:cTn>
                              </p:par>
                              <p:par>
                                <p:cTn id="95" presetID="1" presetClass="exit" presetSubtype="0" fill="hold" grpId="3" nodeType="withEffect">
                                  <p:stCondLst>
                                    <p:cond delay="0"/>
                                  </p:stCondLst>
                                  <p:childTnLst>
                                    <p:set>
                                      <p:cBhvr>
                                        <p:cTn id="96" dur="1" fill="hold">
                                          <p:stCondLst>
                                            <p:cond delay="0"/>
                                          </p:stCondLst>
                                        </p:cTn>
                                        <p:tgtEl>
                                          <p:spTgt spid="166"/>
                                        </p:tgtEl>
                                        <p:attrNameLst>
                                          <p:attrName>style.visibility</p:attrName>
                                        </p:attrNameLst>
                                      </p:cBhvr>
                                      <p:to>
                                        <p:strVal val="hidden"/>
                                      </p:to>
                                    </p:set>
                                  </p:childTnLst>
                                </p:cTn>
                              </p:par>
                            </p:childTnLst>
                          </p:cTn>
                        </p:par>
                      </p:childTnLst>
                    </p:cTn>
                  </p:par>
                </p:childTnLst>
              </p:cTn>
              <p:nextCondLst>
                <p:cond evt="onClick" delay="0">
                  <p:tgtEl>
                    <p:spTgt spid="100"/>
                  </p:tgtEl>
                </p:cond>
              </p:nextCondLst>
            </p:seq>
            <p:seq concurrent="1" nextAc="seek">
              <p:cTn id="97" restart="whenNotActive" fill="hold" evtFilter="cancelBubble" nodeType="interactiveSeq">
                <p:stCondLst>
                  <p:cond evt="onClick" delay="0">
                    <p:tgtEl>
                      <p:spTgt spid="92"/>
                    </p:tgtEl>
                  </p:cond>
                </p:stCondLst>
                <p:endSync evt="end" delay="0">
                  <p:rtn val="all"/>
                </p:endSync>
                <p:childTnLst>
                  <p:par>
                    <p:cTn id="98" fill="hold">
                      <p:stCondLst>
                        <p:cond delay="0"/>
                      </p:stCondLst>
                      <p:childTnLst>
                        <p:par>
                          <p:cTn id="99" fill="hold">
                            <p:stCondLst>
                              <p:cond delay="0"/>
                            </p:stCondLst>
                            <p:childTnLst>
                              <p:par>
                                <p:cTn id="100" presetID="1" presetClass="exit" presetSubtype="0" fill="hold" nodeType="clickEffect">
                                  <p:stCondLst>
                                    <p:cond delay="0"/>
                                  </p:stCondLst>
                                  <p:childTnLst>
                                    <p:set>
                                      <p:cBhvr>
                                        <p:cTn id="101" dur="1" fill="hold">
                                          <p:stCondLst>
                                            <p:cond delay="0"/>
                                          </p:stCondLst>
                                        </p:cTn>
                                        <p:tgtEl>
                                          <p:spTgt spid="132"/>
                                        </p:tgtEl>
                                        <p:attrNameLst>
                                          <p:attrName>style.visibility</p:attrName>
                                        </p:attrNameLst>
                                      </p:cBhvr>
                                      <p:to>
                                        <p:strVal val="hidden"/>
                                      </p:to>
                                    </p:set>
                                  </p:childTnLst>
                                </p:cTn>
                              </p:par>
                              <p:par>
                                <p:cTn id="102" presetID="1" presetClass="exit" presetSubtype="0" fill="hold" nodeType="withEffect">
                                  <p:stCondLst>
                                    <p:cond delay="0"/>
                                  </p:stCondLst>
                                  <p:childTnLst>
                                    <p:set>
                                      <p:cBhvr>
                                        <p:cTn id="103" dur="1" fill="hold">
                                          <p:stCondLst>
                                            <p:cond delay="0"/>
                                          </p:stCondLst>
                                        </p:cTn>
                                        <p:tgtEl>
                                          <p:spTgt spid="140"/>
                                        </p:tgtEl>
                                        <p:attrNameLst>
                                          <p:attrName>style.visibility</p:attrName>
                                        </p:attrNameLst>
                                      </p:cBhvr>
                                      <p:to>
                                        <p:strVal val="hidden"/>
                                      </p:to>
                                    </p:set>
                                  </p:childTnLst>
                                </p:cTn>
                              </p:par>
                              <p:par>
                                <p:cTn id="104" presetID="1" presetClass="exit" presetSubtype="0" fill="hold" nodeType="withEffect">
                                  <p:stCondLst>
                                    <p:cond delay="0"/>
                                  </p:stCondLst>
                                  <p:childTnLst>
                                    <p:set>
                                      <p:cBhvr>
                                        <p:cTn id="105" dur="1" fill="hold">
                                          <p:stCondLst>
                                            <p:cond delay="0"/>
                                          </p:stCondLst>
                                        </p:cTn>
                                        <p:tgtEl>
                                          <p:spTgt spid="148"/>
                                        </p:tgtEl>
                                        <p:attrNameLst>
                                          <p:attrName>style.visibility</p:attrName>
                                        </p:attrNameLst>
                                      </p:cBhvr>
                                      <p:to>
                                        <p:strVal val="hidden"/>
                                      </p:to>
                                    </p:set>
                                  </p:childTnLst>
                                </p:cTn>
                              </p:par>
                              <p:par>
                                <p:cTn id="106" presetID="1" presetClass="exit" presetSubtype="0" fill="hold" nodeType="withEffect">
                                  <p:stCondLst>
                                    <p:cond delay="0"/>
                                  </p:stCondLst>
                                  <p:childTnLst>
                                    <p:set>
                                      <p:cBhvr>
                                        <p:cTn id="107" dur="1" fill="hold">
                                          <p:stCondLst>
                                            <p:cond delay="0"/>
                                          </p:stCondLst>
                                        </p:cTn>
                                        <p:tgtEl>
                                          <p:spTgt spid="156"/>
                                        </p:tgtEl>
                                        <p:attrNameLst>
                                          <p:attrName>style.visibility</p:attrName>
                                        </p:attrNameLst>
                                      </p:cBhvr>
                                      <p:to>
                                        <p:strVal val="hidden"/>
                                      </p:to>
                                    </p:set>
                                  </p:childTnLst>
                                </p:cTn>
                              </p:par>
                              <p:par>
                                <p:cTn id="108" presetID="1" presetClass="exit" presetSubtype="0" fill="hold" grpId="5" nodeType="withEffect">
                                  <p:stCondLst>
                                    <p:cond delay="0"/>
                                  </p:stCondLst>
                                  <p:childTnLst>
                                    <p:set>
                                      <p:cBhvr>
                                        <p:cTn id="109" dur="1" fill="hold">
                                          <p:stCondLst>
                                            <p:cond delay="0"/>
                                          </p:stCondLst>
                                        </p:cTn>
                                        <p:tgtEl>
                                          <p:spTgt spid="164"/>
                                        </p:tgtEl>
                                        <p:attrNameLst>
                                          <p:attrName>style.visibility</p:attrName>
                                        </p:attrNameLst>
                                      </p:cBhvr>
                                      <p:to>
                                        <p:strVal val="hidden"/>
                                      </p:to>
                                    </p:set>
                                  </p:childTnLst>
                                </p:cTn>
                              </p:par>
                              <p:par>
                                <p:cTn id="110" presetID="1" presetClass="exit" presetSubtype="0" fill="hold" grpId="5" nodeType="withEffect">
                                  <p:stCondLst>
                                    <p:cond delay="0"/>
                                  </p:stCondLst>
                                  <p:childTnLst>
                                    <p:set>
                                      <p:cBhvr>
                                        <p:cTn id="111" dur="1" fill="hold">
                                          <p:stCondLst>
                                            <p:cond delay="0"/>
                                          </p:stCondLst>
                                        </p:cTn>
                                        <p:tgtEl>
                                          <p:spTgt spid="165"/>
                                        </p:tgtEl>
                                        <p:attrNameLst>
                                          <p:attrName>style.visibility</p:attrName>
                                        </p:attrNameLst>
                                      </p:cBhvr>
                                      <p:to>
                                        <p:strVal val="hidden"/>
                                      </p:to>
                                    </p:set>
                                  </p:childTnLst>
                                </p:cTn>
                              </p:par>
                              <p:par>
                                <p:cTn id="112" presetID="1" presetClass="exit" presetSubtype="0" fill="hold" grpId="5" nodeType="withEffect">
                                  <p:stCondLst>
                                    <p:cond delay="0"/>
                                  </p:stCondLst>
                                  <p:childTnLst>
                                    <p:set>
                                      <p:cBhvr>
                                        <p:cTn id="113" dur="1" fill="hold">
                                          <p:stCondLst>
                                            <p:cond delay="0"/>
                                          </p:stCondLst>
                                        </p:cTn>
                                        <p:tgtEl>
                                          <p:spTgt spid="166"/>
                                        </p:tgtEl>
                                        <p:attrNameLst>
                                          <p:attrName>style.visibility</p:attrName>
                                        </p:attrNameLst>
                                      </p:cBhvr>
                                      <p:to>
                                        <p:strVal val="hidden"/>
                                      </p:to>
                                    </p:set>
                                  </p:childTnLst>
                                </p:cTn>
                              </p:par>
                              <p:par>
                                <p:cTn id="114" presetID="1" presetClass="exit" presetSubtype="0" fill="hold" grpId="5" nodeType="withEffect">
                                  <p:stCondLst>
                                    <p:cond delay="0"/>
                                  </p:stCondLst>
                                  <p:childTnLst>
                                    <p:set>
                                      <p:cBhvr>
                                        <p:cTn id="115" dur="1" fill="hold">
                                          <p:stCondLst>
                                            <p:cond delay="0"/>
                                          </p:stCondLst>
                                        </p:cTn>
                                        <p:tgtEl>
                                          <p:spTgt spid="167"/>
                                        </p:tgtEl>
                                        <p:attrNameLst>
                                          <p:attrName>style.visibility</p:attrName>
                                        </p:attrNameLst>
                                      </p:cBhvr>
                                      <p:to>
                                        <p:strVal val="hidden"/>
                                      </p:to>
                                    </p:set>
                                  </p:childTnLst>
                                </p:cTn>
                              </p:par>
                            </p:childTnLst>
                          </p:cTn>
                        </p:par>
                      </p:childTnLst>
                    </p:cTn>
                  </p:par>
                </p:childTnLst>
              </p:cTn>
              <p:nextCondLst>
                <p:cond evt="onClick" delay="0">
                  <p:tgtEl>
                    <p:spTgt spid="92"/>
                  </p:tgtEl>
                </p:cond>
              </p:nextCondLst>
            </p:seq>
          </p:childTnLst>
        </p:cTn>
      </p:par>
    </p:tnLst>
    <p:bldLst>
      <p:bldP spid="164" grpId="0" animBg="1"/>
      <p:bldP spid="164" grpId="1" animBg="1"/>
      <p:bldP spid="164" grpId="2" animBg="1"/>
      <p:bldP spid="164" grpId="3" animBg="1"/>
      <p:bldP spid="164" grpId="4" animBg="1"/>
      <p:bldP spid="164" grpId="5" animBg="1"/>
      <p:bldP spid="165" grpId="0" animBg="1"/>
      <p:bldP spid="165" grpId="1" animBg="1"/>
      <p:bldP spid="165" grpId="2" animBg="1"/>
      <p:bldP spid="165" grpId="3" animBg="1"/>
      <p:bldP spid="165" grpId="4" animBg="1"/>
      <p:bldP spid="165" grpId="5" animBg="1"/>
      <p:bldP spid="166" grpId="0" animBg="1"/>
      <p:bldP spid="166" grpId="1" animBg="1"/>
      <p:bldP spid="166" grpId="2" animBg="1"/>
      <p:bldP spid="166" grpId="3" animBg="1"/>
      <p:bldP spid="166" grpId="4" animBg="1"/>
      <p:bldP spid="166" grpId="5" animBg="1"/>
      <p:bldP spid="167" grpId="0" animBg="1"/>
      <p:bldP spid="167" grpId="1" animBg="1"/>
      <p:bldP spid="167" grpId="2" animBg="1"/>
      <p:bldP spid="167" grpId="3" animBg="1"/>
      <p:bldP spid="167" grpId="4" animBg="1"/>
      <p:bldP spid="167" grpId="5"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4"/>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1" y="508898"/>
            <a:ext cx="9144001" cy="4634602"/>
          </a:xfrm>
          <a:prstGeom prst="rect">
            <a:avLst/>
          </a:prstGeom>
          <a:solidFill>
            <a:srgbClr val="CDFFE4">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p:cNvSpPr/>
          <p:nvPr/>
        </p:nvSpPr>
        <p:spPr>
          <a:xfrm>
            <a:off x="530942" y="508898"/>
            <a:ext cx="8613057" cy="3337387"/>
          </a:xfrm>
          <a:prstGeom prst="rect">
            <a:avLst/>
          </a:prstGeom>
          <a:solidFill>
            <a:schemeClr val="bg1">
              <a:lumMod val="95000"/>
            </a:schemeClr>
          </a:solidFill>
          <a:ln>
            <a:noFill/>
          </a:ln>
          <a:effectLst>
            <a:outerShdw blurRad="203200" dist="38100" dir="5400000" algn="t" rotWithShape="0">
              <a:prstClr val="black">
                <a:alpha val="3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4011424" y="2840543"/>
            <a:ext cx="1636987" cy="542522"/>
            <a:chOff x="3745953" y="3190478"/>
            <a:chExt cx="1636987" cy="542522"/>
          </a:xfrm>
        </p:grpSpPr>
        <p:sp>
          <p:nvSpPr>
            <p:cNvPr id="9" name="TextBox 8"/>
            <p:cNvSpPr txBox="1"/>
            <p:nvPr/>
          </p:nvSpPr>
          <p:spPr>
            <a:xfrm>
              <a:off x="3765992" y="3190478"/>
              <a:ext cx="1596912" cy="369332"/>
            </a:xfrm>
            <a:prstGeom prst="rect">
              <a:avLst/>
            </a:prstGeom>
            <a:noFill/>
          </p:spPr>
          <p:txBody>
            <a:bodyPr wrap="none" rtlCol="0">
              <a:spAutoFit/>
            </a:bodyPr>
            <a:lstStyle/>
            <a:p>
              <a:r>
                <a:rPr lang="en-US" b="1" dirty="0" smtClean="0">
                  <a:latin typeface="Segoe UI" panose="020B0502040204020203" pitchFamily="34" charset="0"/>
                  <a:cs typeface="Segoe UI" panose="020B0502040204020203" pitchFamily="34" charset="0"/>
                </a:rPr>
                <a:t>BAD PIGGIES</a:t>
              </a:r>
              <a:endParaRPr lang="en-US" b="1" dirty="0">
                <a:latin typeface="Segoe UI" panose="020B0502040204020203" pitchFamily="34" charset="0"/>
                <a:cs typeface="Segoe UI" panose="020B0502040204020203" pitchFamily="34" charset="0"/>
              </a:endParaRPr>
            </a:p>
          </p:txBody>
        </p:sp>
        <p:sp>
          <p:nvSpPr>
            <p:cNvPr id="13" name="TextBox 12"/>
            <p:cNvSpPr txBox="1"/>
            <p:nvPr/>
          </p:nvSpPr>
          <p:spPr>
            <a:xfrm>
              <a:off x="3745953" y="3471390"/>
              <a:ext cx="1636987" cy="261610"/>
            </a:xfrm>
            <a:prstGeom prst="rect">
              <a:avLst/>
            </a:prstGeom>
            <a:noFill/>
          </p:spPr>
          <p:txBody>
            <a:bodyPr wrap="none" rtlCol="0">
              <a:spAutoFit/>
            </a:bodyPr>
            <a:lstStyle/>
            <a:p>
              <a:r>
                <a:rPr lang="en-US" sz="1100" i="1" dirty="0" err="1" smtClean="0">
                  <a:latin typeface="Segoe UI Semilight" panose="020B0402040204020203" pitchFamily="34" charset="0"/>
                  <a:cs typeface="Segoe UI Semilight" panose="020B0402040204020203" pitchFamily="34" charset="0"/>
                </a:rPr>
                <a:t>Rovio</a:t>
              </a:r>
              <a:r>
                <a:rPr lang="en-US" sz="1100" i="1" dirty="0" smtClean="0">
                  <a:latin typeface="Segoe UI Semilight" panose="020B0402040204020203" pitchFamily="34" charset="0"/>
                  <a:cs typeface="Segoe UI Semilight" panose="020B0402040204020203" pitchFamily="34" charset="0"/>
                </a:rPr>
                <a:t> Entertainment Ltd.</a:t>
              </a:r>
              <a:endParaRPr lang="en-US" sz="1100" i="1" dirty="0">
                <a:latin typeface="Segoe UI Semilight" panose="020B0402040204020203" pitchFamily="34" charset="0"/>
                <a:cs typeface="Segoe UI Semilight" panose="020B0402040204020203" pitchFamily="34" charset="0"/>
              </a:endParaRPr>
            </a:p>
          </p:txBody>
        </p:sp>
      </p:grpSp>
      <p:sp>
        <p:nvSpPr>
          <p:cNvPr id="10" name="5-Point Star 9"/>
          <p:cNvSpPr>
            <a:spLocks noChangeAspect="1"/>
          </p:cNvSpPr>
          <p:nvPr/>
        </p:nvSpPr>
        <p:spPr>
          <a:xfrm>
            <a:off x="736552" y="4115463"/>
            <a:ext cx="291188" cy="291188"/>
          </a:xfrm>
          <a:prstGeom prst="star5">
            <a:avLst/>
          </a:prstGeom>
          <a:solidFill>
            <a:srgbClr val="00D0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5-Point Star 15"/>
          <p:cNvSpPr>
            <a:spLocks noChangeAspect="1"/>
          </p:cNvSpPr>
          <p:nvPr/>
        </p:nvSpPr>
        <p:spPr>
          <a:xfrm>
            <a:off x="1167389" y="4115463"/>
            <a:ext cx="291188" cy="291188"/>
          </a:xfrm>
          <a:prstGeom prst="star5">
            <a:avLst/>
          </a:prstGeom>
          <a:solidFill>
            <a:srgbClr val="00D0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5-Point Star 16"/>
          <p:cNvSpPr>
            <a:spLocks noChangeAspect="1"/>
          </p:cNvSpPr>
          <p:nvPr/>
        </p:nvSpPr>
        <p:spPr>
          <a:xfrm>
            <a:off x="1598227" y="4115463"/>
            <a:ext cx="291188" cy="291188"/>
          </a:xfrm>
          <a:prstGeom prst="star5">
            <a:avLst/>
          </a:prstGeom>
          <a:solidFill>
            <a:srgbClr val="00D0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5-Point Star 17"/>
          <p:cNvSpPr>
            <a:spLocks noChangeAspect="1"/>
          </p:cNvSpPr>
          <p:nvPr/>
        </p:nvSpPr>
        <p:spPr>
          <a:xfrm>
            <a:off x="2029064" y="4115463"/>
            <a:ext cx="291188" cy="291188"/>
          </a:xfrm>
          <a:prstGeom prst="star5">
            <a:avLst/>
          </a:prstGeom>
          <a:solidFill>
            <a:srgbClr val="00D0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5-Point Star 18"/>
          <p:cNvSpPr>
            <a:spLocks noChangeAspect="1"/>
          </p:cNvSpPr>
          <p:nvPr/>
        </p:nvSpPr>
        <p:spPr>
          <a:xfrm>
            <a:off x="2459902" y="4115463"/>
            <a:ext cx="291188" cy="291188"/>
          </a:xfrm>
          <a:prstGeom prst="star5">
            <a:avLst/>
          </a:prstGeom>
          <a:gradFill flip="none" rotWithShape="1">
            <a:gsLst>
              <a:gs pos="45000">
                <a:srgbClr val="00D05E"/>
              </a:gs>
              <a:gs pos="49000">
                <a:srgbClr val="75FFB3"/>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TextBox 19">
            <a:hlinkClick r:id="" action="ppaction://macro?name=Slide45.GameZeboBadPiggies"/>
          </p:cNvPr>
          <p:cNvSpPr txBox="1"/>
          <p:nvPr/>
        </p:nvSpPr>
        <p:spPr>
          <a:xfrm>
            <a:off x="2858493" y="4145041"/>
            <a:ext cx="1871025" cy="261610"/>
          </a:xfrm>
          <a:prstGeom prst="rect">
            <a:avLst/>
          </a:prstGeom>
          <a:noFill/>
        </p:spPr>
        <p:txBody>
          <a:bodyPr wrap="none" rtlCol="0">
            <a:spAutoFit/>
          </a:bodyPr>
          <a:lstStyle/>
          <a:p>
            <a:r>
              <a:rPr lang="en-US" sz="1100" b="1" i="1" u="sng" dirty="0" err="1" smtClean="0">
                <a:solidFill>
                  <a:srgbClr val="007625"/>
                </a:solidFill>
                <a:latin typeface="Segoe UI" panose="020B0502040204020203" pitchFamily="34" charset="0"/>
                <a:cs typeface="Segoe UI" panose="020B0502040204020203" pitchFamily="34" charset="0"/>
              </a:rPr>
              <a:t>GameZebo</a:t>
            </a:r>
            <a:r>
              <a:rPr lang="en-US" sz="1100" i="1" u="sng" dirty="0" smtClean="0">
                <a:solidFill>
                  <a:srgbClr val="007625"/>
                </a:solidFill>
                <a:latin typeface="Segoe UI Semilight" panose="020B0402040204020203" pitchFamily="34" charset="0"/>
                <a:cs typeface="Segoe UI Semilight" panose="020B0402040204020203" pitchFamily="34" charset="0"/>
              </a:rPr>
              <a:t> September 2012</a:t>
            </a:r>
            <a:endParaRPr lang="en-US" sz="1100" i="1" u="sng" dirty="0">
              <a:solidFill>
                <a:srgbClr val="007625"/>
              </a:solidFill>
              <a:latin typeface="Segoe UI Semilight" panose="020B0402040204020203" pitchFamily="34" charset="0"/>
              <a:cs typeface="Segoe UI Semilight" panose="020B0402040204020203" pitchFamily="34" charset="0"/>
            </a:endParaRPr>
          </a:p>
        </p:txBody>
      </p:sp>
      <p:sp>
        <p:nvSpPr>
          <p:cNvPr id="21" name="5-Point Star 20"/>
          <p:cNvSpPr>
            <a:spLocks noChangeAspect="1"/>
          </p:cNvSpPr>
          <p:nvPr/>
        </p:nvSpPr>
        <p:spPr>
          <a:xfrm>
            <a:off x="736552" y="4682880"/>
            <a:ext cx="291188" cy="291188"/>
          </a:xfrm>
          <a:prstGeom prst="star5">
            <a:avLst/>
          </a:prstGeom>
          <a:solidFill>
            <a:srgbClr val="00D0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5-Point Star 21"/>
          <p:cNvSpPr>
            <a:spLocks noChangeAspect="1"/>
          </p:cNvSpPr>
          <p:nvPr/>
        </p:nvSpPr>
        <p:spPr>
          <a:xfrm>
            <a:off x="1167389" y="4682880"/>
            <a:ext cx="291188" cy="291188"/>
          </a:xfrm>
          <a:prstGeom prst="star5">
            <a:avLst/>
          </a:prstGeom>
          <a:solidFill>
            <a:srgbClr val="00D0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5-Point Star 22"/>
          <p:cNvSpPr>
            <a:spLocks noChangeAspect="1"/>
          </p:cNvSpPr>
          <p:nvPr/>
        </p:nvSpPr>
        <p:spPr>
          <a:xfrm>
            <a:off x="1598227" y="4682880"/>
            <a:ext cx="291188" cy="291188"/>
          </a:xfrm>
          <a:prstGeom prst="star5">
            <a:avLst/>
          </a:prstGeom>
          <a:solidFill>
            <a:srgbClr val="00D0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5-Point Star 23"/>
          <p:cNvSpPr>
            <a:spLocks noChangeAspect="1"/>
          </p:cNvSpPr>
          <p:nvPr/>
        </p:nvSpPr>
        <p:spPr>
          <a:xfrm>
            <a:off x="2029064" y="4682880"/>
            <a:ext cx="291188" cy="291188"/>
          </a:xfrm>
          <a:prstGeom prst="star5">
            <a:avLst/>
          </a:prstGeom>
          <a:solidFill>
            <a:srgbClr val="00D0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5-Point Star 24"/>
          <p:cNvSpPr>
            <a:spLocks noChangeAspect="1"/>
          </p:cNvSpPr>
          <p:nvPr/>
        </p:nvSpPr>
        <p:spPr>
          <a:xfrm>
            <a:off x="2459902" y="4682880"/>
            <a:ext cx="291188" cy="291188"/>
          </a:xfrm>
          <a:prstGeom prst="star5">
            <a:avLst/>
          </a:prstGeom>
          <a:solidFill>
            <a:srgbClr val="00D0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TextBox 25">
            <a:hlinkClick r:id="" action="ppaction://macro?name=Slide45.TouchArcadeBadPiggies"/>
          </p:cNvPr>
          <p:cNvSpPr txBox="1"/>
          <p:nvPr/>
        </p:nvSpPr>
        <p:spPr>
          <a:xfrm>
            <a:off x="2858493" y="4712458"/>
            <a:ext cx="2024913" cy="261610"/>
          </a:xfrm>
          <a:prstGeom prst="rect">
            <a:avLst/>
          </a:prstGeom>
          <a:noFill/>
        </p:spPr>
        <p:txBody>
          <a:bodyPr wrap="none" rtlCol="0">
            <a:spAutoFit/>
          </a:bodyPr>
          <a:lstStyle/>
          <a:p>
            <a:r>
              <a:rPr lang="en-US" sz="1100" b="1" i="1" u="sng" dirty="0" err="1" smtClean="0">
                <a:solidFill>
                  <a:srgbClr val="007625"/>
                </a:solidFill>
                <a:latin typeface="Segoe UI" panose="020B0502040204020203" pitchFamily="34" charset="0"/>
                <a:cs typeface="Segoe UI" panose="020B0502040204020203" pitchFamily="34" charset="0"/>
              </a:rPr>
              <a:t>TouchArcade</a:t>
            </a:r>
            <a:r>
              <a:rPr lang="en-US" sz="1100" i="1" u="sng" dirty="0" smtClean="0">
                <a:solidFill>
                  <a:srgbClr val="007625"/>
                </a:solidFill>
                <a:latin typeface="Segoe UI Semilight" panose="020B0402040204020203" pitchFamily="34" charset="0"/>
                <a:cs typeface="Segoe UI Semilight" panose="020B0402040204020203" pitchFamily="34" charset="0"/>
              </a:rPr>
              <a:t> September 2012</a:t>
            </a:r>
            <a:endParaRPr lang="en-US" sz="1100" i="1" u="sng" dirty="0">
              <a:solidFill>
                <a:srgbClr val="007625"/>
              </a:solidFill>
              <a:latin typeface="Segoe UI Semilight" panose="020B0402040204020203" pitchFamily="34" charset="0"/>
              <a:cs typeface="Segoe UI Semilight" panose="020B0402040204020203" pitchFamily="34" charset="0"/>
            </a:endParaRPr>
          </a:p>
        </p:txBody>
      </p:sp>
      <p:sp>
        <p:nvSpPr>
          <p:cNvPr id="27" name="5-Point Star 26"/>
          <p:cNvSpPr>
            <a:spLocks noChangeAspect="1"/>
          </p:cNvSpPr>
          <p:nvPr/>
        </p:nvSpPr>
        <p:spPr>
          <a:xfrm>
            <a:off x="5074601" y="4115463"/>
            <a:ext cx="291188" cy="291188"/>
          </a:xfrm>
          <a:prstGeom prst="star5">
            <a:avLst/>
          </a:prstGeom>
          <a:solidFill>
            <a:srgbClr val="00D0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5-Point Star 27"/>
          <p:cNvSpPr>
            <a:spLocks noChangeAspect="1"/>
          </p:cNvSpPr>
          <p:nvPr/>
        </p:nvSpPr>
        <p:spPr>
          <a:xfrm>
            <a:off x="5505438" y="4115463"/>
            <a:ext cx="291188" cy="291188"/>
          </a:xfrm>
          <a:prstGeom prst="star5">
            <a:avLst/>
          </a:prstGeom>
          <a:solidFill>
            <a:srgbClr val="00D0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5-Point Star 28"/>
          <p:cNvSpPr>
            <a:spLocks noChangeAspect="1"/>
          </p:cNvSpPr>
          <p:nvPr/>
        </p:nvSpPr>
        <p:spPr>
          <a:xfrm>
            <a:off x="5936276" y="4115463"/>
            <a:ext cx="291188" cy="291188"/>
          </a:xfrm>
          <a:prstGeom prst="star5">
            <a:avLst/>
          </a:prstGeom>
          <a:solidFill>
            <a:srgbClr val="00D0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5-Point Star 29"/>
          <p:cNvSpPr>
            <a:spLocks noChangeAspect="1"/>
          </p:cNvSpPr>
          <p:nvPr/>
        </p:nvSpPr>
        <p:spPr>
          <a:xfrm>
            <a:off x="6367113" y="4115463"/>
            <a:ext cx="291188" cy="291188"/>
          </a:xfrm>
          <a:prstGeom prst="star5">
            <a:avLst/>
          </a:prstGeom>
          <a:solidFill>
            <a:srgbClr val="00D0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5-Point Star 30"/>
          <p:cNvSpPr>
            <a:spLocks noChangeAspect="1"/>
          </p:cNvSpPr>
          <p:nvPr/>
        </p:nvSpPr>
        <p:spPr>
          <a:xfrm>
            <a:off x="6797951" y="4115463"/>
            <a:ext cx="291188" cy="291188"/>
          </a:xfrm>
          <a:prstGeom prst="star5">
            <a:avLst/>
          </a:prstGeom>
          <a:gradFill flip="none" rotWithShape="1">
            <a:gsLst>
              <a:gs pos="45000">
                <a:srgbClr val="00D05E"/>
              </a:gs>
              <a:gs pos="49000">
                <a:srgbClr val="75FFB3"/>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TextBox 31">
            <a:hlinkClick r:id="" action="ppaction://macro?name=Slide45.AppStoreBadPiggies"/>
          </p:cNvPr>
          <p:cNvSpPr txBox="1"/>
          <p:nvPr/>
        </p:nvSpPr>
        <p:spPr>
          <a:xfrm>
            <a:off x="7196542" y="4145041"/>
            <a:ext cx="1762021" cy="261610"/>
          </a:xfrm>
          <a:prstGeom prst="rect">
            <a:avLst/>
          </a:prstGeom>
          <a:noFill/>
        </p:spPr>
        <p:txBody>
          <a:bodyPr wrap="none" rtlCol="0">
            <a:spAutoFit/>
          </a:bodyPr>
          <a:lstStyle/>
          <a:p>
            <a:r>
              <a:rPr lang="en-US" sz="1100" b="1" i="1" u="sng" dirty="0" smtClean="0">
                <a:solidFill>
                  <a:srgbClr val="007625"/>
                </a:solidFill>
                <a:latin typeface="Segoe UI" panose="020B0502040204020203" pitchFamily="34" charset="0"/>
                <a:cs typeface="Segoe UI" panose="020B0502040204020203" pitchFamily="34" charset="0"/>
              </a:rPr>
              <a:t>Apple Store</a:t>
            </a:r>
            <a:r>
              <a:rPr lang="en-US" sz="1100" i="1" u="sng" dirty="0" smtClean="0">
                <a:solidFill>
                  <a:srgbClr val="007625"/>
                </a:solidFill>
                <a:latin typeface="Segoe UI Semilight" panose="020B0402040204020203" pitchFamily="34" charset="0"/>
                <a:cs typeface="Segoe UI Semilight" panose="020B0402040204020203" pitchFamily="34" charset="0"/>
              </a:rPr>
              <a:t> October 2013</a:t>
            </a:r>
            <a:endParaRPr lang="en-US" sz="1100" i="1" u="sng" dirty="0">
              <a:solidFill>
                <a:srgbClr val="007625"/>
              </a:solidFill>
              <a:latin typeface="Segoe UI Semilight" panose="020B0402040204020203" pitchFamily="34" charset="0"/>
              <a:cs typeface="Segoe UI Semilight" panose="020B0402040204020203" pitchFamily="34" charset="0"/>
            </a:endParaRPr>
          </a:p>
        </p:txBody>
      </p:sp>
      <p:sp>
        <p:nvSpPr>
          <p:cNvPr id="33" name="5-Point Star 32"/>
          <p:cNvSpPr>
            <a:spLocks noChangeAspect="1"/>
          </p:cNvSpPr>
          <p:nvPr/>
        </p:nvSpPr>
        <p:spPr>
          <a:xfrm>
            <a:off x="5074601" y="4682880"/>
            <a:ext cx="291188" cy="291188"/>
          </a:xfrm>
          <a:prstGeom prst="star5">
            <a:avLst/>
          </a:prstGeom>
          <a:solidFill>
            <a:srgbClr val="00D0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5-Point Star 33"/>
          <p:cNvSpPr>
            <a:spLocks noChangeAspect="1"/>
          </p:cNvSpPr>
          <p:nvPr/>
        </p:nvSpPr>
        <p:spPr>
          <a:xfrm>
            <a:off x="5505438" y="4682880"/>
            <a:ext cx="291188" cy="291188"/>
          </a:xfrm>
          <a:prstGeom prst="star5">
            <a:avLst/>
          </a:prstGeom>
          <a:solidFill>
            <a:srgbClr val="00D0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5-Point Star 34"/>
          <p:cNvSpPr>
            <a:spLocks noChangeAspect="1"/>
          </p:cNvSpPr>
          <p:nvPr/>
        </p:nvSpPr>
        <p:spPr>
          <a:xfrm>
            <a:off x="5936276" y="4682880"/>
            <a:ext cx="291188" cy="291188"/>
          </a:xfrm>
          <a:prstGeom prst="star5">
            <a:avLst/>
          </a:prstGeom>
          <a:solidFill>
            <a:srgbClr val="00D0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5-Point Star 35"/>
          <p:cNvSpPr>
            <a:spLocks noChangeAspect="1"/>
          </p:cNvSpPr>
          <p:nvPr/>
        </p:nvSpPr>
        <p:spPr>
          <a:xfrm>
            <a:off x="6367113" y="4682880"/>
            <a:ext cx="291188" cy="291188"/>
          </a:xfrm>
          <a:prstGeom prst="star5">
            <a:avLst/>
          </a:prstGeom>
          <a:solidFill>
            <a:srgbClr val="00D0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5-Point Star 36"/>
          <p:cNvSpPr>
            <a:spLocks noChangeAspect="1"/>
          </p:cNvSpPr>
          <p:nvPr/>
        </p:nvSpPr>
        <p:spPr>
          <a:xfrm>
            <a:off x="6797951" y="4682880"/>
            <a:ext cx="291188" cy="291188"/>
          </a:xfrm>
          <a:prstGeom prst="star5">
            <a:avLst/>
          </a:prstGeom>
          <a:gradFill>
            <a:gsLst>
              <a:gs pos="45000">
                <a:srgbClr val="00D05E"/>
              </a:gs>
              <a:gs pos="49000">
                <a:srgbClr val="75FFB3"/>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TextBox 37">
            <a:hlinkClick r:id="" action="ppaction://macro?name=Slide45.PCAdvisorBadPiggies"/>
          </p:cNvPr>
          <p:cNvSpPr txBox="1"/>
          <p:nvPr/>
        </p:nvSpPr>
        <p:spPr>
          <a:xfrm>
            <a:off x="7196542" y="4712458"/>
            <a:ext cx="1683474" cy="261610"/>
          </a:xfrm>
          <a:prstGeom prst="rect">
            <a:avLst/>
          </a:prstGeom>
          <a:noFill/>
        </p:spPr>
        <p:txBody>
          <a:bodyPr wrap="none" rtlCol="0">
            <a:spAutoFit/>
          </a:bodyPr>
          <a:lstStyle/>
          <a:p>
            <a:r>
              <a:rPr lang="en-US" sz="1100" b="1" i="1" u="sng" dirty="0" err="1" smtClean="0">
                <a:solidFill>
                  <a:srgbClr val="007625"/>
                </a:solidFill>
                <a:latin typeface="Segoe UI" panose="020B0502040204020203" pitchFamily="34" charset="0"/>
                <a:cs typeface="Segoe UI" panose="020B0502040204020203" pitchFamily="34" charset="0"/>
              </a:rPr>
              <a:t>PCAdvisor</a:t>
            </a:r>
            <a:r>
              <a:rPr lang="en-US" sz="1100" i="1" u="sng" dirty="0" smtClean="0">
                <a:solidFill>
                  <a:srgbClr val="007625"/>
                </a:solidFill>
                <a:latin typeface="Segoe UI Semilight" panose="020B0402040204020203" pitchFamily="34" charset="0"/>
                <a:cs typeface="Segoe UI Semilight" panose="020B0402040204020203" pitchFamily="34" charset="0"/>
              </a:rPr>
              <a:t> October 2012</a:t>
            </a:r>
            <a:endParaRPr lang="en-US" sz="1100" i="1" u="sng" dirty="0">
              <a:solidFill>
                <a:srgbClr val="007625"/>
              </a:solidFill>
              <a:latin typeface="Segoe UI Semilight" panose="020B0402040204020203" pitchFamily="34" charset="0"/>
              <a:cs typeface="Segoe UI Semilight" panose="020B0402040204020203" pitchFamily="34" charset="0"/>
            </a:endParaRPr>
          </a:p>
        </p:txBody>
      </p:sp>
      <p:sp>
        <p:nvSpPr>
          <p:cNvPr id="11" name="Rounded Rectangle 10">
            <a:hlinkClick r:id="rId5" action="ppaction://hlinksldjump"/>
          </p:cNvPr>
          <p:cNvSpPr/>
          <p:nvPr/>
        </p:nvSpPr>
        <p:spPr>
          <a:xfrm>
            <a:off x="4563812" y="3467101"/>
            <a:ext cx="532210" cy="232474"/>
          </a:xfrm>
          <a:prstGeom prst="roundRect">
            <a:avLst>
              <a:gd name="adj" fmla="val 28148"/>
            </a:avLst>
          </a:prstGeom>
          <a:solidFill>
            <a:schemeClr val="bg1">
              <a:lumMod val="85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dirty="0" smtClean="0">
                <a:solidFill>
                  <a:schemeClr val="bg1">
                    <a:lumMod val="50000"/>
                  </a:schemeClr>
                </a:solidFill>
                <a:latin typeface="Segoe UI Semibold" panose="020B0702040204020203" pitchFamily="34" charset="0"/>
                <a:cs typeface="Segoe UI Semibold" panose="020B0702040204020203" pitchFamily="34" charset="0"/>
              </a:rPr>
              <a:t>PLAY</a:t>
            </a:r>
            <a:endParaRPr lang="en-US" sz="1000" dirty="0">
              <a:solidFill>
                <a:schemeClr val="bg1">
                  <a:lumMod val="50000"/>
                </a:schemeClr>
              </a:solidFill>
              <a:latin typeface="Segoe UI Semibold" panose="020B0702040204020203" pitchFamily="34" charset="0"/>
              <a:cs typeface="Segoe UI Semibold" panose="020B0702040204020203" pitchFamily="34" charset="0"/>
            </a:endParaRPr>
          </a:p>
        </p:txBody>
      </p:sp>
      <p:pic>
        <p:nvPicPr>
          <p:cNvPr id="61" name="Picture 2" descr="http://www.appstorearcade.com/wp-content/uploads/2012/10/bad_piggies_2.png"/>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3182822" y="762526"/>
            <a:ext cx="3294190" cy="1981220"/>
          </a:xfrm>
          <a:prstGeom prst="rect">
            <a:avLst/>
          </a:prstGeom>
          <a:noFill/>
          <a:extLst>
            <a:ext uri="{909E8E84-426E-40DD-AFC4-6F175D3DCCD1}">
              <a14:hiddenFill xmlns:a14="http://schemas.microsoft.com/office/drawing/2010/main">
                <a:solidFill>
                  <a:srgbClr val="FFFFFF"/>
                </a:solidFill>
              </a14:hiddenFill>
            </a:ext>
          </a:extLst>
        </p:spPr>
      </p:pic>
      <p:pic>
        <p:nvPicPr>
          <p:cNvPr id="62" name="Picture 6" descr="http://screenshots.en.sftcdn.net/en/scrn/3353000/3353883/bad-piggies-11-700x421.png"/>
          <p:cNvPicPr>
            <a:picLocks noChangeAspect="1" noChangeArrowheads="1"/>
          </p:cNvPicPr>
          <p:nvPr/>
        </p:nvPicPr>
        <p:blipFill rotWithShape="1">
          <a:blip r:embed="rId7" cstate="screen">
            <a:extLst>
              <a:ext uri="{28A0092B-C50C-407E-A947-70E740481C1C}">
                <a14:useLocalDpi xmlns:a14="http://schemas.microsoft.com/office/drawing/2010/main"/>
              </a:ext>
            </a:extLst>
          </a:blip>
          <a:srcRect/>
          <a:stretch/>
        </p:blipFill>
        <p:spPr bwMode="auto">
          <a:xfrm>
            <a:off x="6768238" y="762526"/>
            <a:ext cx="2375762" cy="1981220"/>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4" descr="http://cdn4.pcadvisor.co.uk/cmsdata/products/3402049/Bad_Piggies_8.png"/>
          <p:cNvPicPr>
            <a:picLocks noChangeAspect="1" noChangeArrowheads="1"/>
          </p:cNvPicPr>
          <p:nvPr/>
        </p:nvPicPr>
        <p:blipFill rotWithShape="1">
          <a:blip r:embed="rId8" cstate="screen">
            <a:extLst>
              <a:ext uri="{28A0092B-C50C-407E-A947-70E740481C1C}">
                <a14:useLocalDpi xmlns:a14="http://schemas.microsoft.com/office/drawing/2010/main"/>
              </a:ext>
            </a:extLst>
          </a:blip>
          <a:srcRect/>
          <a:stretch/>
        </p:blipFill>
        <p:spPr bwMode="auto">
          <a:xfrm>
            <a:off x="530943" y="762526"/>
            <a:ext cx="2360654" cy="1981220"/>
          </a:xfrm>
          <a:prstGeom prst="rect">
            <a:avLst/>
          </a:prstGeom>
          <a:noFill/>
          <a:extLst>
            <a:ext uri="{909E8E84-426E-40DD-AFC4-6F175D3DCCD1}">
              <a14:hiddenFill xmlns:a14="http://schemas.microsoft.com/office/drawing/2010/main">
                <a:solidFill>
                  <a:srgbClr val="FFFFFF"/>
                </a:solidFill>
              </a14:hiddenFill>
            </a:ext>
          </a:extLst>
        </p:spPr>
      </p:pic>
      <p:sp>
        <p:nvSpPr>
          <p:cNvPr id="50" name="Rectangle 49"/>
          <p:cNvSpPr/>
          <p:nvPr/>
        </p:nvSpPr>
        <p:spPr>
          <a:xfrm>
            <a:off x="1" y="387356"/>
            <a:ext cx="530942" cy="4756144"/>
          </a:xfrm>
          <a:prstGeom prst="rect">
            <a:avLst/>
          </a:prstGeom>
          <a:solidFill>
            <a:srgbClr val="00D05E"/>
          </a:solidFill>
          <a:ln w="9525">
            <a:noFill/>
          </a:ln>
          <a:effectLst>
            <a:outerShdw blurRad="101600" dist="38100" sx="99000" sy="990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1" name="Oval 50">
            <a:hlinkClick r:id="rId9" action="ppaction://hlinksldjump"/>
          </p:cNvPr>
          <p:cNvSpPr/>
          <p:nvPr/>
        </p:nvSpPr>
        <p:spPr>
          <a:xfrm>
            <a:off x="76689" y="579646"/>
            <a:ext cx="365760" cy="365760"/>
          </a:xfrm>
          <a:prstGeom prst="ellipse">
            <a:avLst/>
          </a:prstGeom>
          <a:solidFill>
            <a:schemeClr val="bg1">
              <a:lumMod val="9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52" name="Oval 51">
            <a:hlinkClick r:id="rId10" action="ppaction://hlinksldjump"/>
          </p:cNvPr>
          <p:cNvSpPr/>
          <p:nvPr/>
        </p:nvSpPr>
        <p:spPr>
          <a:xfrm>
            <a:off x="76689" y="1030419"/>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53" name="Oval 52">
            <a:hlinkClick r:id="rId11" action="ppaction://hlinksldjump"/>
          </p:cNvPr>
          <p:cNvSpPr/>
          <p:nvPr/>
        </p:nvSpPr>
        <p:spPr>
          <a:xfrm>
            <a:off x="76689" y="1481192"/>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55" name="TextBox 54">
            <a:hlinkClick r:id="rId9" action="ppaction://hlinksldjump"/>
          </p:cNvPr>
          <p:cNvSpPr txBox="1">
            <a:spLocks noChangeAspect="1"/>
          </p:cNvSpPr>
          <p:nvPr/>
        </p:nvSpPr>
        <p:spPr>
          <a:xfrm>
            <a:off x="144153" y="581766"/>
            <a:ext cx="230832" cy="257697"/>
          </a:xfrm>
          <a:prstGeom prst="rect">
            <a:avLst/>
          </a:prstGeom>
          <a:noFill/>
        </p:spPr>
        <p:txBody>
          <a:bodyPr wrap="none" lIns="0" tIns="0" rIns="0" bIns="0" rtlCol="0" anchor="ctr" anchorCtr="1">
            <a:noAutofit/>
          </a:bodyPr>
          <a:lstStyle/>
          <a:p>
            <a:r>
              <a:rPr lang="en-US" sz="2000" b="1" dirty="0" smtClean="0">
                <a:latin typeface="Segoe UI" panose="020B0502040204020203" pitchFamily="34" charset="0"/>
                <a:cs typeface="Segoe UI" panose="020B0502040204020203" pitchFamily="34" charset="0"/>
                <a:sym typeface="Webdings"/>
              </a:rPr>
              <a:t></a:t>
            </a:r>
            <a:endParaRPr lang="en-US" sz="2000" b="1" dirty="0">
              <a:latin typeface="Segoe UI" panose="020B0502040204020203" pitchFamily="34" charset="0"/>
              <a:cs typeface="Segoe UI" panose="020B0502040204020203" pitchFamily="34" charset="0"/>
            </a:endParaRPr>
          </a:p>
        </p:txBody>
      </p:sp>
      <p:pic>
        <p:nvPicPr>
          <p:cNvPr id="58" name="Picture 57">
            <a:hlinkClick r:id="rId10" action="ppaction://hlinksldjump"/>
          </p:cNvPr>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139391" y="1121280"/>
            <a:ext cx="232957" cy="193564"/>
          </a:xfrm>
          <a:prstGeom prst="rect">
            <a:avLst/>
          </a:prstGeom>
        </p:spPr>
      </p:pic>
      <p:pic>
        <p:nvPicPr>
          <p:cNvPr id="59" name="Picture 58">
            <a:hlinkClick r:id="rId11" action="ppaction://hlinksldjump"/>
          </p:cNvPr>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a:off x="125718" y="1532883"/>
            <a:ext cx="262378" cy="262378"/>
          </a:xfrm>
          <a:prstGeom prst="rect">
            <a:avLst/>
          </a:prstGeom>
        </p:spPr>
      </p:pic>
      <p:sp>
        <p:nvSpPr>
          <p:cNvPr id="48" name="Rectangle 47"/>
          <p:cNvSpPr/>
          <p:nvPr/>
        </p:nvSpPr>
        <p:spPr>
          <a:xfrm>
            <a:off x="-1" y="262010"/>
            <a:ext cx="8887489"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56" name="Rectangle 55">
            <a:hlinkClick r:id="" action="ppaction://macro?name=Slide12.Games4"/>
          </p:cNvPr>
          <p:cNvSpPr/>
          <p:nvPr/>
        </p:nvSpPr>
        <p:spPr>
          <a:xfrm>
            <a:off x="8630978" y="262010"/>
            <a:ext cx="256511" cy="246888"/>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47" name="Rectangle 46">
            <a:hlinkClick r:id="" action="ppaction://macro?name=Slide12.GamesClose"/>
          </p:cNvPr>
          <p:cNvSpPr/>
          <p:nvPr/>
        </p:nvSpPr>
        <p:spPr>
          <a:xfrm>
            <a:off x="8887489" y="262010"/>
            <a:ext cx="256511"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46" name="Rectangle 45"/>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9" name="Rectangle 48"/>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Rectangle 53">
            <a:hlinkClick r:id="rId14"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Rectangle 56">
            <a:hlinkClick r:id="rId15"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Rectangle 59">
            <a:hlinkClick r:id="rId16"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5" name="Rectangle 64">
            <a:hlinkClick r:id="rId17"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6" name="Rounded Rectangle 65">
            <a:hlinkClick r:id="rId15"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67" name="Rectangle 66">
            <a:hlinkClick r:id="rId17" action="ppaction://hlinksldjump"/>
          </p:cNvPr>
          <p:cNvSpPr/>
          <p:nvPr/>
        </p:nvSpPr>
        <p:spPr>
          <a:xfrm>
            <a:off x="1193936"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8"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69" name="Picture 68">
            <a:hlinkClick r:id="rId17" action="ppaction://hlinksldjump"/>
          </p:cNvPr>
          <p:cNvPicPr>
            <a:picLocks noChangeAspect="1"/>
          </p:cNvPicPr>
          <p:nvPr/>
        </p:nvPicPr>
        <p:blipFill>
          <a:blip r:embed="rId18"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70" name="Picture 2">
            <a:hlinkClick r:id="rId14" action="ppaction://hlinksldjump"/>
          </p:cNvPr>
          <p:cNvPicPr>
            <a:picLocks noChangeAspect="1" noChangeArrowheads="1"/>
          </p:cNvPicPr>
          <p:nvPr/>
        </p:nvPicPr>
        <p:blipFill>
          <a:blip r:embed="rId19"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71" name="Picture 70">
            <a:hlinkClick r:id="rId16" action="ppaction://hlinksldjump"/>
          </p:cNvPr>
          <p:cNvPicPr>
            <a:picLocks noChangeAspect="1"/>
          </p:cNvPicPr>
          <p:nvPr/>
        </p:nvPicPr>
        <p:blipFill>
          <a:blip r:embed="rId20"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72" name="Picture 71">
            <a:hlinkClick r:id="rId17" action="ppaction://hlinksldjump"/>
          </p:cNvPr>
          <p:cNvPicPr>
            <a:picLocks noChangeAspect="1"/>
          </p:cNvPicPr>
          <p:nvPr/>
        </p:nvPicPr>
        <p:blipFill>
          <a:blip r:embed="rId21"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
        <p:nvSpPr>
          <p:cNvPr id="73" name="TextBox 72">
            <a:hlinkClick r:id="rId9" action="ppaction://hlinksldjump"/>
          </p:cNvPr>
          <p:cNvSpPr txBox="1"/>
          <p:nvPr/>
        </p:nvSpPr>
        <p:spPr>
          <a:xfrm>
            <a:off x="0" y="256558"/>
            <a:ext cx="2781299" cy="261594"/>
          </a:xfrm>
          <a:prstGeom prst="rect">
            <a:avLst/>
          </a:prstGeom>
          <a:noFill/>
        </p:spPr>
        <p:txBody>
          <a:bodyPr wrap="square" lIns="91425" tIns="45712" rIns="91425" bIns="45712" rtlCol="0">
            <a:spAutoFit/>
          </a:bodyPr>
          <a:lstStyle/>
          <a:p>
            <a:r>
              <a:rPr lang="en-US" sz="1100" i="1" dirty="0" smtClean="0">
                <a:solidFill>
                  <a:schemeClr val="bg1"/>
                </a:solidFill>
                <a:latin typeface="Segoe UI" pitchFamily="34" charset="0"/>
                <a:cs typeface="Segoe UI" pitchFamily="34" charset="0"/>
              </a:rPr>
              <a:t>GAMES METROPOLIS</a:t>
            </a:r>
            <a:endParaRPr lang="en-US" sz="1100" i="1" dirty="0">
              <a:solidFill>
                <a:schemeClr val="bg1"/>
              </a:solidFill>
              <a:latin typeface="Segoe UI" pitchFamily="34" charset="0"/>
              <a:cs typeface="Segoe UI" pitchFamily="34" charset="0"/>
            </a:endParaRPr>
          </a:p>
        </p:txBody>
      </p:sp>
    </p:spTree>
    <p:controls>
      <mc:AlternateContent xmlns:mc="http://schemas.openxmlformats.org/markup-compatibility/2006">
        <mc:Choice xmlns:v="urn:schemas-microsoft-com:vml" Requires="v">
          <p:control spid="30770" name="Label1" r:id="rId2" imgW="914400" imgH="914400"/>
        </mc:Choice>
        <mc:Fallback>
          <p:control name="Label1" r:id="rId2" imgW="914400" imgH="914400">
            <p:pic>
              <p:nvPicPr>
                <p:cNvPr id="0" name="Label1"/>
                <p:cNvPicPr preferRelativeResize="0">
                  <a:picLocks noChangeArrowheads="1" noChangeShapeType="1"/>
                </p:cNvPicPr>
                <p:nvPr/>
              </p:nvPicPr>
              <p:blipFill>
                <a:blip r:embed="rId22">
                  <a:extLst>
                    <a:ext uri="{28A0092B-C50C-407E-A947-70E740481C1C}">
                      <a14:useLocalDpi xmlns:a14="http://schemas.microsoft.com/office/drawing/2010/main" val="0"/>
                    </a:ext>
                  </a:extLst>
                </a:blip>
                <a:srcRect/>
                <a:stretch>
                  <a:fillRect/>
                </a:stretch>
              </p:blipFill>
              <p:spPr bwMode="auto">
                <a:xfrm>
                  <a:off x="-2700338" y="-914400"/>
                  <a:ext cx="914400" cy="9144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2340048813"/>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5"/>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1" y="508898"/>
            <a:ext cx="9144001" cy="4634602"/>
          </a:xfrm>
          <a:prstGeom prst="rect">
            <a:avLst/>
          </a:prstGeom>
          <a:solidFill>
            <a:srgbClr val="CDFFE4">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2" name="Rectangle 91"/>
          <p:cNvSpPr/>
          <p:nvPr/>
        </p:nvSpPr>
        <p:spPr>
          <a:xfrm>
            <a:off x="530942" y="508898"/>
            <a:ext cx="8613057" cy="3337387"/>
          </a:xfrm>
          <a:prstGeom prst="rect">
            <a:avLst/>
          </a:prstGeom>
          <a:solidFill>
            <a:schemeClr val="bg1">
              <a:lumMod val="95000"/>
            </a:schemeClr>
          </a:solidFill>
          <a:ln>
            <a:noFill/>
          </a:ln>
          <a:effectLst>
            <a:outerShdw blurRad="203200" dist="38100" dir="5400000" algn="t" rotWithShape="0">
              <a:prstClr val="black">
                <a:alpha val="3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5-Point Star 9"/>
          <p:cNvSpPr>
            <a:spLocks noChangeAspect="1"/>
          </p:cNvSpPr>
          <p:nvPr/>
        </p:nvSpPr>
        <p:spPr>
          <a:xfrm>
            <a:off x="738187" y="4115463"/>
            <a:ext cx="291188" cy="291188"/>
          </a:xfrm>
          <a:prstGeom prst="star5">
            <a:avLst/>
          </a:prstGeom>
          <a:solidFill>
            <a:srgbClr val="00D0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5-Point Star 15"/>
          <p:cNvSpPr>
            <a:spLocks noChangeAspect="1"/>
          </p:cNvSpPr>
          <p:nvPr/>
        </p:nvSpPr>
        <p:spPr>
          <a:xfrm>
            <a:off x="1169024" y="4115463"/>
            <a:ext cx="291188" cy="291188"/>
          </a:xfrm>
          <a:prstGeom prst="star5">
            <a:avLst/>
          </a:prstGeom>
          <a:solidFill>
            <a:srgbClr val="00D0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5-Point Star 16"/>
          <p:cNvSpPr>
            <a:spLocks noChangeAspect="1"/>
          </p:cNvSpPr>
          <p:nvPr/>
        </p:nvSpPr>
        <p:spPr>
          <a:xfrm>
            <a:off x="1599862" y="4115463"/>
            <a:ext cx="291188" cy="291188"/>
          </a:xfrm>
          <a:prstGeom prst="star5">
            <a:avLst/>
          </a:prstGeom>
          <a:solidFill>
            <a:srgbClr val="00D0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5-Point Star 17"/>
          <p:cNvSpPr>
            <a:spLocks noChangeAspect="1"/>
          </p:cNvSpPr>
          <p:nvPr/>
        </p:nvSpPr>
        <p:spPr>
          <a:xfrm>
            <a:off x="2030699" y="4115463"/>
            <a:ext cx="291188" cy="291188"/>
          </a:xfrm>
          <a:prstGeom prst="star5">
            <a:avLst/>
          </a:prstGeom>
          <a:solidFill>
            <a:srgbClr val="00D0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5-Point Star 18"/>
          <p:cNvSpPr>
            <a:spLocks noChangeAspect="1"/>
          </p:cNvSpPr>
          <p:nvPr/>
        </p:nvSpPr>
        <p:spPr>
          <a:xfrm>
            <a:off x="2461537" y="4115463"/>
            <a:ext cx="291188" cy="291188"/>
          </a:xfrm>
          <a:prstGeom prst="star5">
            <a:avLst/>
          </a:prstGeom>
          <a:solidFill>
            <a:srgbClr val="75FF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TextBox 19">
            <a:hlinkClick r:id="" action="ppaction://macro?name=Slide46.MetaCriticRobotUnicorn"/>
          </p:cNvPr>
          <p:cNvSpPr txBox="1"/>
          <p:nvPr/>
        </p:nvSpPr>
        <p:spPr>
          <a:xfrm>
            <a:off x="2860128" y="4145041"/>
            <a:ext cx="1494320" cy="261610"/>
          </a:xfrm>
          <a:prstGeom prst="rect">
            <a:avLst/>
          </a:prstGeom>
          <a:noFill/>
        </p:spPr>
        <p:txBody>
          <a:bodyPr wrap="none" rtlCol="0">
            <a:spAutoFit/>
          </a:bodyPr>
          <a:lstStyle/>
          <a:p>
            <a:r>
              <a:rPr lang="en-US" sz="1100" b="1" i="1" u="sng" dirty="0" err="1" smtClean="0">
                <a:solidFill>
                  <a:srgbClr val="007625"/>
                </a:solidFill>
                <a:latin typeface="Segoe UI" panose="020B0502040204020203" pitchFamily="34" charset="0"/>
                <a:cs typeface="Segoe UI" panose="020B0502040204020203" pitchFamily="34" charset="0"/>
              </a:rPr>
              <a:t>MetaCritic</a:t>
            </a:r>
            <a:r>
              <a:rPr lang="en-US" sz="1100" i="1" u="sng" dirty="0" smtClean="0">
                <a:solidFill>
                  <a:srgbClr val="007625"/>
                </a:solidFill>
                <a:latin typeface="Segoe UI Semilight" panose="020B0402040204020203" pitchFamily="34" charset="0"/>
                <a:cs typeface="Segoe UI Semilight" panose="020B0402040204020203" pitchFamily="34" charset="0"/>
              </a:rPr>
              <a:t> June 2010</a:t>
            </a:r>
            <a:endParaRPr lang="en-US" sz="1100" i="1" u="sng" dirty="0">
              <a:solidFill>
                <a:srgbClr val="007625"/>
              </a:solidFill>
              <a:latin typeface="Segoe UI Semilight" panose="020B0402040204020203" pitchFamily="34" charset="0"/>
              <a:cs typeface="Segoe UI Semilight" panose="020B0402040204020203" pitchFamily="34" charset="0"/>
            </a:endParaRPr>
          </a:p>
        </p:txBody>
      </p:sp>
      <p:sp>
        <p:nvSpPr>
          <p:cNvPr id="21" name="5-Point Star 20"/>
          <p:cNvSpPr>
            <a:spLocks noChangeAspect="1"/>
          </p:cNvSpPr>
          <p:nvPr/>
        </p:nvSpPr>
        <p:spPr>
          <a:xfrm>
            <a:off x="738187" y="4682880"/>
            <a:ext cx="291188" cy="291188"/>
          </a:xfrm>
          <a:prstGeom prst="star5">
            <a:avLst/>
          </a:prstGeom>
          <a:solidFill>
            <a:srgbClr val="00D0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5-Point Star 21"/>
          <p:cNvSpPr>
            <a:spLocks noChangeAspect="1"/>
          </p:cNvSpPr>
          <p:nvPr/>
        </p:nvSpPr>
        <p:spPr>
          <a:xfrm>
            <a:off x="1169024" y="4682880"/>
            <a:ext cx="291188" cy="291188"/>
          </a:xfrm>
          <a:prstGeom prst="star5">
            <a:avLst/>
          </a:prstGeom>
          <a:solidFill>
            <a:srgbClr val="00D0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5-Point Star 22"/>
          <p:cNvSpPr>
            <a:spLocks noChangeAspect="1"/>
          </p:cNvSpPr>
          <p:nvPr/>
        </p:nvSpPr>
        <p:spPr>
          <a:xfrm>
            <a:off x="1599862" y="4682880"/>
            <a:ext cx="291188" cy="291188"/>
          </a:xfrm>
          <a:prstGeom prst="star5">
            <a:avLst/>
          </a:prstGeom>
          <a:solidFill>
            <a:srgbClr val="00D0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5-Point Star 23"/>
          <p:cNvSpPr>
            <a:spLocks noChangeAspect="1"/>
          </p:cNvSpPr>
          <p:nvPr/>
        </p:nvSpPr>
        <p:spPr>
          <a:xfrm>
            <a:off x="2030699" y="4682880"/>
            <a:ext cx="291188" cy="291188"/>
          </a:xfrm>
          <a:prstGeom prst="star5">
            <a:avLst/>
          </a:prstGeom>
          <a:solidFill>
            <a:srgbClr val="00D0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5-Point Star 24"/>
          <p:cNvSpPr>
            <a:spLocks noChangeAspect="1"/>
          </p:cNvSpPr>
          <p:nvPr/>
        </p:nvSpPr>
        <p:spPr>
          <a:xfrm>
            <a:off x="2461537" y="4682880"/>
            <a:ext cx="291188" cy="291188"/>
          </a:xfrm>
          <a:prstGeom prst="star5">
            <a:avLst/>
          </a:prstGeom>
          <a:gradFill>
            <a:gsLst>
              <a:gs pos="45000">
                <a:srgbClr val="00D05E"/>
              </a:gs>
              <a:gs pos="49000">
                <a:srgbClr val="75FFB3"/>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TextBox 25">
            <a:hlinkClick r:id="" action="ppaction://macro?name=Slide46.TouchArcadeRobotUnicorn"/>
          </p:cNvPr>
          <p:cNvSpPr txBox="1"/>
          <p:nvPr/>
        </p:nvSpPr>
        <p:spPr>
          <a:xfrm>
            <a:off x="2860128" y="4712458"/>
            <a:ext cx="1669047" cy="261610"/>
          </a:xfrm>
          <a:prstGeom prst="rect">
            <a:avLst/>
          </a:prstGeom>
          <a:noFill/>
        </p:spPr>
        <p:txBody>
          <a:bodyPr wrap="none" rtlCol="0">
            <a:spAutoFit/>
          </a:bodyPr>
          <a:lstStyle/>
          <a:p>
            <a:r>
              <a:rPr lang="en-US" sz="1100" b="1" i="1" u="sng" dirty="0" err="1" smtClean="0">
                <a:solidFill>
                  <a:srgbClr val="007625"/>
                </a:solidFill>
                <a:latin typeface="Segoe UI" panose="020B0502040204020203" pitchFamily="34" charset="0"/>
                <a:cs typeface="Segoe UI" panose="020B0502040204020203" pitchFamily="34" charset="0"/>
              </a:rPr>
              <a:t>TouchArcade</a:t>
            </a:r>
            <a:r>
              <a:rPr lang="en-US" sz="1100" i="1" u="sng" dirty="0" smtClean="0">
                <a:solidFill>
                  <a:srgbClr val="007625"/>
                </a:solidFill>
                <a:latin typeface="Segoe UI Semilight" panose="020B0402040204020203" pitchFamily="34" charset="0"/>
                <a:cs typeface="Segoe UI Semilight" panose="020B0402040204020203" pitchFamily="34" charset="0"/>
              </a:rPr>
              <a:t> June 2010</a:t>
            </a:r>
            <a:endParaRPr lang="en-US" sz="1100" i="1" u="sng" dirty="0">
              <a:solidFill>
                <a:srgbClr val="007625"/>
              </a:solidFill>
              <a:latin typeface="Segoe UI Semilight" panose="020B0402040204020203" pitchFamily="34" charset="0"/>
              <a:cs typeface="Segoe UI Semilight" panose="020B0402040204020203" pitchFamily="34" charset="0"/>
            </a:endParaRPr>
          </a:p>
        </p:txBody>
      </p:sp>
      <p:sp>
        <p:nvSpPr>
          <p:cNvPr id="27" name="5-Point Star 26"/>
          <p:cNvSpPr>
            <a:spLocks noChangeAspect="1"/>
          </p:cNvSpPr>
          <p:nvPr/>
        </p:nvSpPr>
        <p:spPr>
          <a:xfrm>
            <a:off x="5073677" y="4115463"/>
            <a:ext cx="291188" cy="291188"/>
          </a:xfrm>
          <a:prstGeom prst="star5">
            <a:avLst/>
          </a:prstGeom>
          <a:solidFill>
            <a:srgbClr val="00D0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5-Point Star 27"/>
          <p:cNvSpPr>
            <a:spLocks noChangeAspect="1"/>
          </p:cNvSpPr>
          <p:nvPr/>
        </p:nvSpPr>
        <p:spPr>
          <a:xfrm>
            <a:off x="5504514" y="4115463"/>
            <a:ext cx="291188" cy="291188"/>
          </a:xfrm>
          <a:prstGeom prst="star5">
            <a:avLst/>
          </a:prstGeom>
          <a:solidFill>
            <a:srgbClr val="00D0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5-Point Star 28"/>
          <p:cNvSpPr>
            <a:spLocks noChangeAspect="1"/>
          </p:cNvSpPr>
          <p:nvPr/>
        </p:nvSpPr>
        <p:spPr>
          <a:xfrm>
            <a:off x="5935352" y="4115463"/>
            <a:ext cx="291188" cy="291188"/>
          </a:xfrm>
          <a:prstGeom prst="star5">
            <a:avLst/>
          </a:prstGeom>
          <a:solidFill>
            <a:srgbClr val="00D0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5-Point Star 29"/>
          <p:cNvSpPr>
            <a:spLocks noChangeAspect="1"/>
          </p:cNvSpPr>
          <p:nvPr/>
        </p:nvSpPr>
        <p:spPr>
          <a:xfrm>
            <a:off x="6366189" y="4115463"/>
            <a:ext cx="291188" cy="291188"/>
          </a:xfrm>
          <a:prstGeom prst="star5">
            <a:avLst/>
          </a:prstGeom>
          <a:solidFill>
            <a:srgbClr val="00D0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5-Point Star 30"/>
          <p:cNvSpPr>
            <a:spLocks noChangeAspect="1"/>
          </p:cNvSpPr>
          <p:nvPr/>
        </p:nvSpPr>
        <p:spPr>
          <a:xfrm>
            <a:off x="6797027" y="4115463"/>
            <a:ext cx="291188" cy="291188"/>
          </a:xfrm>
          <a:prstGeom prst="star5">
            <a:avLst/>
          </a:prstGeom>
          <a:gradFill flip="none" rotWithShape="1">
            <a:gsLst>
              <a:gs pos="45000">
                <a:srgbClr val="00D05E"/>
              </a:gs>
              <a:gs pos="49000">
                <a:srgbClr val="75FFB3"/>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TextBox 31">
            <a:hlinkClick r:id="" action="ppaction://macro?name=Slide46.AppStoreRobotUnicorn"/>
          </p:cNvPr>
          <p:cNvSpPr txBox="1"/>
          <p:nvPr/>
        </p:nvSpPr>
        <p:spPr>
          <a:xfrm>
            <a:off x="7195618" y="4145041"/>
            <a:ext cx="1762021" cy="261610"/>
          </a:xfrm>
          <a:prstGeom prst="rect">
            <a:avLst/>
          </a:prstGeom>
          <a:noFill/>
        </p:spPr>
        <p:txBody>
          <a:bodyPr wrap="none" rtlCol="0">
            <a:spAutoFit/>
          </a:bodyPr>
          <a:lstStyle/>
          <a:p>
            <a:r>
              <a:rPr lang="en-US" sz="1100" b="1" i="1" u="sng" dirty="0" smtClean="0">
                <a:solidFill>
                  <a:srgbClr val="007625"/>
                </a:solidFill>
                <a:latin typeface="Segoe UI" panose="020B0502040204020203" pitchFamily="34" charset="0"/>
                <a:cs typeface="Segoe UI" panose="020B0502040204020203" pitchFamily="34" charset="0"/>
              </a:rPr>
              <a:t>Apple Store</a:t>
            </a:r>
            <a:r>
              <a:rPr lang="en-US" sz="1100" i="1" u="sng" dirty="0" smtClean="0">
                <a:solidFill>
                  <a:srgbClr val="007625"/>
                </a:solidFill>
                <a:latin typeface="Segoe UI Semilight" panose="020B0402040204020203" pitchFamily="34" charset="0"/>
                <a:cs typeface="Segoe UI Semilight" panose="020B0402040204020203" pitchFamily="34" charset="0"/>
              </a:rPr>
              <a:t> October 2013</a:t>
            </a:r>
            <a:endParaRPr lang="en-US" sz="1100" i="1" u="sng" dirty="0">
              <a:solidFill>
                <a:srgbClr val="007625"/>
              </a:solidFill>
              <a:latin typeface="Segoe UI Semilight" panose="020B0402040204020203" pitchFamily="34" charset="0"/>
              <a:cs typeface="Segoe UI Semilight" panose="020B0402040204020203" pitchFamily="34" charset="0"/>
            </a:endParaRPr>
          </a:p>
        </p:txBody>
      </p:sp>
      <p:sp>
        <p:nvSpPr>
          <p:cNvPr id="33" name="5-Point Star 32"/>
          <p:cNvSpPr>
            <a:spLocks noChangeAspect="1"/>
          </p:cNvSpPr>
          <p:nvPr/>
        </p:nvSpPr>
        <p:spPr>
          <a:xfrm>
            <a:off x="5073677" y="4682880"/>
            <a:ext cx="291188" cy="291188"/>
          </a:xfrm>
          <a:prstGeom prst="star5">
            <a:avLst/>
          </a:prstGeom>
          <a:solidFill>
            <a:srgbClr val="00D0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5-Point Star 33"/>
          <p:cNvSpPr>
            <a:spLocks noChangeAspect="1"/>
          </p:cNvSpPr>
          <p:nvPr/>
        </p:nvSpPr>
        <p:spPr>
          <a:xfrm>
            <a:off x="5504514" y="4682880"/>
            <a:ext cx="291188" cy="291188"/>
          </a:xfrm>
          <a:prstGeom prst="star5">
            <a:avLst/>
          </a:prstGeom>
          <a:solidFill>
            <a:srgbClr val="00D0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5-Point Star 34"/>
          <p:cNvSpPr>
            <a:spLocks noChangeAspect="1"/>
          </p:cNvSpPr>
          <p:nvPr/>
        </p:nvSpPr>
        <p:spPr>
          <a:xfrm>
            <a:off x="5935352" y="4682880"/>
            <a:ext cx="291188" cy="291188"/>
          </a:xfrm>
          <a:prstGeom prst="star5">
            <a:avLst/>
          </a:prstGeom>
          <a:solidFill>
            <a:srgbClr val="00D0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5-Point Star 35"/>
          <p:cNvSpPr>
            <a:spLocks noChangeAspect="1"/>
          </p:cNvSpPr>
          <p:nvPr/>
        </p:nvSpPr>
        <p:spPr>
          <a:xfrm>
            <a:off x="6366189" y="4682880"/>
            <a:ext cx="291188" cy="291188"/>
          </a:xfrm>
          <a:prstGeom prst="star5">
            <a:avLst/>
          </a:prstGeom>
          <a:solidFill>
            <a:srgbClr val="00D0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5-Point Star 36"/>
          <p:cNvSpPr>
            <a:spLocks noChangeAspect="1"/>
          </p:cNvSpPr>
          <p:nvPr/>
        </p:nvSpPr>
        <p:spPr>
          <a:xfrm>
            <a:off x="6797027" y="4682880"/>
            <a:ext cx="291188" cy="291188"/>
          </a:xfrm>
          <a:prstGeom prst="star5">
            <a:avLst/>
          </a:prstGeom>
          <a:solidFill>
            <a:srgbClr val="75FF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TextBox 37">
            <a:hlinkClick r:id="" action="ppaction://macro?name=Slide46.ModojoRobotUnicorn"/>
          </p:cNvPr>
          <p:cNvSpPr txBox="1"/>
          <p:nvPr/>
        </p:nvSpPr>
        <p:spPr>
          <a:xfrm>
            <a:off x="7195618" y="4712458"/>
            <a:ext cx="1295547" cy="261610"/>
          </a:xfrm>
          <a:prstGeom prst="rect">
            <a:avLst/>
          </a:prstGeom>
          <a:noFill/>
        </p:spPr>
        <p:txBody>
          <a:bodyPr wrap="none" rtlCol="0">
            <a:spAutoFit/>
          </a:bodyPr>
          <a:lstStyle/>
          <a:p>
            <a:r>
              <a:rPr lang="en-US" sz="1100" b="1" i="1" u="sng" dirty="0" err="1" smtClean="0">
                <a:solidFill>
                  <a:srgbClr val="007625"/>
                </a:solidFill>
                <a:latin typeface="Segoe UI" panose="020B0502040204020203" pitchFamily="34" charset="0"/>
                <a:cs typeface="Segoe UI" panose="020B0502040204020203" pitchFamily="34" charset="0"/>
              </a:rPr>
              <a:t>Modojo</a:t>
            </a:r>
            <a:r>
              <a:rPr lang="en-US" sz="1100" b="1" i="1" u="sng" dirty="0" smtClean="0">
                <a:solidFill>
                  <a:srgbClr val="007625"/>
                </a:solidFill>
                <a:latin typeface="Segoe UI" panose="020B0502040204020203" pitchFamily="34" charset="0"/>
                <a:cs typeface="Segoe UI" panose="020B0502040204020203" pitchFamily="34" charset="0"/>
              </a:rPr>
              <a:t> </a:t>
            </a:r>
            <a:r>
              <a:rPr lang="en-US" sz="1100" i="1" u="sng" dirty="0" smtClean="0">
                <a:solidFill>
                  <a:srgbClr val="007625"/>
                </a:solidFill>
                <a:latin typeface="Segoe UI Semilight" panose="020B0402040204020203" pitchFamily="34" charset="0"/>
                <a:cs typeface="Segoe UI Semilight" panose="020B0402040204020203" pitchFamily="34" charset="0"/>
              </a:rPr>
              <a:t>June 2010</a:t>
            </a:r>
            <a:endParaRPr lang="en-US" sz="1100" i="1" u="sng" dirty="0">
              <a:solidFill>
                <a:srgbClr val="007625"/>
              </a:solidFill>
              <a:latin typeface="Segoe UI Semilight" panose="020B0402040204020203" pitchFamily="34" charset="0"/>
              <a:cs typeface="Segoe UI Semilight" panose="020B0402040204020203" pitchFamily="34" charset="0"/>
            </a:endParaRPr>
          </a:p>
        </p:txBody>
      </p:sp>
      <p:grpSp>
        <p:nvGrpSpPr>
          <p:cNvPr id="64" name="Group 63"/>
          <p:cNvGrpSpPr/>
          <p:nvPr/>
        </p:nvGrpSpPr>
        <p:grpSpPr>
          <a:xfrm>
            <a:off x="3323967" y="2840543"/>
            <a:ext cx="3011915" cy="542522"/>
            <a:chOff x="3058496" y="3190478"/>
            <a:chExt cx="3011915" cy="542522"/>
          </a:xfrm>
        </p:grpSpPr>
        <p:sp>
          <p:nvSpPr>
            <p:cNvPr id="65" name="TextBox 64"/>
            <p:cNvSpPr txBox="1"/>
            <p:nvPr/>
          </p:nvSpPr>
          <p:spPr>
            <a:xfrm>
              <a:off x="3058496" y="3190478"/>
              <a:ext cx="3011915" cy="369332"/>
            </a:xfrm>
            <a:prstGeom prst="rect">
              <a:avLst/>
            </a:prstGeom>
            <a:noFill/>
          </p:spPr>
          <p:txBody>
            <a:bodyPr wrap="none" rtlCol="0">
              <a:spAutoFit/>
            </a:bodyPr>
            <a:lstStyle/>
            <a:p>
              <a:pPr algn="ctr"/>
              <a:r>
                <a:rPr lang="en-US" b="1" dirty="0" smtClean="0">
                  <a:latin typeface="Segoe UI" panose="020B0502040204020203" pitchFamily="34" charset="0"/>
                  <a:cs typeface="Segoe UI" panose="020B0502040204020203" pitchFamily="34" charset="0"/>
                </a:rPr>
                <a:t>ROBOT UNICORN ATTACK</a:t>
              </a:r>
              <a:endParaRPr lang="en-US" b="1" dirty="0">
                <a:latin typeface="Segoe UI" panose="020B0502040204020203" pitchFamily="34" charset="0"/>
                <a:cs typeface="Segoe UI" panose="020B0502040204020203" pitchFamily="34" charset="0"/>
              </a:endParaRPr>
            </a:p>
          </p:txBody>
        </p:sp>
        <p:sp>
          <p:nvSpPr>
            <p:cNvPr id="66" name="TextBox 65"/>
            <p:cNvSpPr txBox="1"/>
            <p:nvPr/>
          </p:nvSpPr>
          <p:spPr>
            <a:xfrm>
              <a:off x="3910262" y="3471390"/>
              <a:ext cx="1308371" cy="261610"/>
            </a:xfrm>
            <a:prstGeom prst="rect">
              <a:avLst/>
            </a:prstGeom>
            <a:noFill/>
          </p:spPr>
          <p:txBody>
            <a:bodyPr wrap="none" rtlCol="0">
              <a:spAutoFit/>
            </a:bodyPr>
            <a:lstStyle/>
            <a:p>
              <a:pPr algn="ctr"/>
              <a:r>
                <a:rPr lang="en-US" sz="1100" i="1" dirty="0" smtClean="0">
                  <a:latin typeface="Segoe UI Semilight" panose="020B0402040204020203" pitchFamily="34" charset="0"/>
                  <a:cs typeface="Segoe UI Semilight" panose="020B0402040204020203" pitchFamily="34" charset="0"/>
                </a:rPr>
                <a:t>Adult Swim Games</a:t>
              </a:r>
              <a:endParaRPr lang="en-US" sz="1100" i="1" dirty="0">
                <a:latin typeface="Segoe UI Semilight" panose="020B0402040204020203" pitchFamily="34" charset="0"/>
                <a:cs typeface="Segoe UI Semilight" panose="020B0402040204020203" pitchFamily="34" charset="0"/>
              </a:endParaRPr>
            </a:p>
          </p:txBody>
        </p:sp>
      </p:grpSp>
      <p:sp>
        <p:nvSpPr>
          <p:cNvPr id="67" name="Rounded Rectangle 66">
            <a:hlinkClick r:id="rId6" action="ppaction://hlinksldjump"/>
          </p:cNvPr>
          <p:cNvSpPr/>
          <p:nvPr/>
        </p:nvSpPr>
        <p:spPr>
          <a:xfrm>
            <a:off x="4563812" y="3467101"/>
            <a:ext cx="532210" cy="232474"/>
          </a:xfrm>
          <a:prstGeom prst="roundRect">
            <a:avLst>
              <a:gd name="adj" fmla="val 28148"/>
            </a:avLst>
          </a:prstGeom>
          <a:solidFill>
            <a:schemeClr val="bg1">
              <a:lumMod val="85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dirty="0" smtClean="0">
                <a:solidFill>
                  <a:schemeClr val="bg1">
                    <a:lumMod val="50000"/>
                  </a:schemeClr>
                </a:solidFill>
                <a:latin typeface="Segoe UI Semibold" panose="020B0702040204020203" pitchFamily="34" charset="0"/>
                <a:cs typeface="Segoe UI Semibold" panose="020B0702040204020203" pitchFamily="34" charset="0"/>
              </a:rPr>
              <a:t>PLAY</a:t>
            </a:r>
            <a:endParaRPr lang="en-US" sz="1000" dirty="0">
              <a:solidFill>
                <a:schemeClr val="bg1">
                  <a:lumMod val="50000"/>
                </a:schemeClr>
              </a:solidFill>
              <a:latin typeface="Segoe UI Semibold" panose="020B0702040204020203" pitchFamily="34" charset="0"/>
              <a:cs typeface="Segoe UI Semibold" panose="020B0702040204020203" pitchFamily="34" charset="0"/>
            </a:endParaRPr>
          </a:p>
        </p:txBody>
      </p:sp>
      <p:pic>
        <p:nvPicPr>
          <p:cNvPr id="60" name="Picture 6" descr="http://www.148apps.com/wp-content/uploads/2010/06/highscores.png"/>
          <p:cNvPicPr>
            <a:picLocks noChangeAspect="1" noChangeArrowheads="1"/>
          </p:cNvPicPr>
          <p:nvPr/>
        </p:nvPicPr>
        <p:blipFill rotWithShape="1">
          <a:blip r:embed="rId7" cstate="screen">
            <a:extLst>
              <a:ext uri="{28A0092B-C50C-407E-A947-70E740481C1C}">
                <a14:useLocalDpi xmlns:a14="http://schemas.microsoft.com/office/drawing/2010/main"/>
              </a:ext>
            </a:extLst>
          </a:blip>
          <a:srcRect/>
          <a:stretch/>
        </p:blipFill>
        <p:spPr bwMode="auto">
          <a:xfrm>
            <a:off x="530943" y="763441"/>
            <a:ext cx="2346791" cy="1982076"/>
          </a:xfrm>
          <a:prstGeom prst="rect">
            <a:avLst/>
          </a:prstGeom>
          <a:noFill/>
          <a:extLst>
            <a:ext uri="{909E8E84-426E-40DD-AFC4-6F175D3DCCD1}">
              <a14:hiddenFill xmlns:a14="http://schemas.microsoft.com/office/drawing/2010/main">
                <a:solidFill>
                  <a:srgbClr val="FFFFFF"/>
                </a:solidFill>
              </a14:hiddenFill>
            </a:ext>
          </a:extLst>
        </p:spPr>
      </p:pic>
      <p:pic>
        <p:nvPicPr>
          <p:cNvPr id="61" name="Picture 8" descr="http://cdn.playcluster.com/images/game/robot-unicorn-attack/playCluster-robot-unicorn-attack-screenshot-2-780x460.jpg"/>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3182823" y="763441"/>
            <a:ext cx="3280325" cy="1981220"/>
          </a:xfrm>
          <a:prstGeom prst="rect">
            <a:avLst/>
          </a:prstGeom>
          <a:noFill/>
          <a:extLst>
            <a:ext uri="{909E8E84-426E-40DD-AFC4-6F175D3DCCD1}">
              <a14:hiddenFill xmlns:a14="http://schemas.microsoft.com/office/drawing/2010/main">
                <a:solidFill>
                  <a:srgbClr val="FFFFFF"/>
                </a:solidFill>
              </a14:hiddenFill>
            </a:ext>
          </a:extLst>
        </p:spPr>
      </p:pic>
      <p:pic>
        <p:nvPicPr>
          <p:cNvPr id="62" name="Picture 10" descr="http://img231.imageshack.us/img231/8123/robotunicorn.png"/>
          <p:cNvPicPr>
            <a:picLocks noChangeAspect="1" noChangeArrowheads="1"/>
          </p:cNvPicPr>
          <p:nvPr/>
        </p:nvPicPr>
        <p:blipFill rotWithShape="1">
          <a:blip r:embed="rId9" cstate="screen">
            <a:extLst>
              <a:ext uri="{28A0092B-C50C-407E-A947-70E740481C1C}">
                <a14:useLocalDpi xmlns:a14="http://schemas.microsoft.com/office/drawing/2010/main"/>
              </a:ext>
            </a:extLst>
          </a:blip>
          <a:srcRect r="22718"/>
          <a:stretch/>
        </p:blipFill>
        <p:spPr bwMode="auto">
          <a:xfrm>
            <a:off x="6754374" y="773951"/>
            <a:ext cx="2389626" cy="1981220"/>
          </a:xfrm>
          <a:prstGeom prst="rect">
            <a:avLst/>
          </a:prstGeom>
          <a:noFill/>
          <a:extLst>
            <a:ext uri="{909E8E84-426E-40DD-AFC4-6F175D3DCCD1}">
              <a14:hiddenFill xmlns:a14="http://schemas.microsoft.com/office/drawing/2010/main">
                <a:solidFill>
                  <a:srgbClr val="FFFFFF"/>
                </a:solidFill>
              </a14:hiddenFill>
            </a:ext>
          </a:extLst>
        </p:spPr>
      </p:pic>
      <p:sp>
        <p:nvSpPr>
          <p:cNvPr id="50" name="Rectangle 49"/>
          <p:cNvSpPr/>
          <p:nvPr/>
        </p:nvSpPr>
        <p:spPr>
          <a:xfrm>
            <a:off x="1" y="387356"/>
            <a:ext cx="530942" cy="4756144"/>
          </a:xfrm>
          <a:prstGeom prst="rect">
            <a:avLst/>
          </a:prstGeom>
          <a:solidFill>
            <a:srgbClr val="00D05E"/>
          </a:solidFill>
          <a:ln w="9525">
            <a:noFill/>
          </a:ln>
          <a:effectLst>
            <a:outerShdw blurRad="101600" dist="38100" sx="99000" sy="990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1" name="Oval 50">
            <a:hlinkClick r:id="rId10" action="ppaction://hlinksldjump"/>
          </p:cNvPr>
          <p:cNvSpPr/>
          <p:nvPr/>
        </p:nvSpPr>
        <p:spPr>
          <a:xfrm>
            <a:off x="76689" y="579646"/>
            <a:ext cx="365760" cy="365760"/>
          </a:xfrm>
          <a:prstGeom prst="ellipse">
            <a:avLst/>
          </a:prstGeom>
          <a:solidFill>
            <a:schemeClr val="bg1">
              <a:lumMod val="9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52" name="Oval 51">
            <a:hlinkClick r:id="rId11" action="ppaction://hlinksldjump"/>
          </p:cNvPr>
          <p:cNvSpPr/>
          <p:nvPr/>
        </p:nvSpPr>
        <p:spPr>
          <a:xfrm>
            <a:off x="76689" y="1030419"/>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53" name="Oval 52">
            <a:hlinkClick r:id="rId12" action="ppaction://hlinksldjump"/>
          </p:cNvPr>
          <p:cNvSpPr/>
          <p:nvPr/>
        </p:nvSpPr>
        <p:spPr>
          <a:xfrm>
            <a:off x="76689" y="1481192"/>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55" name="TextBox 54">
            <a:hlinkClick r:id="rId10" action="ppaction://hlinksldjump"/>
          </p:cNvPr>
          <p:cNvSpPr txBox="1">
            <a:spLocks noChangeAspect="1"/>
          </p:cNvSpPr>
          <p:nvPr/>
        </p:nvSpPr>
        <p:spPr>
          <a:xfrm>
            <a:off x="144153" y="581766"/>
            <a:ext cx="230832" cy="257697"/>
          </a:xfrm>
          <a:prstGeom prst="rect">
            <a:avLst/>
          </a:prstGeom>
          <a:noFill/>
        </p:spPr>
        <p:txBody>
          <a:bodyPr wrap="none" lIns="0" tIns="0" rIns="0" bIns="0" rtlCol="0" anchor="ctr" anchorCtr="1">
            <a:noAutofit/>
          </a:bodyPr>
          <a:lstStyle/>
          <a:p>
            <a:r>
              <a:rPr lang="en-US" sz="2000" b="1" dirty="0" smtClean="0">
                <a:latin typeface="Segoe UI" panose="020B0502040204020203" pitchFamily="34" charset="0"/>
                <a:cs typeface="Segoe UI" panose="020B0502040204020203" pitchFamily="34" charset="0"/>
                <a:sym typeface="Webdings"/>
              </a:rPr>
              <a:t></a:t>
            </a:r>
            <a:endParaRPr lang="en-US" sz="2000" b="1" dirty="0">
              <a:latin typeface="Segoe UI" panose="020B0502040204020203" pitchFamily="34" charset="0"/>
              <a:cs typeface="Segoe UI" panose="020B0502040204020203" pitchFamily="34" charset="0"/>
            </a:endParaRPr>
          </a:p>
        </p:txBody>
      </p:sp>
      <p:pic>
        <p:nvPicPr>
          <p:cNvPr id="58" name="Picture 57">
            <a:hlinkClick r:id="rId11" action="ppaction://hlinksldjump"/>
          </p:cNvPr>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a:off x="139391" y="1121280"/>
            <a:ext cx="232957" cy="193564"/>
          </a:xfrm>
          <a:prstGeom prst="rect">
            <a:avLst/>
          </a:prstGeom>
        </p:spPr>
      </p:pic>
      <p:pic>
        <p:nvPicPr>
          <p:cNvPr id="59" name="Picture 58">
            <a:hlinkClick r:id="rId12" action="ppaction://hlinksldjump"/>
          </p:cNvPr>
          <p:cNvPicPr>
            <a:picLocks noChangeAspect="1"/>
          </p:cNvPicPr>
          <p:nvPr/>
        </p:nvPicPr>
        <p:blipFill>
          <a:blip r:embed="rId14" cstate="screen">
            <a:extLst>
              <a:ext uri="{28A0092B-C50C-407E-A947-70E740481C1C}">
                <a14:useLocalDpi xmlns:a14="http://schemas.microsoft.com/office/drawing/2010/main"/>
              </a:ext>
            </a:extLst>
          </a:blip>
          <a:stretch>
            <a:fillRect/>
          </a:stretch>
        </p:blipFill>
        <p:spPr>
          <a:xfrm>
            <a:off x="125718" y="1532883"/>
            <a:ext cx="262378" cy="262378"/>
          </a:xfrm>
          <a:prstGeom prst="rect">
            <a:avLst/>
          </a:prstGeom>
        </p:spPr>
      </p:pic>
      <p:sp>
        <p:nvSpPr>
          <p:cNvPr id="48" name="Rectangle 47"/>
          <p:cNvSpPr/>
          <p:nvPr/>
        </p:nvSpPr>
        <p:spPr>
          <a:xfrm>
            <a:off x="-1" y="262010"/>
            <a:ext cx="8887489"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63" name="Rectangle 62">
            <a:hlinkClick r:id="" action="ppaction://macro?name=Slide12.Games5"/>
          </p:cNvPr>
          <p:cNvSpPr/>
          <p:nvPr/>
        </p:nvSpPr>
        <p:spPr>
          <a:xfrm>
            <a:off x="8630978" y="262010"/>
            <a:ext cx="256511" cy="246888"/>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46" name="Rectangle 45">
            <a:hlinkClick r:id="" action="ppaction://macro?name=Slide12.GamesClose"/>
          </p:cNvPr>
          <p:cNvSpPr/>
          <p:nvPr/>
        </p:nvSpPr>
        <p:spPr>
          <a:xfrm>
            <a:off x="8887489" y="262010"/>
            <a:ext cx="256511"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47" name="Rectangle 46"/>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9" name="Rectangle 48"/>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Rectangle 53">
            <a:hlinkClick r:id="rId15"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6" name="Rectangle 55">
            <a:hlinkClick r:id="rId16"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Rectangle 56">
            <a:hlinkClick r:id="rId17"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9" name="Rectangle 68">
            <a:hlinkClick r:id="rId18"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0" name="Rounded Rectangle 69">
            <a:hlinkClick r:id="rId16"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71" name="Rectangle 70">
            <a:hlinkClick r:id="rId18" action="ppaction://hlinksldjump"/>
          </p:cNvPr>
          <p:cNvSpPr/>
          <p:nvPr/>
        </p:nvSpPr>
        <p:spPr>
          <a:xfrm>
            <a:off x="1193936"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2"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73" name="Picture 72">
            <a:hlinkClick r:id="rId18" action="ppaction://hlinksldjump"/>
          </p:cNvPr>
          <p:cNvPicPr>
            <a:picLocks noChangeAspect="1"/>
          </p:cNvPicPr>
          <p:nvPr/>
        </p:nvPicPr>
        <p:blipFill>
          <a:blip r:embed="rId19"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74" name="Picture 2">
            <a:hlinkClick r:id="rId15" action="ppaction://hlinksldjump"/>
          </p:cNvPr>
          <p:cNvPicPr>
            <a:picLocks noChangeAspect="1" noChangeArrowheads="1"/>
          </p:cNvPicPr>
          <p:nvPr/>
        </p:nvPicPr>
        <p:blipFill>
          <a:blip r:embed="rId20"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75" name="Picture 74">
            <a:hlinkClick r:id="rId17" action="ppaction://hlinksldjump"/>
          </p:cNvPr>
          <p:cNvPicPr>
            <a:picLocks noChangeAspect="1"/>
          </p:cNvPicPr>
          <p:nvPr/>
        </p:nvPicPr>
        <p:blipFill>
          <a:blip r:embed="rId21"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76" name="Picture 75">
            <a:hlinkClick r:id="rId18" action="ppaction://hlinksldjump"/>
          </p:cNvPr>
          <p:cNvPicPr>
            <a:picLocks noChangeAspect="1"/>
          </p:cNvPicPr>
          <p:nvPr/>
        </p:nvPicPr>
        <p:blipFill>
          <a:blip r:embed="rId22"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
        <p:nvSpPr>
          <p:cNvPr id="77" name="TextBox 76">
            <a:hlinkClick r:id="rId10" action="ppaction://hlinksldjump"/>
          </p:cNvPr>
          <p:cNvSpPr txBox="1"/>
          <p:nvPr/>
        </p:nvSpPr>
        <p:spPr>
          <a:xfrm>
            <a:off x="0" y="256558"/>
            <a:ext cx="2781299" cy="261594"/>
          </a:xfrm>
          <a:prstGeom prst="rect">
            <a:avLst/>
          </a:prstGeom>
          <a:noFill/>
        </p:spPr>
        <p:txBody>
          <a:bodyPr wrap="square" lIns="91425" tIns="45712" rIns="91425" bIns="45712" rtlCol="0">
            <a:spAutoFit/>
          </a:bodyPr>
          <a:lstStyle/>
          <a:p>
            <a:r>
              <a:rPr lang="en-US" sz="1100" i="1" dirty="0" smtClean="0">
                <a:solidFill>
                  <a:schemeClr val="bg1"/>
                </a:solidFill>
                <a:latin typeface="Segoe UI" pitchFamily="34" charset="0"/>
                <a:cs typeface="Segoe UI" pitchFamily="34" charset="0"/>
              </a:rPr>
              <a:t>GAMES METROPOLIS</a:t>
            </a:r>
            <a:endParaRPr lang="en-US" sz="1100" i="1" dirty="0">
              <a:solidFill>
                <a:schemeClr val="bg1"/>
              </a:solidFill>
              <a:latin typeface="Segoe UI" pitchFamily="34" charset="0"/>
              <a:cs typeface="Segoe UI" pitchFamily="34" charset="0"/>
            </a:endParaRPr>
          </a:p>
        </p:txBody>
      </p:sp>
    </p:spTree>
    <p:controls>
      <mc:AlternateContent xmlns:mc="http://schemas.openxmlformats.org/markup-compatibility/2006">
        <mc:Choice xmlns:v="urn:schemas-microsoft-com:vml" Requires="v">
          <p:control spid="31789" name="Label1" r:id="rId2" imgW="914400" imgH="914400"/>
        </mc:Choice>
        <mc:Fallback>
          <p:control name="Label1" r:id="rId2" imgW="914400" imgH="914400">
            <p:pic>
              <p:nvPicPr>
                <p:cNvPr id="0" name="Label1"/>
                <p:cNvPicPr preferRelativeResize="0">
                  <a:picLocks noChangeArrowheads="1" noChangeShapeType="1"/>
                </p:cNvPicPr>
                <p:nvPr/>
              </p:nvPicPr>
              <p:blipFill>
                <a:blip r:embed="rId23">
                  <a:extLst>
                    <a:ext uri="{28A0092B-C50C-407E-A947-70E740481C1C}">
                      <a14:useLocalDpi xmlns:a14="http://schemas.microsoft.com/office/drawing/2010/main" val="0"/>
                    </a:ext>
                  </a:extLst>
                </a:blip>
                <a:srcRect/>
                <a:stretch>
                  <a:fillRect/>
                </a:stretch>
              </p:blipFill>
              <p:spPr bwMode="auto">
                <a:xfrm>
                  <a:off x="-2700338" y="-914400"/>
                  <a:ext cx="914400" cy="9144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1277817805"/>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5"/>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1" y="508898"/>
            <a:ext cx="9144001" cy="4634602"/>
          </a:xfrm>
          <a:prstGeom prst="rect">
            <a:avLst/>
          </a:prstGeom>
          <a:solidFill>
            <a:srgbClr val="CDFFE4">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2" name="Rectangle 81"/>
          <p:cNvSpPr/>
          <p:nvPr/>
        </p:nvSpPr>
        <p:spPr>
          <a:xfrm>
            <a:off x="530942" y="508898"/>
            <a:ext cx="8613057" cy="3337387"/>
          </a:xfrm>
          <a:prstGeom prst="rect">
            <a:avLst/>
          </a:prstGeom>
          <a:solidFill>
            <a:schemeClr val="bg1">
              <a:lumMod val="95000"/>
            </a:schemeClr>
          </a:solidFill>
          <a:ln>
            <a:noFill/>
          </a:ln>
          <a:effectLst>
            <a:outerShdw blurRad="203200" dist="38100" dir="5400000" algn="t" rotWithShape="0">
              <a:prstClr val="black">
                <a:alpha val="3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5-Point Star 9"/>
          <p:cNvSpPr>
            <a:spLocks noChangeAspect="1"/>
          </p:cNvSpPr>
          <p:nvPr/>
        </p:nvSpPr>
        <p:spPr>
          <a:xfrm>
            <a:off x="738187" y="4115463"/>
            <a:ext cx="291188" cy="291188"/>
          </a:xfrm>
          <a:prstGeom prst="star5">
            <a:avLst/>
          </a:prstGeom>
          <a:solidFill>
            <a:srgbClr val="00D0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5-Point Star 15"/>
          <p:cNvSpPr>
            <a:spLocks noChangeAspect="1"/>
          </p:cNvSpPr>
          <p:nvPr/>
        </p:nvSpPr>
        <p:spPr>
          <a:xfrm>
            <a:off x="1169024" y="4115463"/>
            <a:ext cx="291188" cy="291188"/>
          </a:xfrm>
          <a:prstGeom prst="star5">
            <a:avLst/>
          </a:prstGeom>
          <a:solidFill>
            <a:srgbClr val="00D0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5-Point Star 16"/>
          <p:cNvSpPr>
            <a:spLocks noChangeAspect="1"/>
          </p:cNvSpPr>
          <p:nvPr/>
        </p:nvSpPr>
        <p:spPr>
          <a:xfrm>
            <a:off x="1599862" y="4115463"/>
            <a:ext cx="291188" cy="291188"/>
          </a:xfrm>
          <a:prstGeom prst="star5">
            <a:avLst/>
          </a:prstGeom>
          <a:solidFill>
            <a:srgbClr val="00D0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5-Point Star 17"/>
          <p:cNvSpPr>
            <a:spLocks noChangeAspect="1"/>
          </p:cNvSpPr>
          <p:nvPr/>
        </p:nvSpPr>
        <p:spPr>
          <a:xfrm>
            <a:off x="2030699" y="4115463"/>
            <a:ext cx="291188" cy="291188"/>
          </a:xfrm>
          <a:prstGeom prst="star5">
            <a:avLst/>
          </a:prstGeom>
          <a:solidFill>
            <a:srgbClr val="00D0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5-Point Star 18"/>
          <p:cNvSpPr>
            <a:spLocks noChangeAspect="1"/>
          </p:cNvSpPr>
          <p:nvPr/>
        </p:nvSpPr>
        <p:spPr>
          <a:xfrm>
            <a:off x="2461537" y="4115463"/>
            <a:ext cx="291188" cy="291188"/>
          </a:xfrm>
          <a:prstGeom prst="star5">
            <a:avLst/>
          </a:prstGeom>
          <a:gradFill>
            <a:gsLst>
              <a:gs pos="45000">
                <a:srgbClr val="00D05E"/>
              </a:gs>
              <a:gs pos="49000">
                <a:srgbClr val="75FFB3"/>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TextBox 19">
            <a:hlinkClick r:id="" action="ppaction://macro?name=Slide47.IGNpvz"/>
          </p:cNvPr>
          <p:cNvSpPr txBox="1"/>
          <p:nvPr/>
        </p:nvSpPr>
        <p:spPr>
          <a:xfrm>
            <a:off x="2860128" y="4145041"/>
            <a:ext cx="1071127" cy="261610"/>
          </a:xfrm>
          <a:prstGeom prst="rect">
            <a:avLst/>
          </a:prstGeom>
          <a:noFill/>
        </p:spPr>
        <p:txBody>
          <a:bodyPr wrap="none" rtlCol="0">
            <a:spAutoFit/>
          </a:bodyPr>
          <a:lstStyle/>
          <a:p>
            <a:r>
              <a:rPr lang="en-US" sz="1100" b="1" i="1" u="sng" dirty="0" smtClean="0">
                <a:solidFill>
                  <a:srgbClr val="007625"/>
                </a:solidFill>
                <a:latin typeface="Segoe UI" panose="020B0502040204020203" pitchFamily="34" charset="0"/>
                <a:cs typeface="Segoe UI" panose="020B0502040204020203" pitchFamily="34" charset="0"/>
              </a:rPr>
              <a:t>IGN </a:t>
            </a:r>
            <a:r>
              <a:rPr lang="en-US" sz="1100" i="1" u="sng" dirty="0" smtClean="0">
                <a:solidFill>
                  <a:srgbClr val="007625"/>
                </a:solidFill>
                <a:latin typeface="Segoe UI Semilight" panose="020B0402040204020203" pitchFamily="34" charset="0"/>
                <a:cs typeface="Segoe UI Semilight" panose="020B0402040204020203" pitchFamily="34" charset="0"/>
              </a:rPr>
              <a:t>May 2009</a:t>
            </a:r>
            <a:endParaRPr lang="en-US" sz="1100" i="1" u="sng" dirty="0">
              <a:solidFill>
                <a:srgbClr val="007625"/>
              </a:solidFill>
              <a:latin typeface="Segoe UI Semilight" panose="020B0402040204020203" pitchFamily="34" charset="0"/>
              <a:cs typeface="Segoe UI Semilight" panose="020B0402040204020203" pitchFamily="34" charset="0"/>
            </a:endParaRPr>
          </a:p>
        </p:txBody>
      </p:sp>
      <p:sp>
        <p:nvSpPr>
          <p:cNvPr id="21" name="5-Point Star 20"/>
          <p:cNvSpPr>
            <a:spLocks noChangeAspect="1"/>
          </p:cNvSpPr>
          <p:nvPr/>
        </p:nvSpPr>
        <p:spPr>
          <a:xfrm>
            <a:off x="738187" y="4682880"/>
            <a:ext cx="291188" cy="291188"/>
          </a:xfrm>
          <a:prstGeom prst="star5">
            <a:avLst/>
          </a:prstGeom>
          <a:solidFill>
            <a:srgbClr val="00D0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5-Point Star 21"/>
          <p:cNvSpPr>
            <a:spLocks noChangeAspect="1"/>
          </p:cNvSpPr>
          <p:nvPr/>
        </p:nvSpPr>
        <p:spPr>
          <a:xfrm>
            <a:off x="1169024" y="4682880"/>
            <a:ext cx="291188" cy="291188"/>
          </a:xfrm>
          <a:prstGeom prst="star5">
            <a:avLst/>
          </a:prstGeom>
          <a:solidFill>
            <a:srgbClr val="00D0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5-Point Star 22"/>
          <p:cNvSpPr>
            <a:spLocks noChangeAspect="1"/>
          </p:cNvSpPr>
          <p:nvPr/>
        </p:nvSpPr>
        <p:spPr>
          <a:xfrm>
            <a:off x="1599862" y="4682880"/>
            <a:ext cx="291188" cy="291188"/>
          </a:xfrm>
          <a:prstGeom prst="star5">
            <a:avLst/>
          </a:prstGeom>
          <a:solidFill>
            <a:srgbClr val="00D0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5-Point Star 23"/>
          <p:cNvSpPr>
            <a:spLocks noChangeAspect="1"/>
          </p:cNvSpPr>
          <p:nvPr/>
        </p:nvSpPr>
        <p:spPr>
          <a:xfrm>
            <a:off x="2030699" y="4682880"/>
            <a:ext cx="291188" cy="291188"/>
          </a:xfrm>
          <a:prstGeom prst="star5">
            <a:avLst/>
          </a:prstGeom>
          <a:solidFill>
            <a:srgbClr val="00D0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5-Point Star 24"/>
          <p:cNvSpPr>
            <a:spLocks noChangeAspect="1"/>
          </p:cNvSpPr>
          <p:nvPr/>
        </p:nvSpPr>
        <p:spPr>
          <a:xfrm>
            <a:off x="2461537" y="4682880"/>
            <a:ext cx="291188" cy="291188"/>
          </a:xfrm>
          <a:prstGeom prst="star5">
            <a:avLst/>
          </a:prstGeom>
          <a:solidFill>
            <a:srgbClr val="00D0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TextBox 25">
            <a:hlinkClick r:id="" action="ppaction://macro?name=Slide47.TouchArcadepvz"/>
          </p:cNvPr>
          <p:cNvSpPr txBox="1"/>
          <p:nvPr/>
        </p:nvSpPr>
        <p:spPr>
          <a:xfrm>
            <a:off x="2860128" y="4712458"/>
            <a:ext cx="1925527" cy="261610"/>
          </a:xfrm>
          <a:prstGeom prst="rect">
            <a:avLst/>
          </a:prstGeom>
          <a:noFill/>
        </p:spPr>
        <p:txBody>
          <a:bodyPr wrap="none" rtlCol="0">
            <a:spAutoFit/>
          </a:bodyPr>
          <a:lstStyle/>
          <a:p>
            <a:r>
              <a:rPr lang="en-US" sz="1100" b="1" i="1" u="sng" dirty="0" err="1" smtClean="0">
                <a:solidFill>
                  <a:srgbClr val="007625"/>
                </a:solidFill>
                <a:latin typeface="Segoe UI" panose="020B0502040204020203" pitchFamily="34" charset="0"/>
                <a:cs typeface="Segoe UI" panose="020B0502040204020203" pitchFamily="34" charset="0"/>
              </a:rPr>
              <a:t>TouchArcade</a:t>
            </a:r>
            <a:r>
              <a:rPr lang="en-US" sz="1100" i="1" u="sng" dirty="0" smtClean="0">
                <a:solidFill>
                  <a:srgbClr val="007625"/>
                </a:solidFill>
                <a:latin typeface="Segoe UI Semilight" panose="020B0402040204020203" pitchFamily="34" charset="0"/>
                <a:cs typeface="Segoe UI Semilight" panose="020B0402040204020203" pitchFamily="34" charset="0"/>
              </a:rPr>
              <a:t> February 2010</a:t>
            </a:r>
            <a:endParaRPr lang="en-US" sz="1100" i="1" u="sng" dirty="0">
              <a:solidFill>
                <a:srgbClr val="007625"/>
              </a:solidFill>
              <a:latin typeface="Segoe UI Semilight" panose="020B0402040204020203" pitchFamily="34" charset="0"/>
              <a:cs typeface="Segoe UI Semilight" panose="020B0402040204020203" pitchFamily="34" charset="0"/>
            </a:endParaRPr>
          </a:p>
        </p:txBody>
      </p:sp>
      <p:sp>
        <p:nvSpPr>
          <p:cNvPr id="27" name="5-Point Star 26"/>
          <p:cNvSpPr>
            <a:spLocks noChangeAspect="1"/>
          </p:cNvSpPr>
          <p:nvPr/>
        </p:nvSpPr>
        <p:spPr>
          <a:xfrm>
            <a:off x="5073677" y="4115463"/>
            <a:ext cx="291188" cy="291188"/>
          </a:xfrm>
          <a:prstGeom prst="star5">
            <a:avLst/>
          </a:prstGeom>
          <a:solidFill>
            <a:srgbClr val="00D0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5-Point Star 27"/>
          <p:cNvSpPr>
            <a:spLocks noChangeAspect="1"/>
          </p:cNvSpPr>
          <p:nvPr/>
        </p:nvSpPr>
        <p:spPr>
          <a:xfrm>
            <a:off x="5504514" y="4115463"/>
            <a:ext cx="291188" cy="291188"/>
          </a:xfrm>
          <a:prstGeom prst="star5">
            <a:avLst/>
          </a:prstGeom>
          <a:solidFill>
            <a:srgbClr val="00D0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5-Point Star 28"/>
          <p:cNvSpPr>
            <a:spLocks noChangeAspect="1"/>
          </p:cNvSpPr>
          <p:nvPr/>
        </p:nvSpPr>
        <p:spPr>
          <a:xfrm>
            <a:off x="5935352" y="4115463"/>
            <a:ext cx="291188" cy="291188"/>
          </a:xfrm>
          <a:prstGeom prst="star5">
            <a:avLst/>
          </a:prstGeom>
          <a:solidFill>
            <a:srgbClr val="00D0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5-Point Star 29"/>
          <p:cNvSpPr>
            <a:spLocks noChangeAspect="1"/>
          </p:cNvSpPr>
          <p:nvPr/>
        </p:nvSpPr>
        <p:spPr>
          <a:xfrm>
            <a:off x="6366189" y="4115463"/>
            <a:ext cx="291188" cy="291188"/>
          </a:xfrm>
          <a:prstGeom prst="star5">
            <a:avLst/>
          </a:prstGeom>
          <a:solidFill>
            <a:srgbClr val="00D0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5-Point Star 30"/>
          <p:cNvSpPr>
            <a:spLocks noChangeAspect="1"/>
          </p:cNvSpPr>
          <p:nvPr/>
        </p:nvSpPr>
        <p:spPr>
          <a:xfrm>
            <a:off x="6797027" y="4115463"/>
            <a:ext cx="291188" cy="291188"/>
          </a:xfrm>
          <a:prstGeom prst="star5">
            <a:avLst/>
          </a:prstGeom>
          <a:gradFill flip="none" rotWithShape="1">
            <a:gsLst>
              <a:gs pos="45000">
                <a:srgbClr val="00D05E"/>
              </a:gs>
              <a:gs pos="49000">
                <a:srgbClr val="75FFB3"/>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TextBox 31">
            <a:hlinkClick r:id="" action="ppaction://macro?name=Slide47.AppStorepvz"/>
          </p:cNvPr>
          <p:cNvSpPr txBox="1"/>
          <p:nvPr/>
        </p:nvSpPr>
        <p:spPr>
          <a:xfrm>
            <a:off x="7195618" y="4145041"/>
            <a:ext cx="1762021" cy="261610"/>
          </a:xfrm>
          <a:prstGeom prst="rect">
            <a:avLst/>
          </a:prstGeom>
          <a:noFill/>
        </p:spPr>
        <p:txBody>
          <a:bodyPr wrap="none" rtlCol="0">
            <a:spAutoFit/>
          </a:bodyPr>
          <a:lstStyle/>
          <a:p>
            <a:r>
              <a:rPr lang="en-US" sz="1100" b="1" i="1" u="sng" dirty="0" smtClean="0">
                <a:solidFill>
                  <a:srgbClr val="007625"/>
                </a:solidFill>
                <a:latin typeface="Segoe UI" panose="020B0502040204020203" pitchFamily="34" charset="0"/>
                <a:cs typeface="Segoe UI" panose="020B0502040204020203" pitchFamily="34" charset="0"/>
              </a:rPr>
              <a:t>Apple Store</a:t>
            </a:r>
            <a:r>
              <a:rPr lang="en-US" sz="1100" i="1" u="sng" dirty="0" smtClean="0">
                <a:solidFill>
                  <a:srgbClr val="007625"/>
                </a:solidFill>
                <a:latin typeface="Segoe UI Semilight" panose="020B0402040204020203" pitchFamily="34" charset="0"/>
                <a:cs typeface="Segoe UI Semilight" panose="020B0402040204020203" pitchFamily="34" charset="0"/>
              </a:rPr>
              <a:t> October 2013</a:t>
            </a:r>
            <a:endParaRPr lang="en-US" sz="1100" i="1" u="sng" dirty="0">
              <a:solidFill>
                <a:srgbClr val="007625"/>
              </a:solidFill>
              <a:latin typeface="Segoe UI Semilight" panose="020B0402040204020203" pitchFamily="34" charset="0"/>
              <a:cs typeface="Segoe UI Semilight" panose="020B0402040204020203" pitchFamily="34" charset="0"/>
            </a:endParaRPr>
          </a:p>
        </p:txBody>
      </p:sp>
      <p:sp>
        <p:nvSpPr>
          <p:cNvPr id="33" name="5-Point Star 32"/>
          <p:cNvSpPr>
            <a:spLocks noChangeAspect="1"/>
          </p:cNvSpPr>
          <p:nvPr/>
        </p:nvSpPr>
        <p:spPr>
          <a:xfrm>
            <a:off x="5073677" y="4682880"/>
            <a:ext cx="291188" cy="291188"/>
          </a:xfrm>
          <a:prstGeom prst="star5">
            <a:avLst/>
          </a:prstGeom>
          <a:solidFill>
            <a:srgbClr val="00D0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5-Point Star 33"/>
          <p:cNvSpPr>
            <a:spLocks noChangeAspect="1"/>
          </p:cNvSpPr>
          <p:nvPr/>
        </p:nvSpPr>
        <p:spPr>
          <a:xfrm>
            <a:off x="5504514" y="4682880"/>
            <a:ext cx="291188" cy="291188"/>
          </a:xfrm>
          <a:prstGeom prst="star5">
            <a:avLst/>
          </a:prstGeom>
          <a:solidFill>
            <a:srgbClr val="00D0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5-Point Star 34"/>
          <p:cNvSpPr>
            <a:spLocks noChangeAspect="1"/>
          </p:cNvSpPr>
          <p:nvPr/>
        </p:nvSpPr>
        <p:spPr>
          <a:xfrm>
            <a:off x="5935352" y="4682880"/>
            <a:ext cx="291188" cy="291188"/>
          </a:xfrm>
          <a:prstGeom prst="star5">
            <a:avLst/>
          </a:prstGeom>
          <a:solidFill>
            <a:srgbClr val="00D0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5-Point Star 35"/>
          <p:cNvSpPr>
            <a:spLocks noChangeAspect="1"/>
          </p:cNvSpPr>
          <p:nvPr/>
        </p:nvSpPr>
        <p:spPr>
          <a:xfrm>
            <a:off x="6366189" y="4682880"/>
            <a:ext cx="291188" cy="291188"/>
          </a:xfrm>
          <a:prstGeom prst="star5">
            <a:avLst/>
          </a:prstGeom>
          <a:solidFill>
            <a:srgbClr val="00D0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5-Point Star 36"/>
          <p:cNvSpPr>
            <a:spLocks noChangeAspect="1"/>
          </p:cNvSpPr>
          <p:nvPr/>
        </p:nvSpPr>
        <p:spPr>
          <a:xfrm>
            <a:off x="6797027" y="4682880"/>
            <a:ext cx="291188" cy="291188"/>
          </a:xfrm>
          <a:prstGeom prst="star5">
            <a:avLst/>
          </a:prstGeom>
          <a:solidFill>
            <a:srgbClr val="75FF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TextBox 37">
            <a:hlinkClick r:id="" action="ppaction://macro?name=Slide47.GameSpotpvz"/>
          </p:cNvPr>
          <p:cNvSpPr txBox="1"/>
          <p:nvPr/>
        </p:nvSpPr>
        <p:spPr>
          <a:xfrm>
            <a:off x="7195618" y="4712458"/>
            <a:ext cx="1479892" cy="261610"/>
          </a:xfrm>
          <a:prstGeom prst="rect">
            <a:avLst/>
          </a:prstGeom>
          <a:noFill/>
        </p:spPr>
        <p:txBody>
          <a:bodyPr wrap="none" rtlCol="0">
            <a:spAutoFit/>
          </a:bodyPr>
          <a:lstStyle/>
          <a:p>
            <a:r>
              <a:rPr lang="en-US" sz="1100" b="1" i="1" u="sng" dirty="0" err="1" smtClean="0">
                <a:solidFill>
                  <a:srgbClr val="007625"/>
                </a:solidFill>
                <a:latin typeface="Segoe UI" panose="020B0502040204020203" pitchFamily="34" charset="0"/>
                <a:cs typeface="Segoe UI" panose="020B0502040204020203" pitchFamily="34" charset="0"/>
              </a:rPr>
              <a:t>Gamespot</a:t>
            </a:r>
            <a:r>
              <a:rPr lang="en-US" sz="1100" b="1" i="1" u="sng" dirty="0" smtClean="0">
                <a:solidFill>
                  <a:srgbClr val="007625"/>
                </a:solidFill>
                <a:latin typeface="Segoe UI" panose="020B0502040204020203" pitchFamily="34" charset="0"/>
                <a:cs typeface="Segoe UI" panose="020B0502040204020203" pitchFamily="34" charset="0"/>
              </a:rPr>
              <a:t> </a:t>
            </a:r>
            <a:r>
              <a:rPr lang="en-US" sz="1100" i="1" u="sng" dirty="0" smtClean="0">
                <a:solidFill>
                  <a:srgbClr val="007625"/>
                </a:solidFill>
                <a:latin typeface="Segoe UI Semilight" panose="020B0402040204020203" pitchFamily="34" charset="0"/>
                <a:cs typeface="Segoe UI Semilight" panose="020B0402040204020203" pitchFamily="34" charset="0"/>
              </a:rPr>
              <a:t>May 2009</a:t>
            </a:r>
            <a:endParaRPr lang="en-US" sz="1100" i="1" u="sng" dirty="0">
              <a:solidFill>
                <a:srgbClr val="007625"/>
              </a:solidFill>
              <a:latin typeface="Segoe UI Semilight" panose="020B0402040204020203" pitchFamily="34" charset="0"/>
              <a:cs typeface="Segoe UI Semilight" panose="020B0402040204020203" pitchFamily="34" charset="0"/>
            </a:endParaRPr>
          </a:p>
        </p:txBody>
      </p:sp>
      <p:pic>
        <p:nvPicPr>
          <p:cNvPr id="32772" name="Picture 4" descr="http://i1-games.softpedia-static.com/screenshots/Plants-Vs-Zombies_4.jpg"/>
          <p:cNvPicPr>
            <a:picLocks noChangeAspect="1" noChangeArrowheads="1"/>
          </p:cNvPicPr>
          <p:nvPr/>
        </p:nvPicPr>
        <p:blipFill>
          <a:blip cstate="print">
            <a:extLst>
              <a:ext uri="{28A0092B-C50C-407E-A947-70E740481C1C}">
                <a14:useLocalDpi xmlns:a14="http://schemas.microsoft.com/office/drawing/2010/main" val="0"/>
              </a:ext>
            </a:extLst>
          </a:blip>
          <a:srcRect/>
          <a:stretch>
            <a:fillRect/>
          </a:stretch>
        </p:blipFill>
        <p:spPr bwMode="auto">
          <a:xfrm>
            <a:off x="215072" y="770867"/>
            <a:ext cx="2654581" cy="1973794"/>
          </a:xfrm>
          <a:prstGeom prst="rect">
            <a:avLst/>
          </a:prstGeom>
          <a:noFill/>
          <a:extLst>
            <a:ext uri="{909E8E84-426E-40DD-AFC4-6F175D3DCCD1}">
              <a14:hiddenFill xmlns:a14="http://schemas.microsoft.com/office/drawing/2010/main">
                <a:solidFill>
                  <a:srgbClr val="FFFFFF"/>
                </a:solidFill>
              </a14:hiddenFill>
            </a:ext>
          </a:extLst>
        </p:spPr>
      </p:pic>
      <p:pic>
        <p:nvPicPr>
          <p:cNvPr id="32774" name="Picture 6" descr="https://lh4.ggpht.com/4Akv5EaOUYOrfrjXSUCVrW3EKuAhl5vB63mkw84vi4mSo7Mpr7r0OZa00Vm3nfC5sps=h900"/>
          <p:cNvPicPr>
            <a:picLocks noChangeAspect="1" noChangeArrowheads="1"/>
          </p:cNvPicPr>
          <p:nvPr/>
        </p:nvPicPr>
        <p:blipFill rotWithShape="1">
          <a:blip cstate="print">
            <a:extLst>
              <a:ext uri="{28A0092B-C50C-407E-A947-70E740481C1C}">
                <a14:useLocalDpi xmlns:a14="http://schemas.microsoft.com/office/drawing/2010/main" val="0"/>
              </a:ext>
            </a:extLst>
          </a:blip>
          <a:srcRect l="3479" r="4175"/>
          <a:stretch/>
        </p:blipFill>
        <p:spPr bwMode="auto">
          <a:xfrm>
            <a:off x="3189754" y="762526"/>
            <a:ext cx="3280325" cy="1973794"/>
          </a:xfrm>
          <a:prstGeom prst="rect">
            <a:avLst/>
          </a:prstGeom>
          <a:noFill/>
          <a:extLst>
            <a:ext uri="{909E8E84-426E-40DD-AFC4-6F175D3DCCD1}">
              <a14:hiddenFill xmlns:a14="http://schemas.microsoft.com/office/drawing/2010/main">
                <a:solidFill>
                  <a:srgbClr val="FFFFFF"/>
                </a:solidFill>
              </a14:hiddenFill>
            </a:ext>
          </a:extLst>
        </p:spPr>
      </p:pic>
      <p:pic>
        <p:nvPicPr>
          <p:cNvPr id="32776" name="Picture 8" descr="http://mobisolution.org/wp/wp-content/uploads/2013/09/959255_20090511_screen002.jpg"/>
          <p:cNvPicPr>
            <a:picLocks noChangeAspect="1" noChangeArrowheads="1"/>
          </p:cNvPicPr>
          <p:nvPr/>
        </p:nvPicPr>
        <p:blipFill>
          <a:blip cstate="print">
            <a:extLst>
              <a:ext uri="{28A0092B-C50C-407E-A947-70E740481C1C}">
                <a14:useLocalDpi xmlns:a14="http://schemas.microsoft.com/office/drawing/2010/main" val="0"/>
              </a:ext>
            </a:extLst>
          </a:blip>
          <a:srcRect/>
          <a:stretch>
            <a:fillRect/>
          </a:stretch>
        </p:blipFill>
        <p:spPr bwMode="auto">
          <a:xfrm>
            <a:off x="6756011" y="774704"/>
            <a:ext cx="2641234" cy="1969957"/>
          </a:xfrm>
          <a:prstGeom prst="rect">
            <a:avLst/>
          </a:prstGeom>
          <a:noFill/>
          <a:extLst>
            <a:ext uri="{909E8E84-426E-40DD-AFC4-6F175D3DCCD1}">
              <a14:hiddenFill xmlns:a14="http://schemas.microsoft.com/office/drawing/2010/main">
                <a:solidFill>
                  <a:srgbClr val="FFFFFF"/>
                </a:solidFill>
              </a14:hiddenFill>
            </a:ext>
          </a:extLst>
        </p:spPr>
      </p:pic>
      <p:grpSp>
        <p:nvGrpSpPr>
          <p:cNvPr id="78" name="Group 77"/>
          <p:cNvGrpSpPr/>
          <p:nvPr/>
        </p:nvGrpSpPr>
        <p:grpSpPr>
          <a:xfrm>
            <a:off x="3559580" y="2840543"/>
            <a:ext cx="2540696" cy="542522"/>
            <a:chOff x="3294109" y="3190478"/>
            <a:chExt cx="2540696" cy="542522"/>
          </a:xfrm>
        </p:grpSpPr>
        <p:sp>
          <p:nvSpPr>
            <p:cNvPr id="79" name="TextBox 78"/>
            <p:cNvSpPr txBox="1"/>
            <p:nvPr/>
          </p:nvSpPr>
          <p:spPr>
            <a:xfrm>
              <a:off x="3294109" y="3190478"/>
              <a:ext cx="2540696" cy="369332"/>
            </a:xfrm>
            <a:prstGeom prst="rect">
              <a:avLst/>
            </a:prstGeom>
            <a:noFill/>
          </p:spPr>
          <p:txBody>
            <a:bodyPr wrap="none" rtlCol="0">
              <a:spAutoFit/>
            </a:bodyPr>
            <a:lstStyle/>
            <a:p>
              <a:pPr algn="ctr"/>
              <a:r>
                <a:rPr lang="en-US" b="1" dirty="0" smtClean="0">
                  <a:latin typeface="Segoe UI" panose="020B0502040204020203" pitchFamily="34" charset="0"/>
                  <a:cs typeface="Segoe UI" panose="020B0502040204020203" pitchFamily="34" charset="0"/>
                </a:rPr>
                <a:t>PLANTS VS ZOMBIES</a:t>
              </a:r>
              <a:endParaRPr lang="en-US" b="1" dirty="0">
                <a:latin typeface="Segoe UI" panose="020B0502040204020203" pitchFamily="34" charset="0"/>
                <a:cs typeface="Segoe UI" panose="020B0502040204020203" pitchFamily="34" charset="0"/>
              </a:endParaRPr>
            </a:p>
          </p:txBody>
        </p:sp>
        <p:sp>
          <p:nvSpPr>
            <p:cNvPr id="80" name="TextBox 79"/>
            <p:cNvSpPr txBox="1"/>
            <p:nvPr/>
          </p:nvSpPr>
          <p:spPr>
            <a:xfrm>
              <a:off x="4253306" y="3471390"/>
              <a:ext cx="622286" cy="261610"/>
            </a:xfrm>
            <a:prstGeom prst="rect">
              <a:avLst/>
            </a:prstGeom>
            <a:noFill/>
          </p:spPr>
          <p:txBody>
            <a:bodyPr wrap="none" rtlCol="0">
              <a:spAutoFit/>
            </a:bodyPr>
            <a:lstStyle/>
            <a:p>
              <a:pPr algn="ctr"/>
              <a:r>
                <a:rPr lang="en-US" sz="1100" i="1" dirty="0" err="1" smtClean="0">
                  <a:latin typeface="Segoe UI Semilight" panose="020B0402040204020203" pitchFamily="34" charset="0"/>
                  <a:cs typeface="Segoe UI Semilight" panose="020B0402040204020203" pitchFamily="34" charset="0"/>
                </a:rPr>
                <a:t>Popcap</a:t>
              </a:r>
              <a:endParaRPr lang="en-US" sz="1100" i="1" dirty="0">
                <a:latin typeface="Segoe UI Semilight" panose="020B0402040204020203" pitchFamily="34" charset="0"/>
                <a:cs typeface="Segoe UI Semilight" panose="020B0402040204020203" pitchFamily="34" charset="0"/>
              </a:endParaRPr>
            </a:p>
          </p:txBody>
        </p:sp>
      </p:grpSp>
      <p:sp>
        <p:nvSpPr>
          <p:cNvPr id="81" name="Rounded Rectangle 80">
            <a:hlinkClick r:id="" action="ppaction://macro?name=Slide47.PVZ4"/>
          </p:cNvPr>
          <p:cNvSpPr/>
          <p:nvPr/>
        </p:nvSpPr>
        <p:spPr>
          <a:xfrm>
            <a:off x="4563812" y="3467101"/>
            <a:ext cx="532210" cy="232474"/>
          </a:xfrm>
          <a:prstGeom prst="roundRect">
            <a:avLst>
              <a:gd name="adj" fmla="val 28148"/>
            </a:avLst>
          </a:prstGeom>
          <a:solidFill>
            <a:schemeClr val="bg1">
              <a:lumMod val="85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dirty="0" smtClean="0">
                <a:solidFill>
                  <a:schemeClr val="bg1">
                    <a:lumMod val="50000"/>
                  </a:schemeClr>
                </a:solidFill>
                <a:latin typeface="Segoe UI Semibold" panose="020B0702040204020203" pitchFamily="34" charset="0"/>
                <a:cs typeface="Segoe UI Semibold" panose="020B0702040204020203" pitchFamily="34" charset="0"/>
              </a:rPr>
              <a:t>PLAY</a:t>
            </a:r>
            <a:endParaRPr lang="en-US" sz="1000" dirty="0">
              <a:solidFill>
                <a:schemeClr val="bg1">
                  <a:lumMod val="50000"/>
                </a:schemeClr>
              </a:solidFill>
              <a:latin typeface="Segoe UI Semibold" panose="020B0702040204020203" pitchFamily="34" charset="0"/>
              <a:cs typeface="Segoe UI Semibold" panose="020B0702040204020203" pitchFamily="34" charset="0"/>
            </a:endParaRPr>
          </a:p>
        </p:txBody>
      </p:sp>
      <p:pic>
        <p:nvPicPr>
          <p:cNvPr id="52" name="Picture 4" descr="http://i1-games.softpedia-static.com/screenshots/Plants-Vs-Zombies_4.jpg">
            <a:hlinkClick r:id="rId6"/>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253244" y="774704"/>
            <a:ext cx="2654581" cy="1973794"/>
          </a:xfrm>
          <a:prstGeom prst="rect">
            <a:avLst/>
          </a:prstGeom>
          <a:noFill/>
          <a:extLst>
            <a:ext uri="{909E8E84-426E-40DD-AFC4-6F175D3DCCD1}">
              <a14:hiddenFill xmlns:a14="http://schemas.microsoft.com/office/drawing/2010/main">
                <a:solidFill>
                  <a:srgbClr val="FFFFFF"/>
                </a:solidFill>
              </a14:hiddenFill>
            </a:ext>
          </a:extLst>
        </p:spPr>
      </p:pic>
      <p:pic>
        <p:nvPicPr>
          <p:cNvPr id="53" name="Picture 6" descr="https://lh4.ggpht.com/4Akv5EaOUYOrfrjXSUCVrW3EKuAhl5vB63mkw84vi4mSo7Mpr7r0OZa00Vm3nfC5sps=h900">
            <a:hlinkClick r:id="rId8"/>
          </p:cNvPr>
          <p:cNvPicPr>
            <a:picLocks noChangeAspect="1" noChangeArrowheads="1"/>
          </p:cNvPicPr>
          <p:nvPr/>
        </p:nvPicPr>
        <p:blipFill rotWithShape="1">
          <a:blip r:embed="rId9" cstate="screen">
            <a:extLst>
              <a:ext uri="{28A0092B-C50C-407E-A947-70E740481C1C}">
                <a14:useLocalDpi xmlns:a14="http://schemas.microsoft.com/office/drawing/2010/main"/>
              </a:ext>
            </a:extLst>
          </a:blip>
          <a:srcRect/>
          <a:stretch/>
        </p:blipFill>
        <p:spPr bwMode="auto">
          <a:xfrm>
            <a:off x="3184459" y="774704"/>
            <a:ext cx="3280325" cy="1973794"/>
          </a:xfrm>
          <a:prstGeom prst="rect">
            <a:avLst/>
          </a:prstGeom>
          <a:noFill/>
          <a:extLst>
            <a:ext uri="{909E8E84-426E-40DD-AFC4-6F175D3DCCD1}">
              <a14:hiddenFill xmlns:a14="http://schemas.microsoft.com/office/drawing/2010/main">
                <a:solidFill>
                  <a:srgbClr val="FFFFFF"/>
                </a:solidFill>
              </a14:hiddenFill>
            </a:ext>
          </a:extLst>
        </p:spPr>
      </p:pic>
      <p:pic>
        <p:nvPicPr>
          <p:cNvPr id="54" name="Picture 8" descr="http://mobisolution.org/wp/wp-content/uploads/2013/09/959255_20090511_screen002.jpg">
            <a:hlinkClick r:id="rId10"/>
          </p:cNvPr>
          <p:cNvPicPr>
            <a:picLocks noChangeAspect="1" noChangeArrowheads="1"/>
          </p:cNvPicPr>
          <p:nvPr/>
        </p:nvPicPr>
        <p:blipFill>
          <a:blip r:embed="rId11" cstate="screen">
            <a:extLst>
              <a:ext uri="{28A0092B-C50C-407E-A947-70E740481C1C}">
                <a14:useLocalDpi xmlns:a14="http://schemas.microsoft.com/office/drawing/2010/main"/>
              </a:ext>
            </a:extLst>
          </a:blip>
          <a:srcRect/>
          <a:stretch>
            <a:fillRect/>
          </a:stretch>
        </p:blipFill>
        <p:spPr bwMode="auto">
          <a:xfrm>
            <a:off x="6756011" y="778541"/>
            <a:ext cx="2641234" cy="1969957"/>
          </a:xfrm>
          <a:prstGeom prst="rect">
            <a:avLst/>
          </a:prstGeom>
          <a:noFill/>
          <a:extLst>
            <a:ext uri="{909E8E84-426E-40DD-AFC4-6F175D3DCCD1}">
              <a14:hiddenFill xmlns:a14="http://schemas.microsoft.com/office/drawing/2010/main">
                <a:solidFill>
                  <a:srgbClr val="FFFFFF"/>
                </a:solidFill>
              </a14:hiddenFill>
            </a:ext>
          </a:extLst>
        </p:spPr>
      </p:pic>
      <p:sp>
        <p:nvSpPr>
          <p:cNvPr id="41" name="Rectangle 40"/>
          <p:cNvSpPr/>
          <p:nvPr/>
        </p:nvSpPr>
        <p:spPr>
          <a:xfrm>
            <a:off x="1" y="387356"/>
            <a:ext cx="530942" cy="4756144"/>
          </a:xfrm>
          <a:prstGeom prst="rect">
            <a:avLst/>
          </a:prstGeom>
          <a:solidFill>
            <a:srgbClr val="00D05E"/>
          </a:solidFill>
          <a:ln w="9525">
            <a:noFill/>
          </a:ln>
          <a:effectLst>
            <a:outerShdw blurRad="101600" dist="38100" sx="99000" sy="990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Oval 41">
            <a:hlinkClick r:id="rId12" action="ppaction://hlinksldjump"/>
          </p:cNvPr>
          <p:cNvSpPr/>
          <p:nvPr/>
        </p:nvSpPr>
        <p:spPr>
          <a:xfrm>
            <a:off x="76689" y="579646"/>
            <a:ext cx="365760" cy="365760"/>
          </a:xfrm>
          <a:prstGeom prst="ellipse">
            <a:avLst/>
          </a:prstGeom>
          <a:solidFill>
            <a:schemeClr val="bg1">
              <a:lumMod val="9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43" name="Oval 42">
            <a:hlinkClick r:id="rId13" action="ppaction://hlinksldjump"/>
          </p:cNvPr>
          <p:cNvSpPr/>
          <p:nvPr/>
        </p:nvSpPr>
        <p:spPr>
          <a:xfrm>
            <a:off x="76689" y="1030419"/>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44" name="Oval 43">
            <a:hlinkClick r:id="rId14" action="ppaction://hlinksldjump"/>
          </p:cNvPr>
          <p:cNvSpPr/>
          <p:nvPr/>
        </p:nvSpPr>
        <p:spPr>
          <a:xfrm>
            <a:off x="76689" y="1481192"/>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46" name="TextBox 45">
            <a:hlinkClick r:id="rId12" action="ppaction://hlinksldjump"/>
          </p:cNvPr>
          <p:cNvSpPr txBox="1">
            <a:spLocks noChangeAspect="1"/>
          </p:cNvSpPr>
          <p:nvPr/>
        </p:nvSpPr>
        <p:spPr>
          <a:xfrm>
            <a:off x="144153" y="581766"/>
            <a:ext cx="230832" cy="257697"/>
          </a:xfrm>
          <a:prstGeom prst="rect">
            <a:avLst/>
          </a:prstGeom>
          <a:noFill/>
        </p:spPr>
        <p:txBody>
          <a:bodyPr wrap="none" lIns="0" tIns="0" rIns="0" bIns="0" rtlCol="0" anchor="ctr" anchorCtr="1">
            <a:noAutofit/>
          </a:bodyPr>
          <a:lstStyle/>
          <a:p>
            <a:r>
              <a:rPr lang="en-US" sz="2000" b="1" dirty="0" smtClean="0">
                <a:latin typeface="Segoe UI" panose="020B0502040204020203" pitchFamily="34" charset="0"/>
                <a:cs typeface="Segoe UI" panose="020B0502040204020203" pitchFamily="34" charset="0"/>
                <a:sym typeface="Webdings"/>
              </a:rPr>
              <a:t></a:t>
            </a:r>
            <a:endParaRPr lang="en-US" sz="2000" b="1" dirty="0">
              <a:latin typeface="Segoe UI" panose="020B0502040204020203" pitchFamily="34" charset="0"/>
              <a:cs typeface="Segoe UI" panose="020B0502040204020203" pitchFamily="34" charset="0"/>
            </a:endParaRPr>
          </a:p>
        </p:txBody>
      </p:sp>
      <p:pic>
        <p:nvPicPr>
          <p:cNvPr id="49" name="Picture 48">
            <a:hlinkClick r:id="rId13" action="ppaction://hlinksldjump"/>
          </p:cNvPr>
          <p:cNvPicPr>
            <a:picLocks noChangeAspect="1"/>
          </p:cNvPicPr>
          <p:nvPr/>
        </p:nvPicPr>
        <p:blipFill>
          <a:blip r:embed="rId15" cstate="screen">
            <a:extLst>
              <a:ext uri="{28A0092B-C50C-407E-A947-70E740481C1C}">
                <a14:useLocalDpi xmlns:a14="http://schemas.microsoft.com/office/drawing/2010/main"/>
              </a:ext>
            </a:extLst>
          </a:blip>
          <a:stretch>
            <a:fillRect/>
          </a:stretch>
        </p:blipFill>
        <p:spPr>
          <a:xfrm>
            <a:off x="139391" y="1121280"/>
            <a:ext cx="232957" cy="193564"/>
          </a:xfrm>
          <a:prstGeom prst="rect">
            <a:avLst/>
          </a:prstGeom>
        </p:spPr>
      </p:pic>
      <p:pic>
        <p:nvPicPr>
          <p:cNvPr id="50" name="Picture 49">
            <a:hlinkClick r:id="rId14" action="ppaction://hlinksldjump"/>
          </p:cNvPr>
          <p:cNvPicPr>
            <a:picLocks noChangeAspect="1"/>
          </p:cNvPicPr>
          <p:nvPr/>
        </p:nvPicPr>
        <p:blipFill>
          <a:blip r:embed="rId16" cstate="screen">
            <a:extLst>
              <a:ext uri="{28A0092B-C50C-407E-A947-70E740481C1C}">
                <a14:useLocalDpi xmlns:a14="http://schemas.microsoft.com/office/drawing/2010/main"/>
              </a:ext>
            </a:extLst>
          </a:blip>
          <a:stretch>
            <a:fillRect/>
          </a:stretch>
        </p:blipFill>
        <p:spPr>
          <a:xfrm>
            <a:off x="125718" y="1532883"/>
            <a:ext cx="262378" cy="262378"/>
          </a:xfrm>
          <a:prstGeom prst="rect">
            <a:avLst/>
          </a:prstGeom>
        </p:spPr>
      </p:pic>
      <p:sp>
        <p:nvSpPr>
          <p:cNvPr id="55" name="Rectangle 54"/>
          <p:cNvSpPr/>
          <p:nvPr/>
        </p:nvSpPr>
        <p:spPr>
          <a:xfrm>
            <a:off x="-1" y="262010"/>
            <a:ext cx="8887489"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57" name="Rectangle 56">
            <a:hlinkClick r:id="" action="ppaction://macro?name=Slide12.Games6"/>
          </p:cNvPr>
          <p:cNvSpPr/>
          <p:nvPr/>
        </p:nvSpPr>
        <p:spPr>
          <a:xfrm>
            <a:off x="8630978" y="262010"/>
            <a:ext cx="256511" cy="246888"/>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51" name="Rectangle 50">
            <a:hlinkClick r:id="" action="ppaction://macro?name=Slide12.GamesClose"/>
          </p:cNvPr>
          <p:cNvSpPr/>
          <p:nvPr/>
        </p:nvSpPr>
        <p:spPr>
          <a:xfrm>
            <a:off x="8887489" y="262010"/>
            <a:ext cx="256511"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56" name="Rectangle 55"/>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9" name="Rectangle 58"/>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Rectangle 59">
            <a:hlinkClick r:id="rId17"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 name="Rectangle 60">
            <a:hlinkClick r:id="rId18"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2" name="Rectangle 61">
            <a:hlinkClick r:id="rId19"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3" name="Rectangle 62">
            <a:hlinkClick r:id="rId20"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4" name="Rounded Rectangle 63">
            <a:hlinkClick r:id="rId18"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65" name="Rectangle 64">
            <a:hlinkClick r:id="rId20" action="ppaction://hlinksldjump"/>
          </p:cNvPr>
          <p:cNvSpPr/>
          <p:nvPr/>
        </p:nvSpPr>
        <p:spPr>
          <a:xfrm>
            <a:off x="1193936"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6"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67" name="Picture 66">
            <a:hlinkClick r:id="rId20" action="ppaction://hlinksldjump"/>
          </p:cNvPr>
          <p:cNvPicPr>
            <a:picLocks noChangeAspect="1"/>
          </p:cNvPicPr>
          <p:nvPr/>
        </p:nvPicPr>
        <p:blipFill>
          <a:blip r:embed="rId21"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68" name="Picture 2">
            <a:hlinkClick r:id="rId17" action="ppaction://hlinksldjump"/>
          </p:cNvPr>
          <p:cNvPicPr>
            <a:picLocks noChangeAspect="1" noChangeArrowheads="1"/>
          </p:cNvPicPr>
          <p:nvPr/>
        </p:nvPicPr>
        <p:blipFill>
          <a:blip r:embed="rId22"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69" name="Picture 68">
            <a:hlinkClick r:id="rId19" action="ppaction://hlinksldjump"/>
          </p:cNvPr>
          <p:cNvPicPr>
            <a:picLocks noChangeAspect="1"/>
          </p:cNvPicPr>
          <p:nvPr/>
        </p:nvPicPr>
        <p:blipFill>
          <a:blip r:embed="rId23"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70" name="Picture 69">
            <a:hlinkClick r:id="rId20" action="ppaction://hlinksldjump"/>
          </p:cNvPr>
          <p:cNvPicPr>
            <a:picLocks noChangeAspect="1"/>
          </p:cNvPicPr>
          <p:nvPr/>
        </p:nvPicPr>
        <p:blipFill>
          <a:blip r:embed="rId24"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
        <p:nvSpPr>
          <p:cNvPr id="71" name="TextBox 70">
            <a:hlinkClick r:id="rId12" action="ppaction://hlinksldjump"/>
          </p:cNvPr>
          <p:cNvSpPr txBox="1"/>
          <p:nvPr/>
        </p:nvSpPr>
        <p:spPr>
          <a:xfrm>
            <a:off x="0" y="256558"/>
            <a:ext cx="2781299" cy="261594"/>
          </a:xfrm>
          <a:prstGeom prst="rect">
            <a:avLst/>
          </a:prstGeom>
          <a:noFill/>
        </p:spPr>
        <p:txBody>
          <a:bodyPr wrap="square" lIns="91425" tIns="45712" rIns="91425" bIns="45712" rtlCol="0">
            <a:spAutoFit/>
          </a:bodyPr>
          <a:lstStyle/>
          <a:p>
            <a:r>
              <a:rPr lang="en-US" sz="1100" i="1" dirty="0" smtClean="0">
                <a:solidFill>
                  <a:schemeClr val="bg1"/>
                </a:solidFill>
                <a:latin typeface="Segoe UI" pitchFamily="34" charset="0"/>
                <a:cs typeface="Segoe UI" pitchFamily="34" charset="0"/>
              </a:rPr>
              <a:t>GAMES METROPOLIS</a:t>
            </a:r>
            <a:endParaRPr lang="en-US" sz="1100" i="1" dirty="0">
              <a:solidFill>
                <a:schemeClr val="bg1"/>
              </a:solidFill>
              <a:latin typeface="Segoe UI" pitchFamily="34" charset="0"/>
              <a:cs typeface="Segoe UI" pitchFamily="34" charset="0"/>
            </a:endParaRPr>
          </a:p>
        </p:txBody>
      </p:sp>
    </p:spTree>
    <p:controls>
      <mc:AlternateContent xmlns:mc="http://schemas.openxmlformats.org/markup-compatibility/2006">
        <mc:Choice xmlns:v="urn:schemas-microsoft-com:vml" Requires="v">
          <p:control spid="32813" name="Label1" r:id="rId2" imgW="914400" imgH="914400"/>
        </mc:Choice>
        <mc:Fallback>
          <p:control name="Label1" r:id="rId2" imgW="914400" imgH="914400">
            <p:pic>
              <p:nvPicPr>
                <p:cNvPr id="0" name="Label1"/>
                <p:cNvPicPr preferRelativeResize="0">
                  <a:picLocks noChangeArrowheads="1" noChangeShapeType="1"/>
                </p:cNvPicPr>
                <p:nvPr/>
              </p:nvPicPr>
              <p:blipFill>
                <a:blip r:embed="rId25">
                  <a:extLst>
                    <a:ext uri="{28A0092B-C50C-407E-A947-70E740481C1C}">
                      <a14:useLocalDpi xmlns:a14="http://schemas.microsoft.com/office/drawing/2010/main" val="0"/>
                    </a:ext>
                  </a:extLst>
                </a:blip>
                <a:srcRect/>
                <a:stretch>
                  <a:fillRect/>
                </a:stretch>
              </p:blipFill>
              <p:spPr bwMode="auto">
                <a:xfrm>
                  <a:off x="-2700338" y="-914400"/>
                  <a:ext cx="914400" cy="9144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731061479"/>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5"/>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1" y="508898"/>
            <a:ext cx="9144001" cy="4634602"/>
          </a:xfrm>
          <a:prstGeom prst="rect">
            <a:avLst/>
          </a:prstGeom>
          <a:solidFill>
            <a:srgbClr val="CDFFE4">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p:cNvSpPr/>
          <p:nvPr/>
        </p:nvSpPr>
        <p:spPr>
          <a:xfrm>
            <a:off x="0" y="508898"/>
            <a:ext cx="9144000" cy="3337387"/>
          </a:xfrm>
          <a:prstGeom prst="rect">
            <a:avLst/>
          </a:prstGeom>
          <a:solidFill>
            <a:schemeClr val="bg1">
              <a:lumMod val="95000"/>
            </a:schemeClr>
          </a:solidFill>
          <a:ln>
            <a:noFill/>
          </a:ln>
          <a:effectLst>
            <a:outerShdw blurRad="2032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5-Point Star 9"/>
          <p:cNvSpPr>
            <a:spLocks noChangeAspect="1"/>
          </p:cNvSpPr>
          <p:nvPr/>
        </p:nvSpPr>
        <p:spPr>
          <a:xfrm>
            <a:off x="738187" y="4115463"/>
            <a:ext cx="291188" cy="291188"/>
          </a:xfrm>
          <a:prstGeom prst="star5">
            <a:avLst/>
          </a:prstGeom>
          <a:solidFill>
            <a:srgbClr val="00D0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5-Point Star 15"/>
          <p:cNvSpPr>
            <a:spLocks noChangeAspect="1"/>
          </p:cNvSpPr>
          <p:nvPr/>
        </p:nvSpPr>
        <p:spPr>
          <a:xfrm>
            <a:off x="1169024" y="4115463"/>
            <a:ext cx="291188" cy="291188"/>
          </a:xfrm>
          <a:prstGeom prst="star5">
            <a:avLst/>
          </a:prstGeom>
          <a:solidFill>
            <a:srgbClr val="00D0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5-Point Star 16"/>
          <p:cNvSpPr>
            <a:spLocks noChangeAspect="1"/>
          </p:cNvSpPr>
          <p:nvPr/>
        </p:nvSpPr>
        <p:spPr>
          <a:xfrm>
            <a:off x="1599862" y="4115463"/>
            <a:ext cx="291188" cy="291188"/>
          </a:xfrm>
          <a:prstGeom prst="star5">
            <a:avLst/>
          </a:prstGeom>
          <a:solidFill>
            <a:srgbClr val="00D0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5-Point Star 17"/>
          <p:cNvSpPr>
            <a:spLocks noChangeAspect="1"/>
          </p:cNvSpPr>
          <p:nvPr/>
        </p:nvSpPr>
        <p:spPr>
          <a:xfrm>
            <a:off x="2030699" y="4115463"/>
            <a:ext cx="291188" cy="291188"/>
          </a:xfrm>
          <a:prstGeom prst="star5">
            <a:avLst/>
          </a:prstGeom>
          <a:solidFill>
            <a:srgbClr val="00D0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5-Point Star 18"/>
          <p:cNvSpPr>
            <a:spLocks noChangeAspect="1"/>
          </p:cNvSpPr>
          <p:nvPr/>
        </p:nvSpPr>
        <p:spPr>
          <a:xfrm>
            <a:off x="2461537" y="4115463"/>
            <a:ext cx="291188" cy="291188"/>
          </a:xfrm>
          <a:prstGeom prst="star5">
            <a:avLst/>
          </a:prstGeom>
          <a:solidFill>
            <a:srgbClr val="75FF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TextBox 19">
            <a:hlinkClick r:id="" action="ppaction://macro?name=Slide48.MetacriticTowerDefence"/>
          </p:cNvPr>
          <p:cNvSpPr txBox="1"/>
          <p:nvPr/>
        </p:nvSpPr>
        <p:spPr>
          <a:xfrm>
            <a:off x="2860128" y="4145041"/>
            <a:ext cx="1811714" cy="261610"/>
          </a:xfrm>
          <a:prstGeom prst="rect">
            <a:avLst/>
          </a:prstGeom>
          <a:noFill/>
        </p:spPr>
        <p:txBody>
          <a:bodyPr wrap="none" rtlCol="0">
            <a:spAutoFit/>
          </a:bodyPr>
          <a:lstStyle/>
          <a:p>
            <a:r>
              <a:rPr lang="en-US" sz="1100" b="1" i="1" u="sng" dirty="0" err="1" smtClean="0">
                <a:solidFill>
                  <a:srgbClr val="007625"/>
                </a:solidFill>
                <a:latin typeface="Segoe UI" panose="020B0502040204020203" pitchFamily="34" charset="0"/>
                <a:cs typeface="Segoe UI" panose="020B0502040204020203" pitchFamily="34" charset="0"/>
              </a:rPr>
              <a:t>Metacritic</a:t>
            </a:r>
            <a:r>
              <a:rPr lang="en-US" sz="1100" b="1" i="1" u="sng" dirty="0" smtClean="0">
                <a:solidFill>
                  <a:srgbClr val="007625"/>
                </a:solidFill>
                <a:latin typeface="Segoe UI" panose="020B0502040204020203" pitchFamily="34" charset="0"/>
                <a:cs typeface="Segoe UI" panose="020B0502040204020203" pitchFamily="34" charset="0"/>
              </a:rPr>
              <a:t> </a:t>
            </a:r>
            <a:r>
              <a:rPr lang="en-US" sz="1100" i="1" u="sng" dirty="0" smtClean="0">
                <a:solidFill>
                  <a:srgbClr val="007625"/>
                </a:solidFill>
                <a:latin typeface="Segoe UI Semilight" panose="020B0402040204020203" pitchFamily="34" charset="0"/>
                <a:cs typeface="Segoe UI Semilight" panose="020B0402040204020203" pitchFamily="34" charset="0"/>
              </a:rPr>
              <a:t>November 2012</a:t>
            </a:r>
            <a:endParaRPr lang="en-US" sz="1100" i="1" u="sng" dirty="0">
              <a:solidFill>
                <a:srgbClr val="007625"/>
              </a:solidFill>
              <a:latin typeface="Segoe UI Semilight" panose="020B0402040204020203" pitchFamily="34" charset="0"/>
              <a:cs typeface="Segoe UI Semilight" panose="020B0402040204020203" pitchFamily="34" charset="0"/>
            </a:endParaRPr>
          </a:p>
        </p:txBody>
      </p:sp>
      <p:sp>
        <p:nvSpPr>
          <p:cNvPr id="21" name="5-Point Star 20"/>
          <p:cNvSpPr>
            <a:spLocks noChangeAspect="1"/>
          </p:cNvSpPr>
          <p:nvPr/>
        </p:nvSpPr>
        <p:spPr>
          <a:xfrm>
            <a:off x="738187" y="4682880"/>
            <a:ext cx="291188" cy="291188"/>
          </a:xfrm>
          <a:prstGeom prst="star5">
            <a:avLst/>
          </a:prstGeom>
          <a:solidFill>
            <a:srgbClr val="00D0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5-Point Star 21"/>
          <p:cNvSpPr>
            <a:spLocks noChangeAspect="1"/>
          </p:cNvSpPr>
          <p:nvPr/>
        </p:nvSpPr>
        <p:spPr>
          <a:xfrm>
            <a:off x="1169024" y="4682880"/>
            <a:ext cx="291188" cy="291188"/>
          </a:xfrm>
          <a:prstGeom prst="star5">
            <a:avLst/>
          </a:prstGeom>
          <a:solidFill>
            <a:srgbClr val="00D0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5-Point Star 22"/>
          <p:cNvSpPr>
            <a:spLocks noChangeAspect="1"/>
          </p:cNvSpPr>
          <p:nvPr/>
        </p:nvSpPr>
        <p:spPr>
          <a:xfrm>
            <a:off x="1599862" y="4682880"/>
            <a:ext cx="291188" cy="291188"/>
          </a:xfrm>
          <a:prstGeom prst="star5">
            <a:avLst/>
          </a:prstGeom>
          <a:solidFill>
            <a:srgbClr val="00D0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5-Point Star 23"/>
          <p:cNvSpPr>
            <a:spLocks noChangeAspect="1"/>
          </p:cNvSpPr>
          <p:nvPr/>
        </p:nvSpPr>
        <p:spPr>
          <a:xfrm>
            <a:off x="2030699" y="4682880"/>
            <a:ext cx="291188" cy="291188"/>
          </a:xfrm>
          <a:prstGeom prst="star5">
            <a:avLst/>
          </a:prstGeom>
          <a:solidFill>
            <a:srgbClr val="00D0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5-Point Star 24"/>
          <p:cNvSpPr>
            <a:spLocks noChangeAspect="1"/>
          </p:cNvSpPr>
          <p:nvPr/>
        </p:nvSpPr>
        <p:spPr>
          <a:xfrm>
            <a:off x="2461537" y="4682880"/>
            <a:ext cx="291188" cy="291188"/>
          </a:xfrm>
          <a:prstGeom prst="star5">
            <a:avLst/>
          </a:prstGeom>
          <a:solidFill>
            <a:srgbClr val="75FF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TextBox 25">
            <a:hlinkClick r:id="" action="ppaction://macro?name=Slide48.iOSUniverseTowerDefence"/>
          </p:cNvPr>
          <p:cNvSpPr txBox="1"/>
          <p:nvPr/>
        </p:nvSpPr>
        <p:spPr>
          <a:xfrm>
            <a:off x="2860128" y="4712458"/>
            <a:ext cx="1587294" cy="261610"/>
          </a:xfrm>
          <a:prstGeom prst="rect">
            <a:avLst/>
          </a:prstGeom>
          <a:noFill/>
        </p:spPr>
        <p:txBody>
          <a:bodyPr wrap="none" rtlCol="0">
            <a:spAutoFit/>
          </a:bodyPr>
          <a:lstStyle/>
          <a:p>
            <a:r>
              <a:rPr lang="en-US" sz="1100" b="1" i="1" u="sng" dirty="0" err="1" smtClean="0">
                <a:solidFill>
                  <a:srgbClr val="007625"/>
                </a:solidFill>
                <a:latin typeface="Segoe UI" panose="020B0502040204020203" pitchFamily="34" charset="0"/>
                <a:cs typeface="Segoe UI" panose="020B0502040204020203" pitchFamily="34" charset="0"/>
              </a:rPr>
              <a:t>iOS</a:t>
            </a:r>
            <a:r>
              <a:rPr lang="en-US" sz="1100" b="1" i="1" u="sng" dirty="0" smtClean="0">
                <a:solidFill>
                  <a:srgbClr val="007625"/>
                </a:solidFill>
                <a:latin typeface="Segoe UI" panose="020B0502040204020203" pitchFamily="34" charset="0"/>
                <a:cs typeface="Segoe UI" panose="020B0502040204020203" pitchFamily="34" charset="0"/>
              </a:rPr>
              <a:t> Universe </a:t>
            </a:r>
            <a:r>
              <a:rPr lang="en-US" sz="1100" i="1" u="sng" dirty="0" smtClean="0">
                <a:solidFill>
                  <a:srgbClr val="007625"/>
                </a:solidFill>
                <a:latin typeface="Segoe UI Semilight" panose="020B0402040204020203" pitchFamily="34" charset="0"/>
                <a:cs typeface="Segoe UI Semilight" panose="020B0402040204020203" pitchFamily="34" charset="0"/>
              </a:rPr>
              <a:t>July 2013</a:t>
            </a:r>
            <a:endParaRPr lang="en-US" sz="1100" i="1" u="sng" dirty="0">
              <a:solidFill>
                <a:srgbClr val="007625"/>
              </a:solidFill>
              <a:latin typeface="Segoe UI Semilight" panose="020B0402040204020203" pitchFamily="34" charset="0"/>
              <a:cs typeface="Segoe UI Semilight" panose="020B0402040204020203" pitchFamily="34" charset="0"/>
            </a:endParaRPr>
          </a:p>
        </p:txBody>
      </p:sp>
      <p:sp>
        <p:nvSpPr>
          <p:cNvPr id="27" name="5-Point Star 26"/>
          <p:cNvSpPr>
            <a:spLocks noChangeAspect="1"/>
          </p:cNvSpPr>
          <p:nvPr/>
        </p:nvSpPr>
        <p:spPr>
          <a:xfrm>
            <a:off x="5073677" y="4115463"/>
            <a:ext cx="291188" cy="291188"/>
          </a:xfrm>
          <a:prstGeom prst="star5">
            <a:avLst/>
          </a:prstGeom>
          <a:solidFill>
            <a:srgbClr val="00D0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5-Point Star 27"/>
          <p:cNvSpPr>
            <a:spLocks noChangeAspect="1"/>
          </p:cNvSpPr>
          <p:nvPr/>
        </p:nvSpPr>
        <p:spPr>
          <a:xfrm>
            <a:off x="5504514" y="4115463"/>
            <a:ext cx="291188" cy="291188"/>
          </a:xfrm>
          <a:prstGeom prst="star5">
            <a:avLst/>
          </a:prstGeom>
          <a:solidFill>
            <a:srgbClr val="00D0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5-Point Star 28"/>
          <p:cNvSpPr>
            <a:spLocks noChangeAspect="1"/>
          </p:cNvSpPr>
          <p:nvPr/>
        </p:nvSpPr>
        <p:spPr>
          <a:xfrm>
            <a:off x="5935352" y="4115463"/>
            <a:ext cx="291188" cy="291188"/>
          </a:xfrm>
          <a:prstGeom prst="star5">
            <a:avLst/>
          </a:prstGeom>
          <a:solidFill>
            <a:srgbClr val="00D0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5-Point Star 29"/>
          <p:cNvSpPr>
            <a:spLocks noChangeAspect="1"/>
          </p:cNvSpPr>
          <p:nvPr/>
        </p:nvSpPr>
        <p:spPr>
          <a:xfrm>
            <a:off x="6366189" y="4115463"/>
            <a:ext cx="291188" cy="291188"/>
          </a:xfrm>
          <a:prstGeom prst="star5">
            <a:avLst/>
          </a:prstGeom>
          <a:solidFill>
            <a:srgbClr val="00D0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5-Point Star 30"/>
          <p:cNvSpPr>
            <a:spLocks noChangeAspect="1"/>
          </p:cNvSpPr>
          <p:nvPr/>
        </p:nvSpPr>
        <p:spPr>
          <a:xfrm>
            <a:off x="6797027" y="4115463"/>
            <a:ext cx="291188" cy="291188"/>
          </a:xfrm>
          <a:prstGeom prst="star5">
            <a:avLst/>
          </a:prstGeom>
          <a:gradFill flip="none" rotWithShape="1">
            <a:gsLst>
              <a:gs pos="45000">
                <a:srgbClr val="00D05E"/>
              </a:gs>
              <a:gs pos="49000">
                <a:srgbClr val="75FFB3"/>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TextBox 31">
            <a:hlinkClick r:id="" action="ppaction://macro?name=Slide48.AppStoreTowerDefence"/>
          </p:cNvPr>
          <p:cNvSpPr txBox="1"/>
          <p:nvPr/>
        </p:nvSpPr>
        <p:spPr>
          <a:xfrm>
            <a:off x="7195618" y="4145041"/>
            <a:ext cx="1762021" cy="261610"/>
          </a:xfrm>
          <a:prstGeom prst="rect">
            <a:avLst/>
          </a:prstGeom>
          <a:noFill/>
        </p:spPr>
        <p:txBody>
          <a:bodyPr wrap="none" rtlCol="0">
            <a:spAutoFit/>
          </a:bodyPr>
          <a:lstStyle/>
          <a:p>
            <a:r>
              <a:rPr lang="en-US" sz="1100" b="1" i="1" u="sng" dirty="0" smtClean="0">
                <a:solidFill>
                  <a:srgbClr val="007625"/>
                </a:solidFill>
                <a:latin typeface="Segoe UI" panose="020B0502040204020203" pitchFamily="34" charset="0"/>
                <a:cs typeface="Segoe UI" panose="020B0502040204020203" pitchFamily="34" charset="0"/>
              </a:rPr>
              <a:t>Apple Store</a:t>
            </a:r>
            <a:r>
              <a:rPr lang="en-US" sz="1100" i="1" u="sng" dirty="0" smtClean="0">
                <a:solidFill>
                  <a:srgbClr val="007625"/>
                </a:solidFill>
                <a:latin typeface="Segoe UI Semilight" panose="020B0402040204020203" pitchFamily="34" charset="0"/>
                <a:cs typeface="Segoe UI Semilight" panose="020B0402040204020203" pitchFamily="34" charset="0"/>
              </a:rPr>
              <a:t> October 2013</a:t>
            </a:r>
            <a:endParaRPr lang="en-US" sz="1100" i="1" u="sng" dirty="0">
              <a:solidFill>
                <a:srgbClr val="007625"/>
              </a:solidFill>
              <a:latin typeface="Segoe UI Semilight" panose="020B0402040204020203" pitchFamily="34" charset="0"/>
              <a:cs typeface="Segoe UI Semilight" panose="020B0402040204020203" pitchFamily="34" charset="0"/>
            </a:endParaRPr>
          </a:p>
        </p:txBody>
      </p:sp>
      <p:sp>
        <p:nvSpPr>
          <p:cNvPr id="33" name="5-Point Star 32"/>
          <p:cNvSpPr>
            <a:spLocks noChangeAspect="1"/>
          </p:cNvSpPr>
          <p:nvPr/>
        </p:nvSpPr>
        <p:spPr>
          <a:xfrm>
            <a:off x="5073677" y="4682880"/>
            <a:ext cx="291188" cy="291188"/>
          </a:xfrm>
          <a:prstGeom prst="star5">
            <a:avLst/>
          </a:prstGeom>
          <a:solidFill>
            <a:srgbClr val="00D0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5-Point Star 33"/>
          <p:cNvSpPr>
            <a:spLocks noChangeAspect="1"/>
          </p:cNvSpPr>
          <p:nvPr/>
        </p:nvSpPr>
        <p:spPr>
          <a:xfrm>
            <a:off x="5504514" y="4682880"/>
            <a:ext cx="291188" cy="291188"/>
          </a:xfrm>
          <a:prstGeom prst="star5">
            <a:avLst/>
          </a:prstGeom>
          <a:solidFill>
            <a:srgbClr val="00D0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5-Point Star 34"/>
          <p:cNvSpPr>
            <a:spLocks noChangeAspect="1"/>
          </p:cNvSpPr>
          <p:nvPr/>
        </p:nvSpPr>
        <p:spPr>
          <a:xfrm>
            <a:off x="5935352" y="4682880"/>
            <a:ext cx="291188" cy="291188"/>
          </a:xfrm>
          <a:prstGeom prst="star5">
            <a:avLst/>
          </a:prstGeom>
          <a:solidFill>
            <a:srgbClr val="00D0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5-Point Star 35"/>
          <p:cNvSpPr>
            <a:spLocks noChangeAspect="1"/>
          </p:cNvSpPr>
          <p:nvPr/>
        </p:nvSpPr>
        <p:spPr>
          <a:xfrm>
            <a:off x="6366189" y="4682880"/>
            <a:ext cx="291188" cy="291188"/>
          </a:xfrm>
          <a:prstGeom prst="star5">
            <a:avLst/>
          </a:prstGeom>
          <a:solidFill>
            <a:srgbClr val="00D0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5-Point Star 36"/>
          <p:cNvSpPr>
            <a:spLocks noChangeAspect="1"/>
          </p:cNvSpPr>
          <p:nvPr/>
        </p:nvSpPr>
        <p:spPr>
          <a:xfrm>
            <a:off x="6797027" y="4682880"/>
            <a:ext cx="291188" cy="291188"/>
          </a:xfrm>
          <a:prstGeom prst="star5">
            <a:avLst/>
          </a:prstGeom>
          <a:solidFill>
            <a:srgbClr val="75FF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TextBox 37">
            <a:hlinkClick r:id="" action="ppaction://macro?name=Slide48.ModojoTowerDefence"/>
          </p:cNvPr>
          <p:cNvSpPr txBox="1"/>
          <p:nvPr/>
        </p:nvSpPr>
        <p:spPr>
          <a:xfrm>
            <a:off x="7195618" y="4712458"/>
            <a:ext cx="1619354" cy="261610"/>
          </a:xfrm>
          <a:prstGeom prst="rect">
            <a:avLst/>
          </a:prstGeom>
          <a:noFill/>
        </p:spPr>
        <p:txBody>
          <a:bodyPr wrap="none" rtlCol="0">
            <a:spAutoFit/>
          </a:bodyPr>
          <a:lstStyle/>
          <a:p>
            <a:r>
              <a:rPr lang="en-US" sz="1100" b="1" i="1" u="sng" dirty="0" err="1" smtClean="0">
                <a:solidFill>
                  <a:srgbClr val="007625"/>
                </a:solidFill>
                <a:latin typeface="Segoe UI" panose="020B0502040204020203" pitchFamily="34" charset="0"/>
                <a:cs typeface="Segoe UI" panose="020B0502040204020203" pitchFamily="34" charset="0"/>
              </a:rPr>
              <a:t>Modojo</a:t>
            </a:r>
            <a:r>
              <a:rPr lang="en-US" sz="1100" b="1" i="1" u="sng" dirty="0" smtClean="0">
                <a:solidFill>
                  <a:srgbClr val="007625"/>
                </a:solidFill>
                <a:latin typeface="Segoe UI" panose="020B0502040204020203" pitchFamily="34" charset="0"/>
                <a:cs typeface="Segoe UI" panose="020B0502040204020203" pitchFamily="34" charset="0"/>
              </a:rPr>
              <a:t> </a:t>
            </a:r>
            <a:r>
              <a:rPr lang="en-US" sz="1100" i="1" u="sng" dirty="0" smtClean="0">
                <a:solidFill>
                  <a:srgbClr val="007625"/>
                </a:solidFill>
                <a:latin typeface="Segoe UI Semilight" panose="020B0402040204020203" pitchFamily="34" charset="0"/>
                <a:cs typeface="Segoe UI Semilight" panose="020B0402040204020203" pitchFamily="34" charset="0"/>
              </a:rPr>
              <a:t>December 2012</a:t>
            </a:r>
            <a:endParaRPr lang="en-US" sz="1100" i="1" u="sng" dirty="0">
              <a:solidFill>
                <a:srgbClr val="007625"/>
              </a:solidFill>
              <a:latin typeface="Segoe UI Semilight" panose="020B0402040204020203" pitchFamily="34" charset="0"/>
              <a:cs typeface="Segoe UI Semilight" panose="020B0402040204020203" pitchFamily="34" charset="0"/>
            </a:endParaRPr>
          </a:p>
        </p:txBody>
      </p:sp>
      <p:pic>
        <p:nvPicPr>
          <p:cNvPr id="33796" name="Picture 4" descr="http://cdn9.staztic.com/app/a/2189/2189767/bloons-tower-defense-5-540852-0-s-307x512.jpg"/>
          <p:cNvPicPr>
            <a:picLocks noChangeAspect="1" noChangeArrowheads="1"/>
          </p:cNvPicPr>
          <p:nvPr/>
        </p:nvPicPr>
        <p:blipFill rotWithShape="1">
          <a:blip>
            <a:extLst>
              <a:ext uri="{28A0092B-C50C-407E-A947-70E740481C1C}">
                <a14:useLocalDpi xmlns:a14="http://schemas.microsoft.com/office/drawing/2010/main" val="0"/>
              </a:ext>
            </a:extLst>
          </a:blip>
          <a:srcRect l="4384" t="6191" r="5271" b="6316"/>
          <a:stretch/>
        </p:blipFill>
        <p:spPr bwMode="auto">
          <a:xfrm>
            <a:off x="3189753" y="770034"/>
            <a:ext cx="3280325" cy="1964061"/>
          </a:xfrm>
          <a:prstGeom prst="rect">
            <a:avLst/>
          </a:prstGeom>
          <a:noFill/>
          <a:extLst>
            <a:ext uri="{909E8E84-426E-40DD-AFC4-6F175D3DCCD1}">
              <a14:hiddenFill xmlns:a14="http://schemas.microsoft.com/office/drawing/2010/main">
                <a:solidFill>
                  <a:srgbClr val="FFFFFF"/>
                </a:solidFill>
              </a14:hiddenFill>
            </a:ext>
          </a:extLst>
        </p:spPr>
      </p:pic>
      <p:pic>
        <p:nvPicPr>
          <p:cNvPr id="33798" name="Picture 6" descr="http://www.funtowerdefensegames.com/wp-content/thumbs/bloons-td-5-6_1359908785.jpg"/>
          <p:cNvPicPr>
            <a:picLocks noChangeAspect="1" noChangeArrowheads="1"/>
          </p:cNvPicPr>
          <p:nvPr/>
        </p:nvPicPr>
        <p:blipFill>
          <a:blip>
            <a:extLst>
              <a:ext uri="{28A0092B-C50C-407E-A947-70E740481C1C}">
                <a14:useLocalDpi xmlns:a14="http://schemas.microsoft.com/office/drawing/2010/main" val="0"/>
              </a:ext>
            </a:extLst>
          </a:blip>
          <a:srcRect/>
          <a:stretch>
            <a:fillRect/>
          </a:stretch>
        </p:blipFill>
        <p:spPr bwMode="auto">
          <a:xfrm>
            <a:off x="6756011" y="764137"/>
            <a:ext cx="2666409" cy="1969958"/>
          </a:xfrm>
          <a:prstGeom prst="rect">
            <a:avLst/>
          </a:prstGeom>
          <a:noFill/>
          <a:extLst>
            <a:ext uri="{909E8E84-426E-40DD-AFC4-6F175D3DCCD1}">
              <a14:hiddenFill xmlns:a14="http://schemas.microsoft.com/office/drawing/2010/main">
                <a:solidFill>
                  <a:srgbClr val="FFFFFF"/>
                </a:solidFill>
              </a14:hiddenFill>
            </a:ext>
          </a:extLst>
        </p:spPr>
      </p:pic>
      <p:pic>
        <p:nvPicPr>
          <p:cNvPr id="33800" name="Picture 8" descr="http://media.recordsetter.com/6586dfda-8eac-491d-9916-a6b1df7ae96d_Screen_shot_2012-06-07_at_6.42.20_PM_lg16x9.png"/>
          <p:cNvPicPr>
            <a:picLocks noChangeAspect="1" noChangeArrowheads="1"/>
          </p:cNvPicPr>
          <p:nvPr/>
        </p:nvPicPr>
        <p:blipFill rotWithShape="1">
          <a:blip>
            <a:extLst>
              <a:ext uri="{28A0092B-C50C-407E-A947-70E740481C1C}">
                <a14:useLocalDpi xmlns:a14="http://schemas.microsoft.com/office/drawing/2010/main" val="0"/>
              </a:ext>
            </a:extLst>
          </a:blip>
          <a:srcRect l="22537" r="1373"/>
          <a:stretch/>
        </p:blipFill>
        <p:spPr bwMode="auto">
          <a:xfrm>
            <a:off x="215073" y="770867"/>
            <a:ext cx="2654580" cy="1962396"/>
          </a:xfrm>
          <a:prstGeom prst="rect">
            <a:avLst/>
          </a:prstGeom>
          <a:noFill/>
          <a:extLst>
            <a:ext uri="{909E8E84-426E-40DD-AFC4-6F175D3DCCD1}">
              <a14:hiddenFill xmlns:a14="http://schemas.microsoft.com/office/drawing/2010/main">
                <a:solidFill>
                  <a:srgbClr val="FFFFFF"/>
                </a:solidFill>
              </a14:hiddenFill>
            </a:ext>
          </a:extLst>
        </p:spPr>
      </p:pic>
      <p:grpSp>
        <p:nvGrpSpPr>
          <p:cNvPr id="78" name="Group 77"/>
          <p:cNvGrpSpPr/>
          <p:nvPr/>
        </p:nvGrpSpPr>
        <p:grpSpPr>
          <a:xfrm>
            <a:off x="3216317" y="2840543"/>
            <a:ext cx="3227230" cy="542522"/>
            <a:chOff x="2950846" y="3190478"/>
            <a:chExt cx="3227230" cy="542522"/>
          </a:xfrm>
        </p:grpSpPr>
        <p:sp>
          <p:nvSpPr>
            <p:cNvPr id="79" name="TextBox 78"/>
            <p:cNvSpPr txBox="1"/>
            <p:nvPr/>
          </p:nvSpPr>
          <p:spPr>
            <a:xfrm>
              <a:off x="2950846" y="3190478"/>
              <a:ext cx="3227230" cy="369332"/>
            </a:xfrm>
            <a:prstGeom prst="rect">
              <a:avLst/>
            </a:prstGeom>
            <a:noFill/>
          </p:spPr>
          <p:txBody>
            <a:bodyPr wrap="none" rtlCol="0">
              <a:spAutoFit/>
            </a:bodyPr>
            <a:lstStyle/>
            <a:p>
              <a:pPr algn="ctr"/>
              <a:r>
                <a:rPr lang="en-US" b="1" dirty="0" smtClean="0">
                  <a:latin typeface="Segoe UI" panose="020B0502040204020203" pitchFamily="34" charset="0"/>
                  <a:cs typeface="Segoe UI" panose="020B0502040204020203" pitchFamily="34" charset="0"/>
                </a:rPr>
                <a:t>BLOONS TOWER DEFENCE 5</a:t>
              </a:r>
              <a:endParaRPr lang="en-US" b="1" dirty="0">
                <a:latin typeface="Segoe UI" panose="020B0502040204020203" pitchFamily="34" charset="0"/>
                <a:cs typeface="Segoe UI" panose="020B0502040204020203" pitchFamily="34" charset="0"/>
              </a:endParaRPr>
            </a:p>
          </p:txBody>
        </p:sp>
        <p:sp>
          <p:nvSpPr>
            <p:cNvPr id="80" name="TextBox 79"/>
            <p:cNvSpPr txBox="1"/>
            <p:nvPr/>
          </p:nvSpPr>
          <p:spPr>
            <a:xfrm>
              <a:off x="4173158" y="3471390"/>
              <a:ext cx="782587" cy="261610"/>
            </a:xfrm>
            <a:prstGeom prst="rect">
              <a:avLst/>
            </a:prstGeom>
            <a:noFill/>
          </p:spPr>
          <p:txBody>
            <a:bodyPr wrap="none" rtlCol="0">
              <a:spAutoFit/>
            </a:bodyPr>
            <a:lstStyle/>
            <a:p>
              <a:pPr algn="ctr"/>
              <a:r>
                <a:rPr lang="en-US" sz="1100" i="1" dirty="0" smtClean="0">
                  <a:latin typeface="Segoe UI Semilight" panose="020B0402040204020203" pitchFamily="34" charset="0"/>
                  <a:cs typeface="Segoe UI Semilight" panose="020B0402040204020203" pitchFamily="34" charset="0"/>
                </a:rPr>
                <a:t>Ninja Kiwi</a:t>
              </a:r>
              <a:endParaRPr lang="en-US" sz="1100" i="1" dirty="0">
                <a:latin typeface="Segoe UI Semilight" panose="020B0402040204020203" pitchFamily="34" charset="0"/>
                <a:cs typeface="Segoe UI Semilight" panose="020B0402040204020203" pitchFamily="34" charset="0"/>
              </a:endParaRPr>
            </a:p>
          </p:txBody>
        </p:sp>
      </p:grpSp>
      <p:sp>
        <p:nvSpPr>
          <p:cNvPr id="81" name="Rounded Rectangle 80">
            <a:hlinkClick r:id="rId6" action="ppaction://hlinksldjump"/>
          </p:cNvPr>
          <p:cNvSpPr/>
          <p:nvPr/>
        </p:nvSpPr>
        <p:spPr>
          <a:xfrm>
            <a:off x="4563812" y="3467101"/>
            <a:ext cx="532210" cy="232474"/>
          </a:xfrm>
          <a:prstGeom prst="roundRect">
            <a:avLst>
              <a:gd name="adj" fmla="val 28148"/>
            </a:avLst>
          </a:prstGeom>
          <a:solidFill>
            <a:schemeClr val="bg1">
              <a:lumMod val="85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dirty="0" smtClean="0">
                <a:solidFill>
                  <a:schemeClr val="bg1">
                    <a:lumMod val="50000"/>
                  </a:schemeClr>
                </a:solidFill>
                <a:latin typeface="Segoe UI Semibold" panose="020B0702040204020203" pitchFamily="34" charset="0"/>
                <a:cs typeface="Segoe UI Semibold" panose="020B0702040204020203" pitchFamily="34" charset="0"/>
              </a:rPr>
              <a:t>PLAY</a:t>
            </a:r>
            <a:endParaRPr lang="en-US" sz="1000" dirty="0">
              <a:solidFill>
                <a:schemeClr val="bg1">
                  <a:lumMod val="50000"/>
                </a:schemeClr>
              </a:solidFill>
              <a:latin typeface="Segoe UI Semibold" panose="020B0702040204020203" pitchFamily="34" charset="0"/>
              <a:cs typeface="Segoe UI Semibold" panose="020B0702040204020203" pitchFamily="34" charset="0"/>
            </a:endParaRPr>
          </a:p>
        </p:txBody>
      </p:sp>
      <p:pic>
        <p:nvPicPr>
          <p:cNvPr id="51" name="Picture 4" descr="http://cdn9.staztic.com/app/a/2189/2189767/bloons-tower-defense-5-540852-0-s-307x512.jpg">
            <a:hlinkClick r:id="rId7"/>
          </p:cNvPr>
          <p:cNvPicPr>
            <a:picLocks noChangeAspect="1" noChangeArrowheads="1"/>
          </p:cNvPicPr>
          <p:nvPr/>
        </p:nvPicPr>
        <p:blipFill rotWithShape="1">
          <a:blip r:embed="rId8" cstate="screen">
            <a:extLst>
              <a:ext uri="{28A0092B-C50C-407E-A947-70E740481C1C}">
                <a14:useLocalDpi xmlns:a14="http://schemas.microsoft.com/office/drawing/2010/main"/>
              </a:ext>
            </a:extLst>
          </a:blip>
          <a:srcRect/>
          <a:stretch/>
        </p:blipFill>
        <p:spPr bwMode="auto">
          <a:xfrm>
            <a:off x="3197046" y="772980"/>
            <a:ext cx="3280325" cy="1964061"/>
          </a:xfrm>
          <a:prstGeom prst="rect">
            <a:avLst/>
          </a:prstGeom>
          <a:noFill/>
          <a:extLst>
            <a:ext uri="{909E8E84-426E-40DD-AFC4-6F175D3DCCD1}">
              <a14:hiddenFill xmlns:a14="http://schemas.microsoft.com/office/drawing/2010/main">
                <a:solidFill>
                  <a:srgbClr val="FFFFFF"/>
                </a:solidFill>
              </a14:hiddenFill>
            </a:ext>
          </a:extLst>
        </p:spPr>
      </p:pic>
      <p:pic>
        <p:nvPicPr>
          <p:cNvPr id="52" name="Picture 6" descr="http://www.funtowerdefensegames.com/wp-content/thumbs/bloons-td-5-6_1359908785.jpg">
            <a:hlinkClick r:id="rId9"/>
          </p:cNvPr>
          <p:cNvPicPr>
            <a:picLocks noChangeAspect="1" noChangeArrowheads="1"/>
          </p:cNvPicPr>
          <p:nvPr/>
        </p:nvPicPr>
        <p:blipFill>
          <a:blip r:embed="rId10" cstate="screen">
            <a:extLst>
              <a:ext uri="{28A0092B-C50C-407E-A947-70E740481C1C}">
                <a14:useLocalDpi xmlns:a14="http://schemas.microsoft.com/office/drawing/2010/main"/>
              </a:ext>
            </a:extLst>
          </a:blip>
          <a:srcRect/>
          <a:stretch>
            <a:fillRect/>
          </a:stretch>
        </p:blipFill>
        <p:spPr bwMode="auto">
          <a:xfrm>
            <a:off x="6743423" y="767085"/>
            <a:ext cx="2666409" cy="1969958"/>
          </a:xfrm>
          <a:prstGeom prst="rect">
            <a:avLst/>
          </a:prstGeom>
          <a:noFill/>
          <a:extLst>
            <a:ext uri="{909E8E84-426E-40DD-AFC4-6F175D3DCCD1}">
              <a14:hiddenFill xmlns:a14="http://schemas.microsoft.com/office/drawing/2010/main">
                <a:solidFill>
                  <a:srgbClr val="FFFFFF"/>
                </a:solidFill>
              </a14:hiddenFill>
            </a:ext>
          </a:extLst>
        </p:spPr>
      </p:pic>
      <p:pic>
        <p:nvPicPr>
          <p:cNvPr id="53" name="Picture 8" descr="http://media.recordsetter.com/6586dfda-8eac-491d-9916-a6b1df7ae96d_Screen_shot_2012-06-07_at_6.42.20_PM_lg16x9.png">
            <a:hlinkClick r:id="rId11"/>
          </p:cNvPr>
          <p:cNvPicPr>
            <a:picLocks noChangeAspect="1" noChangeArrowheads="1"/>
          </p:cNvPicPr>
          <p:nvPr/>
        </p:nvPicPr>
        <p:blipFill rotWithShape="1">
          <a:blip r:embed="rId12" cstate="screen">
            <a:extLst>
              <a:ext uri="{28A0092B-C50C-407E-A947-70E740481C1C}">
                <a14:useLocalDpi xmlns:a14="http://schemas.microsoft.com/office/drawing/2010/main"/>
              </a:ext>
            </a:extLst>
          </a:blip>
          <a:srcRect r="1373"/>
          <a:stretch/>
        </p:blipFill>
        <p:spPr bwMode="auto">
          <a:xfrm>
            <a:off x="-520396" y="774645"/>
            <a:ext cx="3440807" cy="1962396"/>
          </a:xfrm>
          <a:prstGeom prst="rect">
            <a:avLst/>
          </a:prstGeom>
          <a:noFill/>
          <a:extLst>
            <a:ext uri="{909E8E84-426E-40DD-AFC4-6F175D3DCCD1}">
              <a14:hiddenFill xmlns:a14="http://schemas.microsoft.com/office/drawing/2010/main">
                <a:solidFill>
                  <a:srgbClr val="FFFFFF"/>
                </a:solidFill>
              </a14:hiddenFill>
            </a:ext>
          </a:extLst>
        </p:spPr>
      </p:pic>
      <p:sp>
        <p:nvSpPr>
          <p:cNvPr id="41" name="Rectangle 40"/>
          <p:cNvSpPr/>
          <p:nvPr/>
        </p:nvSpPr>
        <p:spPr>
          <a:xfrm>
            <a:off x="1" y="387356"/>
            <a:ext cx="530942" cy="4756144"/>
          </a:xfrm>
          <a:prstGeom prst="rect">
            <a:avLst/>
          </a:prstGeom>
          <a:solidFill>
            <a:srgbClr val="00D05E"/>
          </a:solidFill>
          <a:ln w="9525">
            <a:noFill/>
          </a:ln>
          <a:effectLst>
            <a:outerShdw blurRad="101600" dist="38100" sx="99000" sy="990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Oval 41">
            <a:hlinkClick r:id="rId13" action="ppaction://hlinksldjump"/>
          </p:cNvPr>
          <p:cNvSpPr/>
          <p:nvPr/>
        </p:nvSpPr>
        <p:spPr>
          <a:xfrm>
            <a:off x="76689" y="579646"/>
            <a:ext cx="365760" cy="365760"/>
          </a:xfrm>
          <a:prstGeom prst="ellipse">
            <a:avLst/>
          </a:prstGeom>
          <a:solidFill>
            <a:schemeClr val="bg1">
              <a:lumMod val="9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43" name="Oval 42">
            <a:hlinkClick r:id="rId14" action="ppaction://hlinksldjump"/>
          </p:cNvPr>
          <p:cNvSpPr/>
          <p:nvPr/>
        </p:nvSpPr>
        <p:spPr>
          <a:xfrm>
            <a:off x="76689" y="1030419"/>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44" name="Oval 43">
            <a:hlinkClick r:id="rId15" action="ppaction://hlinksldjump"/>
          </p:cNvPr>
          <p:cNvSpPr/>
          <p:nvPr/>
        </p:nvSpPr>
        <p:spPr>
          <a:xfrm>
            <a:off x="76689" y="1481192"/>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46" name="TextBox 45">
            <a:hlinkClick r:id="rId13" action="ppaction://hlinksldjump"/>
          </p:cNvPr>
          <p:cNvSpPr txBox="1">
            <a:spLocks noChangeAspect="1"/>
          </p:cNvSpPr>
          <p:nvPr/>
        </p:nvSpPr>
        <p:spPr>
          <a:xfrm>
            <a:off x="144153" y="581766"/>
            <a:ext cx="230832" cy="257697"/>
          </a:xfrm>
          <a:prstGeom prst="rect">
            <a:avLst/>
          </a:prstGeom>
          <a:noFill/>
        </p:spPr>
        <p:txBody>
          <a:bodyPr wrap="none" lIns="0" tIns="0" rIns="0" bIns="0" rtlCol="0" anchor="ctr" anchorCtr="1">
            <a:noAutofit/>
          </a:bodyPr>
          <a:lstStyle/>
          <a:p>
            <a:r>
              <a:rPr lang="en-US" sz="2000" b="1" dirty="0" smtClean="0">
                <a:latin typeface="Segoe UI" panose="020B0502040204020203" pitchFamily="34" charset="0"/>
                <a:cs typeface="Segoe UI" panose="020B0502040204020203" pitchFamily="34" charset="0"/>
                <a:sym typeface="Webdings"/>
              </a:rPr>
              <a:t></a:t>
            </a:r>
            <a:endParaRPr lang="en-US" sz="2000" b="1" dirty="0">
              <a:latin typeface="Segoe UI" panose="020B0502040204020203" pitchFamily="34" charset="0"/>
              <a:cs typeface="Segoe UI" panose="020B0502040204020203" pitchFamily="34" charset="0"/>
            </a:endParaRPr>
          </a:p>
        </p:txBody>
      </p:sp>
      <p:pic>
        <p:nvPicPr>
          <p:cNvPr id="49" name="Picture 48">
            <a:hlinkClick r:id="rId14" action="ppaction://hlinksldjump"/>
          </p:cNvPr>
          <p:cNvPicPr>
            <a:picLocks noChangeAspect="1"/>
          </p:cNvPicPr>
          <p:nvPr/>
        </p:nvPicPr>
        <p:blipFill>
          <a:blip r:embed="rId16" cstate="screen">
            <a:extLst>
              <a:ext uri="{28A0092B-C50C-407E-A947-70E740481C1C}">
                <a14:useLocalDpi xmlns:a14="http://schemas.microsoft.com/office/drawing/2010/main"/>
              </a:ext>
            </a:extLst>
          </a:blip>
          <a:stretch>
            <a:fillRect/>
          </a:stretch>
        </p:blipFill>
        <p:spPr>
          <a:xfrm>
            <a:off x="139391" y="1121280"/>
            <a:ext cx="232957" cy="193564"/>
          </a:xfrm>
          <a:prstGeom prst="rect">
            <a:avLst/>
          </a:prstGeom>
        </p:spPr>
      </p:pic>
      <p:pic>
        <p:nvPicPr>
          <p:cNvPr id="50" name="Picture 49">
            <a:hlinkClick r:id="rId15" action="ppaction://hlinksldjump"/>
          </p:cNvPr>
          <p:cNvPicPr>
            <a:picLocks noChangeAspect="1"/>
          </p:cNvPicPr>
          <p:nvPr/>
        </p:nvPicPr>
        <p:blipFill>
          <a:blip r:embed="rId17" cstate="screen">
            <a:extLst>
              <a:ext uri="{28A0092B-C50C-407E-A947-70E740481C1C}">
                <a14:useLocalDpi xmlns:a14="http://schemas.microsoft.com/office/drawing/2010/main"/>
              </a:ext>
            </a:extLst>
          </a:blip>
          <a:stretch>
            <a:fillRect/>
          </a:stretch>
        </p:blipFill>
        <p:spPr>
          <a:xfrm>
            <a:off x="125718" y="1532883"/>
            <a:ext cx="262378" cy="262378"/>
          </a:xfrm>
          <a:prstGeom prst="rect">
            <a:avLst/>
          </a:prstGeom>
        </p:spPr>
      </p:pic>
      <p:sp>
        <p:nvSpPr>
          <p:cNvPr id="54" name="Rectangle 53"/>
          <p:cNvSpPr/>
          <p:nvPr/>
        </p:nvSpPr>
        <p:spPr>
          <a:xfrm>
            <a:off x="-1" y="262010"/>
            <a:ext cx="8887489"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56" name="Rectangle 55">
            <a:hlinkClick r:id="" action="ppaction://macro?name=Slide12.Games7"/>
          </p:cNvPr>
          <p:cNvSpPr/>
          <p:nvPr/>
        </p:nvSpPr>
        <p:spPr>
          <a:xfrm>
            <a:off x="8630978" y="262010"/>
            <a:ext cx="256511" cy="246888"/>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58" name="Rectangle 57">
            <a:hlinkClick r:id="" action="ppaction://macro?name=Slide12.GamesClose"/>
          </p:cNvPr>
          <p:cNvSpPr/>
          <p:nvPr/>
        </p:nvSpPr>
        <p:spPr>
          <a:xfrm>
            <a:off x="8887489" y="262010"/>
            <a:ext cx="256511"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55" name="Rectangle 54"/>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9" name="Rectangle 58"/>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Rectangle 59">
            <a:hlinkClick r:id="rId18"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 name="Rectangle 60">
            <a:hlinkClick r:id="rId19"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2" name="Rectangle 61">
            <a:hlinkClick r:id="rId20"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3" name="Rectangle 62">
            <a:hlinkClick r:id="rId21"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4" name="Rounded Rectangle 63">
            <a:hlinkClick r:id="rId19"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65" name="Rectangle 64">
            <a:hlinkClick r:id="rId21" action="ppaction://hlinksldjump"/>
          </p:cNvPr>
          <p:cNvSpPr/>
          <p:nvPr/>
        </p:nvSpPr>
        <p:spPr>
          <a:xfrm>
            <a:off x="1193936"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6"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67" name="Picture 66">
            <a:hlinkClick r:id="rId21" action="ppaction://hlinksldjump"/>
          </p:cNvPr>
          <p:cNvPicPr>
            <a:picLocks noChangeAspect="1"/>
          </p:cNvPicPr>
          <p:nvPr/>
        </p:nvPicPr>
        <p:blipFill>
          <a:blip r:embed="rId22"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68" name="Picture 2">
            <a:hlinkClick r:id="rId18" action="ppaction://hlinksldjump"/>
          </p:cNvPr>
          <p:cNvPicPr>
            <a:picLocks noChangeAspect="1" noChangeArrowheads="1"/>
          </p:cNvPicPr>
          <p:nvPr/>
        </p:nvPicPr>
        <p:blipFill>
          <a:blip r:embed="rId23"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69" name="Picture 68">
            <a:hlinkClick r:id="rId20" action="ppaction://hlinksldjump"/>
          </p:cNvPr>
          <p:cNvPicPr>
            <a:picLocks noChangeAspect="1"/>
          </p:cNvPicPr>
          <p:nvPr/>
        </p:nvPicPr>
        <p:blipFill>
          <a:blip r:embed="rId24"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70" name="Picture 69">
            <a:hlinkClick r:id="rId21" action="ppaction://hlinksldjump"/>
          </p:cNvPr>
          <p:cNvPicPr>
            <a:picLocks noChangeAspect="1"/>
          </p:cNvPicPr>
          <p:nvPr/>
        </p:nvPicPr>
        <p:blipFill>
          <a:blip r:embed="rId25"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
        <p:nvSpPr>
          <p:cNvPr id="71" name="TextBox 70">
            <a:hlinkClick r:id="rId13" action="ppaction://hlinksldjump"/>
          </p:cNvPr>
          <p:cNvSpPr txBox="1"/>
          <p:nvPr/>
        </p:nvSpPr>
        <p:spPr>
          <a:xfrm>
            <a:off x="0" y="256558"/>
            <a:ext cx="2781299" cy="261594"/>
          </a:xfrm>
          <a:prstGeom prst="rect">
            <a:avLst/>
          </a:prstGeom>
          <a:noFill/>
        </p:spPr>
        <p:txBody>
          <a:bodyPr wrap="square" lIns="91425" tIns="45712" rIns="91425" bIns="45712" rtlCol="0">
            <a:spAutoFit/>
          </a:bodyPr>
          <a:lstStyle/>
          <a:p>
            <a:r>
              <a:rPr lang="en-US" sz="1100" i="1" dirty="0" smtClean="0">
                <a:solidFill>
                  <a:schemeClr val="bg1"/>
                </a:solidFill>
                <a:latin typeface="Segoe UI" pitchFamily="34" charset="0"/>
                <a:cs typeface="Segoe UI" pitchFamily="34" charset="0"/>
              </a:rPr>
              <a:t>GAMES METROPOLIS</a:t>
            </a:r>
            <a:endParaRPr lang="en-US" sz="1100" i="1" dirty="0">
              <a:solidFill>
                <a:schemeClr val="bg1"/>
              </a:solidFill>
              <a:latin typeface="Segoe UI" pitchFamily="34" charset="0"/>
              <a:cs typeface="Segoe UI" pitchFamily="34" charset="0"/>
            </a:endParaRPr>
          </a:p>
        </p:txBody>
      </p:sp>
    </p:spTree>
    <p:controls>
      <mc:AlternateContent xmlns:mc="http://schemas.openxmlformats.org/markup-compatibility/2006">
        <mc:Choice xmlns:v="urn:schemas-microsoft-com:vml" Requires="v">
          <p:control spid="33837" name="Label1" r:id="rId2" imgW="914400" imgH="914400"/>
        </mc:Choice>
        <mc:Fallback>
          <p:control name="Label1" r:id="rId2" imgW="914400" imgH="914400">
            <p:pic>
              <p:nvPicPr>
                <p:cNvPr id="0" name="Label1"/>
                <p:cNvPicPr preferRelativeResize="0">
                  <a:picLocks noChangeArrowheads="1" noChangeShapeType="1"/>
                </p:cNvPicPr>
                <p:nvPr/>
              </p:nvPicPr>
              <p:blipFill>
                <a:blip r:embed="rId26">
                  <a:extLst>
                    <a:ext uri="{28A0092B-C50C-407E-A947-70E740481C1C}">
                      <a14:useLocalDpi xmlns:a14="http://schemas.microsoft.com/office/drawing/2010/main" val="0"/>
                    </a:ext>
                  </a:extLst>
                </a:blip>
                <a:srcRect/>
                <a:stretch>
                  <a:fillRect/>
                </a:stretch>
              </p:blipFill>
              <p:spPr bwMode="auto">
                <a:xfrm>
                  <a:off x="-2700338" y="-914400"/>
                  <a:ext cx="914400" cy="9144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1029410155"/>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4"/>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530943" y="508898"/>
            <a:ext cx="8613057" cy="4634602"/>
          </a:xfrm>
          <a:prstGeom prst="rect">
            <a:avLst/>
          </a:prstGeom>
          <a:solidFill>
            <a:srgbClr val="1F5132">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129071" y="508898"/>
            <a:ext cx="7416800" cy="4634602"/>
          </a:xfrm>
          <a:prstGeom prst="rect">
            <a:avLst/>
          </a:prstGeom>
          <a:solidFill>
            <a:schemeClr val="bg1">
              <a:lumMod val="95000"/>
            </a:schemeClr>
          </a:solidFill>
          <a:ln>
            <a:noFill/>
          </a:ln>
          <a:effectLst>
            <a:outerShdw blurRad="2032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1" y="387356"/>
            <a:ext cx="530942" cy="4756144"/>
          </a:xfrm>
          <a:prstGeom prst="rect">
            <a:avLst/>
          </a:prstGeom>
          <a:solidFill>
            <a:srgbClr val="00D05E"/>
          </a:solidFill>
          <a:ln w="9525">
            <a:noFill/>
          </a:ln>
          <a:effectLst>
            <a:outerShdw blurRad="101600" dist="38100" sx="99000" sy="990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Oval 12">
            <a:hlinkClick r:id="rId5" action="ppaction://hlinksldjump"/>
          </p:cNvPr>
          <p:cNvSpPr/>
          <p:nvPr/>
        </p:nvSpPr>
        <p:spPr>
          <a:xfrm>
            <a:off x="76689" y="1030419"/>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14" name="Oval 13">
            <a:hlinkClick r:id="rId6" action="ppaction://hlinksldjump"/>
          </p:cNvPr>
          <p:cNvSpPr/>
          <p:nvPr/>
        </p:nvSpPr>
        <p:spPr>
          <a:xfrm>
            <a:off x="76689" y="1481192"/>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pic>
        <p:nvPicPr>
          <p:cNvPr id="19" name="Picture 18">
            <a:hlinkClick r:id="rId5" action="ppaction://hlinksldjump"/>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139391" y="1121280"/>
            <a:ext cx="232957" cy="193564"/>
          </a:xfrm>
          <a:prstGeom prst="rect">
            <a:avLst/>
          </a:prstGeom>
        </p:spPr>
      </p:pic>
      <p:pic>
        <p:nvPicPr>
          <p:cNvPr id="20" name="Picture 19">
            <a:hlinkClick r:id="rId6" action="ppaction://hlinksldjump"/>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125718" y="1532883"/>
            <a:ext cx="262378" cy="262378"/>
          </a:xfrm>
          <a:prstGeom prst="rect">
            <a:avLst/>
          </a:prstGeom>
        </p:spPr>
      </p:pic>
      <p:sp>
        <p:nvSpPr>
          <p:cNvPr id="21" name="Oval 20">
            <a:hlinkClick r:id="rId9" action="ppaction://hlinksldjump"/>
          </p:cNvPr>
          <p:cNvSpPr/>
          <p:nvPr/>
        </p:nvSpPr>
        <p:spPr>
          <a:xfrm>
            <a:off x="76689" y="579646"/>
            <a:ext cx="365760" cy="365760"/>
          </a:xfrm>
          <a:prstGeom prst="ellipse">
            <a:avLst/>
          </a:prstGeom>
          <a:solidFill>
            <a:schemeClr val="bg1">
              <a:lumMod val="9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22" name="TextBox 21">
            <a:hlinkClick r:id="rId9" action="ppaction://hlinksldjump"/>
          </p:cNvPr>
          <p:cNvSpPr txBox="1">
            <a:spLocks noChangeAspect="1"/>
          </p:cNvSpPr>
          <p:nvPr/>
        </p:nvSpPr>
        <p:spPr>
          <a:xfrm>
            <a:off x="144153" y="581766"/>
            <a:ext cx="230832" cy="257697"/>
          </a:xfrm>
          <a:prstGeom prst="rect">
            <a:avLst/>
          </a:prstGeom>
          <a:noFill/>
        </p:spPr>
        <p:txBody>
          <a:bodyPr wrap="none" lIns="0" tIns="0" rIns="0" bIns="0" rtlCol="0" anchor="ctr" anchorCtr="1">
            <a:noAutofit/>
          </a:bodyPr>
          <a:lstStyle/>
          <a:p>
            <a:r>
              <a:rPr lang="en-US" sz="2000" b="1" dirty="0" smtClean="0">
                <a:latin typeface="Segoe UI" panose="020B0502040204020203" pitchFamily="34" charset="0"/>
                <a:cs typeface="Segoe UI" panose="020B0502040204020203" pitchFamily="34" charset="0"/>
                <a:sym typeface="Webdings"/>
              </a:rPr>
              <a:t></a:t>
            </a:r>
            <a:endParaRPr lang="en-US" sz="2000" b="1" dirty="0">
              <a:latin typeface="Segoe UI" panose="020B0502040204020203" pitchFamily="34" charset="0"/>
              <a:cs typeface="Segoe UI" panose="020B0502040204020203" pitchFamily="34" charset="0"/>
            </a:endParaRPr>
          </a:p>
        </p:txBody>
      </p:sp>
      <p:sp>
        <p:nvSpPr>
          <p:cNvPr id="17" name="Rectangle 16"/>
          <p:cNvSpPr/>
          <p:nvPr/>
        </p:nvSpPr>
        <p:spPr>
          <a:xfrm>
            <a:off x="-1" y="262010"/>
            <a:ext cx="8887489"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24" name="Rectangle 23">
            <a:hlinkClick r:id="" action="ppaction://macro?name=Slide12.Games8"/>
          </p:cNvPr>
          <p:cNvSpPr/>
          <p:nvPr/>
        </p:nvSpPr>
        <p:spPr>
          <a:xfrm>
            <a:off x="8630978" y="262010"/>
            <a:ext cx="256511" cy="246888"/>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7" name="TextBox 6">
            <a:hlinkClick r:id="rId9" action="ppaction://hlinksldjump"/>
          </p:cNvPr>
          <p:cNvSpPr txBox="1"/>
          <p:nvPr/>
        </p:nvSpPr>
        <p:spPr>
          <a:xfrm>
            <a:off x="0" y="256558"/>
            <a:ext cx="5657850" cy="261594"/>
          </a:xfrm>
          <a:prstGeom prst="rect">
            <a:avLst/>
          </a:prstGeom>
          <a:noFill/>
        </p:spPr>
        <p:txBody>
          <a:bodyPr wrap="square" lIns="91425" tIns="45712" rIns="91425" bIns="45712" rtlCol="0">
            <a:spAutoFit/>
          </a:bodyPr>
          <a:lstStyle/>
          <a:p>
            <a:r>
              <a:rPr lang="en-US" sz="1100" i="1" dirty="0" smtClean="0">
                <a:solidFill>
                  <a:schemeClr val="bg1"/>
                </a:solidFill>
                <a:latin typeface="Segoe UI" pitchFamily="34" charset="0"/>
                <a:cs typeface="Segoe UI" pitchFamily="34" charset="0"/>
              </a:rPr>
              <a:t>GAMES METROPOLIS – BAD PIGGIES</a:t>
            </a:r>
            <a:endParaRPr lang="en-US" sz="1100" i="1" dirty="0">
              <a:solidFill>
                <a:schemeClr val="bg1"/>
              </a:solidFill>
              <a:latin typeface="Segoe UI" pitchFamily="34" charset="0"/>
              <a:cs typeface="Segoe UI" pitchFamily="34" charset="0"/>
            </a:endParaRPr>
          </a:p>
        </p:txBody>
      </p:sp>
      <p:sp>
        <p:nvSpPr>
          <p:cNvPr id="15" name="Rectangle 14">
            <a:hlinkClick r:id="" action="ppaction://macro?name=Slide12.GamesClose"/>
          </p:cNvPr>
          <p:cNvSpPr/>
          <p:nvPr/>
        </p:nvSpPr>
        <p:spPr>
          <a:xfrm>
            <a:off x="8887489" y="262010"/>
            <a:ext cx="256511"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16" name="Rectangle 15"/>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hlinkClick r:id="rId10"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hlinkClick r:id="rId11"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25">
            <a:hlinkClick r:id="rId12"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26">
            <a:hlinkClick r:id="rId13"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ounded Rectangle 27">
            <a:hlinkClick r:id="rId11"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29" name="Rectangle 28">
            <a:hlinkClick r:id="rId13" action="ppaction://hlinksldjump"/>
          </p:cNvPr>
          <p:cNvSpPr/>
          <p:nvPr/>
        </p:nvSpPr>
        <p:spPr>
          <a:xfrm>
            <a:off x="1193936"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31" name="Picture 30">
            <a:hlinkClick r:id="rId13" action="ppaction://hlinksldjump"/>
          </p:cNvPr>
          <p:cNvPicPr>
            <a:picLocks noChangeAspect="1"/>
          </p:cNvPicPr>
          <p:nvPr/>
        </p:nvPicPr>
        <p:blipFill>
          <a:blip r:embed="rId14"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32" name="Picture 2">
            <a:hlinkClick r:id="rId10" action="ppaction://hlinksldjump"/>
          </p:cNvPr>
          <p:cNvPicPr>
            <a:picLocks noChangeAspect="1" noChangeArrowheads="1"/>
          </p:cNvPicPr>
          <p:nvPr/>
        </p:nvPicPr>
        <p:blipFill>
          <a:blip r:embed="rId15"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33" name="Picture 32">
            <a:hlinkClick r:id="rId12" action="ppaction://hlinksldjump"/>
          </p:cNvPr>
          <p:cNvPicPr>
            <a:picLocks noChangeAspect="1"/>
          </p:cNvPicPr>
          <p:nvPr/>
        </p:nvPicPr>
        <p:blipFill>
          <a:blip r:embed="rId16"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34" name="Picture 33">
            <a:hlinkClick r:id="rId13" action="ppaction://hlinksldjump"/>
          </p:cNvPr>
          <p:cNvPicPr>
            <a:picLocks noChangeAspect="1"/>
          </p:cNvPicPr>
          <p:nvPr/>
        </p:nvPicPr>
        <p:blipFill>
          <a:blip r:embed="rId17"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Tree>
    <p:controls>
      <mc:AlternateContent xmlns:mc="http://schemas.openxmlformats.org/markup-compatibility/2006">
        <mc:Choice xmlns:v="urn:schemas-microsoft-com:vml" Requires="v">
          <p:control spid="34861" name="ShockwaveFlash1" r:id="rId2" imgW="7417085" imgH="4621493"/>
        </mc:Choice>
        <mc:Fallback>
          <p:control name="ShockwaveFlash1" r:id="rId2" imgW="7417085" imgH="4621493">
            <p:pic>
              <p:nvPicPr>
                <p:cNvPr id="0" name="ShockwaveFlash1"/>
                <p:cNvPicPr preferRelativeResize="0">
                  <a:picLocks noChangeArrowheads="1" noChangeShapeType="1"/>
                </p:cNvPicPr>
                <p:nvPr/>
              </p:nvPicPr>
              <p:blipFill>
                <a:blip r:embed="rId18">
                  <a:extLst>
                    <a:ext uri="{28A0092B-C50C-407E-A947-70E740481C1C}">
                      <a14:useLocalDpi xmlns:a14="http://schemas.microsoft.com/office/drawing/2010/main" val="0"/>
                    </a:ext>
                  </a:extLst>
                </a:blip>
                <a:srcRect/>
                <a:stretch>
                  <a:fillRect/>
                </a:stretch>
              </p:blipFill>
              <p:spPr bwMode="auto">
                <a:xfrm>
                  <a:off x="1130300" y="508000"/>
                  <a:ext cx="7416800" cy="46355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773574578"/>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1">
          <a:blip r:embed="rId4"/>
          <a:srcRect/>
          <a:stretch>
            <a:fillRect/>
          </a:stretch>
        </a:blipFill>
        <a:effectLst/>
      </p:bgPr>
    </p:bg>
    <p:spTree>
      <p:nvGrpSpPr>
        <p:cNvPr id="1" name=""/>
        <p:cNvGrpSpPr/>
        <p:nvPr/>
      </p:nvGrpSpPr>
      <p:grpSpPr>
        <a:xfrm>
          <a:off x="0" y="0"/>
          <a:ext cx="0" cy="0"/>
          <a:chOff x="0" y="0"/>
          <a:chExt cx="0" cy="0"/>
        </a:xfrm>
      </p:grpSpPr>
      <p:sp>
        <p:nvSpPr>
          <p:cNvPr id="11" name="Rectangle 10"/>
          <p:cNvSpPr/>
          <p:nvPr/>
        </p:nvSpPr>
        <p:spPr>
          <a:xfrm>
            <a:off x="530943" y="508898"/>
            <a:ext cx="8613057" cy="4634602"/>
          </a:xfrm>
          <a:prstGeom prst="rect">
            <a:avLst/>
          </a:prstGeom>
          <a:solidFill>
            <a:srgbClr val="1F5132">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751013" y="508898"/>
            <a:ext cx="6153150" cy="4625348"/>
          </a:xfrm>
          <a:prstGeom prst="rect">
            <a:avLst/>
          </a:prstGeom>
          <a:solidFill>
            <a:srgbClr val="1F5132"/>
          </a:solidFill>
          <a:ln>
            <a:noFill/>
          </a:ln>
          <a:effectLst>
            <a:outerShdw blurRad="2032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1" y="387356"/>
            <a:ext cx="530942" cy="4756144"/>
          </a:xfrm>
          <a:prstGeom prst="rect">
            <a:avLst/>
          </a:prstGeom>
          <a:solidFill>
            <a:srgbClr val="00D05E"/>
          </a:solidFill>
          <a:ln w="9525">
            <a:noFill/>
          </a:ln>
          <a:effectLst>
            <a:outerShdw blurRad="101600" dist="38100" sx="99000" sy="990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Oval 13">
            <a:hlinkClick r:id="rId5" action="ppaction://hlinksldjump"/>
          </p:cNvPr>
          <p:cNvSpPr/>
          <p:nvPr/>
        </p:nvSpPr>
        <p:spPr>
          <a:xfrm>
            <a:off x="76689" y="1030419"/>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15" name="Oval 14">
            <a:hlinkClick r:id="rId6" action="ppaction://hlinksldjump"/>
          </p:cNvPr>
          <p:cNvSpPr/>
          <p:nvPr/>
        </p:nvSpPr>
        <p:spPr>
          <a:xfrm>
            <a:off x="76689" y="1481192"/>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pic>
        <p:nvPicPr>
          <p:cNvPr id="20" name="Picture 19">
            <a:hlinkClick r:id="rId5" action="ppaction://hlinksldjump"/>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139391" y="1121280"/>
            <a:ext cx="232957" cy="193564"/>
          </a:xfrm>
          <a:prstGeom prst="rect">
            <a:avLst/>
          </a:prstGeom>
        </p:spPr>
      </p:pic>
      <p:pic>
        <p:nvPicPr>
          <p:cNvPr id="21" name="Picture 20">
            <a:hlinkClick r:id="rId6" action="ppaction://hlinksldjump"/>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125718" y="1532883"/>
            <a:ext cx="262378" cy="262378"/>
          </a:xfrm>
          <a:prstGeom prst="rect">
            <a:avLst/>
          </a:prstGeom>
        </p:spPr>
      </p:pic>
      <p:sp>
        <p:nvSpPr>
          <p:cNvPr id="22" name="Oval 21">
            <a:hlinkClick r:id="rId9" action="ppaction://hlinksldjump"/>
          </p:cNvPr>
          <p:cNvSpPr/>
          <p:nvPr/>
        </p:nvSpPr>
        <p:spPr>
          <a:xfrm>
            <a:off x="76689" y="579646"/>
            <a:ext cx="365760" cy="365760"/>
          </a:xfrm>
          <a:prstGeom prst="ellipse">
            <a:avLst/>
          </a:prstGeom>
          <a:solidFill>
            <a:schemeClr val="bg1">
              <a:lumMod val="9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23" name="TextBox 22">
            <a:hlinkClick r:id="rId9" action="ppaction://hlinksldjump"/>
          </p:cNvPr>
          <p:cNvSpPr txBox="1">
            <a:spLocks noChangeAspect="1"/>
          </p:cNvSpPr>
          <p:nvPr/>
        </p:nvSpPr>
        <p:spPr>
          <a:xfrm>
            <a:off x="144153" y="581766"/>
            <a:ext cx="230832" cy="257697"/>
          </a:xfrm>
          <a:prstGeom prst="rect">
            <a:avLst/>
          </a:prstGeom>
          <a:noFill/>
        </p:spPr>
        <p:txBody>
          <a:bodyPr wrap="none" lIns="0" tIns="0" rIns="0" bIns="0" rtlCol="0" anchor="ctr" anchorCtr="1">
            <a:noAutofit/>
          </a:bodyPr>
          <a:lstStyle/>
          <a:p>
            <a:r>
              <a:rPr lang="en-US" sz="2000" b="1" dirty="0" smtClean="0">
                <a:latin typeface="Segoe UI" panose="020B0502040204020203" pitchFamily="34" charset="0"/>
                <a:cs typeface="Segoe UI" panose="020B0502040204020203" pitchFamily="34" charset="0"/>
                <a:sym typeface="Webdings"/>
              </a:rPr>
              <a:t></a:t>
            </a:r>
            <a:endParaRPr lang="en-US" sz="2000" b="1" dirty="0">
              <a:latin typeface="Segoe UI" panose="020B0502040204020203" pitchFamily="34" charset="0"/>
              <a:cs typeface="Segoe UI" panose="020B0502040204020203" pitchFamily="34" charset="0"/>
            </a:endParaRPr>
          </a:p>
        </p:txBody>
      </p:sp>
      <p:sp>
        <p:nvSpPr>
          <p:cNvPr id="17" name="Rectangle 16"/>
          <p:cNvSpPr/>
          <p:nvPr/>
        </p:nvSpPr>
        <p:spPr>
          <a:xfrm>
            <a:off x="-1" y="262010"/>
            <a:ext cx="8887489"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24" name="Rectangle 23">
            <a:hlinkClick r:id="" action="ppaction://macro?name=Slide12.Games9"/>
          </p:cNvPr>
          <p:cNvSpPr/>
          <p:nvPr/>
        </p:nvSpPr>
        <p:spPr>
          <a:xfrm>
            <a:off x="8630978" y="262010"/>
            <a:ext cx="256511" cy="246888"/>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7" name="TextBox 6">
            <a:hlinkClick r:id="rId9" action="ppaction://hlinksldjump"/>
          </p:cNvPr>
          <p:cNvSpPr txBox="1"/>
          <p:nvPr/>
        </p:nvSpPr>
        <p:spPr>
          <a:xfrm>
            <a:off x="0" y="256558"/>
            <a:ext cx="3596640" cy="261594"/>
          </a:xfrm>
          <a:prstGeom prst="rect">
            <a:avLst/>
          </a:prstGeom>
          <a:noFill/>
        </p:spPr>
        <p:txBody>
          <a:bodyPr wrap="square" lIns="91425" tIns="45712" rIns="91425" bIns="45712" rtlCol="0">
            <a:spAutoFit/>
          </a:bodyPr>
          <a:lstStyle/>
          <a:p>
            <a:r>
              <a:rPr lang="en-US" sz="1100" i="1" dirty="0" smtClean="0">
                <a:solidFill>
                  <a:schemeClr val="bg1"/>
                </a:solidFill>
                <a:latin typeface="Segoe UI" pitchFamily="34" charset="0"/>
                <a:cs typeface="Segoe UI" pitchFamily="34" charset="0"/>
              </a:rPr>
              <a:t>GAMES METROPOLIS – ROBOT UNICORN ATTACK</a:t>
            </a:r>
            <a:endParaRPr lang="en-US" sz="1100" i="1" dirty="0">
              <a:solidFill>
                <a:schemeClr val="bg1"/>
              </a:solidFill>
              <a:latin typeface="Segoe UI" pitchFamily="34" charset="0"/>
              <a:cs typeface="Segoe UI" pitchFamily="34" charset="0"/>
            </a:endParaRPr>
          </a:p>
        </p:txBody>
      </p:sp>
      <p:sp>
        <p:nvSpPr>
          <p:cNvPr id="16" name="Rectangle 15">
            <a:hlinkClick r:id="" action="ppaction://macro?name=Slide12.GamesClose"/>
          </p:cNvPr>
          <p:cNvSpPr/>
          <p:nvPr/>
        </p:nvSpPr>
        <p:spPr>
          <a:xfrm>
            <a:off x="8887489" y="262010"/>
            <a:ext cx="256511"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18" name="Rectangle 17"/>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hlinkClick r:id="rId10"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25">
            <a:hlinkClick r:id="rId11"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26">
            <a:hlinkClick r:id="rId12"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27">
            <a:hlinkClick r:id="rId13"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ounded Rectangle 28">
            <a:hlinkClick r:id="rId11"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30" name="Rectangle 29">
            <a:hlinkClick r:id="rId13" action="ppaction://hlinksldjump"/>
          </p:cNvPr>
          <p:cNvSpPr/>
          <p:nvPr/>
        </p:nvSpPr>
        <p:spPr>
          <a:xfrm>
            <a:off x="1193936"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32" name="Picture 31">
            <a:hlinkClick r:id="rId13" action="ppaction://hlinksldjump"/>
          </p:cNvPr>
          <p:cNvPicPr>
            <a:picLocks noChangeAspect="1"/>
          </p:cNvPicPr>
          <p:nvPr/>
        </p:nvPicPr>
        <p:blipFill>
          <a:blip r:embed="rId14"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33" name="Picture 2">
            <a:hlinkClick r:id="rId10" action="ppaction://hlinksldjump"/>
          </p:cNvPr>
          <p:cNvPicPr>
            <a:picLocks noChangeAspect="1" noChangeArrowheads="1"/>
          </p:cNvPicPr>
          <p:nvPr/>
        </p:nvPicPr>
        <p:blipFill>
          <a:blip r:embed="rId15"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34" name="Picture 33">
            <a:hlinkClick r:id="rId12" action="ppaction://hlinksldjump"/>
          </p:cNvPr>
          <p:cNvPicPr>
            <a:picLocks noChangeAspect="1"/>
          </p:cNvPicPr>
          <p:nvPr/>
        </p:nvPicPr>
        <p:blipFill>
          <a:blip r:embed="rId16"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35" name="Picture 34">
            <a:hlinkClick r:id="rId13" action="ppaction://hlinksldjump"/>
          </p:cNvPr>
          <p:cNvPicPr>
            <a:picLocks noChangeAspect="1"/>
          </p:cNvPicPr>
          <p:nvPr/>
        </p:nvPicPr>
        <p:blipFill>
          <a:blip r:embed="rId17"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Tree>
    <p:controls>
      <mc:AlternateContent xmlns:mc="http://schemas.openxmlformats.org/markup-compatibility/2006">
        <mc:Choice xmlns:v="urn:schemas-microsoft-com:vml" Requires="v">
          <p:control spid="35889" name="ShockwaveFlash1" r:id="rId2" imgW="6154009" imgH="4650079"/>
        </mc:Choice>
        <mc:Fallback>
          <p:control name="ShockwaveFlash1" r:id="rId2" imgW="6154009" imgH="4650079">
            <p:pic>
              <p:nvPicPr>
                <p:cNvPr id="0" name="ShockwaveFlash1"/>
                <p:cNvPicPr preferRelativeResize="0">
                  <a:picLocks noChangeArrowheads="1" noChangeShapeType="1"/>
                </p:cNvPicPr>
                <p:nvPr/>
              </p:nvPicPr>
              <p:blipFill>
                <a:blip r:embed="rId18">
                  <a:extLst>
                    <a:ext uri="{28A0092B-C50C-407E-A947-70E740481C1C}">
                      <a14:useLocalDpi xmlns:a14="http://schemas.microsoft.com/office/drawing/2010/main" val="0"/>
                    </a:ext>
                  </a:extLst>
                </a:blip>
                <a:srcRect/>
                <a:stretch>
                  <a:fillRect/>
                </a:stretch>
              </p:blipFill>
              <p:spPr bwMode="auto">
                <a:xfrm>
                  <a:off x="1751013" y="511175"/>
                  <a:ext cx="6154737" cy="4632325"/>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1620280444"/>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1">
          <a:blip r:embed="rId5"/>
          <a:srcRect/>
          <a:stretch>
            <a:fillRect/>
          </a:stretch>
        </a:blipFill>
        <a:effectLst/>
      </p:bgPr>
    </p:bg>
    <p:spTree>
      <p:nvGrpSpPr>
        <p:cNvPr id="1" name=""/>
        <p:cNvGrpSpPr/>
        <p:nvPr/>
      </p:nvGrpSpPr>
      <p:grpSpPr>
        <a:xfrm>
          <a:off x="0" y="0"/>
          <a:ext cx="0" cy="0"/>
          <a:chOff x="0" y="0"/>
          <a:chExt cx="0" cy="0"/>
        </a:xfrm>
      </p:grpSpPr>
      <p:sp>
        <p:nvSpPr>
          <p:cNvPr id="11" name="Rectangle 10"/>
          <p:cNvSpPr/>
          <p:nvPr/>
        </p:nvSpPr>
        <p:spPr>
          <a:xfrm>
            <a:off x="530943" y="508898"/>
            <a:ext cx="8613057" cy="4634602"/>
          </a:xfrm>
          <a:prstGeom prst="rect">
            <a:avLst/>
          </a:prstGeom>
          <a:solidFill>
            <a:srgbClr val="1F5132">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760896" y="508898"/>
            <a:ext cx="6153150" cy="4634602"/>
          </a:xfrm>
          <a:prstGeom prst="rect">
            <a:avLst/>
          </a:prstGeom>
          <a:solidFill>
            <a:schemeClr val="bg1">
              <a:lumMod val="95000"/>
            </a:schemeClr>
          </a:solidFill>
          <a:ln>
            <a:noFill/>
          </a:ln>
          <a:effectLst>
            <a:outerShdw blurRad="2032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1" y="387356"/>
            <a:ext cx="530942" cy="4756144"/>
          </a:xfrm>
          <a:prstGeom prst="rect">
            <a:avLst/>
          </a:prstGeom>
          <a:solidFill>
            <a:srgbClr val="00D05E"/>
          </a:solidFill>
          <a:ln w="9525">
            <a:noFill/>
          </a:ln>
          <a:effectLst>
            <a:outerShdw blurRad="101600" dist="38100" sx="99000" sy="990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Oval 13">
            <a:hlinkClick r:id="rId6" action="ppaction://hlinksldjump"/>
          </p:cNvPr>
          <p:cNvSpPr/>
          <p:nvPr/>
        </p:nvSpPr>
        <p:spPr>
          <a:xfrm>
            <a:off x="76689" y="1030419"/>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15" name="Oval 14">
            <a:hlinkClick r:id="rId7" action="ppaction://hlinksldjump"/>
          </p:cNvPr>
          <p:cNvSpPr/>
          <p:nvPr/>
        </p:nvSpPr>
        <p:spPr>
          <a:xfrm>
            <a:off x="76689" y="1481192"/>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pic>
        <p:nvPicPr>
          <p:cNvPr id="20" name="Picture 19">
            <a:hlinkClick r:id="rId6" action="ppaction://hlinksldjump"/>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139391" y="1121280"/>
            <a:ext cx="232957" cy="193564"/>
          </a:xfrm>
          <a:prstGeom prst="rect">
            <a:avLst/>
          </a:prstGeom>
        </p:spPr>
      </p:pic>
      <p:pic>
        <p:nvPicPr>
          <p:cNvPr id="21" name="Picture 20">
            <a:hlinkClick r:id="rId7" action="ppaction://hlinksldjump"/>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125718" y="1532883"/>
            <a:ext cx="262378" cy="262378"/>
          </a:xfrm>
          <a:prstGeom prst="rect">
            <a:avLst/>
          </a:prstGeom>
        </p:spPr>
      </p:pic>
      <p:sp>
        <p:nvSpPr>
          <p:cNvPr id="22" name="Oval 21">
            <a:hlinkClick r:id="rId10" action="ppaction://hlinksldjump"/>
          </p:cNvPr>
          <p:cNvSpPr/>
          <p:nvPr/>
        </p:nvSpPr>
        <p:spPr>
          <a:xfrm>
            <a:off x="76689" y="579646"/>
            <a:ext cx="365760" cy="365760"/>
          </a:xfrm>
          <a:prstGeom prst="ellipse">
            <a:avLst/>
          </a:prstGeom>
          <a:solidFill>
            <a:schemeClr val="bg1">
              <a:lumMod val="9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23" name="TextBox 22">
            <a:hlinkClick r:id="rId10" action="ppaction://hlinksldjump"/>
          </p:cNvPr>
          <p:cNvSpPr txBox="1">
            <a:spLocks noChangeAspect="1"/>
          </p:cNvSpPr>
          <p:nvPr/>
        </p:nvSpPr>
        <p:spPr>
          <a:xfrm>
            <a:off x="144153" y="581766"/>
            <a:ext cx="230832" cy="257697"/>
          </a:xfrm>
          <a:prstGeom prst="rect">
            <a:avLst/>
          </a:prstGeom>
          <a:noFill/>
        </p:spPr>
        <p:txBody>
          <a:bodyPr wrap="none" lIns="0" tIns="0" rIns="0" bIns="0" rtlCol="0" anchor="ctr" anchorCtr="1">
            <a:noAutofit/>
          </a:bodyPr>
          <a:lstStyle/>
          <a:p>
            <a:r>
              <a:rPr lang="en-US" sz="2000" b="1" dirty="0" smtClean="0">
                <a:latin typeface="Segoe UI" panose="020B0502040204020203" pitchFamily="34" charset="0"/>
                <a:cs typeface="Segoe UI" panose="020B0502040204020203" pitchFamily="34" charset="0"/>
                <a:sym typeface="Webdings"/>
              </a:rPr>
              <a:t></a:t>
            </a:r>
            <a:endParaRPr lang="en-US" sz="2000" b="1" dirty="0">
              <a:latin typeface="Segoe UI" panose="020B0502040204020203" pitchFamily="34" charset="0"/>
              <a:cs typeface="Segoe UI" panose="020B0502040204020203" pitchFamily="34" charset="0"/>
            </a:endParaRPr>
          </a:p>
        </p:txBody>
      </p:sp>
      <p:sp>
        <p:nvSpPr>
          <p:cNvPr id="17" name="Rectangle 16"/>
          <p:cNvSpPr/>
          <p:nvPr/>
        </p:nvSpPr>
        <p:spPr>
          <a:xfrm>
            <a:off x="-1" y="262010"/>
            <a:ext cx="8887489"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7" name="TextBox 6">
            <a:hlinkClick r:id="rId10" action="ppaction://hlinksldjump"/>
          </p:cNvPr>
          <p:cNvSpPr txBox="1"/>
          <p:nvPr/>
        </p:nvSpPr>
        <p:spPr>
          <a:xfrm>
            <a:off x="0" y="256558"/>
            <a:ext cx="3703319" cy="261594"/>
          </a:xfrm>
          <a:prstGeom prst="rect">
            <a:avLst/>
          </a:prstGeom>
          <a:noFill/>
        </p:spPr>
        <p:txBody>
          <a:bodyPr wrap="square" lIns="91425" tIns="45712" rIns="91425" bIns="45712" rtlCol="0">
            <a:spAutoFit/>
          </a:bodyPr>
          <a:lstStyle/>
          <a:p>
            <a:r>
              <a:rPr lang="en-US" sz="1100" i="1" dirty="0" smtClean="0">
                <a:solidFill>
                  <a:schemeClr val="bg1"/>
                </a:solidFill>
                <a:latin typeface="Segoe UI" pitchFamily="34" charset="0"/>
                <a:cs typeface="Segoe UI" pitchFamily="34" charset="0"/>
              </a:rPr>
              <a:t>GAMES METROPOLIS – PLANTS VS ZOMBIES</a:t>
            </a:r>
            <a:endParaRPr lang="en-US" sz="1100" i="1" dirty="0">
              <a:solidFill>
                <a:schemeClr val="bg1"/>
              </a:solidFill>
              <a:latin typeface="Segoe UI" pitchFamily="34" charset="0"/>
              <a:cs typeface="Segoe UI" pitchFamily="34" charset="0"/>
            </a:endParaRPr>
          </a:p>
        </p:txBody>
      </p:sp>
      <p:sp>
        <p:nvSpPr>
          <p:cNvPr id="16" name="Rectangle 15">
            <a:hlinkClick r:id="" action="ppaction://macro?name=Slide12.GamesClose"/>
          </p:cNvPr>
          <p:cNvSpPr/>
          <p:nvPr/>
        </p:nvSpPr>
        <p:spPr>
          <a:xfrm>
            <a:off x="8887489" y="262010"/>
            <a:ext cx="256511"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18" name="Rectangle 17"/>
          <p:cNvSpPr/>
          <p:nvPr/>
        </p:nvSpPr>
        <p:spPr>
          <a:xfrm>
            <a:off x="8630978" y="262010"/>
            <a:ext cx="256511" cy="24688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olidFill>
                  <a:schemeClr val="tx1">
                    <a:lumMod val="75000"/>
                    <a:lumOff val="25000"/>
                  </a:schemeClr>
                </a:solidFill>
                <a:sym typeface="Webdings"/>
              </a:rPr>
              <a:t></a:t>
            </a:r>
            <a:endParaRPr lang="en-US" sz="1050" dirty="0">
              <a:solidFill>
                <a:schemeClr val="tx1">
                  <a:lumMod val="75000"/>
                  <a:lumOff val="25000"/>
                </a:schemeClr>
              </a:solidFill>
            </a:endParaRPr>
          </a:p>
        </p:txBody>
      </p:sp>
      <p:sp>
        <p:nvSpPr>
          <p:cNvPr id="19" name="Rectangle 18"/>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hlinkClick r:id="rId11"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25">
            <a:hlinkClick r:id="rId12"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26">
            <a:hlinkClick r:id="rId13"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27">
            <a:hlinkClick r:id="rId14"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ounded Rectangle 28">
            <a:hlinkClick r:id="rId12"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30" name="Rectangle 29">
            <a:hlinkClick r:id="rId14" action="ppaction://hlinksldjump"/>
          </p:cNvPr>
          <p:cNvSpPr/>
          <p:nvPr/>
        </p:nvSpPr>
        <p:spPr>
          <a:xfrm>
            <a:off x="1193936"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32" name="Picture 31">
            <a:hlinkClick r:id="rId14" action="ppaction://hlinksldjump"/>
          </p:cNvPr>
          <p:cNvPicPr>
            <a:picLocks noChangeAspect="1"/>
          </p:cNvPicPr>
          <p:nvPr/>
        </p:nvPicPr>
        <p:blipFill>
          <a:blip r:embed="rId15"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33" name="Picture 2">
            <a:hlinkClick r:id="rId11" action="ppaction://hlinksldjump"/>
          </p:cNvPr>
          <p:cNvPicPr>
            <a:picLocks noChangeAspect="1" noChangeArrowheads="1"/>
          </p:cNvPicPr>
          <p:nvPr/>
        </p:nvPicPr>
        <p:blipFill>
          <a:blip r:embed="rId16"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34" name="Picture 33">
            <a:hlinkClick r:id="rId13" action="ppaction://hlinksldjump"/>
          </p:cNvPr>
          <p:cNvPicPr>
            <a:picLocks noChangeAspect="1"/>
          </p:cNvPicPr>
          <p:nvPr/>
        </p:nvPicPr>
        <p:blipFill>
          <a:blip r:embed="rId17"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35" name="Picture 34">
            <a:hlinkClick r:id="rId14" action="ppaction://hlinksldjump"/>
          </p:cNvPr>
          <p:cNvPicPr>
            <a:picLocks noChangeAspect="1"/>
          </p:cNvPicPr>
          <p:nvPr/>
        </p:nvPicPr>
        <p:blipFill>
          <a:blip r:embed="rId18"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Tree>
    <p:controls>
      <mc:AlternateContent xmlns:mc="http://schemas.openxmlformats.org/markup-compatibility/2006">
        <mc:Choice xmlns:v="urn:schemas-microsoft-com:vml" Requires="v">
          <p:control spid="36969" name="WebBrowser1" r:id="rId2" imgW="6138720" imgH="4635360"/>
        </mc:Choice>
        <mc:Fallback>
          <p:control name="WebBrowser1" r:id="rId2" imgW="6138720" imgH="4635360">
            <p:pic>
              <p:nvPicPr>
                <p:cNvPr id="0" name="WebBrowser1"/>
                <p:cNvPicPr preferRelativeResize="0">
                  <a:picLocks noChangeArrowheads="1" noChangeShapeType="1"/>
                </p:cNvPicPr>
                <p:nvPr/>
              </p:nvPicPr>
              <p:blipFill>
                <a:blip r:embed="rId19">
                  <a:extLst>
                    <a:ext uri="{28A0092B-C50C-407E-A947-70E740481C1C}">
                      <a14:useLocalDpi xmlns:a14="http://schemas.microsoft.com/office/drawing/2010/main" val="0"/>
                    </a:ext>
                  </a:extLst>
                </a:blip>
                <a:srcRect/>
                <a:stretch>
                  <a:fillRect/>
                </a:stretch>
              </p:blipFill>
              <p:spPr bwMode="auto">
                <a:xfrm>
                  <a:off x="1758950" y="508000"/>
                  <a:ext cx="6157913" cy="46355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36970" name="Label1" r:id="rId3" imgW="314280" imgH="447840"/>
        </mc:Choice>
        <mc:Fallback>
          <p:control name="Label1" r:id="rId3" imgW="314280" imgH="447840">
            <p:pic>
              <p:nvPicPr>
                <p:cNvPr id="0" name="Label1"/>
                <p:cNvPicPr preferRelativeResize="0">
                  <a:picLocks noChangeArrowheads="1" noChangeShapeType="1"/>
                </p:cNvPicPr>
                <p:nvPr/>
              </p:nvPicPr>
              <p:blipFill>
                <a:blip r:embed="rId20">
                  <a:extLst>
                    <a:ext uri="{28A0092B-C50C-407E-A947-70E740481C1C}">
                      <a14:useLocalDpi xmlns:a14="http://schemas.microsoft.com/office/drawing/2010/main" val="0"/>
                    </a:ext>
                  </a:extLst>
                </a:blip>
                <a:srcRect/>
                <a:stretch>
                  <a:fillRect/>
                </a:stretch>
              </p:blipFill>
              <p:spPr bwMode="auto">
                <a:xfrm>
                  <a:off x="-319088" y="0"/>
                  <a:ext cx="319088" cy="449263"/>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477448138"/>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1">
          <a:blip r:embed="rId4"/>
          <a:srcRect/>
          <a:stretch>
            <a:fillRect/>
          </a:stretch>
        </a:blipFill>
        <a:effectLst/>
      </p:bgPr>
    </p:bg>
    <p:spTree>
      <p:nvGrpSpPr>
        <p:cNvPr id="1" name=""/>
        <p:cNvGrpSpPr/>
        <p:nvPr/>
      </p:nvGrpSpPr>
      <p:grpSpPr>
        <a:xfrm>
          <a:off x="0" y="0"/>
          <a:ext cx="0" cy="0"/>
          <a:chOff x="0" y="0"/>
          <a:chExt cx="0" cy="0"/>
        </a:xfrm>
      </p:grpSpPr>
      <p:sp>
        <p:nvSpPr>
          <p:cNvPr id="11" name="Rectangle 10"/>
          <p:cNvSpPr/>
          <p:nvPr/>
        </p:nvSpPr>
        <p:spPr>
          <a:xfrm>
            <a:off x="530943" y="508898"/>
            <a:ext cx="8613057" cy="4634602"/>
          </a:xfrm>
          <a:prstGeom prst="rect">
            <a:avLst/>
          </a:prstGeom>
          <a:solidFill>
            <a:srgbClr val="1F5132">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861702" y="518423"/>
            <a:ext cx="5951538" cy="4634602"/>
          </a:xfrm>
          <a:prstGeom prst="rect">
            <a:avLst/>
          </a:prstGeom>
          <a:solidFill>
            <a:schemeClr val="bg1">
              <a:lumMod val="95000"/>
            </a:schemeClr>
          </a:solidFill>
          <a:ln>
            <a:noFill/>
          </a:ln>
          <a:effectLst>
            <a:outerShdw blurRad="2032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1" y="387356"/>
            <a:ext cx="530942" cy="4756144"/>
          </a:xfrm>
          <a:prstGeom prst="rect">
            <a:avLst/>
          </a:prstGeom>
          <a:solidFill>
            <a:srgbClr val="00D05E"/>
          </a:solidFill>
          <a:ln w="9525">
            <a:noFill/>
          </a:ln>
          <a:effectLst>
            <a:outerShdw blurRad="101600" dist="38100" sx="99000" sy="990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Oval 13">
            <a:hlinkClick r:id="rId5" action="ppaction://hlinksldjump"/>
          </p:cNvPr>
          <p:cNvSpPr/>
          <p:nvPr/>
        </p:nvSpPr>
        <p:spPr>
          <a:xfrm>
            <a:off x="76689" y="1030419"/>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15" name="Oval 14">
            <a:hlinkClick r:id="rId6" action="ppaction://hlinksldjump"/>
          </p:cNvPr>
          <p:cNvSpPr/>
          <p:nvPr/>
        </p:nvSpPr>
        <p:spPr>
          <a:xfrm>
            <a:off x="76689" y="1481192"/>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pic>
        <p:nvPicPr>
          <p:cNvPr id="20" name="Picture 19">
            <a:hlinkClick r:id="rId5" action="ppaction://hlinksldjump"/>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139391" y="1121280"/>
            <a:ext cx="232957" cy="193564"/>
          </a:xfrm>
          <a:prstGeom prst="rect">
            <a:avLst/>
          </a:prstGeom>
        </p:spPr>
      </p:pic>
      <p:pic>
        <p:nvPicPr>
          <p:cNvPr id="21" name="Picture 20">
            <a:hlinkClick r:id="rId6" action="ppaction://hlinksldjump"/>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125718" y="1532883"/>
            <a:ext cx="262378" cy="262378"/>
          </a:xfrm>
          <a:prstGeom prst="rect">
            <a:avLst/>
          </a:prstGeom>
        </p:spPr>
      </p:pic>
      <p:sp>
        <p:nvSpPr>
          <p:cNvPr id="22" name="Oval 21">
            <a:hlinkClick r:id="rId9" action="ppaction://hlinksldjump"/>
          </p:cNvPr>
          <p:cNvSpPr/>
          <p:nvPr/>
        </p:nvSpPr>
        <p:spPr>
          <a:xfrm>
            <a:off x="76689" y="579646"/>
            <a:ext cx="365760" cy="365760"/>
          </a:xfrm>
          <a:prstGeom prst="ellipse">
            <a:avLst/>
          </a:prstGeom>
          <a:solidFill>
            <a:schemeClr val="bg1">
              <a:lumMod val="9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23" name="TextBox 22">
            <a:hlinkClick r:id="rId9" action="ppaction://hlinksldjump"/>
          </p:cNvPr>
          <p:cNvSpPr txBox="1">
            <a:spLocks noChangeAspect="1"/>
          </p:cNvSpPr>
          <p:nvPr/>
        </p:nvSpPr>
        <p:spPr>
          <a:xfrm>
            <a:off x="144153" y="581766"/>
            <a:ext cx="230832" cy="257697"/>
          </a:xfrm>
          <a:prstGeom prst="rect">
            <a:avLst/>
          </a:prstGeom>
          <a:noFill/>
        </p:spPr>
        <p:txBody>
          <a:bodyPr wrap="none" lIns="0" tIns="0" rIns="0" bIns="0" rtlCol="0" anchor="ctr" anchorCtr="1">
            <a:noAutofit/>
          </a:bodyPr>
          <a:lstStyle/>
          <a:p>
            <a:r>
              <a:rPr lang="en-US" sz="2000" b="1" dirty="0" smtClean="0">
                <a:latin typeface="Segoe UI" panose="020B0502040204020203" pitchFamily="34" charset="0"/>
                <a:cs typeface="Segoe UI" panose="020B0502040204020203" pitchFamily="34" charset="0"/>
                <a:sym typeface="Webdings"/>
              </a:rPr>
              <a:t></a:t>
            </a:r>
            <a:endParaRPr lang="en-US" sz="2000" b="1" dirty="0">
              <a:latin typeface="Segoe UI" panose="020B0502040204020203" pitchFamily="34" charset="0"/>
              <a:cs typeface="Segoe UI" panose="020B0502040204020203" pitchFamily="34" charset="0"/>
            </a:endParaRPr>
          </a:p>
        </p:txBody>
      </p:sp>
      <p:sp>
        <p:nvSpPr>
          <p:cNvPr id="17" name="Rectangle 16"/>
          <p:cNvSpPr/>
          <p:nvPr/>
        </p:nvSpPr>
        <p:spPr>
          <a:xfrm>
            <a:off x="-1" y="262010"/>
            <a:ext cx="8887489"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24" name="Rectangle 23">
            <a:hlinkClick r:id="" action="ppaction://macro?name=Slide12.Games11"/>
          </p:cNvPr>
          <p:cNvSpPr/>
          <p:nvPr/>
        </p:nvSpPr>
        <p:spPr>
          <a:xfrm>
            <a:off x="8630978" y="262010"/>
            <a:ext cx="256511" cy="246888"/>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7" name="TextBox 6">
            <a:hlinkClick r:id="rId9" action="ppaction://hlinksldjump"/>
          </p:cNvPr>
          <p:cNvSpPr txBox="1"/>
          <p:nvPr/>
        </p:nvSpPr>
        <p:spPr>
          <a:xfrm>
            <a:off x="0" y="256558"/>
            <a:ext cx="3878579" cy="261594"/>
          </a:xfrm>
          <a:prstGeom prst="rect">
            <a:avLst/>
          </a:prstGeom>
          <a:noFill/>
        </p:spPr>
        <p:txBody>
          <a:bodyPr wrap="square" lIns="91425" tIns="45712" rIns="91425" bIns="45712" rtlCol="0">
            <a:spAutoFit/>
          </a:bodyPr>
          <a:lstStyle/>
          <a:p>
            <a:r>
              <a:rPr lang="en-US" sz="1100" i="1" dirty="0" smtClean="0">
                <a:solidFill>
                  <a:schemeClr val="bg1"/>
                </a:solidFill>
                <a:latin typeface="Segoe UI" pitchFamily="34" charset="0"/>
                <a:cs typeface="Segoe UI" pitchFamily="34" charset="0"/>
              </a:rPr>
              <a:t>GAMES METROPOLIS – BLOONS TOWER DEFENCE 5</a:t>
            </a:r>
            <a:endParaRPr lang="en-US" sz="1100" i="1" dirty="0">
              <a:solidFill>
                <a:schemeClr val="bg1"/>
              </a:solidFill>
              <a:latin typeface="Segoe UI" pitchFamily="34" charset="0"/>
              <a:cs typeface="Segoe UI" pitchFamily="34" charset="0"/>
            </a:endParaRPr>
          </a:p>
        </p:txBody>
      </p:sp>
      <p:sp>
        <p:nvSpPr>
          <p:cNvPr id="16" name="Rectangle 15">
            <a:hlinkClick r:id="" action="ppaction://macro?name=Slide12.GamesClose"/>
          </p:cNvPr>
          <p:cNvSpPr/>
          <p:nvPr/>
        </p:nvSpPr>
        <p:spPr>
          <a:xfrm>
            <a:off x="8887489" y="262010"/>
            <a:ext cx="256511"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18" name="Rectangle 17"/>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hlinkClick r:id="rId10"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25">
            <a:hlinkClick r:id="rId11"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26">
            <a:hlinkClick r:id="rId12"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27">
            <a:hlinkClick r:id="rId13"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ounded Rectangle 28">
            <a:hlinkClick r:id="rId11"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30" name="Rectangle 29">
            <a:hlinkClick r:id="rId13" action="ppaction://hlinksldjump"/>
          </p:cNvPr>
          <p:cNvSpPr/>
          <p:nvPr/>
        </p:nvSpPr>
        <p:spPr>
          <a:xfrm>
            <a:off x="1193936"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32" name="Picture 31">
            <a:hlinkClick r:id="rId13" action="ppaction://hlinksldjump"/>
          </p:cNvPr>
          <p:cNvPicPr>
            <a:picLocks noChangeAspect="1"/>
          </p:cNvPicPr>
          <p:nvPr/>
        </p:nvPicPr>
        <p:blipFill>
          <a:blip r:embed="rId14"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33" name="Picture 2">
            <a:hlinkClick r:id="rId10" action="ppaction://hlinksldjump"/>
          </p:cNvPr>
          <p:cNvPicPr>
            <a:picLocks noChangeAspect="1" noChangeArrowheads="1"/>
          </p:cNvPicPr>
          <p:nvPr/>
        </p:nvPicPr>
        <p:blipFill>
          <a:blip r:embed="rId15"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34" name="Picture 33">
            <a:hlinkClick r:id="rId12" action="ppaction://hlinksldjump"/>
          </p:cNvPr>
          <p:cNvPicPr>
            <a:picLocks noChangeAspect="1"/>
          </p:cNvPicPr>
          <p:nvPr/>
        </p:nvPicPr>
        <p:blipFill>
          <a:blip r:embed="rId16"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35" name="Picture 34">
            <a:hlinkClick r:id="rId13" action="ppaction://hlinksldjump"/>
          </p:cNvPr>
          <p:cNvPicPr>
            <a:picLocks noChangeAspect="1"/>
          </p:cNvPicPr>
          <p:nvPr/>
        </p:nvPicPr>
        <p:blipFill>
          <a:blip r:embed="rId17"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Tree>
    <p:controls>
      <mc:AlternateContent xmlns:mc="http://schemas.openxmlformats.org/markup-compatibility/2006">
        <mc:Choice xmlns:v="urn:schemas-microsoft-com:vml" Requires="v">
          <p:control spid="37935" name="ShockwaveFlash1" r:id="rId2" imgW="5950807" imgH="4631022"/>
        </mc:Choice>
        <mc:Fallback>
          <p:control name="ShockwaveFlash1" r:id="rId2" imgW="5950807" imgH="4631022">
            <p:pic>
              <p:nvPicPr>
                <p:cNvPr id="0" name="ShockwaveFlash1"/>
                <p:cNvPicPr preferRelativeResize="0">
                  <a:picLocks noChangeArrowheads="1" noChangeShapeType="1"/>
                </p:cNvPicPr>
                <p:nvPr/>
              </p:nvPicPr>
              <p:blipFill>
                <a:blip r:embed="rId18">
                  <a:extLst>
                    <a:ext uri="{28A0092B-C50C-407E-A947-70E740481C1C}">
                      <a14:useLocalDpi xmlns:a14="http://schemas.microsoft.com/office/drawing/2010/main" val="0"/>
                    </a:ext>
                  </a:extLst>
                </a:blip>
                <a:srcRect/>
                <a:stretch>
                  <a:fillRect/>
                </a:stretch>
              </p:blipFill>
              <p:spPr bwMode="auto">
                <a:xfrm>
                  <a:off x="1852613" y="512763"/>
                  <a:ext cx="5961062" cy="4640262"/>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402118973"/>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blipFill dpi="0" rotWithShape="1">
          <a:blip r:embed="rId5"/>
          <a:srcRect/>
          <a:stretch>
            <a:fillRect/>
          </a:stretch>
        </a:blipFill>
        <a:effectLst/>
      </p:bgPr>
    </p:bg>
    <p:spTree>
      <p:nvGrpSpPr>
        <p:cNvPr id="1" name=""/>
        <p:cNvGrpSpPr/>
        <p:nvPr/>
      </p:nvGrpSpPr>
      <p:grpSpPr>
        <a:xfrm>
          <a:off x="0" y="0"/>
          <a:ext cx="0" cy="0"/>
          <a:chOff x="0" y="0"/>
          <a:chExt cx="0" cy="0"/>
        </a:xfrm>
      </p:grpSpPr>
      <p:sp>
        <p:nvSpPr>
          <p:cNvPr id="11" name="Rectangle 10"/>
          <p:cNvSpPr/>
          <p:nvPr/>
        </p:nvSpPr>
        <p:spPr>
          <a:xfrm>
            <a:off x="530943" y="508898"/>
            <a:ext cx="8613057" cy="4634602"/>
          </a:xfrm>
          <a:prstGeom prst="rect">
            <a:avLst/>
          </a:prstGeom>
          <a:solidFill>
            <a:srgbClr val="1F5132">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870074" y="508898"/>
            <a:ext cx="5916613" cy="4634602"/>
          </a:xfrm>
          <a:prstGeom prst="rect">
            <a:avLst/>
          </a:prstGeom>
          <a:solidFill>
            <a:schemeClr val="bg1">
              <a:lumMod val="95000"/>
            </a:schemeClr>
          </a:solidFill>
          <a:ln>
            <a:noFill/>
          </a:ln>
          <a:effectLst>
            <a:outerShdw blurRad="2032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1" y="387356"/>
            <a:ext cx="530942" cy="4756144"/>
          </a:xfrm>
          <a:prstGeom prst="rect">
            <a:avLst/>
          </a:prstGeom>
          <a:solidFill>
            <a:srgbClr val="00D05E"/>
          </a:solidFill>
          <a:ln w="9525">
            <a:noFill/>
          </a:ln>
          <a:effectLst>
            <a:outerShdw blurRad="101600" dist="38100" sx="99000" sy="990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Oval 12">
            <a:hlinkClick r:id="rId6" action="ppaction://hlinksldjump"/>
          </p:cNvPr>
          <p:cNvSpPr/>
          <p:nvPr/>
        </p:nvSpPr>
        <p:spPr>
          <a:xfrm>
            <a:off x="76689" y="579646"/>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14" name="Oval 13">
            <a:hlinkClick r:id="rId7" action="ppaction://hlinksldjump"/>
          </p:cNvPr>
          <p:cNvSpPr/>
          <p:nvPr/>
        </p:nvSpPr>
        <p:spPr>
          <a:xfrm>
            <a:off x="76689" y="1030419"/>
            <a:ext cx="365760" cy="365760"/>
          </a:xfrm>
          <a:prstGeom prst="ellipse">
            <a:avLst/>
          </a:prstGeom>
          <a:solidFill>
            <a:schemeClr val="bg1">
              <a:lumMod val="9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15" name="Oval 14">
            <a:hlinkClick r:id="rId8" action="ppaction://hlinksldjump"/>
          </p:cNvPr>
          <p:cNvSpPr/>
          <p:nvPr/>
        </p:nvSpPr>
        <p:spPr>
          <a:xfrm>
            <a:off x="76689" y="1481192"/>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17" name="TextBox 16">
            <a:hlinkClick r:id="rId6" action="ppaction://hlinksldjump"/>
          </p:cNvPr>
          <p:cNvSpPr txBox="1">
            <a:spLocks noChangeAspect="1"/>
          </p:cNvSpPr>
          <p:nvPr/>
        </p:nvSpPr>
        <p:spPr>
          <a:xfrm>
            <a:off x="144153" y="581766"/>
            <a:ext cx="230832" cy="257697"/>
          </a:xfrm>
          <a:prstGeom prst="rect">
            <a:avLst/>
          </a:prstGeom>
          <a:noFill/>
        </p:spPr>
        <p:txBody>
          <a:bodyPr wrap="none" lIns="0" tIns="0" rIns="0" bIns="0" rtlCol="0" anchor="ctr" anchorCtr="1">
            <a:noAutofit/>
          </a:bodyPr>
          <a:lstStyle/>
          <a:p>
            <a:r>
              <a:rPr lang="en-US" sz="2000" b="1" dirty="0" smtClean="0">
                <a:latin typeface="Segoe UI" panose="020B0502040204020203" pitchFamily="34" charset="0"/>
                <a:cs typeface="Segoe UI" panose="020B0502040204020203" pitchFamily="34" charset="0"/>
                <a:sym typeface="Webdings"/>
              </a:rPr>
              <a:t></a:t>
            </a:r>
            <a:endParaRPr lang="en-US" sz="2000" b="1" dirty="0">
              <a:latin typeface="Segoe UI" panose="020B0502040204020203" pitchFamily="34" charset="0"/>
              <a:cs typeface="Segoe UI" panose="020B0502040204020203" pitchFamily="34" charset="0"/>
            </a:endParaRPr>
          </a:p>
        </p:txBody>
      </p:sp>
      <p:pic>
        <p:nvPicPr>
          <p:cNvPr id="20" name="Picture 19">
            <a:hlinkClick r:id="rId7" action="ppaction://hlinksldjump"/>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139391" y="1121280"/>
            <a:ext cx="232957" cy="193564"/>
          </a:xfrm>
          <a:prstGeom prst="rect">
            <a:avLst/>
          </a:prstGeom>
        </p:spPr>
      </p:pic>
      <p:pic>
        <p:nvPicPr>
          <p:cNvPr id="21" name="Picture 20">
            <a:hlinkClick r:id="rId8" action="ppaction://hlinksldjump"/>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125718" y="1532883"/>
            <a:ext cx="262378" cy="262378"/>
          </a:xfrm>
          <a:prstGeom prst="rect">
            <a:avLst/>
          </a:prstGeom>
        </p:spPr>
      </p:pic>
      <p:sp>
        <p:nvSpPr>
          <p:cNvPr id="2" name="TextBox 1"/>
          <p:cNvSpPr txBox="1"/>
          <p:nvPr/>
        </p:nvSpPr>
        <p:spPr>
          <a:xfrm>
            <a:off x="-1057275" y="521954"/>
            <a:ext cx="859531" cy="646331"/>
          </a:xfrm>
          <a:prstGeom prst="rect">
            <a:avLst/>
          </a:prstGeom>
          <a:noFill/>
        </p:spPr>
        <p:txBody>
          <a:bodyPr wrap="none" rtlCol="0">
            <a:spAutoFit/>
          </a:bodyPr>
          <a:lstStyle/>
          <a:p>
            <a:r>
              <a:rPr lang="en-US" dirty="0" smtClean="0"/>
              <a:t>Scale</a:t>
            </a:r>
          </a:p>
          <a:p>
            <a:r>
              <a:rPr lang="en-US" dirty="0" smtClean="0"/>
              <a:t>Quality</a:t>
            </a:r>
            <a:endParaRPr lang="en-US" dirty="0"/>
          </a:p>
        </p:txBody>
      </p:sp>
      <p:sp>
        <p:nvSpPr>
          <p:cNvPr id="18" name="Rectangle 17"/>
          <p:cNvSpPr/>
          <p:nvPr/>
        </p:nvSpPr>
        <p:spPr>
          <a:xfrm>
            <a:off x="-1" y="262010"/>
            <a:ext cx="8887489"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23" name="Rectangle 22">
            <a:hlinkClick r:id="" action="ppaction://macro?name=Slide12.Games12"/>
          </p:cNvPr>
          <p:cNvSpPr/>
          <p:nvPr/>
        </p:nvSpPr>
        <p:spPr>
          <a:xfrm>
            <a:off x="8630978" y="262010"/>
            <a:ext cx="256511" cy="246888"/>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7" name="TextBox 6">
            <a:hlinkClick r:id="rId6" action="ppaction://hlinksldjump"/>
          </p:cNvPr>
          <p:cNvSpPr txBox="1"/>
          <p:nvPr/>
        </p:nvSpPr>
        <p:spPr>
          <a:xfrm>
            <a:off x="0" y="256558"/>
            <a:ext cx="3665219" cy="261594"/>
          </a:xfrm>
          <a:prstGeom prst="rect">
            <a:avLst/>
          </a:prstGeom>
          <a:noFill/>
        </p:spPr>
        <p:txBody>
          <a:bodyPr wrap="square" lIns="91425" tIns="45712" rIns="91425" bIns="45712" rtlCol="0">
            <a:spAutoFit/>
          </a:bodyPr>
          <a:lstStyle/>
          <a:p>
            <a:r>
              <a:rPr lang="en-US" sz="1100" i="1" dirty="0" smtClean="0">
                <a:solidFill>
                  <a:schemeClr val="bg1"/>
                </a:solidFill>
                <a:latin typeface="Segoe UI" pitchFamily="34" charset="0"/>
                <a:cs typeface="Segoe UI" pitchFamily="34" charset="0"/>
              </a:rPr>
              <a:t>GAMES METROPOLIS – GRAVITY GUY</a:t>
            </a:r>
            <a:endParaRPr lang="en-US" sz="1100" i="1" dirty="0">
              <a:solidFill>
                <a:schemeClr val="bg1"/>
              </a:solidFill>
              <a:latin typeface="Segoe UI" pitchFamily="34" charset="0"/>
              <a:cs typeface="Segoe UI" pitchFamily="34" charset="0"/>
            </a:endParaRPr>
          </a:p>
        </p:txBody>
      </p:sp>
      <p:sp>
        <p:nvSpPr>
          <p:cNvPr id="16" name="Rectangle 15">
            <a:hlinkClick r:id="" action="ppaction://macro?name=Slide12.GamesClose"/>
          </p:cNvPr>
          <p:cNvSpPr/>
          <p:nvPr/>
        </p:nvSpPr>
        <p:spPr>
          <a:xfrm>
            <a:off x="8887489" y="262010"/>
            <a:ext cx="256511"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19" name="Rectangle 18"/>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hlinkClick r:id="rId11"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hlinkClick r:id="rId12"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25">
            <a:hlinkClick r:id="rId13"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26">
            <a:hlinkClick r:id="rId14"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ounded Rectangle 27">
            <a:hlinkClick r:id="rId12"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29" name="Rectangle 28">
            <a:hlinkClick r:id="rId14" action="ppaction://hlinksldjump"/>
          </p:cNvPr>
          <p:cNvSpPr/>
          <p:nvPr/>
        </p:nvSpPr>
        <p:spPr>
          <a:xfrm>
            <a:off x="1193936"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31" name="Picture 30">
            <a:hlinkClick r:id="rId14" action="ppaction://hlinksldjump"/>
          </p:cNvPr>
          <p:cNvPicPr>
            <a:picLocks noChangeAspect="1"/>
          </p:cNvPicPr>
          <p:nvPr/>
        </p:nvPicPr>
        <p:blipFill>
          <a:blip r:embed="rId15"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32" name="Picture 2">
            <a:hlinkClick r:id="rId11" action="ppaction://hlinksldjump"/>
          </p:cNvPr>
          <p:cNvPicPr>
            <a:picLocks noChangeAspect="1" noChangeArrowheads="1"/>
          </p:cNvPicPr>
          <p:nvPr/>
        </p:nvPicPr>
        <p:blipFill>
          <a:blip r:embed="rId16"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33" name="Picture 32">
            <a:hlinkClick r:id="rId13" action="ppaction://hlinksldjump"/>
          </p:cNvPr>
          <p:cNvPicPr>
            <a:picLocks noChangeAspect="1"/>
          </p:cNvPicPr>
          <p:nvPr/>
        </p:nvPicPr>
        <p:blipFill>
          <a:blip r:embed="rId17"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34" name="Picture 33">
            <a:hlinkClick r:id="rId14" action="ppaction://hlinksldjump"/>
          </p:cNvPr>
          <p:cNvPicPr>
            <a:picLocks noChangeAspect="1"/>
          </p:cNvPicPr>
          <p:nvPr/>
        </p:nvPicPr>
        <p:blipFill>
          <a:blip r:embed="rId18"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Tree>
    <p:controls>
      <mc:AlternateContent xmlns:mc="http://schemas.openxmlformats.org/markup-compatibility/2006">
        <mc:Choice xmlns:v="urn:schemas-microsoft-com:vml" Requires="v">
          <p:control spid="38973" name="ShockwaveFlash1" r:id="rId2" imgW="5934903" imgH="4650079"/>
        </mc:Choice>
        <mc:Fallback>
          <p:control name="ShockwaveFlash1" r:id="rId2" imgW="5934903" imgH="4650079">
            <p:pic>
              <p:nvPicPr>
                <p:cNvPr id="0" name="ShockwaveFlash1"/>
                <p:cNvPicPr preferRelativeResize="0">
                  <a:picLocks noChangeArrowheads="1" noChangeShapeType="1"/>
                </p:cNvPicPr>
                <p:nvPr/>
              </p:nvPicPr>
              <p:blipFill>
                <a:blip r:embed="rId19">
                  <a:extLst>
                    <a:ext uri="{28A0092B-C50C-407E-A947-70E740481C1C}">
                      <a14:useLocalDpi xmlns:a14="http://schemas.microsoft.com/office/drawing/2010/main" val="0"/>
                    </a:ext>
                  </a:extLst>
                </a:blip>
                <a:srcRect/>
                <a:stretch>
                  <a:fillRect/>
                </a:stretch>
              </p:blipFill>
              <p:spPr bwMode="auto">
                <a:xfrm>
                  <a:off x="1870075" y="509588"/>
                  <a:ext cx="5935663" cy="4652962"/>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1226364186"/>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blipFill dpi="0" rotWithShape="1">
          <a:blip r:embed="rId4"/>
          <a:srcRect/>
          <a:stretch>
            <a:fillRect/>
          </a:stretch>
        </a:blipFill>
        <a:effectLst/>
      </p:bgPr>
    </p:bg>
    <p:spTree>
      <p:nvGrpSpPr>
        <p:cNvPr id="1" name=""/>
        <p:cNvGrpSpPr/>
        <p:nvPr/>
      </p:nvGrpSpPr>
      <p:grpSpPr>
        <a:xfrm>
          <a:off x="0" y="0"/>
          <a:ext cx="0" cy="0"/>
          <a:chOff x="0" y="0"/>
          <a:chExt cx="0" cy="0"/>
        </a:xfrm>
      </p:grpSpPr>
      <p:sp>
        <p:nvSpPr>
          <p:cNvPr id="11" name="Rectangle 10"/>
          <p:cNvSpPr/>
          <p:nvPr/>
        </p:nvSpPr>
        <p:spPr>
          <a:xfrm>
            <a:off x="530943" y="508898"/>
            <a:ext cx="8613057" cy="4634602"/>
          </a:xfrm>
          <a:prstGeom prst="rect">
            <a:avLst/>
          </a:prstGeom>
          <a:solidFill>
            <a:srgbClr val="1F5132">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2309377" y="1304923"/>
            <a:ext cx="5056188" cy="3035301"/>
          </a:xfrm>
          <a:prstGeom prst="rect">
            <a:avLst/>
          </a:prstGeom>
          <a:solidFill>
            <a:schemeClr val="bg1">
              <a:lumMod val="95000"/>
            </a:schemeClr>
          </a:solidFill>
          <a:ln>
            <a:noFill/>
          </a:ln>
          <a:effectLst>
            <a:outerShdw blurRad="2032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p:cNvSpPr/>
          <p:nvPr/>
        </p:nvSpPr>
        <p:spPr>
          <a:xfrm>
            <a:off x="1" y="387356"/>
            <a:ext cx="530942" cy="4756144"/>
          </a:xfrm>
          <a:prstGeom prst="rect">
            <a:avLst/>
          </a:prstGeom>
          <a:solidFill>
            <a:srgbClr val="00D05E"/>
          </a:solidFill>
          <a:ln w="9525">
            <a:noFill/>
          </a:ln>
          <a:effectLst>
            <a:outerShdw blurRad="101600" dist="38100" sx="99000" sy="990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Oval 23">
            <a:hlinkClick r:id="rId5" action="ppaction://hlinksldjump"/>
          </p:cNvPr>
          <p:cNvSpPr/>
          <p:nvPr/>
        </p:nvSpPr>
        <p:spPr>
          <a:xfrm>
            <a:off x="76689" y="1030419"/>
            <a:ext cx="365760" cy="365760"/>
          </a:xfrm>
          <a:prstGeom prst="ellipse">
            <a:avLst/>
          </a:prstGeom>
          <a:solidFill>
            <a:schemeClr val="bg1">
              <a:lumMod val="9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25" name="Oval 24">
            <a:hlinkClick r:id="rId6" action="ppaction://hlinksldjump"/>
          </p:cNvPr>
          <p:cNvSpPr/>
          <p:nvPr/>
        </p:nvSpPr>
        <p:spPr>
          <a:xfrm>
            <a:off x="76689" y="1481192"/>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pic>
        <p:nvPicPr>
          <p:cNvPr id="30" name="Picture 29">
            <a:hlinkClick r:id="rId5" action="ppaction://hlinksldjump"/>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139391" y="1121280"/>
            <a:ext cx="232957" cy="193564"/>
          </a:xfrm>
          <a:prstGeom prst="rect">
            <a:avLst/>
          </a:prstGeom>
        </p:spPr>
      </p:pic>
      <p:pic>
        <p:nvPicPr>
          <p:cNvPr id="31" name="Picture 30">
            <a:hlinkClick r:id="rId6" action="ppaction://hlinksldjump"/>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125718" y="1532883"/>
            <a:ext cx="262378" cy="262378"/>
          </a:xfrm>
          <a:prstGeom prst="rect">
            <a:avLst/>
          </a:prstGeom>
        </p:spPr>
      </p:pic>
      <p:sp>
        <p:nvSpPr>
          <p:cNvPr id="19" name="Oval 18">
            <a:hlinkClick r:id="rId9" action="ppaction://hlinksldjump"/>
          </p:cNvPr>
          <p:cNvSpPr/>
          <p:nvPr/>
        </p:nvSpPr>
        <p:spPr>
          <a:xfrm>
            <a:off x="76689" y="579646"/>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20" name="TextBox 19">
            <a:hlinkClick r:id="rId9" action="ppaction://hlinksldjump"/>
          </p:cNvPr>
          <p:cNvSpPr txBox="1">
            <a:spLocks noChangeAspect="1"/>
          </p:cNvSpPr>
          <p:nvPr/>
        </p:nvSpPr>
        <p:spPr>
          <a:xfrm>
            <a:off x="144153" y="581766"/>
            <a:ext cx="230832" cy="257697"/>
          </a:xfrm>
          <a:prstGeom prst="rect">
            <a:avLst/>
          </a:prstGeom>
          <a:noFill/>
        </p:spPr>
        <p:txBody>
          <a:bodyPr wrap="none" lIns="0" tIns="0" rIns="0" bIns="0" rtlCol="0" anchor="ctr" anchorCtr="1">
            <a:noAutofit/>
          </a:bodyPr>
          <a:lstStyle/>
          <a:p>
            <a:r>
              <a:rPr lang="en-US" sz="2000" b="1" dirty="0" smtClean="0">
                <a:latin typeface="Segoe UI" panose="020B0502040204020203" pitchFamily="34" charset="0"/>
                <a:cs typeface="Segoe UI" panose="020B0502040204020203" pitchFamily="34" charset="0"/>
                <a:sym typeface="Webdings"/>
              </a:rPr>
              <a:t></a:t>
            </a:r>
            <a:endParaRPr lang="en-US" sz="2000" b="1" dirty="0">
              <a:latin typeface="Segoe UI" panose="020B0502040204020203" pitchFamily="34" charset="0"/>
              <a:cs typeface="Segoe UI" panose="020B0502040204020203" pitchFamily="34" charset="0"/>
            </a:endParaRPr>
          </a:p>
        </p:txBody>
      </p:sp>
      <p:sp>
        <p:nvSpPr>
          <p:cNvPr id="17" name="Rectangle 16"/>
          <p:cNvSpPr/>
          <p:nvPr/>
        </p:nvSpPr>
        <p:spPr>
          <a:xfrm>
            <a:off x="-1" y="262010"/>
            <a:ext cx="8887489"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21" name="Rectangle 20">
            <a:hlinkClick r:id="" action="ppaction://macro?name=Slide12.Games13"/>
          </p:cNvPr>
          <p:cNvSpPr/>
          <p:nvPr/>
        </p:nvSpPr>
        <p:spPr>
          <a:xfrm>
            <a:off x="8630978" y="262010"/>
            <a:ext cx="256511" cy="246888"/>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7" name="TextBox 6">
            <a:hlinkClick r:id="rId9" action="ppaction://hlinksldjump"/>
          </p:cNvPr>
          <p:cNvSpPr txBox="1"/>
          <p:nvPr/>
        </p:nvSpPr>
        <p:spPr>
          <a:xfrm>
            <a:off x="0" y="256558"/>
            <a:ext cx="3558539" cy="261594"/>
          </a:xfrm>
          <a:prstGeom prst="rect">
            <a:avLst/>
          </a:prstGeom>
          <a:noFill/>
        </p:spPr>
        <p:txBody>
          <a:bodyPr wrap="square" lIns="91425" tIns="45712" rIns="91425" bIns="45712" rtlCol="0">
            <a:spAutoFit/>
          </a:bodyPr>
          <a:lstStyle/>
          <a:p>
            <a:r>
              <a:rPr lang="en-US" sz="1100" i="1" dirty="0" smtClean="0">
                <a:solidFill>
                  <a:schemeClr val="bg1"/>
                </a:solidFill>
                <a:latin typeface="Segoe UI" pitchFamily="34" charset="0"/>
                <a:cs typeface="Segoe UI" pitchFamily="34" charset="0"/>
              </a:rPr>
              <a:t>GAMES METROPOLIS – SOCCER STARS</a:t>
            </a:r>
            <a:endParaRPr lang="en-US" sz="1100" i="1" dirty="0">
              <a:solidFill>
                <a:schemeClr val="bg1"/>
              </a:solidFill>
              <a:latin typeface="Segoe UI" pitchFamily="34" charset="0"/>
              <a:cs typeface="Segoe UI" pitchFamily="34" charset="0"/>
            </a:endParaRPr>
          </a:p>
        </p:txBody>
      </p:sp>
      <p:sp>
        <p:nvSpPr>
          <p:cNvPr id="15" name="Rectangle 14">
            <a:hlinkClick r:id="" action="ppaction://macro?name=Slide12.GamesClose"/>
          </p:cNvPr>
          <p:cNvSpPr/>
          <p:nvPr/>
        </p:nvSpPr>
        <p:spPr>
          <a:xfrm>
            <a:off x="8887489" y="262010"/>
            <a:ext cx="256511"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16" name="Rectangle 15"/>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hlinkClick r:id="rId10"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25">
            <a:hlinkClick r:id="rId11"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26">
            <a:hlinkClick r:id="rId12"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27">
            <a:hlinkClick r:id="rId13"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ounded Rectangle 28">
            <a:hlinkClick r:id="rId11"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32" name="Rectangle 31">
            <a:hlinkClick r:id="rId13" action="ppaction://hlinksldjump"/>
          </p:cNvPr>
          <p:cNvSpPr/>
          <p:nvPr/>
        </p:nvSpPr>
        <p:spPr>
          <a:xfrm>
            <a:off x="1193936"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34" name="Picture 33">
            <a:hlinkClick r:id="rId13" action="ppaction://hlinksldjump"/>
          </p:cNvPr>
          <p:cNvPicPr>
            <a:picLocks noChangeAspect="1"/>
          </p:cNvPicPr>
          <p:nvPr/>
        </p:nvPicPr>
        <p:blipFill>
          <a:blip r:embed="rId14"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35" name="Picture 2">
            <a:hlinkClick r:id="rId10" action="ppaction://hlinksldjump"/>
          </p:cNvPr>
          <p:cNvPicPr>
            <a:picLocks noChangeAspect="1" noChangeArrowheads="1"/>
          </p:cNvPicPr>
          <p:nvPr/>
        </p:nvPicPr>
        <p:blipFill>
          <a:blip r:embed="rId15"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36" name="Picture 35">
            <a:hlinkClick r:id="rId12" action="ppaction://hlinksldjump"/>
          </p:cNvPr>
          <p:cNvPicPr>
            <a:picLocks noChangeAspect="1"/>
          </p:cNvPicPr>
          <p:nvPr/>
        </p:nvPicPr>
        <p:blipFill>
          <a:blip r:embed="rId16"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37" name="Picture 36">
            <a:hlinkClick r:id="rId13" action="ppaction://hlinksldjump"/>
          </p:cNvPr>
          <p:cNvPicPr>
            <a:picLocks noChangeAspect="1"/>
          </p:cNvPicPr>
          <p:nvPr/>
        </p:nvPicPr>
        <p:blipFill>
          <a:blip r:embed="rId17"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Tree>
    <p:controls>
      <mc:AlternateContent xmlns:mc="http://schemas.openxmlformats.org/markup-compatibility/2006">
        <mc:Choice xmlns:v="urn:schemas-microsoft-com:vml" Requires="v">
          <p:control spid="41018" name="ShockwaveFlash1" r:id="rId2" imgW="5055805" imgH="3034884"/>
        </mc:Choice>
        <mc:Fallback>
          <p:control name="ShockwaveFlash1" r:id="rId2" imgW="5055805" imgH="3034884">
            <p:pic>
              <p:nvPicPr>
                <p:cNvPr id="0" name="ShockwaveFlash1"/>
                <p:cNvPicPr preferRelativeResize="0">
                  <a:picLocks noChangeArrowheads="1" noChangeShapeType="1"/>
                </p:cNvPicPr>
                <p:nvPr/>
              </p:nvPicPr>
              <p:blipFill>
                <a:blip r:embed="rId18">
                  <a:extLst>
                    <a:ext uri="{28A0092B-C50C-407E-A947-70E740481C1C}">
                      <a14:useLocalDpi xmlns:a14="http://schemas.microsoft.com/office/drawing/2010/main" val="0"/>
                    </a:ext>
                  </a:extLst>
                </a:blip>
                <a:srcRect/>
                <a:stretch>
                  <a:fillRect/>
                </a:stretch>
              </p:blipFill>
              <p:spPr bwMode="auto">
                <a:xfrm>
                  <a:off x="2300288" y="1308100"/>
                  <a:ext cx="5056187" cy="30353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4255802801"/>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bg>
      <p:bgPr>
        <a:blipFill dpi="0" rotWithShape="1">
          <a:blip r:embed="rId5"/>
          <a:srcRect/>
          <a:stretch>
            <a:fillRect/>
          </a:stretch>
        </a:blipFill>
        <a:effectLst/>
      </p:bgPr>
    </p:bg>
    <p:spTree>
      <p:nvGrpSpPr>
        <p:cNvPr id="1" name=""/>
        <p:cNvGrpSpPr/>
        <p:nvPr/>
      </p:nvGrpSpPr>
      <p:grpSpPr>
        <a:xfrm>
          <a:off x="0" y="0"/>
          <a:ext cx="0" cy="0"/>
          <a:chOff x="0" y="0"/>
          <a:chExt cx="0" cy="0"/>
        </a:xfrm>
      </p:grpSpPr>
      <p:sp>
        <p:nvSpPr>
          <p:cNvPr id="11" name="Rectangle 10"/>
          <p:cNvSpPr/>
          <p:nvPr/>
        </p:nvSpPr>
        <p:spPr>
          <a:xfrm>
            <a:off x="530943" y="508898"/>
            <a:ext cx="8613057" cy="4634602"/>
          </a:xfrm>
          <a:prstGeom prst="rect">
            <a:avLst/>
          </a:prstGeom>
          <a:solidFill>
            <a:srgbClr val="1F5132">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92188" y="508898"/>
            <a:ext cx="7693025" cy="4634602"/>
          </a:xfrm>
          <a:prstGeom prst="rect">
            <a:avLst/>
          </a:prstGeom>
          <a:solidFill>
            <a:schemeClr val="bg1">
              <a:lumMod val="95000"/>
            </a:schemeClr>
          </a:solidFill>
          <a:ln>
            <a:noFill/>
          </a:ln>
          <a:effectLst>
            <a:outerShdw blurRad="2032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1" y="387356"/>
            <a:ext cx="530942" cy="4756144"/>
          </a:xfrm>
          <a:prstGeom prst="rect">
            <a:avLst/>
          </a:prstGeom>
          <a:solidFill>
            <a:srgbClr val="00D05E"/>
          </a:solidFill>
          <a:ln w="9525">
            <a:noFill/>
          </a:ln>
          <a:effectLst>
            <a:outerShdw blurRad="101600" dist="38100" sx="99000" sy="990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Oval 13">
            <a:hlinkClick r:id="rId6" action="ppaction://hlinksldjump"/>
          </p:cNvPr>
          <p:cNvSpPr/>
          <p:nvPr/>
        </p:nvSpPr>
        <p:spPr>
          <a:xfrm>
            <a:off x="76689" y="1030419"/>
            <a:ext cx="365760" cy="365760"/>
          </a:xfrm>
          <a:prstGeom prst="ellipse">
            <a:avLst/>
          </a:prstGeom>
          <a:solidFill>
            <a:schemeClr val="bg1">
              <a:lumMod val="9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15" name="Oval 14">
            <a:hlinkClick r:id="rId7" action="ppaction://hlinksldjump"/>
          </p:cNvPr>
          <p:cNvSpPr/>
          <p:nvPr/>
        </p:nvSpPr>
        <p:spPr>
          <a:xfrm>
            <a:off x="76689" y="1481192"/>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pic>
        <p:nvPicPr>
          <p:cNvPr id="20" name="Picture 19">
            <a:hlinkClick r:id="rId6" action="ppaction://hlinksldjump"/>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139391" y="1121280"/>
            <a:ext cx="232957" cy="193564"/>
          </a:xfrm>
          <a:prstGeom prst="rect">
            <a:avLst/>
          </a:prstGeom>
        </p:spPr>
      </p:pic>
      <p:pic>
        <p:nvPicPr>
          <p:cNvPr id="21" name="Picture 20">
            <a:hlinkClick r:id="rId7" action="ppaction://hlinksldjump"/>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125718" y="1532883"/>
            <a:ext cx="262378" cy="262378"/>
          </a:xfrm>
          <a:prstGeom prst="rect">
            <a:avLst/>
          </a:prstGeom>
        </p:spPr>
      </p:pic>
      <p:sp>
        <p:nvSpPr>
          <p:cNvPr id="22" name="Oval 21">
            <a:hlinkClick r:id="rId10" action="ppaction://hlinksldjump"/>
          </p:cNvPr>
          <p:cNvSpPr/>
          <p:nvPr/>
        </p:nvSpPr>
        <p:spPr>
          <a:xfrm>
            <a:off x="76689" y="579646"/>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23" name="TextBox 22">
            <a:hlinkClick r:id="rId10" action="ppaction://hlinksldjump"/>
          </p:cNvPr>
          <p:cNvSpPr txBox="1">
            <a:spLocks noChangeAspect="1"/>
          </p:cNvSpPr>
          <p:nvPr/>
        </p:nvSpPr>
        <p:spPr>
          <a:xfrm>
            <a:off x="144153" y="581766"/>
            <a:ext cx="230832" cy="257697"/>
          </a:xfrm>
          <a:prstGeom prst="rect">
            <a:avLst/>
          </a:prstGeom>
          <a:noFill/>
        </p:spPr>
        <p:txBody>
          <a:bodyPr wrap="none" lIns="0" tIns="0" rIns="0" bIns="0" rtlCol="0" anchor="ctr" anchorCtr="1">
            <a:noAutofit/>
          </a:bodyPr>
          <a:lstStyle/>
          <a:p>
            <a:r>
              <a:rPr lang="en-US" sz="2000" b="1" dirty="0" smtClean="0">
                <a:latin typeface="Segoe UI" panose="020B0502040204020203" pitchFamily="34" charset="0"/>
                <a:cs typeface="Segoe UI" panose="020B0502040204020203" pitchFamily="34" charset="0"/>
                <a:sym typeface="Webdings"/>
              </a:rPr>
              <a:t></a:t>
            </a:r>
            <a:endParaRPr lang="en-US" sz="2000" b="1" dirty="0">
              <a:latin typeface="Segoe UI" panose="020B0502040204020203" pitchFamily="34" charset="0"/>
              <a:cs typeface="Segoe UI" panose="020B0502040204020203" pitchFamily="34" charset="0"/>
            </a:endParaRPr>
          </a:p>
        </p:txBody>
      </p:sp>
      <p:sp>
        <p:nvSpPr>
          <p:cNvPr id="17" name="Rectangle 16"/>
          <p:cNvSpPr/>
          <p:nvPr/>
        </p:nvSpPr>
        <p:spPr>
          <a:xfrm>
            <a:off x="-1" y="262010"/>
            <a:ext cx="8887489"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7" name="TextBox 6">
            <a:hlinkClick r:id="rId10" action="ppaction://hlinksldjump"/>
          </p:cNvPr>
          <p:cNvSpPr txBox="1"/>
          <p:nvPr/>
        </p:nvSpPr>
        <p:spPr>
          <a:xfrm>
            <a:off x="0" y="256558"/>
            <a:ext cx="2941319" cy="261594"/>
          </a:xfrm>
          <a:prstGeom prst="rect">
            <a:avLst/>
          </a:prstGeom>
          <a:noFill/>
        </p:spPr>
        <p:txBody>
          <a:bodyPr wrap="square" lIns="91425" tIns="45712" rIns="91425" bIns="45712" rtlCol="0">
            <a:spAutoFit/>
          </a:bodyPr>
          <a:lstStyle/>
          <a:p>
            <a:r>
              <a:rPr lang="en-US" sz="1100" i="1" dirty="0" smtClean="0">
                <a:solidFill>
                  <a:schemeClr val="bg1"/>
                </a:solidFill>
                <a:latin typeface="Segoe UI" pitchFamily="34" charset="0"/>
                <a:cs typeface="Segoe UI" pitchFamily="34" charset="0"/>
              </a:rPr>
              <a:t>GAMES METROPOLIS - EMPIRE</a:t>
            </a:r>
            <a:endParaRPr lang="en-US" sz="1100" i="1" dirty="0">
              <a:solidFill>
                <a:schemeClr val="bg1"/>
              </a:solidFill>
              <a:latin typeface="Segoe UI" pitchFamily="34" charset="0"/>
              <a:cs typeface="Segoe UI" pitchFamily="34" charset="0"/>
            </a:endParaRPr>
          </a:p>
        </p:txBody>
      </p:sp>
      <p:sp>
        <p:nvSpPr>
          <p:cNvPr id="16" name="Rectangle 15">
            <a:hlinkClick r:id="" action="ppaction://macro?name=Slide12.GamesClose"/>
          </p:cNvPr>
          <p:cNvSpPr/>
          <p:nvPr/>
        </p:nvSpPr>
        <p:spPr>
          <a:xfrm>
            <a:off x="8887489" y="262010"/>
            <a:ext cx="256511"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18" name="Rectangle 17"/>
          <p:cNvSpPr/>
          <p:nvPr/>
        </p:nvSpPr>
        <p:spPr>
          <a:xfrm>
            <a:off x="8630978" y="262010"/>
            <a:ext cx="256511" cy="24688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olidFill>
                  <a:schemeClr val="tx1">
                    <a:lumMod val="75000"/>
                    <a:lumOff val="25000"/>
                  </a:schemeClr>
                </a:solidFill>
                <a:sym typeface="Webdings"/>
              </a:rPr>
              <a:t></a:t>
            </a:r>
            <a:endParaRPr lang="en-US" sz="1050" dirty="0">
              <a:solidFill>
                <a:schemeClr val="tx1">
                  <a:lumMod val="75000"/>
                  <a:lumOff val="25000"/>
                </a:schemeClr>
              </a:solidFill>
            </a:endParaRPr>
          </a:p>
        </p:txBody>
      </p:sp>
      <p:sp>
        <p:nvSpPr>
          <p:cNvPr id="19" name="Rectangle 18"/>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hlinkClick r:id="rId11"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25">
            <a:hlinkClick r:id="rId12"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26">
            <a:hlinkClick r:id="rId13"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27">
            <a:hlinkClick r:id="rId14"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ounded Rectangle 28">
            <a:hlinkClick r:id="rId12"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30" name="Rectangle 29">
            <a:hlinkClick r:id="rId14" action="ppaction://hlinksldjump"/>
          </p:cNvPr>
          <p:cNvSpPr/>
          <p:nvPr/>
        </p:nvSpPr>
        <p:spPr>
          <a:xfrm>
            <a:off x="1193936"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32" name="Picture 31">
            <a:hlinkClick r:id="rId14" action="ppaction://hlinksldjump"/>
          </p:cNvPr>
          <p:cNvPicPr>
            <a:picLocks noChangeAspect="1"/>
          </p:cNvPicPr>
          <p:nvPr/>
        </p:nvPicPr>
        <p:blipFill>
          <a:blip r:embed="rId15"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33" name="Picture 2">
            <a:hlinkClick r:id="rId11" action="ppaction://hlinksldjump"/>
          </p:cNvPr>
          <p:cNvPicPr>
            <a:picLocks noChangeAspect="1" noChangeArrowheads="1"/>
          </p:cNvPicPr>
          <p:nvPr/>
        </p:nvPicPr>
        <p:blipFill>
          <a:blip r:embed="rId16"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34" name="Picture 33">
            <a:hlinkClick r:id="rId13" action="ppaction://hlinksldjump"/>
          </p:cNvPr>
          <p:cNvPicPr>
            <a:picLocks noChangeAspect="1"/>
          </p:cNvPicPr>
          <p:nvPr/>
        </p:nvPicPr>
        <p:blipFill>
          <a:blip r:embed="rId17"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35" name="Picture 34">
            <a:hlinkClick r:id="rId14" action="ppaction://hlinksldjump"/>
          </p:cNvPr>
          <p:cNvPicPr>
            <a:picLocks noChangeAspect="1"/>
          </p:cNvPicPr>
          <p:nvPr/>
        </p:nvPicPr>
        <p:blipFill>
          <a:blip r:embed="rId18"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Tree>
    <p:controls>
      <mc:AlternateContent xmlns:mc="http://schemas.openxmlformats.org/markup-compatibility/2006">
        <mc:Choice xmlns:v="urn:schemas-microsoft-com:vml" Requires="v">
          <p:control spid="42071" name="WebBrowser1" r:id="rId2" imgW="7693200" imgH="4638600"/>
        </mc:Choice>
        <mc:Fallback>
          <p:control name="WebBrowser1" r:id="rId2" imgW="7693200" imgH="4638600">
            <p:pic>
              <p:nvPicPr>
                <p:cNvPr id="0" name="WebBrowser1"/>
                <p:cNvPicPr preferRelativeResize="0">
                  <a:picLocks noChangeArrowheads="1" noChangeShapeType="1"/>
                </p:cNvPicPr>
                <p:nvPr/>
              </p:nvPicPr>
              <p:blipFill>
                <a:blip r:embed="rId19">
                  <a:extLst>
                    <a:ext uri="{28A0092B-C50C-407E-A947-70E740481C1C}">
                      <a14:useLocalDpi xmlns:a14="http://schemas.microsoft.com/office/drawing/2010/main" val="0"/>
                    </a:ext>
                  </a:extLst>
                </a:blip>
                <a:srcRect/>
                <a:stretch>
                  <a:fillRect/>
                </a:stretch>
              </p:blipFill>
              <p:spPr bwMode="auto">
                <a:xfrm>
                  <a:off x="992188" y="504825"/>
                  <a:ext cx="7693025" cy="4638675"/>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42072" name="Label1" r:id="rId3" imgW="200160" imgH="190440"/>
        </mc:Choice>
        <mc:Fallback>
          <p:control name="Label1" r:id="rId3" imgW="200160" imgH="190440">
            <p:pic>
              <p:nvPicPr>
                <p:cNvPr id="0" name="Label1"/>
                <p:cNvPicPr preferRelativeResize="0">
                  <a:picLocks noChangeArrowheads="1" noChangeShapeType="1"/>
                </p:cNvPicPr>
                <p:nvPr/>
              </p:nvPicPr>
              <p:blipFill>
                <a:blip r:embed="rId20">
                  <a:extLst>
                    <a:ext uri="{28A0092B-C50C-407E-A947-70E740481C1C}">
                      <a14:useLocalDpi xmlns:a14="http://schemas.microsoft.com/office/drawing/2010/main" val="0"/>
                    </a:ext>
                  </a:extLst>
                </a:blip>
                <a:srcRect/>
                <a:stretch>
                  <a:fillRect/>
                </a:stretch>
              </p:blipFill>
              <p:spPr bwMode="auto">
                <a:xfrm>
                  <a:off x="-203200" y="0"/>
                  <a:ext cx="203200" cy="490538"/>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2428553124"/>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blipFill dpi="0" rotWithShape="1">
          <a:blip r:embed="rId4"/>
          <a:srcRect/>
          <a:stretch>
            <a:fillRect/>
          </a:stretch>
        </a:blipFill>
        <a:effectLst/>
      </p:bgPr>
    </p:bg>
    <p:spTree>
      <p:nvGrpSpPr>
        <p:cNvPr id="1" name=""/>
        <p:cNvGrpSpPr/>
        <p:nvPr/>
      </p:nvGrpSpPr>
      <p:grpSpPr>
        <a:xfrm>
          <a:off x="0" y="0"/>
          <a:ext cx="0" cy="0"/>
          <a:chOff x="0" y="0"/>
          <a:chExt cx="0" cy="0"/>
        </a:xfrm>
      </p:grpSpPr>
      <p:sp>
        <p:nvSpPr>
          <p:cNvPr id="11" name="Rectangle 10"/>
          <p:cNvSpPr/>
          <p:nvPr/>
        </p:nvSpPr>
        <p:spPr>
          <a:xfrm>
            <a:off x="530943" y="508898"/>
            <a:ext cx="8613057" cy="4634602"/>
          </a:xfrm>
          <a:prstGeom prst="rect">
            <a:avLst/>
          </a:prstGeom>
          <a:solidFill>
            <a:srgbClr val="1F5132">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152089" y="793750"/>
            <a:ext cx="7370763" cy="3995738"/>
          </a:xfrm>
          <a:prstGeom prst="rect">
            <a:avLst/>
          </a:prstGeom>
          <a:solidFill>
            <a:schemeClr val="bg1">
              <a:lumMod val="95000"/>
            </a:schemeClr>
          </a:solidFill>
          <a:ln>
            <a:noFill/>
          </a:ln>
          <a:effectLst>
            <a:outerShdw blurRad="2032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1" y="387356"/>
            <a:ext cx="530942" cy="4756144"/>
          </a:xfrm>
          <a:prstGeom prst="rect">
            <a:avLst/>
          </a:prstGeom>
          <a:solidFill>
            <a:srgbClr val="00D05E"/>
          </a:solidFill>
          <a:ln w="9525">
            <a:noFill/>
          </a:ln>
          <a:effectLst>
            <a:outerShdw blurRad="101600" dist="38100" sx="99000" sy="990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Oval 13">
            <a:hlinkClick r:id="rId5" action="ppaction://hlinksldjump"/>
          </p:cNvPr>
          <p:cNvSpPr/>
          <p:nvPr/>
        </p:nvSpPr>
        <p:spPr>
          <a:xfrm>
            <a:off x="76689" y="1030419"/>
            <a:ext cx="365760" cy="365760"/>
          </a:xfrm>
          <a:prstGeom prst="ellipse">
            <a:avLst/>
          </a:prstGeom>
          <a:solidFill>
            <a:schemeClr val="bg1">
              <a:lumMod val="9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15" name="Oval 14">
            <a:hlinkClick r:id="rId6" action="ppaction://hlinksldjump"/>
          </p:cNvPr>
          <p:cNvSpPr/>
          <p:nvPr/>
        </p:nvSpPr>
        <p:spPr>
          <a:xfrm>
            <a:off x="76689" y="1481192"/>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pic>
        <p:nvPicPr>
          <p:cNvPr id="20" name="Picture 19">
            <a:hlinkClick r:id="rId5" action="ppaction://hlinksldjump"/>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139391" y="1121280"/>
            <a:ext cx="232957" cy="193564"/>
          </a:xfrm>
          <a:prstGeom prst="rect">
            <a:avLst/>
          </a:prstGeom>
        </p:spPr>
      </p:pic>
      <p:pic>
        <p:nvPicPr>
          <p:cNvPr id="21" name="Picture 20">
            <a:hlinkClick r:id="rId6" action="ppaction://hlinksldjump"/>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125718" y="1532883"/>
            <a:ext cx="262378" cy="262378"/>
          </a:xfrm>
          <a:prstGeom prst="rect">
            <a:avLst/>
          </a:prstGeom>
        </p:spPr>
      </p:pic>
      <p:sp>
        <p:nvSpPr>
          <p:cNvPr id="22" name="Oval 21">
            <a:hlinkClick r:id="rId9" action="ppaction://hlinksldjump"/>
          </p:cNvPr>
          <p:cNvSpPr/>
          <p:nvPr/>
        </p:nvSpPr>
        <p:spPr>
          <a:xfrm>
            <a:off x="76689" y="579646"/>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23" name="TextBox 22">
            <a:hlinkClick r:id="rId9" action="ppaction://hlinksldjump"/>
          </p:cNvPr>
          <p:cNvSpPr txBox="1">
            <a:spLocks noChangeAspect="1"/>
          </p:cNvSpPr>
          <p:nvPr/>
        </p:nvSpPr>
        <p:spPr>
          <a:xfrm>
            <a:off x="144153" y="581766"/>
            <a:ext cx="230832" cy="257697"/>
          </a:xfrm>
          <a:prstGeom prst="rect">
            <a:avLst/>
          </a:prstGeom>
          <a:noFill/>
        </p:spPr>
        <p:txBody>
          <a:bodyPr wrap="none" lIns="0" tIns="0" rIns="0" bIns="0" rtlCol="0" anchor="ctr" anchorCtr="1">
            <a:noAutofit/>
          </a:bodyPr>
          <a:lstStyle/>
          <a:p>
            <a:r>
              <a:rPr lang="en-US" sz="2000" b="1" dirty="0" smtClean="0">
                <a:latin typeface="Segoe UI" panose="020B0502040204020203" pitchFamily="34" charset="0"/>
                <a:cs typeface="Segoe UI" panose="020B0502040204020203" pitchFamily="34" charset="0"/>
                <a:sym typeface="Webdings"/>
              </a:rPr>
              <a:t></a:t>
            </a:r>
            <a:endParaRPr lang="en-US" sz="2000" b="1" dirty="0">
              <a:latin typeface="Segoe UI" panose="020B0502040204020203" pitchFamily="34" charset="0"/>
              <a:cs typeface="Segoe UI" panose="020B0502040204020203" pitchFamily="34" charset="0"/>
            </a:endParaRPr>
          </a:p>
        </p:txBody>
      </p:sp>
      <p:sp>
        <p:nvSpPr>
          <p:cNvPr id="17" name="Rectangle 16"/>
          <p:cNvSpPr/>
          <p:nvPr/>
        </p:nvSpPr>
        <p:spPr>
          <a:xfrm>
            <a:off x="-1" y="262010"/>
            <a:ext cx="8887489"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24" name="Rectangle 23">
            <a:hlinkClick r:id="" action="ppaction://macro?name=Slide12.Games15"/>
          </p:cNvPr>
          <p:cNvSpPr/>
          <p:nvPr/>
        </p:nvSpPr>
        <p:spPr>
          <a:xfrm>
            <a:off x="8630978" y="262010"/>
            <a:ext cx="256511" cy="246888"/>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7" name="TextBox 6">
            <a:hlinkClick r:id="rId9" action="ppaction://hlinksldjump"/>
          </p:cNvPr>
          <p:cNvSpPr txBox="1"/>
          <p:nvPr/>
        </p:nvSpPr>
        <p:spPr>
          <a:xfrm>
            <a:off x="0" y="256558"/>
            <a:ext cx="2796539" cy="261594"/>
          </a:xfrm>
          <a:prstGeom prst="rect">
            <a:avLst/>
          </a:prstGeom>
          <a:noFill/>
        </p:spPr>
        <p:txBody>
          <a:bodyPr wrap="square" lIns="91425" tIns="45712" rIns="91425" bIns="45712" rtlCol="0">
            <a:spAutoFit/>
          </a:bodyPr>
          <a:lstStyle/>
          <a:p>
            <a:r>
              <a:rPr lang="en-US" sz="1100" i="1" dirty="0" smtClean="0">
                <a:solidFill>
                  <a:schemeClr val="bg1"/>
                </a:solidFill>
                <a:latin typeface="Segoe UI" pitchFamily="34" charset="0"/>
                <a:cs typeface="Segoe UI" pitchFamily="34" charset="0"/>
              </a:rPr>
              <a:t>GAMES METROPOLIS – BIG FARM</a:t>
            </a:r>
            <a:endParaRPr lang="en-US" sz="1100" i="1" dirty="0">
              <a:solidFill>
                <a:schemeClr val="bg1"/>
              </a:solidFill>
              <a:latin typeface="Segoe UI" pitchFamily="34" charset="0"/>
              <a:cs typeface="Segoe UI" pitchFamily="34" charset="0"/>
            </a:endParaRPr>
          </a:p>
        </p:txBody>
      </p:sp>
      <p:sp>
        <p:nvSpPr>
          <p:cNvPr id="16" name="Rectangle 15">
            <a:hlinkClick r:id="" action="ppaction://macro?name=Slide12.GamesClose"/>
          </p:cNvPr>
          <p:cNvSpPr/>
          <p:nvPr/>
        </p:nvSpPr>
        <p:spPr>
          <a:xfrm>
            <a:off x="8887489" y="262010"/>
            <a:ext cx="256511"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18" name="Rectangle 17"/>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hlinkClick r:id="rId10"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25">
            <a:hlinkClick r:id="rId11"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26">
            <a:hlinkClick r:id="rId12"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27">
            <a:hlinkClick r:id="rId13"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ounded Rectangle 28">
            <a:hlinkClick r:id="rId11"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30" name="Rectangle 29">
            <a:hlinkClick r:id="rId13" action="ppaction://hlinksldjump"/>
          </p:cNvPr>
          <p:cNvSpPr/>
          <p:nvPr/>
        </p:nvSpPr>
        <p:spPr>
          <a:xfrm>
            <a:off x="1193936"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32" name="Picture 31">
            <a:hlinkClick r:id="rId13" action="ppaction://hlinksldjump"/>
          </p:cNvPr>
          <p:cNvPicPr>
            <a:picLocks noChangeAspect="1"/>
          </p:cNvPicPr>
          <p:nvPr/>
        </p:nvPicPr>
        <p:blipFill>
          <a:blip r:embed="rId14"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33" name="Picture 2">
            <a:hlinkClick r:id="rId10" action="ppaction://hlinksldjump"/>
          </p:cNvPr>
          <p:cNvPicPr>
            <a:picLocks noChangeAspect="1" noChangeArrowheads="1"/>
          </p:cNvPicPr>
          <p:nvPr/>
        </p:nvPicPr>
        <p:blipFill>
          <a:blip r:embed="rId15"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34" name="Picture 33">
            <a:hlinkClick r:id="rId12" action="ppaction://hlinksldjump"/>
          </p:cNvPr>
          <p:cNvPicPr>
            <a:picLocks noChangeAspect="1"/>
          </p:cNvPicPr>
          <p:nvPr/>
        </p:nvPicPr>
        <p:blipFill>
          <a:blip r:embed="rId16"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35" name="Picture 34">
            <a:hlinkClick r:id="rId13" action="ppaction://hlinksldjump"/>
          </p:cNvPr>
          <p:cNvPicPr>
            <a:picLocks noChangeAspect="1"/>
          </p:cNvPicPr>
          <p:nvPr/>
        </p:nvPicPr>
        <p:blipFill>
          <a:blip r:embed="rId17"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Tree>
    <p:controls>
      <mc:AlternateContent xmlns:mc="http://schemas.openxmlformats.org/markup-compatibility/2006">
        <mc:Choice xmlns:v="urn:schemas-microsoft-com:vml" Requires="v">
          <p:control spid="39985" name="ShockwaveFlash1" r:id="rId2" imgW="7371429" imgH="3995762"/>
        </mc:Choice>
        <mc:Fallback>
          <p:control name="ShockwaveFlash1" r:id="rId2" imgW="7371429" imgH="3995762">
            <p:pic>
              <p:nvPicPr>
                <p:cNvPr id="0" name="ShockwaveFlash1"/>
                <p:cNvPicPr preferRelativeResize="0">
                  <a:picLocks noChangeArrowheads="1" noChangeShapeType="1"/>
                </p:cNvPicPr>
                <p:nvPr/>
              </p:nvPicPr>
              <p:blipFill>
                <a:blip r:embed="rId18">
                  <a:extLst>
                    <a:ext uri="{28A0092B-C50C-407E-A947-70E740481C1C}">
                      <a14:useLocalDpi xmlns:a14="http://schemas.microsoft.com/office/drawing/2010/main" val="0"/>
                    </a:ext>
                  </a:extLst>
                </a:blip>
                <a:srcRect/>
                <a:stretch>
                  <a:fillRect/>
                </a:stretch>
              </p:blipFill>
              <p:spPr bwMode="auto">
                <a:xfrm>
                  <a:off x="1152525" y="793750"/>
                  <a:ext cx="7370763" cy="3995738"/>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3071347099"/>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bg>
      <p:bgPr>
        <a:blipFill dpi="0" rotWithShape="1">
          <a:blip r:embed="rId4"/>
          <a:srcRect/>
          <a:stretch>
            <a:fillRect/>
          </a:stretch>
        </a:blipFill>
        <a:effectLst/>
      </p:bgPr>
    </p:bg>
    <p:spTree>
      <p:nvGrpSpPr>
        <p:cNvPr id="1" name=""/>
        <p:cNvGrpSpPr/>
        <p:nvPr/>
      </p:nvGrpSpPr>
      <p:grpSpPr>
        <a:xfrm>
          <a:off x="0" y="0"/>
          <a:ext cx="0" cy="0"/>
          <a:chOff x="0" y="0"/>
          <a:chExt cx="0" cy="0"/>
        </a:xfrm>
      </p:grpSpPr>
      <p:sp>
        <p:nvSpPr>
          <p:cNvPr id="11" name="Rectangle 10"/>
          <p:cNvSpPr/>
          <p:nvPr/>
        </p:nvSpPr>
        <p:spPr>
          <a:xfrm>
            <a:off x="530943" y="508898"/>
            <a:ext cx="8613057" cy="4634602"/>
          </a:xfrm>
          <a:prstGeom prst="rect">
            <a:avLst/>
          </a:prstGeom>
          <a:solidFill>
            <a:srgbClr val="1F5132">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254125" y="518423"/>
            <a:ext cx="7472363" cy="4654550"/>
          </a:xfrm>
          <a:prstGeom prst="rect">
            <a:avLst/>
          </a:prstGeom>
          <a:solidFill>
            <a:schemeClr val="bg1">
              <a:lumMod val="95000"/>
            </a:schemeClr>
          </a:solidFill>
          <a:ln>
            <a:noFill/>
          </a:ln>
          <a:effectLst>
            <a:outerShdw blurRad="2032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1" y="387356"/>
            <a:ext cx="530942" cy="4756144"/>
          </a:xfrm>
          <a:prstGeom prst="rect">
            <a:avLst/>
          </a:prstGeom>
          <a:solidFill>
            <a:srgbClr val="00D05E"/>
          </a:solidFill>
          <a:ln w="9525">
            <a:noFill/>
          </a:ln>
          <a:effectLst>
            <a:outerShdw blurRad="101600" dist="38100" sx="99000" sy="990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Oval 13">
            <a:hlinkClick r:id="rId5" action="ppaction://hlinksldjump"/>
          </p:cNvPr>
          <p:cNvSpPr/>
          <p:nvPr/>
        </p:nvSpPr>
        <p:spPr>
          <a:xfrm>
            <a:off x="76689" y="1030419"/>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15" name="Oval 14">
            <a:hlinkClick r:id="rId6" action="ppaction://hlinksldjump"/>
          </p:cNvPr>
          <p:cNvSpPr/>
          <p:nvPr/>
        </p:nvSpPr>
        <p:spPr>
          <a:xfrm>
            <a:off x="76689" y="1481192"/>
            <a:ext cx="365760" cy="365760"/>
          </a:xfrm>
          <a:prstGeom prst="ellipse">
            <a:avLst/>
          </a:prstGeom>
          <a:solidFill>
            <a:schemeClr val="bg1">
              <a:lumMod val="9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pic>
        <p:nvPicPr>
          <p:cNvPr id="18" name="Picture 9"/>
          <p:cNvPicPr>
            <a:picLocks noChangeAspect="1" noChangeArrowheads="1"/>
          </p:cNvPicPr>
          <p:nvPr/>
        </p:nvPicPr>
        <p:blipFill>
          <a:blip r:embed="rId7" cstate="screen">
            <a:extLst>
              <a:ext uri="{28A0092B-C50C-407E-A947-70E740481C1C}">
                <a14:useLocalDpi xmlns:a14="http://schemas.microsoft.com/office/drawing/2010/main"/>
              </a:ext>
            </a:extLst>
          </a:blip>
          <a:stretch>
            <a:fillRect/>
          </a:stretch>
        </p:blipFill>
        <p:spPr bwMode="auto">
          <a:xfrm>
            <a:off x="119561" y="1531088"/>
            <a:ext cx="274692" cy="274692"/>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9">
            <a:hlinkClick r:id="rId5" action="ppaction://hlinksldjump"/>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139391" y="1121280"/>
            <a:ext cx="232957" cy="193564"/>
          </a:xfrm>
          <a:prstGeom prst="rect">
            <a:avLst/>
          </a:prstGeom>
        </p:spPr>
      </p:pic>
      <p:sp>
        <p:nvSpPr>
          <p:cNvPr id="22" name="Oval 21">
            <a:hlinkClick r:id="rId9" action="ppaction://hlinksldjump"/>
          </p:cNvPr>
          <p:cNvSpPr/>
          <p:nvPr/>
        </p:nvSpPr>
        <p:spPr>
          <a:xfrm>
            <a:off x="76689" y="579646"/>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23" name="TextBox 22">
            <a:hlinkClick r:id="rId9" action="ppaction://hlinksldjump"/>
          </p:cNvPr>
          <p:cNvSpPr txBox="1">
            <a:spLocks noChangeAspect="1"/>
          </p:cNvSpPr>
          <p:nvPr/>
        </p:nvSpPr>
        <p:spPr>
          <a:xfrm>
            <a:off x="144153" y="581766"/>
            <a:ext cx="230832" cy="257697"/>
          </a:xfrm>
          <a:prstGeom prst="rect">
            <a:avLst/>
          </a:prstGeom>
          <a:noFill/>
        </p:spPr>
        <p:txBody>
          <a:bodyPr wrap="none" lIns="0" tIns="0" rIns="0" bIns="0" rtlCol="0" anchor="ctr" anchorCtr="1">
            <a:noAutofit/>
          </a:bodyPr>
          <a:lstStyle/>
          <a:p>
            <a:r>
              <a:rPr lang="en-US" sz="2000" b="1" dirty="0" smtClean="0">
                <a:latin typeface="Segoe UI" panose="020B0502040204020203" pitchFamily="34" charset="0"/>
                <a:cs typeface="Segoe UI" panose="020B0502040204020203" pitchFamily="34" charset="0"/>
                <a:sym typeface="Webdings"/>
              </a:rPr>
              <a:t></a:t>
            </a:r>
            <a:endParaRPr lang="en-US" sz="2000" b="1" dirty="0">
              <a:latin typeface="Segoe UI" panose="020B0502040204020203" pitchFamily="34" charset="0"/>
              <a:cs typeface="Segoe UI" panose="020B0502040204020203" pitchFamily="34" charset="0"/>
            </a:endParaRPr>
          </a:p>
        </p:txBody>
      </p:sp>
      <p:sp>
        <p:nvSpPr>
          <p:cNvPr id="17" name="Rectangle 16"/>
          <p:cNvSpPr/>
          <p:nvPr/>
        </p:nvSpPr>
        <p:spPr>
          <a:xfrm>
            <a:off x="-1" y="262010"/>
            <a:ext cx="8887489"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24" name="Rectangle 23">
            <a:hlinkClick r:id="" action="ppaction://macro?name=Slide12.Games16"/>
          </p:cNvPr>
          <p:cNvSpPr/>
          <p:nvPr/>
        </p:nvSpPr>
        <p:spPr>
          <a:xfrm>
            <a:off x="8630978" y="262010"/>
            <a:ext cx="256511" cy="246888"/>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7" name="TextBox 6">
            <a:hlinkClick r:id="rId9" action="ppaction://hlinksldjump"/>
          </p:cNvPr>
          <p:cNvSpPr txBox="1"/>
          <p:nvPr/>
        </p:nvSpPr>
        <p:spPr>
          <a:xfrm>
            <a:off x="0" y="256558"/>
            <a:ext cx="2720339" cy="261594"/>
          </a:xfrm>
          <a:prstGeom prst="rect">
            <a:avLst/>
          </a:prstGeom>
          <a:noFill/>
        </p:spPr>
        <p:txBody>
          <a:bodyPr wrap="square" lIns="91425" tIns="45712" rIns="91425" bIns="45712" rtlCol="0">
            <a:spAutoFit/>
          </a:bodyPr>
          <a:lstStyle/>
          <a:p>
            <a:r>
              <a:rPr lang="en-US" sz="1100" i="1" dirty="0" smtClean="0">
                <a:solidFill>
                  <a:schemeClr val="bg1"/>
                </a:solidFill>
                <a:latin typeface="Segoe UI" pitchFamily="34" charset="0"/>
                <a:cs typeface="Segoe UI" pitchFamily="34" charset="0"/>
              </a:rPr>
              <a:t>GAMES METROPOLIS - HOTCORN</a:t>
            </a:r>
            <a:endParaRPr lang="en-US" sz="1100" i="1" dirty="0">
              <a:solidFill>
                <a:schemeClr val="bg1"/>
              </a:solidFill>
              <a:latin typeface="Segoe UI" pitchFamily="34" charset="0"/>
              <a:cs typeface="Segoe UI" pitchFamily="34" charset="0"/>
            </a:endParaRPr>
          </a:p>
        </p:txBody>
      </p:sp>
      <p:sp>
        <p:nvSpPr>
          <p:cNvPr id="16" name="Rectangle 15">
            <a:hlinkClick r:id="" action="ppaction://macro?name=Slide12.GamesClose"/>
          </p:cNvPr>
          <p:cNvSpPr/>
          <p:nvPr/>
        </p:nvSpPr>
        <p:spPr>
          <a:xfrm>
            <a:off x="8887489" y="262010"/>
            <a:ext cx="256511"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19" name="Rectangle 18"/>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hlinkClick r:id="rId10"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25">
            <a:hlinkClick r:id="rId11"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26">
            <a:hlinkClick r:id="rId12"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27">
            <a:hlinkClick r:id="rId13"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ounded Rectangle 28">
            <a:hlinkClick r:id="rId11"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30" name="Rectangle 29">
            <a:hlinkClick r:id="rId13" action="ppaction://hlinksldjump"/>
          </p:cNvPr>
          <p:cNvSpPr/>
          <p:nvPr/>
        </p:nvSpPr>
        <p:spPr>
          <a:xfrm>
            <a:off x="1193936"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32" name="Picture 31">
            <a:hlinkClick r:id="rId13" action="ppaction://hlinksldjump"/>
          </p:cNvPr>
          <p:cNvPicPr>
            <a:picLocks noChangeAspect="1"/>
          </p:cNvPicPr>
          <p:nvPr/>
        </p:nvPicPr>
        <p:blipFill>
          <a:blip r:embed="rId14"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33" name="Picture 2">
            <a:hlinkClick r:id="rId10" action="ppaction://hlinksldjump"/>
          </p:cNvPr>
          <p:cNvPicPr>
            <a:picLocks noChangeAspect="1" noChangeArrowheads="1"/>
          </p:cNvPicPr>
          <p:nvPr/>
        </p:nvPicPr>
        <p:blipFill>
          <a:blip r:embed="rId15"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34" name="Picture 33">
            <a:hlinkClick r:id="rId12" action="ppaction://hlinksldjump"/>
          </p:cNvPr>
          <p:cNvPicPr>
            <a:picLocks noChangeAspect="1"/>
          </p:cNvPicPr>
          <p:nvPr/>
        </p:nvPicPr>
        <p:blipFill>
          <a:blip r:embed="rId16"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35" name="Picture 34">
            <a:hlinkClick r:id="rId13" action="ppaction://hlinksldjump"/>
          </p:cNvPr>
          <p:cNvPicPr>
            <a:picLocks noChangeAspect="1"/>
          </p:cNvPicPr>
          <p:nvPr/>
        </p:nvPicPr>
        <p:blipFill>
          <a:blip r:embed="rId17"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Tree>
    <p:controls>
      <mc:AlternateContent xmlns:mc="http://schemas.openxmlformats.org/markup-compatibility/2006">
        <mc:Choice xmlns:v="urn:schemas-microsoft-com:vml" Requires="v">
          <p:control spid="43052" name="ShockwaveFlash1" r:id="rId2" imgW="7472237" imgH="4640551"/>
        </mc:Choice>
        <mc:Fallback>
          <p:control name="ShockwaveFlash1" r:id="rId2" imgW="7472237" imgH="4640551">
            <p:pic>
              <p:nvPicPr>
                <p:cNvPr id="0" name="ShockwaveFlash1"/>
                <p:cNvPicPr preferRelativeResize="0">
                  <a:picLocks noChangeArrowheads="1" noChangeShapeType="1"/>
                </p:cNvPicPr>
                <p:nvPr/>
              </p:nvPicPr>
              <p:blipFill>
                <a:blip r:embed="rId18">
                  <a:extLst>
                    <a:ext uri="{28A0092B-C50C-407E-A947-70E740481C1C}">
                      <a14:useLocalDpi xmlns:a14="http://schemas.microsoft.com/office/drawing/2010/main" val="0"/>
                    </a:ext>
                  </a:extLst>
                </a:blip>
                <a:srcRect/>
                <a:stretch>
                  <a:fillRect/>
                </a:stretch>
              </p:blipFill>
              <p:spPr bwMode="auto">
                <a:xfrm>
                  <a:off x="1254125" y="512763"/>
                  <a:ext cx="7472363" cy="4640262"/>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779666614"/>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bg>
      <p:bgPr>
        <a:blipFill dpi="0" rotWithShape="1">
          <a:blip r:embed="rId4"/>
          <a:srcRect/>
          <a:stretch>
            <a:fillRect/>
          </a:stretch>
        </a:blipFill>
        <a:effectLst/>
      </p:bgPr>
    </p:bg>
    <p:spTree>
      <p:nvGrpSpPr>
        <p:cNvPr id="1" name=""/>
        <p:cNvGrpSpPr/>
        <p:nvPr/>
      </p:nvGrpSpPr>
      <p:grpSpPr>
        <a:xfrm>
          <a:off x="0" y="0"/>
          <a:ext cx="0" cy="0"/>
          <a:chOff x="0" y="0"/>
          <a:chExt cx="0" cy="0"/>
        </a:xfrm>
      </p:grpSpPr>
      <p:sp>
        <p:nvSpPr>
          <p:cNvPr id="12" name="Rectangle 11"/>
          <p:cNvSpPr/>
          <p:nvPr/>
        </p:nvSpPr>
        <p:spPr>
          <a:xfrm>
            <a:off x="530943" y="508898"/>
            <a:ext cx="8613057" cy="4634602"/>
          </a:xfrm>
          <a:prstGeom prst="rect">
            <a:avLst/>
          </a:prstGeom>
          <a:solidFill>
            <a:srgbClr val="1F5132">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1782763" y="507999"/>
            <a:ext cx="6129337" cy="4635499"/>
          </a:xfrm>
          <a:prstGeom prst="rect">
            <a:avLst/>
          </a:prstGeom>
          <a:solidFill>
            <a:schemeClr val="bg1">
              <a:lumMod val="95000"/>
            </a:schemeClr>
          </a:solidFill>
          <a:ln>
            <a:noFill/>
          </a:ln>
          <a:effectLst>
            <a:outerShdw blurRad="2032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1" y="387356"/>
            <a:ext cx="530942" cy="4756144"/>
          </a:xfrm>
          <a:prstGeom prst="rect">
            <a:avLst/>
          </a:prstGeom>
          <a:solidFill>
            <a:srgbClr val="00D05E"/>
          </a:solidFill>
          <a:ln w="9525">
            <a:noFill/>
          </a:ln>
          <a:effectLst>
            <a:outerShdw blurRad="101600" dist="38100" sx="99000" sy="990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Oval 14">
            <a:hlinkClick r:id="rId5" action="ppaction://hlinksldjump"/>
          </p:cNvPr>
          <p:cNvSpPr/>
          <p:nvPr/>
        </p:nvSpPr>
        <p:spPr>
          <a:xfrm>
            <a:off x="76689" y="1030419"/>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16" name="Oval 15"/>
          <p:cNvSpPr/>
          <p:nvPr/>
        </p:nvSpPr>
        <p:spPr>
          <a:xfrm>
            <a:off x="76689" y="1481192"/>
            <a:ext cx="365760" cy="365760"/>
          </a:xfrm>
          <a:prstGeom prst="ellipse">
            <a:avLst/>
          </a:prstGeom>
          <a:solidFill>
            <a:schemeClr val="bg1">
              <a:lumMod val="9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pic>
        <p:nvPicPr>
          <p:cNvPr id="19" name="Picture 9"/>
          <p:cNvPicPr>
            <a:picLocks noChangeAspect="1" noChangeArrowheads="1"/>
          </p:cNvPicPr>
          <p:nvPr/>
        </p:nvPicPr>
        <p:blipFill>
          <a:blip r:embed="rId6" cstate="screen">
            <a:extLst>
              <a:ext uri="{28A0092B-C50C-407E-A947-70E740481C1C}">
                <a14:useLocalDpi xmlns:a14="http://schemas.microsoft.com/office/drawing/2010/main"/>
              </a:ext>
            </a:extLst>
          </a:blip>
          <a:stretch>
            <a:fillRect/>
          </a:stretch>
        </p:blipFill>
        <p:spPr bwMode="auto">
          <a:xfrm>
            <a:off x="119561" y="1531088"/>
            <a:ext cx="274692" cy="274692"/>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0">
            <a:hlinkClick r:id="rId5" action="ppaction://hlinksldjump"/>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139391" y="1121280"/>
            <a:ext cx="232957" cy="193564"/>
          </a:xfrm>
          <a:prstGeom prst="rect">
            <a:avLst/>
          </a:prstGeom>
        </p:spPr>
      </p:pic>
      <p:sp>
        <p:nvSpPr>
          <p:cNvPr id="23" name="Oval 22">
            <a:hlinkClick r:id="rId8" action="ppaction://hlinksldjump"/>
          </p:cNvPr>
          <p:cNvSpPr/>
          <p:nvPr/>
        </p:nvSpPr>
        <p:spPr>
          <a:xfrm>
            <a:off x="76689" y="579646"/>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24" name="TextBox 23">
            <a:hlinkClick r:id="rId8" action="ppaction://hlinksldjump"/>
          </p:cNvPr>
          <p:cNvSpPr txBox="1">
            <a:spLocks noChangeAspect="1"/>
          </p:cNvSpPr>
          <p:nvPr/>
        </p:nvSpPr>
        <p:spPr>
          <a:xfrm>
            <a:off x="144153" y="581766"/>
            <a:ext cx="230832" cy="257697"/>
          </a:xfrm>
          <a:prstGeom prst="rect">
            <a:avLst/>
          </a:prstGeom>
          <a:noFill/>
        </p:spPr>
        <p:txBody>
          <a:bodyPr wrap="none" lIns="0" tIns="0" rIns="0" bIns="0" rtlCol="0" anchor="ctr" anchorCtr="1">
            <a:noAutofit/>
          </a:bodyPr>
          <a:lstStyle/>
          <a:p>
            <a:r>
              <a:rPr lang="en-US" sz="2000" b="1" dirty="0" smtClean="0">
                <a:latin typeface="Segoe UI" panose="020B0502040204020203" pitchFamily="34" charset="0"/>
                <a:cs typeface="Segoe UI" panose="020B0502040204020203" pitchFamily="34" charset="0"/>
                <a:sym typeface="Webdings"/>
              </a:rPr>
              <a:t></a:t>
            </a:r>
            <a:endParaRPr lang="en-US" sz="2000" b="1" dirty="0">
              <a:latin typeface="Segoe UI" panose="020B0502040204020203" pitchFamily="34" charset="0"/>
              <a:cs typeface="Segoe UI" panose="020B0502040204020203" pitchFamily="34" charset="0"/>
            </a:endParaRPr>
          </a:p>
        </p:txBody>
      </p:sp>
      <p:sp>
        <p:nvSpPr>
          <p:cNvPr id="18" name="Rectangle 17"/>
          <p:cNvSpPr/>
          <p:nvPr/>
        </p:nvSpPr>
        <p:spPr>
          <a:xfrm>
            <a:off x="-1" y="262010"/>
            <a:ext cx="8887489"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25" name="Rectangle 24">
            <a:hlinkClick r:id="" action="ppaction://macro?name=Slide12.Games17"/>
          </p:cNvPr>
          <p:cNvSpPr/>
          <p:nvPr/>
        </p:nvSpPr>
        <p:spPr>
          <a:xfrm>
            <a:off x="8630978" y="262010"/>
            <a:ext cx="256511" cy="246888"/>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7" name="TextBox 6">
            <a:hlinkClick r:id="rId8" action="ppaction://hlinksldjump"/>
          </p:cNvPr>
          <p:cNvSpPr txBox="1"/>
          <p:nvPr/>
        </p:nvSpPr>
        <p:spPr>
          <a:xfrm>
            <a:off x="0" y="256558"/>
            <a:ext cx="4175760" cy="261594"/>
          </a:xfrm>
          <a:prstGeom prst="rect">
            <a:avLst/>
          </a:prstGeom>
          <a:noFill/>
        </p:spPr>
        <p:txBody>
          <a:bodyPr wrap="square" lIns="91425" tIns="45712" rIns="91425" bIns="45712" rtlCol="0">
            <a:spAutoFit/>
          </a:bodyPr>
          <a:lstStyle/>
          <a:p>
            <a:r>
              <a:rPr lang="en-US" sz="1100" i="1" dirty="0" smtClean="0">
                <a:solidFill>
                  <a:schemeClr val="bg1"/>
                </a:solidFill>
                <a:latin typeface="Segoe UI" pitchFamily="34" charset="0"/>
                <a:cs typeface="Segoe UI" pitchFamily="34" charset="0"/>
              </a:rPr>
              <a:t>GAMES METROPOLIS – ANOTHER BOX OF HOTCORN</a:t>
            </a:r>
            <a:endParaRPr lang="en-US" sz="1100" i="1" dirty="0">
              <a:solidFill>
                <a:schemeClr val="bg1"/>
              </a:solidFill>
              <a:latin typeface="Segoe UI" pitchFamily="34" charset="0"/>
              <a:cs typeface="Segoe UI" pitchFamily="34" charset="0"/>
            </a:endParaRPr>
          </a:p>
        </p:txBody>
      </p:sp>
      <p:sp>
        <p:nvSpPr>
          <p:cNvPr id="17" name="Rectangle 16">
            <a:hlinkClick r:id="" action="ppaction://macro?name=Slide12.GamesClose"/>
          </p:cNvPr>
          <p:cNvSpPr/>
          <p:nvPr/>
        </p:nvSpPr>
        <p:spPr>
          <a:xfrm>
            <a:off x="8887489" y="262010"/>
            <a:ext cx="256511"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20" name="Rectangle 19"/>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25">
            <a:hlinkClick r:id="rId9"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26">
            <a:hlinkClick r:id="rId10"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27">
            <a:hlinkClick r:id="rId11"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ectangle 28">
            <a:hlinkClick r:id="rId12"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Rounded Rectangle 29">
            <a:hlinkClick r:id="rId10"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31" name="Rectangle 30">
            <a:hlinkClick r:id="rId12" action="ppaction://hlinksldjump"/>
          </p:cNvPr>
          <p:cNvSpPr/>
          <p:nvPr/>
        </p:nvSpPr>
        <p:spPr>
          <a:xfrm>
            <a:off x="1193936"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33" name="Picture 32">
            <a:hlinkClick r:id="rId12" action="ppaction://hlinksldjump"/>
          </p:cNvPr>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34" name="Picture 2">
            <a:hlinkClick r:id="rId9" action="ppaction://hlinksldjump"/>
          </p:cNvPr>
          <p:cNvPicPr>
            <a:picLocks noChangeAspect="1" noChangeArrowheads="1"/>
          </p:cNvPicPr>
          <p:nvPr/>
        </p:nvPicPr>
        <p:blipFill>
          <a:blip r:embed="rId14"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35" name="Picture 34">
            <a:hlinkClick r:id="rId11" action="ppaction://hlinksldjump"/>
          </p:cNvPr>
          <p:cNvPicPr>
            <a:picLocks noChangeAspect="1"/>
          </p:cNvPicPr>
          <p:nvPr/>
        </p:nvPicPr>
        <p:blipFill>
          <a:blip r:embed="rId15"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36" name="Picture 35">
            <a:hlinkClick r:id="rId12" action="ppaction://hlinksldjump"/>
          </p:cNvPr>
          <p:cNvPicPr>
            <a:picLocks noChangeAspect="1"/>
          </p:cNvPicPr>
          <p:nvPr/>
        </p:nvPicPr>
        <p:blipFill>
          <a:blip r:embed="rId16"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Tree>
    <p:controls>
      <mc:AlternateContent xmlns:mc="http://schemas.openxmlformats.org/markup-compatibility/2006">
        <mc:Choice xmlns:v="urn:schemas-microsoft-com:vml" Requires="v">
          <p:control spid="44080" name="ShockwaveFlash1" r:id="rId2" imgW="6130090" imgH="4635643"/>
        </mc:Choice>
        <mc:Fallback>
          <p:control name="ShockwaveFlash1" r:id="rId2" imgW="6130090" imgH="4635643">
            <p:pic>
              <p:nvPicPr>
                <p:cNvPr id="0" name="ShockwaveFlash1"/>
                <p:cNvPicPr preferRelativeResize="0">
                  <a:picLocks noChangeArrowheads="1" noChangeShapeType="1"/>
                </p:cNvPicPr>
                <p:nvPr/>
              </p:nvPicPr>
              <p:blipFill>
                <a:blip r:embed="rId17">
                  <a:extLst>
                    <a:ext uri="{28A0092B-C50C-407E-A947-70E740481C1C}">
                      <a14:useLocalDpi xmlns:a14="http://schemas.microsoft.com/office/drawing/2010/main" val="0"/>
                    </a:ext>
                  </a:extLst>
                </a:blip>
                <a:srcRect/>
                <a:stretch>
                  <a:fillRect/>
                </a:stretch>
              </p:blipFill>
              <p:spPr bwMode="auto">
                <a:xfrm>
                  <a:off x="1782763" y="508000"/>
                  <a:ext cx="6129337" cy="46355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3334954666"/>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bg>
      <p:bgPr>
        <a:blipFill dpi="0" rotWithShape="1">
          <a:blip r:embed="rId4"/>
          <a:srcRect/>
          <a:stretch>
            <a:fillRect/>
          </a:stretch>
        </a:blipFill>
        <a:effectLst/>
      </p:bgPr>
    </p:bg>
    <p:spTree>
      <p:nvGrpSpPr>
        <p:cNvPr id="1" name=""/>
        <p:cNvGrpSpPr/>
        <p:nvPr/>
      </p:nvGrpSpPr>
      <p:grpSpPr>
        <a:xfrm>
          <a:off x="0" y="0"/>
          <a:ext cx="0" cy="0"/>
          <a:chOff x="0" y="0"/>
          <a:chExt cx="0" cy="0"/>
        </a:xfrm>
      </p:grpSpPr>
      <p:sp>
        <p:nvSpPr>
          <p:cNvPr id="12" name="Rectangle 11"/>
          <p:cNvSpPr/>
          <p:nvPr/>
        </p:nvSpPr>
        <p:spPr>
          <a:xfrm>
            <a:off x="530943" y="508898"/>
            <a:ext cx="8613057" cy="4634602"/>
          </a:xfrm>
          <a:prstGeom prst="rect">
            <a:avLst/>
          </a:prstGeom>
          <a:solidFill>
            <a:srgbClr val="1F5132">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1772802" y="508001"/>
            <a:ext cx="6129337" cy="4635499"/>
          </a:xfrm>
          <a:prstGeom prst="rect">
            <a:avLst/>
          </a:prstGeom>
          <a:solidFill>
            <a:schemeClr val="bg1">
              <a:lumMod val="95000"/>
            </a:schemeClr>
          </a:solidFill>
          <a:ln>
            <a:noFill/>
          </a:ln>
          <a:effectLst>
            <a:outerShdw blurRad="2032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1" y="387356"/>
            <a:ext cx="530942" cy="4756144"/>
          </a:xfrm>
          <a:prstGeom prst="rect">
            <a:avLst/>
          </a:prstGeom>
          <a:solidFill>
            <a:srgbClr val="00D05E"/>
          </a:solidFill>
          <a:ln w="9525">
            <a:noFill/>
          </a:ln>
          <a:effectLst>
            <a:outerShdw blurRad="101600" dist="38100" sx="99000" sy="990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Oval 14">
            <a:hlinkClick r:id="rId5" action="ppaction://hlinksldjump"/>
          </p:cNvPr>
          <p:cNvSpPr/>
          <p:nvPr/>
        </p:nvSpPr>
        <p:spPr>
          <a:xfrm>
            <a:off x="76689" y="1030419"/>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16" name="Oval 15"/>
          <p:cNvSpPr/>
          <p:nvPr/>
        </p:nvSpPr>
        <p:spPr>
          <a:xfrm>
            <a:off x="76689" y="1481192"/>
            <a:ext cx="365760" cy="365760"/>
          </a:xfrm>
          <a:prstGeom prst="ellipse">
            <a:avLst/>
          </a:prstGeom>
          <a:solidFill>
            <a:schemeClr val="bg1">
              <a:lumMod val="9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pic>
        <p:nvPicPr>
          <p:cNvPr id="19" name="Picture 9"/>
          <p:cNvPicPr>
            <a:picLocks noChangeAspect="1" noChangeArrowheads="1"/>
          </p:cNvPicPr>
          <p:nvPr/>
        </p:nvPicPr>
        <p:blipFill>
          <a:blip r:embed="rId6" cstate="screen">
            <a:extLst>
              <a:ext uri="{28A0092B-C50C-407E-A947-70E740481C1C}">
                <a14:useLocalDpi xmlns:a14="http://schemas.microsoft.com/office/drawing/2010/main"/>
              </a:ext>
            </a:extLst>
          </a:blip>
          <a:stretch>
            <a:fillRect/>
          </a:stretch>
        </p:blipFill>
        <p:spPr bwMode="auto">
          <a:xfrm>
            <a:off x="119561" y="1531088"/>
            <a:ext cx="274692" cy="274692"/>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0">
            <a:hlinkClick r:id="rId5" action="ppaction://hlinksldjump"/>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139391" y="1121280"/>
            <a:ext cx="232957" cy="193564"/>
          </a:xfrm>
          <a:prstGeom prst="rect">
            <a:avLst/>
          </a:prstGeom>
        </p:spPr>
      </p:pic>
      <p:sp>
        <p:nvSpPr>
          <p:cNvPr id="23" name="Oval 22">
            <a:hlinkClick r:id="rId8" action="ppaction://hlinksldjump"/>
          </p:cNvPr>
          <p:cNvSpPr/>
          <p:nvPr/>
        </p:nvSpPr>
        <p:spPr>
          <a:xfrm>
            <a:off x="76689" y="579646"/>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24" name="TextBox 23">
            <a:hlinkClick r:id="rId8" action="ppaction://hlinksldjump"/>
          </p:cNvPr>
          <p:cNvSpPr txBox="1">
            <a:spLocks noChangeAspect="1"/>
          </p:cNvSpPr>
          <p:nvPr/>
        </p:nvSpPr>
        <p:spPr>
          <a:xfrm>
            <a:off x="144153" y="581766"/>
            <a:ext cx="230832" cy="257697"/>
          </a:xfrm>
          <a:prstGeom prst="rect">
            <a:avLst/>
          </a:prstGeom>
          <a:noFill/>
        </p:spPr>
        <p:txBody>
          <a:bodyPr wrap="none" lIns="0" tIns="0" rIns="0" bIns="0" rtlCol="0" anchor="ctr" anchorCtr="1">
            <a:noAutofit/>
          </a:bodyPr>
          <a:lstStyle/>
          <a:p>
            <a:r>
              <a:rPr lang="en-US" sz="2000" b="1" dirty="0" smtClean="0">
                <a:latin typeface="Segoe UI" panose="020B0502040204020203" pitchFamily="34" charset="0"/>
                <a:cs typeface="Segoe UI" panose="020B0502040204020203" pitchFamily="34" charset="0"/>
                <a:sym typeface="Webdings"/>
              </a:rPr>
              <a:t></a:t>
            </a:r>
            <a:endParaRPr lang="en-US" sz="2000" b="1" dirty="0">
              <a:latin typeface="Segoe UI" panose="020B0502040204020203" pitchFamily="34" charset="0"/>
              <a:cs typeface="Segoe UI" panose="020B0502040204020203" pitchFamily="34" charset="0"/>
            </a:endParaRPr>
          </a:p>
        </p:txBody>
      </p:sp>
      <p:sp>
        <p:nvSpPr>
          <p:cNvPr id="18" name="Rectangle 17"/>
          <p:cNvSpPr/>
          <p:nvPr/>
        </p:nvSpPr>
        <p:spPr>
          <a:xfrm>
            <a:off x="-1" y="262010"/>
            <a:ext cx="8887489"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25" name="Rectangle 24">
            <a:hlinkClick r:id="" action="ppaction://macro?name=Slide12.Games18"/>
          </p:cNvPr>
          <p:cNvSpPr/>
          <p:nvPr/>
        </p:nvSpPr>
        <p:spPr>
          <a:xfrm>
            <a:off x="8630978" y="262010"/>
            <a:ext cx="256511" cy="246888"/>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7" name="TextBox 6">
            <a:hlinkClick r:id="rId8" action="ppaction://hlinksldjump"/>
          </p:cNvPr>
          <p:cNvSpPr txBox="1"/>
          <p:nvPr/>
        </p:nvSpPr>
        <p:spPr>
          <a:xfrm>
            <a:off x="0" y="256558"/>
            <a:ext cx="3162299" cy="261594"/>
          </a:xfrm>
          <a:prstGeom prst="rect">
            <a:avLst/>
          </a:prstGeom>
          <a:noFill/>
        </p:spPr>
        <p:txBody>
          <a:bodyPr wrap="square" lIns="91425" tIns="45712" rIns="91425" bIns="45712" rtlCol="0">
            <a:spAutoFit/>
          </a:bodyPr>
          <a:lstStyle/>
          <a:p>
            <a:r>
              <a:rPr lang="en-US" sz="1100" i="1" dirty="0" smtClean="0">
                <a:solidFill>
                  <a:schemeClr val="bg1"/>
                </a:solidFill>
                <a:latin typeface="Segoe UI" pitchFamily="34" charset="0"/>
                <a:cs typeface="Segoe UI" pitchFamily="34" charset="0"/>
              </a:rPr>
              <a:t>GAMES METROPOLIS - BLOONS</a:t>
            </a:r>
            <a:endParaRPr lang="en-US" sz="1100" i="1" dirty="0">
              <a:solidFill>
                <a:schemeClr val="bg1"/>
              </a:solidFill>
              <a:latin typeface="Segoe UI" pitchFamily="34" charset="0"/>
              <a:cs typeface="Segoe UI" pitchFamily="34" charset="0"/>
            </a:endParaRPr>
          </a:p>
        </p:txBody>
      </p:sp>
      <p:sp>
        <p:nvSpPr>
          <p:cNvPr id="17" name="Rectangle 16">
            <a:hlinkClick r:id="" action="ppaction://macro?name=Slide12.GamesClose"/>
          </p:cNvPr>
          <p:cNvSpPr/>
          <p:nvPr/>
        </p:nvSpPr>
        <p:spPr>
          <a:xfrm>
            <a:off x="8887489" y="262010"/>
            <a:ext cx="256511"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20" name="Rectangle 19"/>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25">
            <a:hlinkClick r:id="rId9"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26">
            <a:hlinkClick r:id="rId10"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27">
            <a:hlinkClick r:id="rId11"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ectangle 28">
            <a:hlinkClick r:id="rId12"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Rounded Rectangle 29">
            <a:hlinkClick r:id="rId10"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31" name="Rectangle 30">
            <a:hlinkClick r:id="rId12" action="ppaction://hlinksldjump"/>
          </p:cNvPr>
          <p:cNvSpPr/>
          <p:nvPr/>
        </p:nvSpPr>
        <p:spPr>
          <a:xfrm>
            <a:off x="1193936"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33" name="Picture 32">
            <a:hlinkClick r:id="rId12" action="ppaction://hlinksldjump"/>
          </p:cNvPr>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34" name="Picture 2">
            <a:hlinkClick r:id="rId9" action="ppaction://hlinksldjump"/>
          </p:cNvPr>
          <p:cNvPicPr>
            <a:picLocks noChangeAspect="1" noChangeArrowheads="1"/>
          </p:cNvPicPr>
          <p:nvPr/>
        </p:nvPicPr>
        <p:blipFill>
          <a:blip r:embed="rId14"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35" name="Picture 34">
            <a:hlinkClick r:id="rId11" action="ppaction://hlinksldjump"/>
          </p:cNvPr>
          <p:cNvPicPr>
            <a:picLocks noChangeAspect="1"/>
          </p:cNvPicPr>
          <p:nvPr/>
        </p:nvPicPr>
        <p:blipFill>
          <a:blip r:embed="rId15"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36" name="Picture 35">
            <a:hlinkClick r:id="rId12" action="ppaction://hlinksldjump"/>
          </p:cNvPr>
          <p:cNvPicPr>
            <a:picLocks noChangeAspect="1"/>
          </p:cNvPicPr>
          <p:nvPr/>
        </p:nvPicPr>
        <p:blipFill>
          <a:blip r:embed="rId16"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Tree>
    <p:controls>
      <mc:AlternateContent xmlns:mc="http://schemas.openxmlformats.org/markup-compatibility/2006">
        <mc:Choice xmlns:v="urn:schemas-microsoft-com:vml" Requires="v">
          <p:control spid="45099" name="ShockwaveFlash1" r:id="rId2" imgW="6130090" imgH="4635643"/>
        </mc:Choice>
        <mc:Fallback>
          <p:control name="ShockwaveFlash1" r:id="rId2" imgW="6130090" imgH="4635643">
            <p:pic>
              <p:nvPicPr>
                <p:cNvPr id="0" name="ShockwaveFlash1"/>
                <p:cNvPicPr preferRelativeResize="0">
                  <a:picLocks noChangeArrowheads="1" noChangeShapeType="1"/>
                </p:cNvPicPr>
                <p:nvPr/>
              </p:nvPicPr>
              <p:blipFill>
                <a:blip r:embed="rId17">
                  <a:extLst>
                    <a:ext uri="{28A0092B-C50C-407E-A947-70E740481C1C}">
                      <a14:useLocalDpi xmlns:a14="http://schemas.microsoft.com/office/drawing/2010/main" val="0"/>
                    </a:ext>
                  </a:extLst>
                </a:blip>
                <a:srcRect/>
                <a:stretch>
                  <a:fillRect/>
                </a:stretch>
              </p:blipFill>
              <p:spPr bwMode="auto">
                <a:xfrm>
                  <a:off x="1773238" y="508000"/>
                  <a:ext cx="6129337" cy="46355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2917446017"/>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bg>
      <p:bgPr>
        <a:blipFill dpi="0" rotWithShape="1">
          <a:blip r:embed="rId4"/>
          <a:srcRect/>
          <a:stretch>
            <a:fillRect/>
          </a:stretch>
        </a:blipFill>
        <a:effectLst/>
      </p:bgPr>
    </p:bg>
    <p:spTree>
      <p:nvGrpSpPr>
        <p:cNvPr id="1" name=""/>
        <p:cNvGrpSpPr/>
        <p:nvPr/>
      </p:nvGrpSpPr>
      <p:grpSpPr>
        <a:xfrm>
          <a:off x="0" y="0"/>
          <a:ext cx="0" cy="0"/>
          <a:chOff x="0" y="0"/>
          <a:chExt cx="0" cy="0"/>
        </a:xfrm>
      </p:grpSpPr>
      <p:sp>
        <p:nvSpPr>
          <p:cNvPr id="12" name="Rectangle 11"/>
          <p:cNvSpPr/>
          <p:nvPr/>
        </p:nvSpPr>
        <p:spPr>
          <a:xfrm>
            <a:off x="530943" y="508898"/>
            <a:ext cx="8613057" cy="4634602"/>
          </a:xfrm>
          <a:prstGeom prst="rect">
            <a:avLst/>
          </a:prstGeom>
          <a:solidFill>
            <a:srgbClr val="1F5132">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1772802" y="508000"/>
            <a:ext cx="6129337" cy="4635499"/>
          </a:xfrm>
          <a:prstGeom prst="rect">
            <a:avLst/>
          </a:prstGeom>
          <a:solidFill>
            <a:schemeClr val="bg1">
              <a:lumMod val="95000"/>
            </a:schemeClr>
          </a:solidFill>
          <a:ln>
            <a:noFill/>
          </a:ln>
          <a:effectLst>
            <a:outerShdw blurRad="2032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1" y="387356"/>
            <a:ext cx="530942" cy="4756144"/>
          </a:xfrm>
          <a:prstGeom prst="rect">
            <a:avLst/>
          </a:prstGeom>
          <a:solidFill>
            <a:srgbClr val="00D05E"/>
          </a:solidFill>
          <a:ln w="9525">
            <a:noFill/>
          </a:ln>
          <a:effectLst>
            <a:outerShdw blurRad="101600" dist="38100" sx="99000" sy="990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Oval 14">
            <a:hlinkClick r:id="rId5" action="ppaction://hlinksldjump"/>
          </p:cNvPr>
          <p:cNvSpPr/>
          <p:nvPr/>
        </p:nvSpPr>
        <p:spPr>
          <a:xfrm>
            <a:off x="76689" y="1030419"/>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16" name="Oval 15"/>
          <p:cNvSpPr/>
          <p:nvPr/>
        </p:nvSpPr>
        <p:spPr>
          <a:xfrm>
            <a:off x="76689" y="1481192"/>
            <a:ext cx="365760" cy="365760"/>
          </a:xfrm>
          <a:prstGeom prst="ellipse">
            <a:avLst/>
          </a:prstGeom>
          <a:solidFill>
            <a:schemeClr val="bg1">
              <a:lumMod val="9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pic>
        <p:nvPicPr>
          <p:cNvPr id="19" name="Picture 9"/>
          <p:cNvPicPr>
            <a:picLocks noChangeAspect="1" noChangeArrowheads="1"/>
          </p:cNvPicPr>
          <p:nvPr/>
        </p:nvPicPr>
        <p:blipFill>
          <a:blip r:embed="rId6" cstate="screen">
            <a:extLst>
              <a:ext uri="{28A0092B-C50C-407E-A947-70E740481C1C}">
                <a14:useLocalDpi xmlns:a14="http://schemas.microsoft.com/office/drawing/2010/main"/>
              </a:ext>
            </a:extLst>
          </a:blip>
          <a:stretch>
            <a:fillRect/>
          </a:stretch>
        </p:blipFill>
        <p:spPr bwMode="auto">
          <a:xfrm>
            <a:off x="119561" y="1531088"/>
            <a:ext cx="274692" cy="274692"/>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0">
            <a:hlinkClick r:id="rId5" action="ppaction://hlinksldjump"/>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139391" y="1121280"/>
            <a:ext cx="232957" cy="193564"/>
          </a:xfrm>
          <a:prstGeom prst="rect">
            <a:avLst/>
          </a:prstGeom>
        </p:spPr>
      </p:pic>
      <p:sp>
        <p:nvSpPr>
          <p:cNvPr id="23" name="Oval 22">
            <a:hlinkClick r:id="rId8" action="ppaction://hlinksldjump"/>
          </p:cNvPr>
          <p:cNvSpPr/>
          <p:nvPr/>
        </p:nvSpPr>
        <p:spPr>
          <a:xfrm>
            <a:off x="76689" y="579646"/>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24" name="TextBox 23">
            <a:hlinkClick r:id="rId8" action="ppaction://hlinksldjump"/>
          </p:cNvPr>
          <p:cNvSpPr txBox="1">
            <a:spLocks noChangeAspect="1"/>
          </p:cNvSpPr>
          <p:nvPr/>
        </p:nvSpPr>
        <p:spPr>
          <a:xfrm>
            <a:off x="144153" y="581766"/>
            <a:ext cx="230832" cy="257697"/>
          </a:xfrm>
          <a:prstGeom prst="rect">
            <a:avLst/>
          </a:prstGeom>
          <a:noFill/>
        </p:spPr>
        <p:txBody>
          <a:bodyPr wrap="none" lIns="0" tIns="0" rIns="0" bIns="0" rtlCol="0" anchor="ctr" anchorCtr="1">
            <a:noAutofit/>
          </a:bodyPr>
          <a:lstStyle/>
          <a:p>
            <a:r>
              <a:rPr lang="en-US" sz="2000" b="1" dirty="0" smtClean="0">
                <a:latin typeface="Segoe UI" panose="020B0502040204020203" pitchFamily="34" charset="0"/>
                <a:cs typeface="Segoe UI" panose="020B0502040204020203" pitchFamily="34" charset="0"/>
                <a:sym typeface="Webdings"/>
              </a:rPr>
              <a:t></a:t>
            </a:r>
            <a:endParaRPr lang="en-US" sz="2000" b="1" dirty="0">
              <a:latin typeface="Segoe UI" panose="020B0502040204020203" pitchFamily="34" charset="0"/>
              <a:cs typeface="Segoe UI" panose="020B0502040204020203" pitchFamily="34" charset="0"/>
            </a:endParaRPr>
          </a:p>
        </p:txBody>
      </p:sp>
      <p:sp>
        <p:nvSpPr>
          <p:cNvPr id="26" name="Rectangle 25"/>
          <p:cNvSpPr/>
          <p:nvPr/>
        </p:nvSpPr>
        <p:spPr>
          <a:xfrm>
            <a:off x="-1" y="262010"/>
            <a:ext cx="8887489"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28" name="Rectangle 27">
            <a:hlinkClick r:id="" action="ppaction://macro?name=Slide12.Games19"/>
          </p:cNvPr>
          <p:cNvSpPr/>
          <p:nvPr/>
        </p:nvSpPr>
        <p:spPr>
          <a:xfrm>
            <a:off x="8630978" y="262010"/>
            <a:ext cx="256511" cy="246888"/>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7" name="TextBox 6">
            <a:hlinkClick r:id="rId8" action="ppaction://hlinksldjump"/>
          </p:cNvPr>
          <p:cNvSpPr txBox="1"/>
          <p:nvPr/>
        </p:nvSpPr>
        <p:spPr>
          <a:xfrm>
            <a:off x="0" y="256558"/>
            <a:ext cx="4571999" cy="261594"/>
          </a:xfrm>
          <a:prstGeom prst="rect">
            <a:avLst/>
          </a:prstGeom>
          <a:noFill/>
        </p:spPr>
        <p:txBody>
          <a:bodyPr wrap="square" lIns="91425" tIns="45712" rIns="91425" bIns="45712" rtlCol="0">
            <a:spAutoFit/>
          </a:bodyPr>
          <a:lstStyle/>
          <a:p>
            <a:r>
              <a:rPr lang="en-US" sz="1100" i="1" dirty="0" smtClean="0">
                <a:solidFill>
                  <a:schemeClr val="bg1"/>
                </a:solidFill>
                <a:latin typeface="Segoe UI" pitchFamily="34" charset="0"/>
                <a:cs typeface="Segoe UI" pitchFamily="34" charset="0"/>
              </a:rPr>
              <a:t>GAMES METROPOLIS – SAS: ZOMBIE ASSAULT II</a:t>
            </a:r>
            <a:endParaRPr lang="en-US" sz="1100" i="1" dirty="0">
              <a:solidFill>
                <a:schemeClr val="bg1"/>
              </a:solidFill>
              <a:latin typeface="Segoe UI" pitchFamily="34" charset="0"/>
              <a:cs typeface="Segoe UI" pitchFamily="34" charset="0"/>
            </a:endParaRPr>
          </a:p>
        </p:txBody>
      </p:sp>
      <p:sp>
        <p:nvSpPr>
          <p:cNvPr id="17" name="Rectangle 16">
            <a:hlinkClick r:id="" action="ppaction://macro?name=Slide12.GamesClose"/>
          </p:cNvPr>
          <p:cNvSpPr/>
          <p:nvPr/>
        </p:nvSpPr>
        <p:spPr>
          <a:xfrm>
            <a:off x="8887489" y="262010"/>
            <a:ext cx="256511"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18" name="Rectangle 17"/>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hlinkClick r:id="rId9"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hlinkClick r:id="rId10"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26">
            <a:hlinkClick r:id="rId11"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ectangle 28">
            <a:hlinkClick r:id="rId12"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Rounded Rectangle 29">
            <a:hlinkClick r:id="rId10"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31" name="Rectangle 30">
            <a:hlinkClick r:id="rId12" action="ppaction://hlinksldjump"/>
          </p:cNvPr>
          <p:cNvSpPr/>
          <p:nvPr/>
        </p:nvSpPr>
        <p:spPr>
          <a:xfrm>
            <a:off x="1193936"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33" name="Picture 32">
            <a:hlinkClick r:id="rId12" action="ppaction://hlinksldjump"/>
          </p:cNvPr>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34" name="Picture 2">
            <a:hlinkClick r:id="rId9" action="ppaction://hlinksldjump"/>
          </p:cNvPr>
          <p:cNvPicPr>
            <a:picLocks noChangeAspect="1" noChangeArrowheads="1"/>
          </p:cNvPicPr>
          <p:nvPr/>
        </p:nvPicPr>
        <p:blipFill>
          <a:blip r:embed="rId14"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35" name="Picture 34">
            <a:hlinkClick r:id="rId11" action="ppaction://hlinksldjump"/>
          </p:cNvPr>
          <p:cNvPicPr>
            <a:picLocks noChangeAspect="1"/>
          </p:cNvPicPr>
          <p:nvPr/>
        </p:nvPicPr>
        <p:blipFill>
          <a:blip r:embed="rId15"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36" name="Picture 35">
            <a:hlinkClick r:id="rId12" action="ppaction://hlinksldjump"/>
          </p:cNvPr>
          <p:cNvPicPr>
            <a:picLocks noChangeAspect="1"/>
          </p:cNvPicPr>
          <p:nvPr/>
        </p:nvPicPr>
        <p:blipFill>
          <a:blip r:embed="rId16"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Tree>
    <p:controls>
      <mc:AlternateContent xmlns:mc="http://schemas.openxmlformats.org/markup-compatibility/2006">
        <mc:Choice xmlns:v="urn:schemas-microsoft-com:vml" Requires="v">
          <p:control spid="46123" name="ShockwaveFlash1" r:id="rId2" imgW="6130090" imgH="4635643"/>
        </mc:Choice>
        <mc:Fallback>
          <p:control name="ShockwaveFlash1" r:id="rId2" imgW="6130090" imgH="4635643">
            <p:pic>
              <p:nvPicPr>
                <p:cNvPr id="0" name="ShockwaveFlash1"/>
                <p:cNvPicPr preferRelativeResize="0">
                  <a:picLocks noChangeArrowheads="1" noChangeShapeType="1"/>
                </p:cNvPicPr>
                <p:nvPr/>
              </p:nvPicPr>
              <p:blipFill>
                <a:blip r:embed="rId17">
                  <a:extLst>
                    <a:ext uri="{28A0092B-C50C-407E-A947-70E740481C1C}">
                      <a14:useLocalDpi xmlns:a14="http://schemas.microsoft.com/office/drawing/2010/main" val="0"/>
                    </a:ext>
                  </a:extLst>
                </a:blip>
                <a:srcRect/>
                <a:stretch>
                  <a:fillRect/>
                </a:stretch>
              </p:blipFill>
              <p:spPr bwMode="auto">
                <a:xfrm>
                  <a:off x="1773238" y="508000"/>
                  <a:ext cx="6129337" cy="46355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1588275606"/>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107" name="Rectangle 106"/>
          <p:cNvSpPr/>
          <p:nvPr/>
        </p:nvSpPr>
        <p:spPr>
          <a:xfrm>
            <a:off x="5639012" y="427618"/>
            <a:ext cx="1695238" cy="680371"/>
          </a:xfrm>
          <a:prstGeom prst="rect">
            <a:avLst/>
          </a:prstGeom>
          <a:solidFill>
            <a:schemeClr val="bg1">
              <a:lumMod val="85000"/>
            </a:schemeClr>
          </a:solidFill>
          <a:ln>
            <a:noFill/>
          </a:ln>
          <a:effectLst>
            <a:outerShdw blurRad="2032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 name="Rectangle 107"/>
          <p:cNvSpPr/>
          <p:nvPr/>
        </p:nvSpPr>
        <p:spPr>
          <a:xfrm>
            <a:off x="5639012" y="1386920"/>
            <a:ext cx="1695238" cy="680371"/>
          </a:xfrm>
          <a:prstGeom prst="rect">
            <a:avLst/>
          </a:prstGeom>
          <a:solidFill>
            <a:schemeClr val="bg1">
              <a:lumMod val="85000"/>
            </a:schemeClr>
          </a:solidFill>
          <a:ln>
            <a:noFill/>
          </a:ln>
          <a:effectLst>
            <a:outerShdw blurRad="2032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9" name="Rectangle 108"/>
          <p:cNvSpPr/>
          <p:nvPr/>
        </p:nvSpPr>
        <p:spPr>
          <a:xfrm>
            <a:off x="5639012" y="2344055"/>
            <a:ext cx="1695238" cy="680371"/>
          </a:xfrm>
          <a:prstGeom prst="rect">
            <a:avLst/>
          </a:prstGeom>
          <a:solidFill>
            <a:schemeClr val="bg1">
              <a:lumMod val="85000"/>
            </a:schemeClr>
          </a:solidFill>
          <a:ln>
            <a:noFill/>
          </a:ln>
          <a:effectLst>
            <a:outerShdw blurRad="2032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0" name="Rectangle 109"/>
          <p:cNvSpPr/>
          <p:nvPr/>
        </p:nvSpPr>
        <p:spPr>
          <a:xfrm>
            <a:off x="5639012" y="3301190"/>
            <a:ext cx="1695238" cy="680371"/>
          </a:xfrm>
          <a:prstGeom prst="rect">
            <a:avLst/>
          </a:prstGeom>
          <a:solidFill>
            <a:schemeClr val="bg1">
              <a:lumMod val="85000"/>
            </a:schemeClr>
          </a:solidFill>
          <a:ln>
            <a:noFill/>
          </a:ln>
          <a:effectLst>
            <a:outerShdw blurRad="2032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Rectangle 99"/>
          <p:cNvSpPr/>
          <p:nvPr/>
        </p:nvSpPr>
        <p:spPr>
          <a:xfrm>
            <a:off x="3714962" y="427618"/>
            <a:ext cx="1695238" cy="680371"/>
          </a:xfrm>
          <a:prstGeom prst="rect">
            <a:avLst/>
          </a:prstGeom>
          <a:solidFill>
            <a:schemeClr val="bg1">
              <a:lumMod val="85000"/>
            </a:schemeClr>
          </a:solidFill>
          <a:ln>
            <a:noFill/>
          </a:ln>
          <a:effectLst>
            <a:outerShdw blurRad="2032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1771862" y="1385295"/>
            <a:ext cx="1695238" cy="680371"/>
          </a:xfrm>
          <a:prstGeom prst="rect">
            <a:avLst/>
          </a:prstGeom>
          <a:solidFill>
            <a:schemeClr val="bg1">
              <a:lumMod val="85000"/>
            </a:schemeClr>
          </a:solidFill>
          <a:ln>
            <a:noFill/>
          </a:ln>
          <a:effectLst>
            <a:outerShdw blurRad="2032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1" name="Rectangle 90"/>
          <p:cNvSpPr/>
          <p:nvPr/>
        </p:nvSpPr>
        <p:spPr>
          <a:xfrm>
            <a:off x="1771862" y="2342972"/>
            <a:ext cx="1695238" cy="680371"/>
          </a:xfrm>
          <a:prstGeom prst="rect">
            <a:avLst/>
          </a:prstGeom>
          <a:solidFill>
            <a:schemeClr val="bg1">
              <a:lumMod val="85000"/>
            </a:schemeClr>
          </a:solidFill>
          <a:ln>
            <a:noFill/>
          </a:ln>
          <a:effectLst>
            <a:outerShdw blurRad="2032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 name="Rectangle 91"/>
          <p:cNvSpPr/>
          <p:nvPr/>
        </p:nvSpPr>
        <p:spPr>
          <a:xfrm>
            <a:off x="1771862" y="3300649"/>
            <a:ext cx="1695238" cy="680371"/>
          </a:xfrm>
          <a:prstGeom prst="rect">
            <a:avLst/>
          </a:prstGeom>
          <a:solidFill>
            <a:schemeClr val="bg1">
              <a:lumMod val="85000"/>
            </a:schemeClr>
          </a:solidFill>
          <a:ln>
            <a:noFill/>
          </a:ln>
          <a:effectLst>
            <a:outerShdw blurRad="2032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3" name="Rectangle 92"/>
          <p:cNvSpPr/>
          <p:nvPr/>
        </p:nvSpPr>
        <p:spPr>
          <a:xfrm>
            <a:off x="1762714" y="4258326"/>
            <a:ext cx="1695238" cy="680371"/>
          </a:xfrm>
          <a:prstGeom prst="rect">
            <a:avLst/>
          </a:prstGeom>
          <a:solidFill>
            <a:schemeClr val="bg1">
              <a:lumMod val="85000"/>
            </a:schemeClr>
          </a:solidFill>
          <a:ln>
            <a:noFill/>
          </a:ln>
          <a:effectLst>
            <a:outerShdw blurRad="2032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Rectangle 95"/>
          <p:cNvSpPr/>
          <p:nvPr/>
        </p:nvSpPr>
        <p:spPr>
          <a:xfrm>
            <a:off x="3714962" y="1386920"/>
            <a:ext cx="1695238" cy="680371"/>
          </a:xfrm>
          <a:prstGeom prst="rect">
            <a:avLst/>
          </a:prstGeom>
          <a:solidFill>
            <a:schemeClr val="bg1">
              <a:lumMod val="85000"/>
            </a:schemeClr>
          </a:solidFill>
          <a:ln>
            <a:noFill/>
          </a:ln>
          <a:effectLst>
            <a:outerShdw blurRad="2032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Rectangle 96"/>
          <p:cNvSpPr/>
          <p:nvPr/>
        </p:nvSpPr>
        <p:spPr>
          <a:xfrm>
            <a:off x="3714962" y="2344055"/>
            <a:ext cx="1695238" cy="680371"/>
          </a:xfrm>
          <a:prstGeom prst="rect">
            <a:avLst/>
          </a:prstGeom>
          <a:solidFill>
            <a:schemeClr val="bg1">
              <a:lumMod val="85000"/>
            </a:schemeClr>
          </a:solidFill>
          <a:ln>
            <a:noFill/>
          </a:ln>
          <a:effectLst>
            <a:outerShdw blurRad="2032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Rectangle 97"/>
          <p:cNvSpPr/>
          <p:nvPr/>
        </p:nvSpPr>
        <p:spPr>
          <a:xfrm>
            <a:off x="3714962" y="3301190"/>
            <a:ext cx="1695238" cy="680371"/>
          </a:xfrm>
          <a:prstGeom prst="rect">
            <a:avLst/>
          </a:prstGeom>
          <a:solidFill>
            <a:schemeClr val="bg1">
              <a:lumMod val="85000"/>
            </a:schemeClr>
          </a:solidFill>
          <a:ln>
            <a:noFill/>
          </a:ln>
          <a:effectLst>
            <a:outerShdw blurRad="2032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9" name="Rectangle 98"/>
          <p:cNvSpPr/>
          <p:nvPr/>
        </p:nvSpPr>
        <p:spPr>
          <a:xfrm>
            <a:off x="3705814" y="4258326"/>
            <a:ext cx="1695238" cy="680371"/>
          </a:xfrm>
          <a:prstGeom prst="rect">
            <a:avLst/>
          </a:prstGeom>
          <a:solidFill>
            <a:schemeClr val="bg1">
              <a:lumMod val="85000"/>
            </a:schemeClr>
          </a:solidFill>
          <a:ln>
            <a:noFill/>
          </a:ln>
          <a:effectLst>
            <a:outerShdw blurRad="2032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1771862" y="427618"/>
            <a:ext cx="1695238" cy="680371"/>
          </a:xfrm>
          <a:prstGeom prst="rect">
            <a:avLst/>
          </a:prstGeom>
          <a:solidFill>
            <a:schemeClr val="bg1">
              <a:lumMod val="85000"/>
            </a:schemeClr>
          </a:solidFill>
          <a:ln>
            <a:noFill/>
          </a:ln>
          <a:effectLst>
            <a:outerShdw blurRad="2032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hlinkClick r:id="rId3"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a:hlinkClick r:id="rId4"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hlinkClick r:id="rId5"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hlinkClick r:id="rId6"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hlinkClick r:id="rId6" action="ppaction://hlinksldjump"/>
          </p:cNvPr>
          <p:cNvSpPr/>
          <p:nvPr/>
        </p:nvSpPr>
        <p:spPr>
          <a:xfrm>
            <a:off x="1193936"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14" name="Picture 13">
            <a:hlinkClick r:id="rId6" action="ppaction://hlinksldjump"/>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15" name="Picture 2">
            <a:hlinkClick r:id="rId3" action="ppaction://hlinksldjump"/>
          </p:cNvPr>
          <p:cNvPicPr>
            <a:picLocks noChangeAspect="1" noChangeArrowheads="1"/>
          </p:cNvPicPr>
          <p:nvPr/>
        </p:nvPicPr>
        <p:blipFill>
          <a:blip r:embed="rId8"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16" name="Picture 15">
            <a:hlinkClick r:id="rId5" action="ppaction://hlinksldjump"/>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17" name="Picture 16">
            <a:hlinkClick r:id="rId6" action="ppaction://hlinksldjump"/>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
        <p:nvSpPr>
          <p:cNvPr id="18" name="Rounded Rectangle 17">
            <a:hlinkClick r:id="rId4"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grpSp>
        <p:nvGrpSpPr>
          <p:cNvPr id="125" name="Group 124"/>
          <p:cNvGrpSpPr/>
          <p:nvPr/>
        </p:nvGrpSpPr>
        <p:grpSpPr>
          <a:xfrm>
            <a:off x="3795489" y="507199"/>
            <a:ext cx="1534184" cy="521208"/>
            <a:chOff x="253984" y="509367"/>
            <a:chExt cx="1534184" cy="521208"/>
          </a:xfrm>
        </p:grpSpPr>
        <p:grpSp>
          <p:nvGrpSpPr>
            <p:cNvPr id="19" name="Group 18"/>
            <p:cNvGrpSpPr/>
            <p:nvPr/>
          </p:nvGrpSpPr>
          <p:grpSpPr>
            <a:xfrm>
              <a:off x="253984" y="509367"/>
              <a:ext cx="521208" cy="521208"/>
              <a:chOff x="3199166" y="2303661"/>
              <a:chExt cx="516674" cy="516674"/>
            </a:xfrm>
            <a:effectLst/>
          </p:grpSpPr>
          <p:sp>
            <p:nvSpPr>
              <p:cNvPr id="20" name="Rectangle 19">
                <a:hlinkClick r:id="rId11" action="ppaction://hlinksldjump"/>
              </p:cNvPr>
              <p:cNvSpPr>
                <a:spLocks noChangeAspect="1"/>
              </p:cNvSpPr>
              <p:nvPr/>
            </p:nvSpPr>
            <p:spPr>
              <a:xfrm>
                <a:off x="3199166" y="2303661"/>
                <a:ext cx="516674" cy="516674"/>
              </a:xfrm>
              <a:prstGeom prst="rect">
                <a:avLst/>
              </a:prstGeom>
              <a:gradFill>
                <a:gsLst>
                  <a:gs pos="0">
                    <a:srgbClr val="3BA0BB"/>
                  </a:gs>
                  <a:gs pos="100000">
                    <a:schemeClr val="accent5">
                      <a:lumMod val="7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grpSp>
            <p:nvGrpSpPr>
              <p:cNvPr id="21" name="Group 20"/>
              <p:cNvGrpSpPr>
                <a:grpSpLocks noChangeAspect="1"/>
              </p:cNvGrpSpPr>
              <p:nvPr/>
            </p:nvGrpSpPr>
            <p:grpSpPr>
              <a:xfrm>
                <a:off x="3314985" y="2408517"/>
                <a:ext cx="285036" cy="306962"/>
                <a:chOff x="-410055" y="1539839"/>
                <a:chExt cx="760095" cy="818564"/>
              </a:xfrm>
              <a:solidFill>
                <a:schemeClr val="bg1"/>
              </a:solidFill>
            </p:grpSpPr>
            <p:sp>
              <p:nvSpPr>
                <p:cNvPr id="22" name="Parallelogram 21">
                  <a:hlinkClick r:id="rId11" action="ppaction://hlinksldjump"/>
                </p:cNvPr>
                <p:cNvSpPr/>
                <p:nvPr/>
              </p:nvSpPr>
              <p:spPr>
                <a:xfrm>
                  <a:off x="-172238" y="1539839"/>
                  <a:ext cx="261139" cy="818564"/>
                </a:xfrm>
                <a:prstGeom prst="parallelogram">
                  <a:avLst>
                    <a:gd name="adj" fmla="val 50617"/>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Parallelogram 22">
                  <a:hlinkClick r:id="rId11" action="ppaction://hlinksldjump"/>
                </p:cNvPr>
                <p:cNvSpPr/>
                <p:nvPr/>
              </p:nvSpPr>
              <p:spPr>
                <a:xfrm>
                  <a:off x="-172238" y="1598308"/>
                  <a:ext cx="522278" cy="760095"/>
                </a:xfrm>
                <a:prstGeom prst="parallelogram">
                  <a:avLst>
                    <a:gd name="adj" fmla="val 77964"/>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Parallelogram 23">
                  <a:hlinkClick r:id="rId11" action="ppaction://hlinksldjump"/>
                </p:cNvPr>
                <p:cNvSpPr/>
                <p:nvPr/>
              </p:nvSpPr>
              <p:spPr>
                <a:xfrm flipH="1">
                  <a:off x="-410055" y="1744480"/>
                  <a:ext cx="334389" cy="613923"/>
                </a:xfrm>
                <a:prstGeom prst="parallelogram">
                  <a:avLst>
                    <a:gd name="adj" fmla="val 73920"/>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
          <p:nvSpPr>
            <p:cNvPr id="81" name="TextBox 80"/>
            <p:cNvSpPr txBox="1"/>
            <p:nvPr/>
          </p:nvSpPr>
          <p:spPr>
            <a:xfrm>
              <a:off x="810015" y="615143"/>
              <a:ext cx="978153" cy="276999"/>
            </a:xfrm>
            <a:prstGeom prst="rect">
              <a:avLst/>
            </a:prstGeom>
            <a:noFill/>
          </p:spPr>
          <p:txBody>
            <a:bodyPr wrap="none" rtlCol="0">
              <a:spAutoFit/>
            </a:bodyPr>
            <a:lstStyle/>
            <a:p>
              <a:r>
                <a:rPr lang="en-US" sz="1200" dirty="0" err="1" smtClean="0">
                  <a:latin typeface="Segoe UI" panose="020B0502040204020203" pitchFamily="34" charset="0"/>
                  <a:cs typeface="Segoe UI" panose="020B0502040204020203" pitchFamily="34" charset="0"/>
                </a:rPr>
                <a:t>MindMemo</a:t>
              </a:r>
              <a:endParaRPr lang="en-US" sz="1200" dirty="0">
                <a:latin typeface="Segoe UI" panose="020B0502040204020203" pitchFamily="34" charset="0"/>
                <a:cs typeface="Segoe UI" panose="020B0502040204020203" pitchFamily="34" charset="0"/>
              </a:endParaRPr>
            </a:p>
          </p:txBody>
        </p:sp>
      </p:grpSp>
      <p:grpSp>
        <p:nvGrpSpPr>
          <p:cNvPr id="126" name="Group 125"/>
          <p:cNvGrpSpPr/>
          <p:nvPr/>
        </p:nvGrpSpPr>
        <p:grpSpPr>
          <a:xfrm>
            <a:off x="5726103" y="1469925"/>
            <a:ext cx="1516743" cy="521208"/>
            <a:chOff x="253984" y="1466501"/>
            <a:chExt cx="1516743" cy="521208"/>
          </a:xfrm>
        </p:grpSpPr>
        <p:grpSp>
          <p:nvGrpSpPr>
            <p:cNvPr id="25" name="Group 24"/>
            <p:cNvGrpSpPr/>
            <p:nvPr/>
          </p:nvGrpSpPr>
          <p:grpSpPr>
            <a:xfrm>
              <a:off x="253984" y="1466501"/>
              <a:ext cx="521208" cy="521208"/>
              <a:chOff x="3789987" y="2303661"/>
              <a:chExt cx="516674" cy="516674"/>
            </a:xfrm>
            <a:effectLst/>
          </p:grpSpPr>
          <p:sp>
            <p:nvSpPr>
              <p:cNvPr id="26" name="Rectangle 25">
                <a:hlinkClick r:id="" action="ppaction://macro?name=Slide13.Touchdown"/>
              </p:cNvPr>
              <p:cNvSpPr>
                <a:spLocks noChangeAspect="1"/>
              </p:cNvSpPr>
              <p:nvPr/>
            </p:nvSpPr>
            <p:spPr>
              <a:xfrm>
                <a:off x="3789987" y="2303661"/>
                <a:ext cx="516674" cy="516674"/>
              </a:xfrm>
              <a:prstGeom prst="rect">
                <a:avLst/>
              </a:prstGeom>
              <a:gradFill>
                <a:gsLst>
                  <a:gs pos="0">
                    <a:srgbClr val="FF3350"/>
                  </a:gs>
                  <a:gs pos="100000">
                    <a:srgbClr val="FF1D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grpSp>
            <p:nvGrpSpPr>
              <p:cNvPr id="27" name="Group 26"/>
              <p:cNvGrpSpPr>
                <a:grpSpLocks noChangeAspect="1"/>
              </p:cNvGrpSpPr>
              <p:nvPr/>
            </p:nvGrpSpPr>
            <p:grpSpPr>
              <a:xfrm>
                <a:off x="3914748" y="2413434"/>
                <a:ext cx="267151" cy="302046"/>
                <a:chOff x="3904475" y="2407211"/>
                <a:chExt cx="287699" cy="325278"/>
              </a:xfrm>
            </p:grpSpPr>
            <p:sp>
              <p:nvSpPr>
                <p:cNvPr id="28" name="Chevron 27">
                  <a:hlinkClick r:id="" action="ppaction://macro?name=Slide13.Touchdown"/>
                </p:cNvPr>
                <p:cNvSpPr/>
                <p:nvPr/>
              </p:nvSpPr>
              <p:spPr>
                <a:xfrm rot="5400000">
                  <a:off x="3939898" y="2371789"/>
                  <a:ext cx="216853" cy="287698"/>
                </a:xfrm>
                <a:prstGeom prst="chevron">
                  <a:avLst>
                    <a:gd name="adj" fmla="val 5477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9" name="Chevron 28">
                  <a:hlinkClick r:id="" action="ppaction://macro?name=Slide13.Touchdown"/>
                </p:cNvPr>
                <p:cNvSpPr/>
                <p:nvPr/>
              </p:nvSpPr>
              <p:spPr>
                <a:xfrm rot="5400000">
                  <a:off x="3925129" y="2465445"/>
                  <a:ext cx="246390" cy="287698"/>
                </a:xfrm>
                <a:prstGeom prst="chevron">
                  <a:avLst>
                    <a:gd name="adj" fmla="val 7280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grpSp>
        <p:sp>
          <p:nvSpPr>
            <p:cNvPr id="112" name="TextBox 111"/>
            <p:cNvSpPr txBox="1"/>
            <p:nvPr/>
          </p:nvSpPr>
          <p:spPr>
            <a:xfrm>
              <a:off x="810015" y="1586979"/>
              <a:ext cx="960712" cy="276999"/>
            </a:xfrm>
            <a:prstGeom prst="rect">
              <a:avLst/>
            </a:prstGeom>
            <a:noFill/>
          </p:spPr>
          <p:txBody>
            <a:bodyPr wrap="none" rtlCol="0">
              <a:spAutoFit/>
            </a:bodyPr>
            <a:lstStyle/>
            <a:p>
              <a:r>
                <a:rPr lang="en-US" sz="1200" dirty="0" smtClean="0">
                  <a:latin typeface="Segoe UI" panose="020B0502040204020203" pitchFamily="34" charset="0"/>
                  <a:cs typeface="Segoe UI" panose="020B0502040204020203" pitchFamily="34" charset="0"/>
                </a:rPr>
                <a:t>Touchdown</a:t>
              </a:r>
              <a:endParaRPr lang="en-US" sz="1200" dirty="0">
                <a:latin typeface="Segoe UI" panose="020B0502040204020203" pitchFamily="34" charset="0"/>
                <a:cs typeface="Segoe UI" panose="020B0502040204020203" pitchFamily="34" charset="0"/>
              </a:endParaRPr>
            </a:p>
          </p:txBody>
        </p:sp>
      </p:grpSp>
      <p:grpSp>
        <p:nvGrpSpPr>
          <p:cNvPr id="127" name="Group 126"/>
          <p:cNvGrpSpPr/>
          <p:nvPr/>
        </p:nvGrpSpPr>
        <p:grpSpPr>
          <a:xfrm>
            <a:off x="3795489" y="4337907"/>
            <a:ext cx="1355424" cy="521208"/>
            <a:chOff x="248783" y="2423636"/>
            <a:chExt cx="1355424" cy="521208"/>
          </a:xfrm>
        </p:grpSpPr>
        <p:grpSp>
          <p:nvGrpSpPr>
            <p:cNvPr id="79" name="Group 78"/>
            <p:cNvGrpSpPr/>
            <p:nvPr/>
          </p:nvGrpSpPr>
          <p:grpSpPr>
            <a:xfrm>
              <a:off x="248783" y="2423636"/>
              <a:ext cx="521208" cy="521208"/>
              <a:chOff x="3246663" y="1886573"/>
              <a:chExt cx="516674" cy="516674"/>
            </a:xfrm>
          </p:grpSpPr>
          <p:sp>
            <p:nvSpPr>
              <p:cNvPr id="34" name="Rectangle 33">
                <a:hlinkClick r:id="rId12" action="ppaction://hlinksldjump"/>
              </p:cNvPr>
              <p:cNvSpPr>
                <a:spLocks noChangeAspect="1"/>
              </p:cNvSpPr>
              <p:nvPr/>
            </p:nvSpPr>
            <p:spPr>
              <a:xfrm>
                <a:off x="3246663" y="1886573"/>
                <a:ext cx="516674" cy="516674"/>
              </a:xfrm>
              <a:prstGeom prst="rect">
                <a:avLst/>
              </a:prstGeom>
              <a:gradFill>
                <a:gsLst>
                  <a:gs pos="0">
                    <a:srgbClr val="8439BD"/>
                  </a:gs>
                  <a:gs pos="100000">
                    <a:srgbClr val="7030A0"/>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grpSp>
            <p:nvGrpSpPr>
              <p:cNvPr id="76" name="Group 75"/>
              <p:cNvGrpSpPr>
                <a:grpSpLocks noChangeAspect="1"/>
              </p:cNvGrpSpPr>
              <p:nvPr/>
            </p:nvGrpSpPr>
            <p:grpSpPr>
              <a:xfrm>
                <a:off x="3357244" y="1997736"/>
                <a:ext cx="285036" cy="285036"/>
                <a:chOff x="876525" y="1629507"/>
                <a:chExt cx="3366589" cy="3366589"/>
              </a:xfrm>
              <a:solidFill>
                <a:schemeClr val="bg1"/>
              </a:solidFill>
            </p:grpSpPr>
            <p:sp>
              <p:nvSpPr>
                <p:cNvPr id="77" name="Frame 76">
                  <a:hlinkClick r:id="rId12" action="ppaction://hlinksldjump"/>
                </p:cNvPr>
                <p:cNvSpPr>
                  <a:spLocks noChangeAspect="1"/>
                </p:cNvSpPr>
                <p:nvPr/>
              </p:nvSpPr>
              <p:spPr>
                <a:xfrm>
                  <a:off x="876525" y="1629507"/>
                  <a:ext cx="3366589" cy="3366589"/>
                </a:xfrm>
                <a:prstGeom prst="frame">
                  <a:avLst>
                    <a:gd name="adj1" fmla="val 197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8" name="Oval 77">
                  <a:hlinkClick r:id="rId12" action="ppaction://hlinksldjump"/>
                </p:cNvPr>
                <p:cNvSpPr/>
                <p:nvPr/>
              </p:nvSpPr>
              <p:spPr>
                <a:xfrm>
                  <a:off x="1429194" y="2205219"/>
                  <a:ext cx="2245141" cy="221518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grpSp>
        <p:sp>
          <p:nvSpPr>
            <p:cNvPr id="113" name="TextBox 112"/>
            <p:cNvSpPr txBox="1"/>
            <p:nvPr/>
          </p:nvSpPr>
          <p:spPr>
            <a:xfrm>
              <a:off x="810015" y="2541042"/>
              <a:ext cx="794192" cy="276999"/>
            </a:xfrm>
            <a:prstGeom prst="rect">
              <a:avLst/>
            </a:prstGeom>
            <a:noFill/>
          </p:spPr>
          <p:txBody>
            <a:bodyPr wrap="none" rtlCol="0">
              <a:spAutoFit/>
            </a:bodyPr>
            <a:lstStyle/>
            <a:p>
              <a:r>
                <a:rPr lang="en-US" sz="1200" dirty="0" smtClean="0">
                  <a:latin typeface="Segoe UI" panose="020B0502040204020203" pitchFamily="34" charset="0"/>
                  <a:cs typeface="Segoe UI" panose="020B0502040204020203" pitchFamily="34" charset="0"/>
                </a:rPr>
                <a:t>Photopia</a:t>
              </a:r>
              <a:endParaRPr lang="en-US" sz="1200" dirty="0">
                <a:latin typeface="Segoe UI" panose="020B0502040204020203" pitchFamily="34" charset="0"/>
                <a:cs typeface="Segoe UI" panose="020B0502040204020203" pitchFamily="34" charset="0"/>
              </a:endParaRPr>
            </a:p>
          </p:txBody>
        </p:sp>
      </p:grpSp>
      <p:grpSp>
        <p:nvGrpSpPr>
          <p:cNvPr id="128" name="Group 127"/>
          <p:cNvGrpSpPr/>
          <p:nvPr/>
        </p:nvGrpSpPr>
        <p:grpSpPr>
          <a:xfrm>
            <a:off x="3795489" y="2428853"/>
            <a:ext cx="1128710" cy="521208"/>
            <a:chOff x="249572" y="3380230"/>
            <a:chExt cx="1128710" cy="521208"/>
          </a:xfrm>
        </p:grpSpPr>
        <p:grpSp>
          <p:nvGrpSpPr>
            <p:cNvPr id="38" name="Group 37"/>
            <p:cNvGrpSpPr/>
            <p:nvPr/>
          </p:nvGrpSpPr>
          <p:grpSpPr>
            <a:xfrm>
              <a:off x="249572" y="3380230"/>
              <a:ext cx="521208" cy="521208"/>
              <a:chOff x="3944779" y="2302204"/>
              <a:chExt cx="516674" cy="516674"/>
            </a:xfrm>
            <a:effectLst/>
          </p:grpSpPr>
          <p:sp>
            <p:nvSpPr>
              <p:cNvPr id="39" name="Rectangle 38">
                <a:hlinkClick r:id="rId13" action="ppaction://hlinksldjump"/>
              </p:cNvPr>
              <p:cNvSpPr>
                <a:spLocks noChangeAspect="1"/>
              </p:cNvSpPr>
              <p:nvPr/>
            </p:nvSpPr>
            <p:spPr>
              <a:xfrm>
                <a:off x="3944779" y="2302204"/>
                <a:ext cx="516674" cy="516674"/>
              </a:xfrm>
              <a:prstGeom prst="rect">
                <a:avLst/>
              </a:prstGeom>
              <a:gradFill>
                <a:gsLst>
                  <a:gs pos="0">
                    <a:srgbClr val="2525FF"/>
                  </a:gs>
                  <a:gs pos="100000">
                    <a:srgbClr val="0000F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grpSp>
            <p:nvGrpSpPr>
              <p:cNvPr id="40" name="Group 39"/>
              <p:cNvGrpSpPr>
                <a:grpSpLocks noChangeAspect="1"/>
              </p:cNvGrpSpPr>
              <p:nvPr/>
            </p:nvGrpSpPr>
            <p:grpSpPr>
              <a:xfrm>
                <a:off x="4036811" y="2395102"/>
                <a:ext cx="330877" cy="330877"/>
                <a:chOff x="2161427" y="1047749"/>
                <a:chExt cx="3383280" cy="3383281"/>
              </a:xfrm>
              <a:solidFill>
                <a:schemeClr val="bg1"/>
              </a:solidFill>
            </p:grpSpPr>
            <p:sp>
              <p:nvSpPr>
                <p:cNvPr id="41" name="Donut 40">
                  <a:hlinkClick r:id="rId13" action="ppaction://hlinksldjump"/>
                </p:cNvPr>
                <p:cNvSpPr/>
                <p:nvPr/>
              </p:nvSpPr>
              <p:spPr>
                <a:xfrm>
                  <a:off x="2161427" y="1047749"/>
                  <a:ext cx="3383280" cy="3383281"/>
                </a:xfrm>
                <a:prstGeom prst="donut">
                  <a:avLst>
                    <a:gd name="adj" fmla="val 1252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42" name="Oval 41">
                  <a:hlinkClick r:id="rId13" action="ppaction://hlinksldjump"/>
                </p:cNvPr>
                <p:cNvSpPr/>
                <p:nvPr/>
              </p:nvSpPr>
              <p:spPr>
                <a:xfrm>
                  <a:off x="3268119" y="1103415"/>
                  <a:ext cx="1169884" cy="113659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Oval 42">
                  <a:hlinkClick r:id="rId13" action="ppaction://hlinksldjump"/>
                </p:cNvPr>
                <p:cNvSpPr/>
                <p:nvPr/>
              </p:nvSpPr>
              <p:spPr>
                <a:xfrm>
                  <a:off x="2792515" y="1950736"/>
                  <a:ext cx="2121103" cy="21425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
          <p:nvSpPr>
            <p:cNvPr id="114" name="TextBox 113"/>
            <p:cNvSpPr txBox="1"/>
            <p:nvPr/>
          </p:nvSpPr>
          <p:spPr>
            <a:xfrm>
              <a:off x="820116" y="3480695"/>
              <a:ext cx="558166" cy="276999"/>
            </a:xfrm>
            <a:prstGeom prst="rect">
              <a:avLst/>
            </a:prstGeom>
            <a:noFill/>
          </p:spPr>
          <p:txBody>
            <a:bodyPr wrap="none" rtlCol="0">
              <a:spAutoFit/>
            </a:bodyPr>
            <a:lstStyle/>
            <a:p>
              <a:r>
                <a:rPr lang="en-US" sz="1200" dirty="0" err="1" smtClean="0">
                  <a:latin typeface="Segoe UI" panose="020B0502040204020203" pitchFamily="34" charset="0"/>
                  <a:cs typeface="Segoe UI" panose="020B0502040204020203" pitchFamily="34" charset="0"/>
                </a:rPr>
                <a:t>Muze</a:t>
              </a:r>
              <a:endParaRPr lang="en-US" sz="1200" dirty="0">
                <a:latin typeface="Segoe UI" panose="020B0502040204020203" pitchFamily="34" charset="0"/>
                <a:cs typeface="Segoe UI" panose="020B0502040204020203" pitchFamily="34" charset="0"/>
              </a:endParaRPr>
            </a:p>
          </p:txBody>
        </p:sp>
      </p:grpSp>
      <p:grpSp>
        <p:nvGrpSpPr>
          <p:cNvPr id="139" name="Group 138"/>
          <p:cNvGrpSpPr/>
          <p:nvPr/>
        </p:nvGrpSpPr>
        <p:grpSpPr>
          <a:xfrm>
            <a:off x="1848432" y="2423636"/>
            <a:ext cx="1529693" cy="521208"/>
            <a:chOff x="243498" y="4337907"/>
            <a:chExt cx="1529693" cy="521208"/>
          </a:xfrm>
        </p:grpSpPr>
        <p:sp>
          <p:nvSpPr>
            <p:cNvPr id="45" name="Rectangle 44">
              <a:hlinkClick r:id="rId14" action="ppaction://hlinksldjump"/>
            </p:cNvPr>
            <p:cNvSpPr>
              <a:spLocks noChangeAspect="1"/>
            </p:cNvSpPr>
            <p:nvPr/>
          </p:nvSpPr>
          <p:spPr>
            <a:xfrm>
              <a:off x="243498" y="4337907"/>
              <a:ext cx="521208" cy="521208"/>
            </a:xfrm>
            <a:prstGeom prst="rect">
              <a:avLst/>
            </a:prstGeom>
            <a:gradFill>
              <a:gsLst>
                <a:gs pos="0">
                  <a:srgbClr val="00CC5C"/>
                </a:gs>
                <a:gs pos="100000">
                  <a:srgbClr val="00B050"/>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grpSp>
          <p:nvGrpSpPr>
            <p:cNvPr id="138" name="Group 137"/>
            <p:cNvGrpSpPr/>
            <p:nvPr/>
          </p:nvGrpSpPr>
          <p:grpSpPr>
            <a:xfrm>
              <a:off x="350903" y="4370356"/>
              <a:ext cx="1422288" cy="461665"/>
              <a:chOff x="350903" y="4370356"/>
              <a:chExt cx="1422288" cy="461665"/>
            </a:xfrm>
          </p:grpSpPr>
          <p:grpSp>
            <p:nvGrpSpPr>
              <p:cNvPr id="46" name="Group 45"/>
              <p:cNvGrpSpPr>
                <a:grpSpLocks noChangeAspect="1"/>
              </p:cNvGrpSpPr>
              <p:nvPr/>
            </p:nvGrpSpPr>
            <p:grpSpPr>
              <a:xfrm>
                <a:off x="350903" y="4457170"/>
                <a:ext cx="306399" cy="308231"/>
                <a:chOff x="1225049" y="1490333"/>
                <a:chExt cx="768250" cy="772844"/>
              </a:xfrm>
              <a:solidFill>
                <a:schemeClr val="bg1"/>
              </a:solidFill>
            </p:grpSpPr>
            <p:sp>
              <p:nvSpPr>
                <p:cNvPr id="47" name="Rectangle 46">
                  <a:hlinkClick r:id="rId14" action="ppaction://hlinksldjump"/>
                </p:cNvPr>
                <p:cNvSpPr/>
                <p:nvPr/>
              </p:nvSpPr>
              <p:spPr>
                <a:xfrm>
                  <a:off x="1225049" y="1561774"/>
                  <a:ext cx="352448" cy="35244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Rectangle 47">
                  <a:hlinkClick r:id="rId14" action="ppaction://hlinksldjump"/>
                </p:cNvPr>
                <p:cNvSpPr/>
                <p:nvPr/>
              </p:nvSpPr>
              <p:spPr>
                <a:xfrm>
                  <a:off x="1569246" y="1910729"/>
                  <a:ext cx="352448" cy="35244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Rectangle 48">
                  <a:hlinkClick r:id="rId14" action="ppaction://hlinksldjump"/>
                </p:cNvPr>
                <p:cNvSpPr/>
                <p:nvPr/>
              </p:nvSpPr>
              <p:spPr>
                <a:xfrm rot="19263310">
                  <a:off x="1640851" y="1490333"/>
                  <a:ext cx="352448" cy="35244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5" name="TextBox 114"/>
              <p:cNvSpPr txBox="1"/>
              <p:nvPr/>
            </p:nvSpPr>
            <p:spPr>
              <a:xfrm>
                <a:off x="818239" y="4370356"/>
                <a:ext cx="954952" cy="461665"/>
              </a:xfrm>
              <a:prstGeom prst="rect">
                <a:avLst/>
              </a:prstGeom>
              <a:noFill/>
            </p:spPr>
            <p:txBody>
              <a:bodyPr wrap="square" rtlCol="0">
                <a:spAutoFit/>
              </a:bodyPr>
              <a:lstStyle/>
              <a:p>
                <a:r>
                  <a:rPr lang="en-US" sz="1200" dirty="0" smtClean="0">
                    <a:latin typeface="Segoe UI" panose="020B0502040204020203" pitchFamily="34" charset="0"/>
                    <a:cs typeface="Segoe UI" panose="020B0502040204020203" pitchFamily="34" charset="0"/>
                  </a:rPr>
                  <a:t>Games Metropolis</a:t>
                </a:r>
                <a:endParaRPr lang="en-US" sz="1200" dirty="0">
                  <a:latin typeface="Segoe UI" panose="020B0502040204020203" pitchFamily="34" charset="0"/>
                  <a:cs typeface="Segoe UI" panose="020B0502040204020203" pitchFamily="34" charset="0"/>
                </a:endParaRPr>
              </a:p>
            </p:txBody>
          </p:sp>
        </p:grpSp>
      </p:grpSp>
      <p:grpSp>
        <p:nvGrpSpPr>
          <p:cNvPr id="129" name="Group 128"/>
          <p:cNvGrpSpPr/>
          <p:nvPr/>
        </p:nvGrpSpPr>
        <p:grpSpPr>
          <a:xfrm>
            <a:off x="5726103" y="507199"/>
            <a:ext cx="1147220" cy="521208"/>
            <a:chOff x="2192672" y="507199"/>
            <a:chExt cx="1147220" cy="521208"/>
          </a:xfrm>
        </p:grpSpPr>
        <p:grpSp>
          <p:nvGrpSpPr>
            <p:cNvPr id="30" name="Group 29"/>
            <p:cNvGrpSpPr/>
            <p:nvPr/>
          </p:nvGrpSpPr>
          <p:grpSpPr>
            <a:xfrm>
              <a:off x="2192672" y="507199"/>
              <a:ext cx="521208" cy="521208"/>
              <a:chOff x="4995594" y="1210577"/>
              <a:chExt cx="516674" cy="516674"/>
            </a:xfrm>
            <a:effectLst/>
          </p:grpSpPr>
          <p:sp>
            <p:nvSpPr>
              <p:cNvPr id="31" name="Rectangle 30">
                <a:hlinkClick r:id="rId15" action="ppaction://hlinksldjump"/>
              </p:cNvPr>
              <p:cNvSpPr>
                <a:spLocks noChangeAspect="1"/>
              </p:cNvSpPr>
              <p:nvPr/>
            </p:nvSpPr>
            <p:spPr>
              <a:xfrm>
                <a:off x="4995594" y="1210577"/>
                <a:ext cx="516674" cy="516674"/>
              </a:xfrm>
              <a:prstGeom prst="rect">
                <a:avLst/>
              </a:prstGeom>
              <a:gradFill>
                <a:gsLst>
                  <a:gs pos="0">
                    <a:srgbClr val="F6882E"/>
                  </a:gs>
                  <a:gs pos="100000">
                    <a:schemeClr val="accent6">
                      <a:lumMod val="7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pic>
            <p:nvPicPr>
              <p:cNvPr id="32" name="Picture 31">
                <a:hlinkClick r:id="rId15" action="ppaction://hlinksldjump"/>
              </p:cNvPr>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5108219" y="1318185"/>
                <a:ext cx="291423" cy="301458"/>
              </a:xfrm>
              <a:prstGeom prst="rect">
                <a:avLst/>
              </a:prstGeom>
            </p:spPr>
          </p:pic>
        </p:grpSp>
        <p:sp>
          <p:nvSpPr>
            <p:cNvPr id="116" name="TextBox 115"/>
            <p:cNvSpPr txBox="1"/>
            <p:nvPr/>
          </p:nvSpPr>
          <p:spPr>
            <a:xfrm>
              <a:off x="2754475" y="615143"/>
              <a:ext cx="585417" cy="276999"/>
            </a:xfrm>
            <a:prstGeom prst="rect">
              <a:avLst/>
            </a:prstGeom>
            <a:noFill/>
          </p:spPr>
          <p:txBody>
            <a:bodyPr wrap="none" rtlCol="0">
              <a:spAutoFit/>
            </a:bodyPr>
            <a:lstStyle/>
            <a:p>
              <a:r>
                <a:rPr lang="en-US" sz="1200" dirty="0" smtClean="0">
                  <a:latin typeface="Segoe UI" panose="020B0502040204020203" pitchFamily="34" charset="0"/>
                  <a:cs typeface="Segoe UI" panose="020B0502040204020203" pitchFamily="34" charset="0"/>
                </a:rPr>
                <a:t>Quest</a:t>
              </a:r>
              <a:endParaRPr lang="en-US" sz="1200" dirty="0">
                <a:latin typeface="Segoe UI" panose="020B0502040204020203" pitchFamily="34" charset="0"/>
                <a:cs typeface="Segoe UI" panose="020B0502040204020203" pitchFamily="34" charset="0"/>
              </a:endParaRPr>
            </a:p>
          </p:txBody>
        </p:sp>
      </p:grpSp>
      <p:grpSp>
        <p:nvGrpSpPr>
          <p:cNvPr id="130" name="Group 129"/>
          <p:cNvGrpSpPr/>
          <p:nvPr/>
        </p:nvGrpSpPr>
        <p:grpSpPr>
          <a:xfrm>
            <a:off x="1849501" y="507199"/>
            <a:ext cx="1434158" cy="521208"/>
            <a:chOff x="2192672" y="1466501"/>
            <a:chExt cx="1434158" cy="521208"/>
          </a:xfrm>
        </p:grpSpPr>
        <p:grpSp>
          <p:nvGrpSpPr>
            <p:cNvPr id="50" name="Group 49"/>
            <p:cNvGrpSpPr/>
            <p:nvPr/>
          </p:nvGrpSpPr>
          <p:grpSpPr>
            <a:xfrm>
              <a:off x="2192672" y="1466501"/>
              <a:ext cx="521208" cy="521208"/>
              <a:chOff x="5340146" y="2313412"/>
              <a:chExt cx="516674" cy="516674"/>
            </a:xfrm>
            <a:effectLst/>
          </p:grpSpPr>
          <p:sp>
            <p:nvSpPr>
              <p:cNvPr id="51" name="Rectangle 50">
                <a:hlinkClick r:id="rId17" action="ppaction://hlinksldjump"/>
              </p:cNvPr>
              <p:cNvSpPr>
                <a:spLocks noChangeAspect="1"/>
              </p:cNvSpPr>
              <p:nvPr/>
            </p:nvSpPr>
            <p:spPr>
              <a:xfrm>
                <a:off x="5340146" y="2313412"/>
                <a:ext cx="516674" cy="516674"/>
              </a:xfrm>
              <a:prstGeom prst="rect">
                <a:avLst/>
              </a:prstGeom>
              <a:gradFill>
                <a:gsLst>
                  <a:gs pos="2000">
                    <a:srgbClr val="E7E200"/>
                  </a:gs>
                  <a:gs pos="100000">
                    <a:srgbClr val="C8C300"/>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grpSp>
            <p:nvGrpSpPr>
              <p:cNvPr id="52" name="Group 51"/>
              <p:cNvGrpSpPr>
                <a:grpSpLocks noChangeAspect="1"/>
              </p:cNvGrpSpPr>
              <p:nvPr/>
            </p:nvGrpSpPr>
            <p:grpSpPr>
              <a:xfrm>
                <a:off x="5442121" y="2416381"/>
                <a:ext cx="312723" cy="309081"/>
                <a:chOff x="1198221" y="452434"/>
                <a:chExt cx="4397494" cy="4346275"/>
              </a:xfrm>
              <a:solidFill>
                <a:schemeClr val="bg1"/>
              </a:solidFill>
            </p:grpSpPr>
            <p:sp>
              <p:nvSpPr>
                <p:cNvPr id="53" name="Rectangle 52">
                  <a:hlinkClick r:id="rId17" action="ppaction://hlinksldjump"/>
                </p:cNvPr>
                <p:cNvSpPr>
                  <a:spLocks noChangeAspect="1"/>
                </p:cNvSpPr>
                <p:nvPr/>
              </p:nvSpPr>
              <p:spPr>
                <a:xfrm rot="2762482">
                  <a:off x="3911432" y="1843380"/>
                  <a:ext cx="1692165" cy="1676400"/>
                </a:xfrm>
                <a:prstGeom prst="rect">
                  <a:avLst/>
                </a:prstGeom>
                <a:grpFill/>
                <a:ln w="349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54" name="Rectangle 53">
                  <a:hlinkClick r:id="rId17" action="ppaction://hlinksldjump"/>
                </p:cNvPr>
                <p:cNvSpPr>
                  <a:spLocks noChangeAspect="1"/>
                </p:cNvSpPr>
                <p:nvPr/>
              </p:nvSpPr>
              <p:spPr>
                <a:xfrm rot="2762482">
                  <a:off x="2506015" y="3114427"/>
                  <a:ext cx="1692165" cy="1676400"/>
                </a:xfrm>
                <a:prstGeom prst="rect">
                  <a:avLst/>
                </a:prstGeom>
                <a:grpFill/>
                <a:ln w="349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55" name="Rectangle 54">
                  <a:hlinkClick r:id="rId17" action="ppaction://hlinksldjump"/>
                </p:cNvPr>
                <p:cNvSpPr>
                  <a:spLocks noChangeAspect="1"/>
                </p:cNvSpPr>
                <p:nvPr/>
              </p:nvSpPr>
              <p:spPr>
                <a:xfrm rot="2762482">
                  <a:off x="1190338" y="1733549"/>
                  <a:ext cx="1692165" cy="1676400"/>
                </a:xfrm>
                <a:prstGeom prst="rect">
                  <a:avLst/>
                </a:prstGeom>
                <a:grpFill/>
                <a:ln w="349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56" name="Rectangle 55">
                  <a:hlinkClick r:id="rId17" action="ppaction://hlinksldjump"/>
                </p:cNvPr>
                <p:cNvSpPr>
                  <a:spLocks noChangeAspect="1"/>
                </p:cNvSpPr>
                <p:nvPr/>
              </p:nvSpPr>
              <p:spPr>
                <a:xfrm rot="2762482">
                  <a:off x="2535452" y="460317"/>
                  <a:ext cx="1692165" cy="1676400"/>
                </a:xfrm>
                <a:prstGeom prst="rect">
                  <a:avLst/>
                </a:prstGeom>
                <a:grpFill/>
                <a:ln w="349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grpSp>
        <p:sp>
          <p:nvSpPr>
            <p:cNvPr id="117" name="TextBox 116"/>
            <p:cNvSpPr txBox="1"/>
            <p:nvPr/>
          </p:nvSpPr>
          <p:spPr>
            <a:xfrm>
              <a:off x="2754475" y="1586979"/>
              <a:ext cx="872355" cy="276999"/>
            </a:xfrm>
            <a:prstGeom prst="rect">
              <a:avLst/>
            </a:prstGeom>
            <a:noFill/>
          </p:spPr>
          <p:txBody>
            <a:bodyPr wrap="none" rtlCol="0">
              <a:spAutoFit/>
            </a:bodyPr>
            <a:lstStyle/>
            <a:p>
              <a:r>
                <a:rPr lang="en-US" sz="1200" dirty="0" err="1" smtClean="0">
                  <a:latin typeface="Segoe UI" panose="020B0502040204020203" pitchFamily="34" charset="0"/>
                  <a:cs typeface="Segoe UI" panose="020B0502040204020203" pitchFamily="34" charset="0"/>
                </a:rPr>
                <a:t>Everwatch</a:t>
              </a:r>
              <a:endParaRPr lang="en-US" sz="1200" dirty="0">
                <a:latin typeface="Segoe UI" panose="020B0502040204020203" pitchFamily="34" charset="0"/>
                <a:cs typeface="Segoe UI" panose="020B0502040204020203" pitchFamily="34" charset="0"/>
              </a:endParaRPr>
            </a:p>
          </p:txBody>
        </p:sp>
      </p:grpSp>
      <p:grpSp>
        <p:nvGrpSpPr>
          <p:cNvPr id="131" name="Group 130"/>
          <p:cNvGrpSpPr/>
          <p:nvPr/>
        </p:nvGrpSpPr>
        <p:grpSpPr>
          <a:xfrm>
            <a:off x="5726103" y="2430281"/>
            <a:ext cx="1183594" cy="521208"/>
            <a:chOff x="2191564" y="2426225"/>
            <a:chExt cx="1183594" cy="521208"/>
          </a:xfrm>
        </p:grpSpPr>
        <p:grpSp>
          <p:nvGrpSpPr>
            <p:cNvPr id="75" name="Group 74"/>
            <p:cNvGrpSpPr/>
            <p:nvPr/>
          </p:nvGrpSpPr>
          <p:grpSpPr>
            <a:xfrm>
              <a:off x="2191564" y="2426225"/>
              <a:ext cx="521208" cy="521208"/>
              <a:chOff x="2331179" y="1338485"/>
              <a:chExt cx="595424" cy="595424"/>
            </a:xfrm>
          </p:grpSpPr>
          <p:sp>
            <p:nvSpPr>
              <p:cNvPr id="63" name="Rectangle 62">
                <a:hlinkClick r:id="" action="ppaction://macro?name=Slide83.Vimeo"/>
              </p:cNvPr>
              <p:cNvSpPr>
                <a:spLocks noChangeAspect="1"/>
              </p:cNvSpPr>
              <p:nvPr/>
            </p:nvSpPr>
            <p:spPr>
              <a:xfrm>
                <a:off x="2331179" y="1338485"/>
                <a:ext cx="595424" cy="595424"/>
              </a:xfrm>
              <a:prstGeom prst="rect">
                <a:avLst/>
              </a:prstGeom>
              <a:solidFill>
                <a:srgbClr val="1AB6EB"/>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0" name="Picture 16" descr="http://powerthruconsulting.com/wp-content/uploads/2011/06/vimeo.png">
                <a:hlinkClick r:id="" action="ppaction://macro?name=Slide83.Vimeo"/>
              </p:cNvPr>
              <p:cNvPicPr>
                <a:picLocks noChangeAspect="1" noChangeArrowheads="1"/>
              </p:cNvPicPr>
              <p:nvPr/>
            </p:nvPicPr>
            <p:blipFill>
              <a:blip r:embed="rId18" cstate="screen">
                <a:clrChange>
                  <a:clrFrom>
                    <a:srgbClr val="00CCFF"/>
                  </a:clrFrom>
                  <a:clrTo>
                    <a:srgbClr val="00CCFF">
                      <a:alpha val="0"/>
                    </a:srgbClr>
                  </a:clrTo>
                </a:clrChange>
                <a:biLevel thresh="25000"/>
                <a:extLst>
                  <a:ext uri="{BEBA8EAE-BF5A-486C-A8C5-ECC9F3942E4B}">
                    <a14:imgProps xmlns:a14="http://schemas.microsoft.com/office/drawing/2010/main">
                      <a14:imgLayer r:embed="rId19">
                        <a14:imgEffect>
                          <a14:backgroundRemoval t="10000" b="90000" l="10000" r="90000"/>
                        </a14:imgEffect>
                        <a14:imgEffect>
                          <a14:brightnessContrast bright="40000" contrast="40000"/>
                        </a14:imgEffect>
                      </a14:imgLayer>
                    </a14:imgProps>
                  </a:ext>
                  <a:ext uri="{28A0092B-C50C-407E-A947-70E740481C1C}">
                    <a14:useLocalDpi xmlns:a14="http://schemas.microsoft.com/office/drawing/2010/main"/>
                  </a:ext>
                </a:extLst>
              </a:blip>
              <a:srcRect/>
              <a:stretch>
                <a:fillRect/>
              </a:stretch>
            </p:blipFill>
            <p:spPr bwMode="auto">
              <a:xfrm>
                <a:off x="2394697" y="1402003"/>
                <a:ext cx="468388" cy="468388"/>
              </a:xfrm>
              <a:prstGeom prst="rect">
                <a:avLst/>
              </a:prstGeom>
              <a:noFill/>
              <a:extLst>
                <a:ext uri="{909E8E84-426E-40DD-AFC4-6F175D3DCCD1}">
                  <a14:hiddenFill xmlns:a14="http://schemas.microsoft.com/office/drawing/2010/main">
                    <a:solidFill>
                      <a:srgbClr val="FFFFFF"/>
                    </a:solidFill>
                  </a14:hiddenFill>
                </a:ext>
              </a:extLst>
            </p:spPr>
          </p:pic>
        </p:grpSp>
        <p:sp>
          <p:nvSpPr>
            <p:cNvPr id="118" name="TextBox 117"/>
            <p:cNvSpPr txBox="1"/>
            <p:nvPr/>
          </p:nvSpPr>
          <p:spPr>
            <a:xfrm>
              <a:off x="2754475" y="2541042"/>
              <a:ext cx="620683" cy="276999"/>
            </a:xfrm>
            <a:prstGeom prst="rect">
              <a:avLst/>
            </a:prstGeom>
            <a:noFill/>
          </p:spPr>
          <p:txBody>
            <a:bodyPr wrap="none" rtlCol="0">
              <a:spAutoFit/>
            </a:bodyPr>
            <a:lstStyle/>
            <a:p>
              <a:r>
                <a:rPr lang="en-US" sz="1200" dirty="0" err="1" smtClean="0">
                  <a:latin typeface="Segoe UI" panose="020B0502040204020203" pitchFamily="34" charset="0"/>
                  <a:cs typeface="Segoe UI" panose="020B0502040204020203" pitchFamily="34" charset="0"/>
                </a:rPr>
                <a:t>Vimeo</a:t>
              </a:r>
              <a:endParaRPr lang="en-US" sz="1200" dirty="0">
                <a:latin typeface="Segoe UI" panose="020B0502040204020203" pitchFamily="34" charset="0"/>
                <a:cs typeface="Segoe UI" panose="020B0502040204020203" pitchFamily="34" charset="0"/>
              </a:endParaRPr>
            </a:p>
          </p:txBody>
        </p:sp>
      </p:grpSp>
      <p:grpSp>
        <p:nvGrpSpPr>
          <p:cNvPr id="132" name="Group 131"/>
          <p:cNvGrpSpPr/>
          <p:nvPr/>
        </p:nvGrpSpPr>
        <p:grpSpPr>
          <a:xfrm>
            <a:off x="1849501" y="1468497"/>
            <a:ext cx="1404903" cy="521208"/>
            <a:chOff x="2189452" y="3378708"/>
            <a:chExt cx="1404903" cy="521208"/>
          </a:xfrm>
        </p:grpSpPr>
        <p:grpSp>
          <p:nvGrpSpPr>
            <p:cNvPr id="2" name="Group 1"/>
            <p:cNvGrpSpPr/>
            <p:nvPr/>
          </p:nvGrpSpPr>
          <p:grpSpPr>
            <a:xfrm>
              <a:off x="2189452" y="3378708"/>
              <a:ext cx="521208" cy="521208"/>
              <a:chOff x="162137" y="555760"/>
              <a:chExt cx="595424" cy="595424"/>
            </a:xfrm>
          </p:grpSpPr>
          <p:sp>
            <p:nvSpPr>
              <p:cNvPr id="57" name="Rectangle 56">
                <a:hlinkClick r:id="" action="ppaction://macro?name=Slide37.Facebook"/>
              </p:cNvPr>
              <p:cNvSpPr>
                <a:spLocks noChangeAspect="1"/>
              </p:cNvSpPr>
              <p:nvPr/>
            </p:nvSpPr>
            <p:spPr>
              <a:xfrm>
                <a:off x="162137" y="555760"/>
                <a:ext cx="595424" cy="595424"/>
              </a:xfrm>
              <a:prstGeom prst="rect">
                <a:avLst/>
              </a:prstGeom>
              <a:gradFill>
                <a:gsLst>
                  <a:gs pos="0">
                    <a:srgbClr val="5071B4"/>
                  </a:gs>
                  <a:gs pos="100000">
                    <a:srgbClr val="425F9C"/>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9" name="Picture 68">
                <a:hlinkClick r:id="" action="ppaction://macro?name=Slide37.Facebook"/>
              </p:cNvPr>
              <p:cNvPicPr>
                <a:picLocks noChangeAspect="1"/>
              </p:cNvPicPr>
              <p:nvPr/>
            </p:nvPicPr>
            <p:blipFill>
              <a:blip r:embed="rId20" cstate="screen">
                <a:extLst>
                  <a:ext uri="{BEBA8EAE-BF5A-486C-A8C5-ECC9F3942E4B}">
                    <a14:imgProps xmlns:a14="http://schemas.microsoft.com/office/drawing/2010/main">
                      <a14:imgLayer r:embed="rId21">
                        <a14:imgEffect>
                          <a14:brightnessContrast bright="100000"/>
                        </a14:imgEffect>
                      </a14:imgLayer>
                    </a14:imgProps>
                  </a:ext>
                  <a:ext uri="{28A0092B-C50C-407E-A947-70E740481C1C}">
                    <a14:useLocalDpi xmlns:a14="http://schemas.microsoft.com/office/drawing/2010/main"/>
                  </a:ext>
                </a:extLst>
              </a:blip>
              <a:stretch>
                <a:fillRect/>
              </a:stretch>
            </p:blipFill>
            <p:spPr>
              <a:xfrm>
                <a:off x="437341" y="686497"/>
                <a:ext cx="227727" cy="464687"/>
              </a:xfrm>
              <a:prstGeom prst="rect">
                <a:avLst/>
              </a:prstGeom>
            </p:spPr>
          </p:pic>
        </p:grpSp>
        <p:sp>
          <p:nvSpPr>
            <p:cNvPr id="119" name="TextBox 118"/>
            <p:cNvSpPr txBox="1"/>
            <p:nvPr/>
          </p:nvSpPr>
          <p:spPr>
            <a:xfrm>
              <a:off x="2764576" y="3480695"/>
              <a:ext cx="829779" cy="276999"/>
            </a:xfrm>
            <a:prstGeom prst="rect">
              <a:avLst/>
            </a:prstGeom>
            <a:noFill/>
          </p:spPr>
          <p:txBody>
            <a:bodyPr wrap="none" rtlCol="0">
              <a:spAutoFit/>
            </a:bodyPr>
            <a:lstStyle/>
            <a:p>
              <a:r>
                <a:rPr lang="en-US" sz="1200" dirty="0" smtClean="0">
                  <a:latin typeface="Segoe UI" panose="020B0502040204020203" pitchFamily="34" charset="0"/>
                  <a:cs typeface="Segoe UI" panose="020B0502040204020203" pitchFamily="34" charset="0"/>
                </a:rPr>
                <a:t>Facebook</a:t>
              </a:r>
              <a:endParaRPr lang="en-US" sz="1200" dirty="0">
                <a:latin typeface="Segoe UI" panose="020B0502040204020203" pitchFamily="34" charset="0"/>
                <a:cs typeface="Segoe UI" panose="020B0502040204020203" pitchFamily="34" charset="0"/>
              </a:endParaRPr>
            </a:p>
          </p:txBody>
        </p:sp>
      </p:grpSp>
      <p:grpSp>
        <p:nvGrpSpPr>
          <p:cNvPr id="133" name="Group 132"/>
          <p:cNvGrpSpPr/>
          <p:nvPr/>
        </p:nvGrpSpPr>
        <p:grpSpPr>
          <a:xfrm>
            <a:off x="5722871" y="3390205"/>
            <a:ext cx="1519975" cy="521208"/>
            <a:chOff x="2189452" y="4340585"/>
            <a:chExt cx="1519975" cy="521208"/>
          </a:xfrm>
        </p:grpSpPr>
        <p:grpSp>
          <p:nvGrpSpPr>
            <p:cNvPr id="74" name="Group 73"/>
            <p:cNvGrpSpPr/>
            <p:nvPr/>
          </p:nvGrpSpPr>
          <p:grpSpPr>
            <a:xfrm>
              <a:off x="2189452" y="4340585"/>
              <a:ext cx="521208" cy="521208"/>
              <a:chOff x="2331179" y="538453"/>
              <a:chExt cx="595424" cy="595424"/>
            </a:xfrm>
          </p:grpSpPr>
          <p:sp>
            <p:nvSpPr>
              <p:cNvPr id="62" name="Rectangle 61">
                <a:hlinkClick r:id="" action="ppaction://macro?name=Slide81.YouTube"/>
              </p:cNvPr>
              <p:cNvSpPr>
                <a:spLocks noChangeAspect="1"/>
              </p:cNvSpPr>
              <p:nvPr/>
            </p:nvSpPr>
            <p:spPr>
              <a:xfrm>
                <a:off x="2331179" y="538453"/>
                <a:ext cx="595424" cy="595424"/>
              </a:xfrm>
              <a:prstGeom prst="rect">
                <a:avLst/>
              </a:prstGeom>
              <a:gradFill>
                <a:gsLst>
                  <a:gs pos="0">
                    <a:srgbClr val="FF0000"/>
                  </a:gs>
                  <a:gs pos="100000">
                    <a:srgbClr val="D60000"/>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8" name="Picture 67">
                <a:hlinkClick r:id="" action="ppaction://macro?name=Slide81.YouTube"/>
              </p:cNvPr>
              <p:cNvPicPr>
                <a:picLocks noChangeAspect="1"/>
              </p:cNvPicPr>
              <p:nvPr/>
            </p:nvPicPr>
            <p:blipFill>
              <a:blip r:embed="rId22" cstate="screen">
                <a:extLst>
                  <a:ext uri="{28A0092B-C50C-407E-A947-70E740481C1C}">
                    <a14:useLocalDpi xmlns:a14="http://schemas.microsoft.com/office/drawing/2010/main"/>
                  </a:ext>
                </a:extLst>
              </a:blip>
              <a:stretch>
                <a:fillRect/>
              </a:stretch>
            </p:blipFill>
            <p:spPr>
              <a:xfrm>
                <a:off x="2448406" y="713480"/>
                <a:ext cx="360970" cy="258222"/>
              </a:xfrm>
              <a:prstGeom prst="rect">
                <a:avLst/>
              </a:prstGeom>
            </p:spPr>
          </p:pic>
        </p:grpSp>
        <p:sp>
          <p:nvSpPr>
            <p:cNvPr id="120" name="TextBox 119"/>
            <p:cNvSpPr txBox="1"/>
            <p:nvPr/>
          </p:nvSpPr>
          <p:spPr>
            <a:xfrm>
              <a:off x="2754475" y="4462689"/>
              <a:ext cx="954952" cy="276999"/>
            </a:xfrm>
            <a:prstGeom prst="rect">
              <a:avLst/>
            </a:prstGeom>
            <a:noFill/>
          </p:spPr>
          <p:txBody>
            <a:bodyPr wrap="square" rtlCol="0">
              <a:spAutoFit/>
            </a:bodyPr>
            <a:lstStyle/>
            <a:p>
              <a:r>
                <a:rPr lang="en-US" sz="1200" dirty="0" smtClean="0">
                  <a:latin typeface="Segoe UI" panose="020B0502040204020203" pitchFamily="34" charset="0"/>
                  <a:cs typeface="Segoe UI" panose="020B0502040204020203" pitchFamily="34" charset="0"/>
                </a:rPr>
                <a:t>YouTube</a:t>
              </a:r>
              <a:endParaRPr lang="en-US" sz="1200" dirty="0">
                <a:latin typeface="Segoe UI" panose="020B0502040204020203" pitchFamily="34" charset="0"/>
                <a:cs typeface="Segoe UI" panose="020B0502040204020203" pitchFamily="34" charset="0"/>
              </a:endParaRPr>
            </a:p>
          </p:txBody>
        </p:sp>
      </p:grpSp>
      <p:grpSp>
        <p:nvGrpSpPr>
          <p:cNvPr id="134" name="Group 133"/>
          <p:cNvGrpSpPr/>
          <p:nvPr/>
        </p:nvGrpSpPr>
        <p:grpSpPr>
          <a:xfrm>
            <a:off x="1850268" y="4321888"/>
            <a:ext cx="1424613" cy="521208"/>
            <a:chOff x="4124689" y="507198"/>
            <a:chExt cx="1424613" cy="521208"/>
          </a:xfrm>
        </p:grpSpPr>
        <p:grpSp>
          <p:nvGrpSpPr>
            <p:cNvPr id="3" name="Group 2"/>
            <p:cNvGrpSpPr/>
            <p:nvPr/>
          </p:nvGrpSpPr>
          <p:grpSpPr>
            <a:xfrm>
              <a:off x="4124689" y="507198"/>
              <a:ext cx="521208" cy="521208"/>
              <a:chOff x="162137" y="1349024"/>
              <a:chExt cx="595424" cy="595424"/>
            </a:xfrm>
          </p:grpSpPr>
          <p:sp>
            <p:nvSpPr>
              <p:cNvPr id="58" name="Rectangle 57">
                <a:hlinkClick r:id="rId23" action="ppaction://hlinksldjump"/>
              </p:cNvPr>
              <p:cNvSpPr>
                <a:spLocks noChangeAspect="1"/>
              </p:cNvSpPr>
              <p:nvPr/>
            </p:nvSpPr>
            <p:spPr>
              <a:xfrm>
                <a:off x="162137" y="1349024"/>
                <a:ext cx="595424" cy="595424"/>
              </a:xfrm>
              <a:prstGeom prst="rect">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4" name="Picture 6" descr="http://pressreleases.triplepointpr.com/wp-content/uploads/Ninja-Kiwi-Logo.png">
                <a:hlinkClick r:id="rId23" action="ppaction://hlinksldjump"/>
              </p:cNvPr>
              <p:cNvPicPr>
                <a:picLocks noChangeAspect="1" noChangeArrowheads="1"/>
              </p:cNvPicPr>
              <p:nvPr/>
            </p:nvPicPr>
            <p:blipFill rotWithShape="1">
              <a:blip r:embed="rId24" cstate="screen">
                <a:extLst>
                  <a:ext uri="{28A0092B-C50C-407E-A947-70E740481C1C}">
                    <a14:useLocalDpi xmlns:a14="http://schemas.microsoft.com/office/drawing/2010/main"/>
                  </a:ext>
                </a:extLst>
              </a:blip>
              <a:srcRect/>
              <a:stretch/>
            </p:blipFill>
            <p:spPr bwMode="auto">
              <a:xfrm>
                <a:off x="254630" y="1439871"/>
                <a:ext cx="410438" cy="411771"/>
              </a:xfrm>
              <a:prstGeom prst="rect">
                <a:avLst/>
              </a:prstGeom>
              <a:noFill/>
              <a:extLst>
                <a:ext uri="{909E8E84-426E-40DD-AFC4-6F175D3DCCD1}">
                  <a14:hiddenFill xmlns:a14="http://schemas.microsoft.com/office/drawing/2010/main">
                    <a:solidFill>
                      <a:srgbClr val="FFFFFF"/>
                    </a:solidFill>
                  </a14:hiddenFill>
                </a:ext>
              </a:extLst>
            </p:spPr>
          </p:pic>
        </p:grpSp>
        <p:sp>
          <p:nvSpPr>
            <p:cNvPr id="121" name="TextBox 120"/>
            <p:cNvSpPr txBox="1"/>
            <p:nvPr/>
          </p:nvSpPr>
          <p:spPr>
            <a:xfrm>
              <a:off x="4694581" y="615143"/>
              <a:ext cx="854721" cy="276999"/>
            </a:xfrm>
            <a:prstGeom prst="rect">
              <a:avLst/>
            </a:prstGeom>
            <a:noFill/>
          </p:spPr>
          <p:txBody>
            <a:bodyPr wrap="none" rtlCol="0">
              <a:spAutoFit/>
            </a:bodyPr>
            <a:lstStyle/>
            <a:p>
              <a:r>
                <a:rPr lang="en-US" sz="1200" dirty="0" smtClean="0">
                  <a:latin typeface="Segoe UI" panose="020B0502040204020203" pitchFamily="34" charset="0"/>
                  <a:cs typeface="Segoe UI" panose="020B0502040204020203" pitchFamily="34" charset="0"/>
                </a:rPr>
                <a:t>Ninja Kiwi</a:t>
              </a:r>
              <a:endParaRPr lang="en-US" sz="1200" dirty="0">
                <a:latin typeface="Segoe UI" panose="020B0502040204020203" pitchFamily="34" charset="0"/>
                <a:cs typeface="Segoe UI" panose="020B0502040204020203" pitchFamily="34" charset="0"/>
              </a:endParaRPr>
            </a:p>
          </p:txBody>
        </p:sp>
      </p:grpSp>
      <p:grpSp>
        <p:nvGrpSpPr>
          <p:cNvPr id="135" name="Group 134"/>
          <p:cNvGrpSpPr/>
          <p:nvPr/>
        </p:nvGrpSpPr>
        <p:grpSpPr>
          <a:xfrm>
            <a:off x="1850268" y="3380230"/>
            <a:ext cx="1607684" cy="521208"/>
            <a:chOff x="4121411" y="1464876"/>
            <a:chExt cx="1607684" cy="521208"/>
          </a:xfrm>
        </p:grpSpPr>
        <p:grpSp>
          <p:nvGrpSpPr>
            <p:cNvPr id="72" name="Group 71"/>
            <p:cNvGrpSpPr/>
            <p:nvPr/>
          </p:nvGrpSpPr>
          <p:grpSpPr>
            <a:xfrm>
              <a:off x="4121411" y="1464876"/>
              <a:ext cx="521208" cy="521208"/>
              <a:chOff x="162137" y="2938489"/>
              <a:chExt cx="595424" cy="595424"/>
            </a:xfrm>
          </p:grpSpPr>
          <p:sp>
            <p:nvSpPr>
              <p:cNvPr id="60" name="Rectangle 59">
                <a:hlinkClick r:id="" action="ppaction://macro?name=Slide68.Grooveshark"/>
              </p:cNvPr>
              <p:cNvSpPr>
                <a:spLocks noChangeAspect="1"/>
              </p:cNvSpPr>
              <p:nvPr/>
            </p:nvSpPr>
            <p:spPr>
              <a:xfrm>
                <a:off x="162137" y="2938489"/>
                <a:ext cx="595424" cy="595424"/>
              </a:xfrm>
              <a:prstGeom prst="rect">
                <a:avLst/>
              </a:prstGeom>
              <a:solidFill>
                <a:srgbClr val="FF750D"/>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6" name="Picture 10" descr="http://beta.mevvy.com/wp-content/uploads/2012/09/Grooveshark_Logo_No-Text-on-mevvy.com_.png">
                <a:hlinkClick r:id="" action="ppaction://macro?name=Slide68.Grooveshark"/>
              </p:cNvPr>
              <p:cNvPicPr>
                <a:picLocks noChangeAspect="1" noChangeArrowheads="1"/>
              </p:cNvPicPr>
              <p:nvPr/>
            </p:nvPicPr>
            <p:blipFill>
              <a:blip r:embed="rId25" cstate="screen">
                <a:extLst>
                  <a:ext uri="{BEBA8EAE-BF5A-486C-A8C5-ECC9F3942E4B}">
                    <a14:imgProps xmlns:a14="http://schemas.microsoft.com/office/drawing/2010/main">
                      <a14:imgLayer r:embed="rId26">
                        <a14:imgEffect>
                          <a14:brightnessContrast bright="100000" contrast="100000"/>
                        </a14:imgEffect>
                      </a14:imgLayer>
                    </a14:imgProps>
                  </a:ext>
                  <a:ext uri="{28A0092B-C50C-407E-A947-70E740481C1C}">
                    <a14:useLocalDpi xmlns:a14="http://schemas.microsoft.com/office/drawing/2010/main"/>
                  </a:ext>
                </a:extLst>
              </a:blip>
              <a:srcRect/>
              <a:stretch>
                <a:fillRect/>
              </a:stretch>
            </p:blipFill>
            <p:spPr bwMode="auto">
              <a:xfrm>
                <a:off x="283570" y="3059923"/>
                <a:ext cx="352555" cy="352555"/>
              </a:xfrm>
              <a:prstGeom prst="rect">
                <a:avLst/>
              </a:prstGeom>
              <a:noFill/>
              <a:extLst>
                <a:ext uri="{909E8E84-426E-40DD-AFC4-6F175D3DCCD1}">
                  <a14:hiddenFill xmlns:a14="http://schemas.microsoft.com/office/drawing/2010/main">
                    <a:solidFill>
                      <a:srgbClr val="FFFFFF"/>
                    </a:solidFill>
                  </a14:hiddenFill>
                </a:ext>
              </a:extLst>
            </p:spPr>
          </p:pic>
        </p:grpSp>
        <p:sp>
          <p:nvSpPr>
            <p:cNvPr id="122" name="TextBox 121"/>
            <p:cNvSpPr txBox="1"/>
            <p:nvPr/>
          </p:nvSpPr>
          <p:spPr>
            <a:xfrm>
              <a:off x="4694581" y="1586979"/>
              <a:ext cx="1034514" cy="276999"/>
            </a:xfrm>
            <a:prstGeom prst="rect">
              <a:avLst/>
            </a:prstGeom>
            <a:noFill/>
          </p:spPr>
          <p:txBody>
            <a:bodyPr wrap="none" rtlCol="0">
              <a:spAutoFit/>
            </a:bodyPr>
            <a:lstStyle/>
            <a:p>
              <a:r>
                <a:rPr lang="en-US" sz="1200" dirty="0" err="1" smtClean="0">
                  <a:latin typeface="Segoe UI" panose="020B0502040204020203" pitchFamily="34" charset="0"/>
                  <a:cs typeface="Segoe UI" panose="020B0502040204020203" pitchFamily="34" charset="0"/>
                </a:rPr>
                <a:t>Grooveshark</a:t>
              </a:r>
              <a:endParaRPr lang="en-US" sz="1200" dirty="0">
                <a:latin typeface="Segoe UI" panose="020B0502040204020203" pitchFamily="34" charset="0"/>
                <a:cs typeface="Segoe UI" panose="020B0502040204020203" pitchFamily="34" charset="0"/>
              </a:endParaRPr>
            </a:p>
          </p:txBody>
        </p:sp>
      </p:grpSp>
      <p:grpSp>
        <p:nvGrpSpPr>
          <p:cNvPr id="136" name="Group 135"/>
          <p:cNvGrpSpPr/>
          <p:nvPr/>
        </p:nvGrpSpPr>
        <p:grpSpPr>
          <a:xfrm>
            <a:off x="3795489" y="1469925"/>
            <a:ext cx="1290032" cy="521208"/>
            <a:chOff x="4121412" y="2422553"/>
            <a:chExt cx="1290032" cy="521208"/>
          </a:xfrm>
        </p:grpSpPr>
        <p:grpSp>
          <p:nvGrpSpPr>
            <p:cNvPr id="71" name="Group 70"/>
            <p:cNvGrpSpPr/>
            <p:nvPr/>
          </p:nvGrpSpPr>
          <p:grpSpPr>
            <a:xfrm>
              <a:off x="4121412" y="2422553"/>
              <a:ext cx="521208" cy="521208"/>
              <a:chOff x="162137" y="2144246"/>
              <a:chExt cx="595424" cy="595424"/>
            </a:xfrm>
          </p:grpSpPr>
          <p:sp>
            <p:nvSpPr>
              <p:cNvPr id="59" name="Rectangle 58">
                <a:hlinkClick r:id="rId23" action="ppaction://hlinksldjump"/>
              </p:cNvPr>
              <p:cNvSpPr>
                <a:spLocks noChangeAspect="1"/>
              </p:cNvSpPr>
              <p:nvPr/>
            </p:nvSpPr>
            <p:spPr>
              <a:xfrm>
                <a:off x="162137" y="2144246"/>
                <a:ext cx="595424" cy="595424"/>
              </a:xfrm>
              <a:prstGeom prst="rect">
                <a:avLst/>
              </a:prstGeom>
              <a:gradFill>
                <a:gsLst>
                  <a:gs pos="0">
                    <a:schemeClr val="accent6">
                      <a:lumMod val="75000"/>
                    </a:schemeClr>
                  </a:gs>
                  <a:gs pos="100000">
                    <a:srgbClr val="FF0000"/>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5" name="Picture 8" descr="http://images2.wikia.nocookie.net/__cb20121025211617/commando2/images/3/3f/Miniclip_Logo.png">
                <a:hlinkClick r:id="rId23" action="ppaction://hlinksldjump"/>
              </p:cNvPr>
              <p:cNvPicPr>
                <a:picLocks noChangeAspect="1" noChangeArrowheads="1"/>
              </p:cNvPicPr>
              <p:nvPr/>
            </p:nvPicPr>
            <p:blipFill>
              <a:blip r:embed="rId27" cstate="screen">
                <a:extLst>
                  <a:ext uri="{28A0092B-C50C-407E-A947-70E740481C1C}">
                    <a14:useLocalDpi xmlns:a14="http://schemas.microsoft.com/office/drawing/2010/main"/>
                  </a:ext>
                </a:extLst>
              </a:blip>
              <a:srcRect/>
              <a:stretch>
                <a:fillRect/>
              </a:stretch>
            </p:blipFill>
            <p:spPr bwMode="auto">
              <a:xfrm>
                <a:off x="272265" y="2287020"/>
                <a:ext cx="375167" cy="311237"/>
              </a:xfrm>
              <a:prstGeom prst="rect">
                <a:avLst/>
              </a:prstGeom>
              <a:noFill/>
              <a:extLst>
                <a:ext uri="{909E8E84-426E-40DD-AFC4-6F175D3DCCD1}">
                  <a14:hiddenFill xmlns:a14="http://schemas.microsoft.com/office/drawing/2010/main">
                    <a:solidFill>
                      <a:srgbClr val="FFFFFF"/>
                    </a:solidFill>
                  </a14:hiddenFill>
                </a:ext>
              </a:extLst>
            </p:spPr>
          </p:pic>
        </p:grpSp>
        <p:sp>
          <p:nvSpPr>
            <p:cNvPr id="123" name="TextBox 122"/>
            <p:cNvSpPr txBox="1"/>
            <p:nvPr/>
          </p:nvSpPr>
          <p:spPr>
            <a:xfrm>
              <a:off x="4694581" y="2541042"/>
              <a:ext cx="716863" cy="276999"/>
            </a:xfrm>
            <a:prstGeom prst="rect">
              <a:avLst/>
            </a:prstGeom>
            <a:noFill/>
          </p:spPr>
          <p:txBody>
            <a:bodyPr wrap="none" rtlCol="0">
              <a:spAutoFit/>
            </a:bodyPr>
            <a:lstStyle/>
            <a:p>
              <a:r>
                <a:rPr lang="en-US" sz="1200" dirty="0" err="1" smtClean="0">
                  <a:latin typeface="Segoe UI" panose="020B0502040204020203" pitchFamily="34" charset="0"/>
                  <a:cs typeface="Segoe UI" panose="020B0502040204020203" pitchFamily="34" charset="0"/>
                </a:rPr>
                <a:t>Miniclip</a:t>
              </a:r>
              <a:endParaRPr lang="en-US" sz="1200" dirty="0">
                <a:latin typeface="Segoe UI" panose="020B0502040204020203" pitchFamily="34" charset="0"/>
                <a:cs typeface="Segoe UI" panose="020B0502040204020203" pitchFamily="34" charset="0"/>
              </a:endParaRPr>
            </a:p>
          </p:txBody>
        </p:sp>
      </p:grpSp>
      <p:grpSp>
        <p:nvGrpSpPr>
          <p:cNvPr id="137" name="Group 136"/>
          <p:cNvGrpSpPr/>
          <p:nvPr/>
        </p:nvGrpSpPr>
        <p:grpSpPr>
          <a:xfrm>
            <a:off x="3795489" y="3390205"/>
            <a:ext cx="1323979" cy="521208"/>
            <a:chOff x="4124689" y="3380771"/>
            <a:chExt cx="1323979" cy="521208"/>
          </a:xfrm>
        </p:grpSpPr>
        <p:grpSp>
          <p:nvGrpSpPr>
            <p:cNvPr id="73" name="Group 72"/>
            <p:cNvGrpSpPr/>
            <p:nvPr/>
          </p:nvGrpSpPr>
          <p:grpSpPr>
            <a:xfrm>
              <a:off x="4124689" y="3380771"/>
              <a:ext cx="521208" cy="521208"/>
              <a:chOff x="162137" y="3732732"/>
              <a:chExt cx="595424" cy="595424"/>
            </a:xfrm>
          </p:grpSpPr>
          <p:sp>
            <p:nvSpPr>
              <p:cNvPr id="61" name="Rectangle 60">
                <a:hlinkClick r:id="" action="ppaction://macro?name=Slide66.Pandora"/>
              </p:cNvPr>
              <p:cNvSpPr>
                <a:spLocks noChangeAspect="1"/>
              </p:cNvSpPr>
              <p:nvPr/>
            </p:nvSpPr>
            <p:spPr>
              <a:xfrm>
                <a:off x="162137" y="3732732"/>
                <a:ext cx="595424" cy="595424"/>
              </a:xfrm>
              <a:prstGeom prst="rect">
                <a:avLst/>
              </a:prstGeom>
              <a:gradFill>
                <a:gsLst>
                  <a:gs pos="0">
                    <a:srgbClr val="0F679D"/>
                  </a:gs>
                  <a:gs pos="100000">
                    <a:srgbClr val="15487F"/>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7" name="Picture 66">
                <a:hlinkClick r:id="" action="ppaction://macro?name=Slide66.Pandora"/>
              </p:cNvPr>
              <p:cNvPicPr>
                <a:picLocks noChangeAspect="1"/>
              </p:cNvPicPr>
              <p:nvPr/>
            </p:nvPicPr>
            <p:blipFill>
              <a:blip r:embed="rId28">
                <a:extLst>
                  <a:ext uri="{28A0092B-C50C-407E-A947-70E740481C1C}">
                    <a14:useLocalDpi xmlns:a14="http://schemas.microsoft.com/office/drawing/2010/main"/>
                  </a:ext>
                </a:extLst>
              </a:blip>
              <a:stretch>
                <a:fillRect/>
              </a:stretch>
            </p:blipFill>
            <p:spPr>
              <a:xfrm>
                <a:off x="337939" y="3887200"/>
                <a:ext cx="243820" cy="286488"/>
              </a:xfrm>
              <a:prstGeom prst="rect">
                <a:avLst/>
              </a:prstGeom>
            </p:spPr>
          </p:pic>
        </p:grpSp>
        <p:sp>
          <p:nvSpPr>
            <p:cNvPr id="124" name="TextBox 123"/>
            <p:cNvSpPr txBox="1"/>
            <p:nvPr/>
          </p:nvSpPr>
          <p:spPr>
            <a:xfrm>
              <a:off x="4704682" y="3480695"/>
              <a:ext cx="743986" cy="276999"/>
            </a:xfrm>
            <a:prstGeom prst="rect">
              <a:avLst/>
            </a:prstGeom>
            <a:noFill/>
          </p:spPr>
          <p:txBody>
            <a:bodyPr wrap="none" rtlCol="0">
              <a:spAutoFit/>
            </a:bodyPr>
            <a:lstStyle/>
            <a:p>
              <a:r>
                <a:rPr lang="en-US" sz="1200" dirty="0" smtClean="0">
                  <a:latin typeface="Segoe UI" panose="020B0502040204020203" pitchFamily="34" charset="0"/>
                  <a:cs typeface="Segoe UI" panose="020B0502040204020203" pitchFamily="34" charset="0"/>
                </a:rPr>
                <a:t>Pandora</a:t>
              </a:r>
              <a:endParaRPr lang="en-US" sz="1200" dirty="0">
                <a:latin typeface="Segoe UI" panose="020B0502040204020203" pitchFamily="34" charset="0"/>
                <a:cs typeface="Segoe UI" panose="020B0502040204020203" pitchFamily="34" charset="0"/>
              </a:endParaRPr>
            </a:p>
          </p:txBody>
        </p:sp>
      </p:grpSp>
      <p:sp>
        <p:nvSpPr>
          <p:cNvPr id="140" name="Rectangle 139">
            <a:hlinkClick r:id="rId29" action="ppaction://hlinksldjump"/>
          </p:cNvPr>
          <p:cNvSpPr/>
          <p:nvPr/>
        </p:nvSpPr>
        <p:spPr>
          <a:xfrm>
            <a:off x="5639012" y="4253628"/>
            <a:ext cx="1695238" cy="680371"/>
          </a:xfrm>
          <a:prstGeom prst="rect">
            <a:avLst/>
          </a:prstGeom>
          <a:solidFill>
            <a:schemeClr val="bg1">
              <a:lumMod val="85000"/>
            </a:schemeClr>
          </a:solidFill>
          <a:ln>
            <a:noFill/>
          </a:ln>
          <a:effectLst>
            <a:outerShdw blurRad="2032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1" name="TextBox 140">
            <a:hlinkClick r:id="rId29" action="ppaction://hlinksldjump"/>
          </p:cNvPr>
          <p:cNvSpPr txBox="1"/>
          <p:nvPr/>
        </p:nvSpPr>
        <p:spPr>
          <a:xfrm>
            <a:off x="6315751" y="4439923"/>
            <a:ext cx="341760" cy="307777"/>
          </a:xfrm>
          <a:prstGeom prst="rect">
            <a:avLst/>
          </a:prstGeom>
          <a:noFill/>
        </p:spPr>
        <p:txBody>
          <a:bodyPr wrap="none" rtlCol="0">
            <a:spAutoFit/>
          </a:bodyPr>
          <a:lstStyle/>
          <a:p>
            <a:r>
              <a:rPr lang="en-US" sz="1400" dirty="0" smtClean="0">
                <a:sym typeface="Wingdings 3"/>
              </a:rPr>
              <a:t></a:t>
            </a:r>
            <a:endParaRPr lang="en-US" sz="1400" dirty="0"/>
          </a:p>
        </p:txBody>
      </p:sp>
    </p:spTree>
    <p:extLst>
      <p:ext uri="{BB962C8B-B14F-4D97-AF65-F5344CB8AC3E}">
        <p14:creationId xmlns:p14="http://schemas.microsoft.com/office/powerpoint/2010/main" val="3562580605"/>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6" name="Rectangle 5">
            <a:hlinkClick r:id="rId3" action="ppaction://hlinksldjump"/>
          </p:cNvPr>
          <p:cNvSpPr/>
          <p:nvPr/>
        </p:nvSpPr>
        <p:spPr>
          <a:xfrm>
            <a:off x="1712" y="-4714"/>
            <a:ext cx="9142288" cy="5187382"/>
          </a:xfrm>
          <a:prstGeom prst="rect">
            <a:avLst/>
          </a:prstGeom>
          <a:solidFill>
            <a:schemeClr val="tx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2017775" y="2145010"/>
            <a:ext cx="5108450" cy="461665"/>
          </a:xfrm>
          <a:prstGeom prst="rect">
            <a:avLst/>
          </a:prstGeom>
          <a:noFill/>
        </p:spPr>
        <p:txBody>
          <a:bodyPr wrap="none" rtlCol="0">
            <a:spAutoFit/>
          </a:bodyPr>
          <a:lstStyle/>
          <a:p>
            <a:r>
              <a:rPr lang="en-US" sz="2400" dirty="0" smtClean="0">
                <a:solidFill>
                  <a:schemeClr val="bg1"/>
                </a:solidFill>
                <a:effectLst>
                  <a:outerShdw blurRad="63500" sx="102000" sy="102000" algn="ctr" rotWithShape="0">
                    <a:prstClr val="black">
                      <a:alpha val="40000"/>
                    </a:prstClr>
                  </a:outerShdw>
                </a:effectLst>
                <a:latin typeface="Segoe UI Semilight" panose="020B0402040204020203" pitchFamily="34" charset="0"/>
                <a:cs typeface="Segoe UI Semilight" panose="020B0402040204020203" pitchFamily="34" charset="0"/>
              </a:rPr>
              <a:t>Are you sure you want to shut down?</a:t>
            </a:r>
            <a:endParaRPr lang="en-US" sz="2400" dirty="0">
              <a:solidFill>
                <a:schemeClr val="bg1"/>
              </a:solidFill>
              <a:effectLst>
                <a:outerShdw blurRad="63500" sx="102000" sy="102000" algn="ctr" rotWithShape="0">
                  <a:prstClr val="black">
                    <a:alpha val="40000"/>
                  </a:prstClr>
                </a:outerShdw>
              </a:effectLst>
              <a:latin typeface="Segoe UI Semilight" panose="020B0402040204020203" pitchFamily="34" charset="0"/>
              <a:cs typeface="Segoe UI Semilight" panose="020B0402040204020203" pitchFamily="34" charset="0"/>
            </a:endParaRPr>
          </a:p>
        </p:txBody>
      </p:sp>
      <p:grpSp>
        <p:nvGrpSpPr>
          <p:cNvPr id="3" name="Group 2"/>
          <p:cNvGrpSpPr/>
          <p:nvPr/>
        </p:nvGrpSpPr>
        <p:grpSpPr>
          <a:xfrm>
            <a:off x="3348350" y="2673965"/>
            <a:ext cx="2447300" cy="195659"/>
            <a:chOff x="3391065" y="2673965"/>
            <a:chExt cx="2447300" cy="195659"/>
          </a:xfrm>
        </p:grpSpPr>
        <p:sp>
          <p:nvSpPr>
            <p:cNvPr id="7" name="Rounded Rectangle 6">
              <a:hlinkClick r:id="rId4" action="ppaction://hlinksldjump"/>
            </p:cNvPr>
            <p:cNvSpPr/>
            <p:nvPr/>
          </p:nvSpPr>
          <p:spPr>
            <a:xfrm>
              <a:off x="3391065" y="2673965"/>
              <a:ext cx="1180935" cy="195659"/>
            </a:xfrm>
            <a:prstGeom prst="roundRect">
              <a:avLst>
                <a:gd name="adj" fmla="val 50000"/>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 b="1" dirty="0" smtClean="0">
                  <a:latin typeface="Segoe UI" panose="020B0502040204020203" pitchFamily="34" charset="0"/>
                  <a:cs typeface="Segoe UI" panose="020B0502040204020203" pitchFamily="34" charset="0"/>
                </a:rPr>
                <a:t>YES</a:t>
              </a:r>
              <a:endParaRPr lang="en-US" sz="600" b="1" dirty="0">
                <a:latin typeface="Segoe UI" panose="020B0502040204020203" pitchFamily="34" charset="0"/>
                <a:cs typeface="Segoe UI" panose="020B0502040204020203" pitchFamily="34" charset="0"/>
              </a:endParaRPr>
            </a:p>
          </p:txBody>
        </p:sp>
        <p:sp>
          <p:nvSpPr>
            <p:cNvPr id="8" name="Rounded Rectangle 7">
              <a:hlinkClick r:id="rId3" action="ppaction://hlinksldjump"/>
            </p:cNvPr>
            <p:cNvSpPr/>
            <p:nvPr/>
          </p:nvSpPr>
          <p:spPr>
            <a:xfrm>
              <a:off x="4657430" y="2673965"/>
              <a:ext cx="1180935" cy="195659"/>
            </a:xfrm>
            <a:prstGeom prst="roundRect">
              <a:avLst>
                <a:gd name="adj" fmla="val 50000"/>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 b="1" dirty="0" smtClean="0">
                  <a:latin typeface="Segoe UI" panose="020B0502040204020203" pitchFamily="34" charset="0"/>
                  <a:cs typeface="Segoe UI" panose="020B0502040204020203" pitchFamily="34" charset="0"/>
                </a:rPr>
                <a:t>CANCEL</a:t>
              </a:r>
              <a:endParaRPr lang="en-US" sz="600" b="1" dirty="0">
                <a:latin typeface="Segoe UI" panose="020B0502040204020203" pitchFamily="34" charset="0"/>
                <a:cs typeface="Segoe UI" panose="020B0502040204020203" pitchFamily="34" charset="0"/>
              </a:endParaRPr>
            </a:p>
          </p:txBody>
        </p:sp>
      </p:grpSp>
    </p:spTree>
    <p:extLst>
      <p:ext uri="{BB962C8B-B14F-4D97-AF65-F5344CB8AC3E}">
        <p14:creationId xmlns:p14="http://schemas.microsoft.com/office/powerpoint/2010/main" val="4147467279"/>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6" name="Rectangle 5"/>
          <p:cNvSpPr/>
          <p:nvPr/>
        </p:nvSpPr>
        <p:spPr>
          <a:xfrm>
            <a:off x="0" y="0"/>
            <a:ext cx="9144000" cy="5143500"/>
          </a:xfrm>
          <a:prstGeom prst="rect">
            <a:avLst/>
          </a:prstGeom>
          <a:solidFill>
            <a:schemeClr val="tx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p:cNvSpPr txBox="1"/>
          <p:nvPr/>
        </p:nvSpPr>
        <p:spPr>
          <a:xfrm>
            <a:off x="3636231" y="2373280"/>
            <a:ext cx="1871538" cy="369332"/>
          </a:xfrm>
          <a:prstGeom prst="rect">
            <a:avLst/>
          </a:prstGeom>
          <a:noFill/>
        </p:spPr>
        <p:txBody>
          <a:bodyPr wrap="none" rtlCol="0">
            <a:spAutoFit/>
          </a:bodyPr>
          <a:lstStyle/>
          <a:p>
            <a:r>
              <a:rPr lang="en-US" b="1" dirty="0" smtClean="0">
                <a:solidFill>
                  <a:schemeClr val="bg1"/>
                </a:solidFill>
                <a:effectLst>
                  <a:outerShdw blurRad="63500" sx="102000" sy="102000" algn="ctr" rotWithShape="0">
                    <a:prstClr val="black">
                      <a:alpha val="40000"/>
                    </a:prstClr>
                  </a:outerShdw>
                </a:effectLst>
                <a:latin typeface="Segoe UI" panose="020B0502040204020203" pitchFamily="34" charset="0"/>
                <a:cs typeface="Segoe UI" panose="020B0502040204020203" pitchFamily="34" charset="0"/>
              </a:rPr>
              <a:t>UNUSED SPACE</a:t>
            </a:r>
            <a:endParaRPr lang="en-US" b="1" dirty="0">
              <a:solidFill>
                <a:schemeClr val="bg1"/>
              </a:solidFill>
              <a:effectLst>
                <a:outerShdw blurRad="63500" sx="102000" sy="102000" algn="ctr" rotWithShape="0">
                  <a:prstClr val="black">
                    <a:alpha val="40000"/>
                  </a:prstClr>
                </a:outerShdw>
              </a:effectLst>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2464893542"/>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bg>
      <p:bgPr>
        <a:blipFill dpi="0" rotWithShape="1">
          <a:blip r:embed="rId4"/>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1" y="508898"/>
            <a:ext cx="9144001" cy="4643856"/>
          </a:xfrm>
          <a:prstGeom prst="rect">
            <a:avLst/>
          </a:prstGeom>
          <a:solidFill>
            <a:srgbClr val="D8E0F0">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p:cNvSpPr/>
          <p:nvPr/>
        </p:nvSpPr>
        <p:spPr>
          <a:xfrm>
            <a:off x="1" y="387356"/>
            <a:ext cx="530942" cy="4756144"/>
          </a:xfrm>
          <a:prstGeom prst="rect">
            <a:avLst/>
          </a:prstGeom>
          <a:solidFill>
            <a:srgbClr val="6282C2"/>
          </a:solidFill>
          <a:ln w="9525">
            <a:noFill/>
          </a:ln>
          <a:effectLst>
            <a:outerShdw blurRad="101600" dist="38100" sx="99000" sy="990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Oval 9"/>
          <p:cNvSpPr/>
          <p:nvPr/>
        </p:nvSpPr>
        <p:spPr>
          <a:xfrm>
            <a:off x="76689" y="579646"/>
            <a:ext cx="365760" cy="365760"/>
          </a:xfrm>
          <a:prstGeom prst="ellipse">
            <a:avLst/>
          </a:prstGeom>
          <a:solidFill>
            <a:schemeClr val="bg1">
              <a:lumMod val="9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12" name="TextBox 11"/>
          <p:cNvSpPr txBox="1">
            <a:spLocks noChangeAspect="1"/>
          </p:cNvSpPr>
          <p:nvPr/>
        </p:nvSpPr>
        <p:spPr>
          <a:xfrm>
            <a:off x="144153" y="581766"/>
            <a:ext cx="230832" cy="257697"/>
          </a:xfrm>
          <a:prstGeom prst="rect">
            <a:avLst/>
          </a:prstGeom>
          <a:noFill/>
        </p:spPr>
        <p:txBody>
          <a:bodyPr wrap="none" lIns="0" tIns="0" rIns="0" bIns="0" rtlCol="0" anchor="ctr" anchorCtr="1">
            <a:noAutofit/>
          </a:bodyPr>
          <a:lstStyle/>
          <a:p>
            <a:r>
              <a:rPr lang="en-US" sz="2000" b="1" dirty="0" smtClean="0">
                <a:latin typeface="Segoe UI" panose="020B0502040204020203" pitchFamily="34" charset="0"/>
                <a:cs typeface="Segoe UI" panose="020B0502040204020203" pitchFamily="34" charset="0"/>
                <a:sym typeface="Webdings"/>
              </a:rPr>
              <a:t></a:t>
            </a:r>
            <a:endParaRPr lang="en-US" sz="2000" b="1" dirty="0">
              <a:latin typeface="Segoe UI" panose="020B0502040204020203" pitchFamily="34" charset="0"/>
              <a:cs typeface="Segoe UI" panose="020B0502040204020203" pitchFamily="34" charset="0"/>
            </a:endParaRPr>
          </a:p>
        </p:txBody>
      </p:sp>
      <p:grpSp>
        <p:nvGrpSpPr>
          <p:cNvPr id="14" name="Group 13"/>
          <p:cNvGrpSpPr/>
          <p:nvPr/>
        </p:nvGrpSpPr>
        <p:grpSpPr>
          <a:xfrm>
            <a:off x="7837379" y="4792287"/>
            <a:ext cx="1260164" cy="302494"/>
            <a:chOff x="7835900" y="4792714"/>
            <a:chExt cx="1260164" cy="302494"/>
          </a:xfrm>
        </p:grpSpPr>
        <p:sp>
          <p:nvSpPr>
            <p:cNvPr id="5" name="Rectangle 4"/>
            <p:cNvSpPr/>
            <p:nvPr/>
          </p:nvSpPr>
          <p:spPr>
            <a:xfrm>
              <a:off x="7835900" y="4792714"/>
              <a:ext cx="1260164" cy="302494"/>
            </a:xfrm>
            <a:prstGeom prst="rect">
              <a:avLst/>
            </a:prstGeom>
            <a:solidFill>
              <a:srgbClr val="819ACD"/>
            </a:solidFill>
            <a:ln>
              <a:noFill/>
            </a:ln>
            <a:effectLst>
              <a:outerShdw blurRad="1397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Oval 6"/>
            <p:cNvSpPr/>
            <p:nvPr/>
          </p:nvSpPr>
          <p:spPr>
            <a:xfrm>
              <a:off x="7886963" y="4829659"/>
              <a:ext cx="228600" cy="228600"/>
            </a:xfrm>
            <a:prstGeom prst="ellipse">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8" name="Oval 7">
              <a:hlinkClick r:id="" action="ppaction://macro?name=Slide40.ABadPiggies"/>
            </p:cNvPr>
            <p:cNvSpPr/>
            <p:nvPr/>
          </p:nvSpPr>
          <p:spPr>
            <a:xfrm>
              <a:off x="8201804" y="4829659"/>
              <a:ext cx="228600" cy="228600"/>
            </a:xfrm>
            <a:prstGeom prst="ellipse">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9" name="Oval 8"/>
            <p:cNvSpPr/>
            <p:nvPr/>
          </p:nvSpPr>
          <p:spPr>
            <a:xfrm>
              <a:off x="8516644" y="4829659"/>
              <a:ext cx="228600" cy="228600"/>
            </a:xfrm>
            <a:prstGeom prst="ellipse">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tx1">
                    <a:lumMod val="50000"/>
                    <a:lumOff val="50000"/>
                  </a:schemeClr>
                </a:solidFill>
              </a:endParaRPr>
            </a:p>
          </p:txBody>
        </p:sp>
      </p:grpSp>
      <p:pic>
        <p:nvPicPr>
          <p:cNvPr id="56" name="A Perfect Day"/>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57365" y="790593"/>
            <a:ext cx="562551" cy="562551"/>
          </a:xfrm>
          <a:prstGeom prst="rect">
            <a:avLst/>
          </a:prstGeom>
          <a:effectLst>
            <a:outerShdw blurRad="63500" sx="102000" sy="102000" algn="ctr" rotWithShape="0">
              <a:prstClr val="black">
                <a:alpha val="40000"/>
              </a:prstClr>
            </a:outerShdw>
          </a:effectLst>
        </p:spPr>
      </p:pic>
      <p:sp>
        <p:nvSpPr>
          <p:cNvPr id="53" name="TextBox 52"/>
          <p:cNvSpPr txBox="1"/>
          <p:nvPr/>
        </p:nvSpPr>
        <p:spPr>
          <a:xfrm>
            <a:off x="1403524" y="735101"/>
            <a:ext cx="1253805" cy="307777"/>
          </a:xfrm>
          <a:prstGeom prst="rect">
            <a:avLst/>
          </a:prstGeom>
          <a:noFill/>
        </p:spPr>
        <p:txBody>
          <a:bodyPr wrap="none" rtlCol="0">
            <a:spAutoFit/>
          </a:bodyPr>
          <a:lstStyle/>
          <a:p>
            <a:r>
              <a:rPr lang="en-US" sz="1400" dirty="0" smtClean="0">
                <a:latin typeface="Segoe UI" panose="020B0502040204020203" pitchFamily="34" charset="0"/>
                <a:cs typeface="Segoe UI" panose="020B0502040204020203" pitchFamily="34" charset="0"/>
              </a:rPr>
              <a:t>A Perfect Day</a:t>
            </a:r>
            <a:endParaRPr lang="en-US" sz="1400" dirty="0">
              <a:latin typeface="Segoe UI" panose="020B0502040204020203" pitchFamily="34" charset="0"/>
              <a:cs typeface="Segoe UI" panose="020B0502040204020203" pitchFamily="34" charset="0"/>
            </a:endParaRPr>
          </a:p>
        </p:txBody>
      </p:sp>
      <p:sp>
        <p:nvSpPr>
          <p:cNvPr id="54" name="TextBox 53"/>
          <p:cNvSpPr txBox="1"/>
          <p:nvPr/>
        </p:nvSpPr>
        <p:spPr>
          <a:xfrm>
            <a:off x="1403524" y="971842"/>
            <a:ext cx="670376" cy="200055"/>
          </a:xfrm>
          <a:prstGeom prst="rect">
            <a:avLst/>
          </a:prstGeom>
          <a:noFill/>
        </p:spPr>
        <p:txBody>
          <a:bodyPr wrap="none" rtlCol="0">
            <a:spAutoFit/>
          </a:bodyPr>
          <a:lstStyle/>
          <a:p>
            <a:r>
              <a:rPr lang="en-US" sz="700" dirty="0" smtClean="0">
                <a:latin typeface="Segoe UI" panose="020B0502040204020203" pitchFamily="34" charset="0"/>
                <a:cs typeface="Segoe UI" panose="020B0502040204020203" pitchFamily="34" charset="0"/>
              </a:rPr>
              <a:t>Danny Cope</a:t>
            </a:r>
            <a:endParaRPr lang="en-US" sz="700" dirty="0">
              <a:latin typeface="Segoe UI" panose="020B0502040204020203" pitchFamily="34" charset="0"/>
              <a:cs typeface="Segoe UI" panose="020B0502040204020203" pitchFamily="34" charset="0"/>
            </a:endParaRPr>
          </a:p>
        </p:txBody>
      </p:sp>
      <p:sp>
        <p:nvSpPr>
          <p:cNvPr id="58" name="Rectangle 57"/>
          <p:cNvSpPr/>
          <p:nvPr/>
        </p:nvSpPr>
        <p:spPr>
          <a:xfrm>
            <a:off x="6724650" y="508899"/>
            <a:ext cx="2419351" cy="234532"/>
          </a:xfrm>
          <a:prstGeom prst="rect">
            <a:avLst/>
          </a:prstGeom>
          <a:gradFill flip="none" rotWithShape="1">
            <a:gsLst>
              <a:gs pos="0">
                <a:schemeClr val="bg1">
                  <a:alpha val="0"/>
                </a:schemeClr>
              </a:gs>
              <a:gs pos="85000">
                <a:srgbClr val="6282C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TextBox 58"/>
          <p:cNvSpPr txBox="1"/>
          <p:nvPr/>
        </p:nvSpPr>
        <p:spPr>
          <a:xfrm>
            <a:off x="7956882" y="499207"/>
            <a:ext cx="1176925" cy="253916"/>
          </a:xfrm>
          <a:prstGeom prst="rect">
            <a:avLst/>
          </a:prstGeom>
          <a:noFill/>
        </p:spPr>
        <p:txBody>
          <a:bodyPr wrap="none" rtlCol="0">
            <a:spAutoFit/>
          </a:bodyPr>
          <a:lstStyle/>
          <a:p>
            <a:pPr algn="r"/>
            <a:r>
              <a:rPr lang="en-US" sz="1050" dirty="0" smtClean="0">
                <a:solidFill>
                  <a:schemeClr val="bg1"/>
                </a:solidFill>
                <a:latin typeface="Segoe UI Semilight" panose="020B0402040204020203" pitchFamily="34" charset="0"/>
                <a:cs typeface="Segoe UI Semilight" panose="020B0402040204020203" pitchFamily="34" charset="0"/>
              </a:rPr>
              <a:t>MY COLLECTION</a:t>
            </a:r>
            <a:endParaRPr lang="en-US" sz="1050" dirty="0">
              <a:solidFill>
                <a:schemeClr val="bg1"/>
              </a:solidFill>
              <a:latin typeface="Segoe UI Semilight" panose="020B0402040204020203" pitchFamily="34" charset="0"/>
              <a:cs typeface="Segoe UI Semilight" panose="020B0402040204020203" pitchFamily="34" charset="0"/>
            </a:endParaRPr>
          </a:p>
        </p:txBody>
      </p:sp>
      <p:sp>
        <p:nvSpPr>
          <p:cNvPr id="61" name="TextBox 60"/>
          <p:cNvSpPr txBox="1"/>
          <p:nvPr/>
        </p:nvSpPr>
        <p:spPr>
          <a:xfrm>
            <a:off x="1403524" y="1581407"/>
            <a:ext cx="1537600" cy="307777"/>
          </a:xfrm>
          <a:prstGeom prst="rect">
            <a:avLst/>
          </a:prstGeom>
          <a:noFill/>
        </p:spPr>
        <p:txBody>
          <a:bodyPr wrap="none" rtlCol="0">
            <a:spAutoFit/>
          </a:bodyPr>
          <a:lstStyle/>
          <a:p>
            <a:r>
              <a:rPr lang="en-US" sz="1400" dirty="0" smtClean="0">
                <a:latin typeface="Segoe UI" panose="020B0502040204020203" pitchFamily="34" charset="0"/>
                <a:cs typeface="Segoe UI" panose="020B0502040204020203" pitchFamily="34" charset="0"/>
              </a:rPr>
              <a:t>Something Good</a:t>
            </a:r>
            <a:endParaRPr lang="en-US" sz="1400" dirty="0">
              <a:latin typeface="Segoe UI" panose="020B0502040204020203" pitchFamily="34" charset="0"/>
              <a:cs typeface="Segoe UI" panose="020B0502040204020203" pitchFamily="34" charset="0"/>
            </a:endParaRPr>
          </a:p>
        </p:txBody>
      </p:sp>
      <p:sp>
        <p:nvSpPr>
          <p:cNvPr id="62" name="TextBox 61"/>
          <p:cNvSpPr txBox="1"/>
          <p:nvPr/>
        </p:nvSpPr>
        <p:spPr>
          <a:xfrm>
            <a:off x="1403524" y="1818148"/>
            <a:ext cx="362600" cy="200055"/>
          </a:xfrm>
          <a:prstGeom prst="rect">
            <a:avLst/>
          </a:prstGeom>
          <a:noFill/>
        </p:spPr>
        <p:txBody>
          <a:bodyPr wrap="none" rtlCol="0">
            <a:spAutoFit/>
          </a:bodyPr>
          <a:lstStyle/>
          <a:p>
            <a:r>
              <a:rPr lang="en-US" sz="700" dirty="0" smtClean="0">
                <a:latin typeface="Segoe UI" panose="020B0502040204020203" pitchFamily="34" charset="0"/>
                <a:cs typeface="Segoe UI" panose="020B0502040204020203" pitchFamily="34" charset="0"/>
              </a:rPr>
              <a:t>Alt-J</a:t>
            </a:r>
            <a:endParaRPr lang="en-US" sz="700" dirty="0">
              <a:latin typeface="Segoe UI" panose="020B0502040204020203" pitchFamily="34" charset="0"/>
              <a:cs typeface="Segoe UI" panose="020B0502040204020203" pitchFamily="34" charset="0"/>
            </a:endParaRPr>
          </a:p>
        </p:txBody>
      </p:sp>
      <p:pic>
        <p:nvPicPr>
          <p:cNvPr id="49156" name="Something good"/>
          <p:cNvPicPr>
            <a:picLocks noChangeAspect="1" noChangeArrowheads="1"/>
          </p:cNvPicPr>
          <p:nvPr/>
        </p:nvPicPr>
        <p:blipFill>
          <a:blip r:embed="rId6" cstate="screen">
            <a:extLst>
              <a:ext uri="{28A0092B-C50C-407E-A947-70E740481C1C}">
                <a14:useLocalDpi xmlns:a14="http://schemas.microsoft.com/office/drawing/2010/main"/>
              </a:ext>
            </a:extLst>
          </a:blip>
          <a:stretch>
            <a:fillRect/>
          </a:stretch>
        </p:blipFill>
        <p:spPr bwMode="auto">
          <a:xfrm>
            <a:off x="857365" y="1632412"/>
            <a:ext cx="566928" cy="562008"/>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64" name="TextBox 63"/>
          <p:cNvSpPr txBox="1"/>
          <p:nvPr/>
        </p:nvSpPr>
        <p:spPr>
          <a:xfrm>
            <a:off x="1403524" y="2428831"/>
            <a:ext cx="1897058" cy="307777"/>
          </a:xfrm>
          <a:prstGeom prst="rect">
            <a:avLst/>
          </a:prstGeom>
          <a:noFill/>
        </p:spPr>
        <p:txBody>
          <a:bodyPr wrap="none" rtlCol="0">
            <a:spAutoFit/>
          </a:bodyPr>
          <a:lstStyle/>
          <a:p>
            <a:r>
              <a:rPr lang="en-US" sz="1400" dirty="0" smtClean="0">
                <a:latin typeface="Segoe UI" panose="020B0502040204020203" pitchFamily="34" charset="0"/>
                <a:cs typeface="Segoe UI" panose="020B0502040204020203" pitchFamily="34" charset="0"/>
              </a:rPr>
              <a:t>Summertime Sadness</a:t>
            </a:r>
            <a:endParaRPr lang="en-US" sz="1400" dirty="0">
              <a:latin typeface="Segoe UI" panose="020B0502040204020203" pitchFamily="34" charset="0"/>
              <a:cs typeface="Segoe UI" panose="020B0502040204020203" pitchFamily="34" charset="0"/>
            </a:endParaRPr>
          </a:p>
        </p:txBody>
      </p:sp>
      <p:sp>
        <p:nvSpPr>
          <p:cNvPr id="65" name="TextBox 64"/>
          <p:cNvSpPr txBox="1"/>
          <p:nvPr/>
        </p:nvSpPr>
        <p:spPr>
          <a:xfrm>
            <a:off x="1403524" y="2665572"/>
            <a:ext cx="689612" cy="200055"/>
          </a:xfrm>
          <a:prstGeom prst="rect">
            <a:avLst/>
          </a:prstGeom>
          <a:noFill/>
        </p:spPr>
        <p:txBody>
          <a:bodyPr wrap="none" rtlCol="0">
            <a:spAutoFit/>
          </a:bodyPr>
          <a:lstStyle/>
          <a:p>
            <a:r>
              <a:rPr lang="en-US" sz="700" dirty="0" smtClean="0">
                <a:latin typeface="Segoe UI" panose="020B0502040204020203" pitchFamily="34" charset="0"/>
                <a:cs typeface="Segoe UI" panose="020B0502040204020203" pitchFamily="34" charset="0"/>
              </a:rPr>
              <a:t>Lana Del Rey</a:t>
            </a:r>
            <a:endParaRPr lang="en-US" sz="700" dirty="0">
              <a:latin typeface="Segoe UI" panose="020B0502040204020203" pitchFamily="34" charset="0"/>
              <a:cs typeface="Segoe UI" panose="020B0502040204020203" pitchFamily="34" charset="0"/>
            </a:endParaRPr>
          </a:p>
        </p:txBody>
      </p:sp>
      <p:pic>
        <p:nvPicPr>
          <p:cNvPr id="49158" name="Summertime Sadness"/>
          <p:cNvPicPr>
            <a:picLocks noChangeAspect="1" noChangeArrowheads="1"/>
          </p:cNvPicPr>
          <p:nvPr/>
        </p:nvPicPr>
        <p:blipFill>
          <a:blip r:embed="rId7" cstate="screen">
            <a:extLst>
              <a:ext uri="{28A0092B-C50C-407E-A947-70E740481C1C}">
                <a14:useLocalDpi xmlns:a14="http://schemas.microsoft.com/office/drawing/2010/main"/>
              </a:ext>
            </a:extLst>
          </a:blip>
          <a:stretch>
            <a:fillRect/>
          </a:stretch>
        </p:blipFill>
        <p:spPr bwMode="auto">
          <a:xfrm>
            <a:off x="857366" y="2473688"/>
            <a:ext cx="566928" cy="566928"/>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68" name="TextBox 67"/>
          <p:cNvSpPr txBox="1"/>
          <p:nvPr/>
        </p:nvSpPr>
        <p:spPr>
          <a:xfrm>
            <a:off x="1403525" y="3264292"/>
            <a:ext cx="935834" cy="307777"/>
          </a:xfrm>
          <a:prstGeom prst="rect">
            <a:avLst/>
          </a:prstGeom>
          <a:noFill/>
        </p:spPr>
        <p:txBody>
          <a:bodyPr wrap="none" rtlCol="0">
            <a:spAutoFit/>
          </a:bodyPr>
          <a:lstStyle/>
          <a:p>
            <a:r>
              <a:rPr lang="en-US" sz="1400" dirty="0" smtClean="0">
                <a:latin typeface="Segoe UI" panose="020B0502040204020203" pitchFamily="34" charset="0"/>
                <a:cs typeface="Segoe UI" panose="020B0502040204020203" pitchFamily="34" charset="0"/>
              </a:rPr>
              <a:t>Tessellate</a:t>
            </a:r>
            <a:endParaRPr lang="en-US" sz="1400" dirty="0">
              <a:latin typeface="Segoe UI" panose="020B0502040204020203" pitchFamily="34" charset="0"/>
              <a:cs typeface="Segoe UI" panose="020B0502040204020203" pitchFamily="34" charset="0"/>
            </a:endParaRPr>
          </a:p>
        </p:txBody>
      </p:sp>
      <p:sp>
        <p:nvSpPr>
          <p:cNvPr id="69" name="TextBox 68"/>
          <p:cNvSpPr txBox="1"/>
          <p:nvPr/>
        </p:nvSpPr>
        <p:spPr>
          <a:xfrm>
            <a:off x="1403525" y="3501033"/>
            <a:ext cx="362600" cy="200055"/>
          </a:xfrm>
          <a:prstGeom prst="rect">
            <a:avLst/>
          </a:prstGeom>
          <a:noFill/>
        </p:spPr>
        <p:txBody>
          <a:bodyPr wrap="none" rtlCol="0">
            <a:spAutoFit/>
          </a:bodyPr>
          <a:lstStyle/>
          <a:p>
            <a:r>
              <a:rPr lang="en-US" sz="700" dirty="0" smtClean="0">
                <a:latin typeface="Segoe UI" panose="020B0502040204020203" pitchFamily="34" charset="0"/>
                <a:cs typeface="Segoe UI" panose="020B0502040204020203" pitchFamily="34" charset="0"/>
              </a:rPr>
              <a:t>Alt-J</a:t>
            </a:r>
            <a:endParaRPr lang="en-US" sz="700" dirty="0">
              <a:latin typeface="Segoe UI" panose="020B0502040204020203" pitchFamily="34" charset="0"/>
              <a:cs typeface="Segoe UI" panose="020B0502040204020203" pitchFamily="34" charset="0"/>
            </a:endParaRPr>
          </a:p>
        </p:txBody>
      </p:sp>
      <p:pic>
        <p:nvPicPr>
          <p:cNvPr id="70" name="Tessellate"/>
          <p:cNvPicPr>
            <a:picLocks noChangeAspect="1" noChangeArrowheads="1"/>
          </p:cNvPicPr>
          <p:nvPr/>
        </p:nvPicPr>
        <p:blipFill>
          <a:blip r:embed="rId6" cstate="screen">
            <a:extLst>
              <a:ext uri="{28A0092B-C50C-407E-A947-70E740481C1C}">
                <a14:useLocalDpi xmlns:a14="http://schemas.microsoft.com/office/drawing/2010/main"/>
              </a:ext>
            </a:extLst>
          </a:blip>
          <a:stretch>
            <a:fillRect/>
          </a:stretch>
        </p:blipFill>
        <p:spPr bwMode="auto">
          <a:xfrm>
            <a:off x="852988" y="3319885"/>
            <a:ext cx="566928" cy="562008"/>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73" name="Oval 72">
            <a:hlinkClick r:id="rId8" action="ppaction://hlinksldjump"/>
          </p:cNvPr>
          <p:cNvSpPr/>
          <p:nvPr/>
        </p:nvSpPr>
        <p:spPr>
          <a:xfrm>
            <a:off x="76689" y="1481192"/>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pic>
        <p:nvPicPr>
          <p:cNvPr id="49162" name="Picture 10">
            <a:hlinkClick r:id="rId8" action="ppaction://hlinksldjump"/>
          </p:cNvPr>
          <p:cNvPicPr>
            <a:picLocks noChangeAspect="1" noChangeArrowheads="1"/>
          </p:cNvPicPr>
          <p:nvPr/>
        </p:nvPicPr>
        <p:blipFill>
          <a:blip r:embed="rId9" cstate="screen">
            <a:extLst>
              <a:ext uri="{28A0092B-C50C-407E-A947-70E740481C1C}">
                <a14:useLocalDpi xmlns:a14="http://schemas.microsoft.com/office/drawing/2010/main"/>
              </a:ext>
            </a:extLst>
          </a:blip>
          <a:stretch>
            <a:fillRect/>
          </a:stretch>
        </p:blipFill>
        <p:spPr bwMode="auto">
          <a:xfrm>
            <a:off x="160512" y="1567677"/>
            <a:ext cx="192789" cy="192789"/>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859554" y="788533"/>
            <a:ext cx="562550" cy="562551"/>
          </a:xfrm>
          <a:prstGeom prst="rect">
            <a:avLst/>
          </a:prstGeom>
          <a:solidFill>
            <a:schemeClr val="bg1">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Rectangle 54"/>
          <p:cNvSpPr/>
          <p:nvPr/>
        </p:nvSpPr>
        <p:spPr>
          <a:xfrm>
            <a:off x="857365" y="1634711"/>
            <a:ext cx="566927" cy="559709"/>
          </a:xfrm>
          <a:prstGeom prst="rect">
            <a:avLst/>
          </a:prstGeom>
          <a:solidFill>
            <a:schemeClr val="bg1">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Rectangle 56"/>
          <p:cNvSpPr/>
          <p:nvPr/>
        </p:nvSpPr>
        <p:spPr>
          <a:xfrm>
            <a:off x="859554" y="2473688"/>
            <a:ext cx="566927" cy="566928"/>
          </a:xfrm>
          <a:prstGeom prst="rect">
            <a:avLst/>
          </a:prstGeom>
          <a:solidFill>
            <a:schemeClr val="bg1">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Rectangle 66"/>
          <p:cNvSpPr/>
          <p:nvPr/>
        </p:nvSpPr>
        <p:spPr>
          <a:xfrm>
            <a:off x="850799" y="3319885"/>
            <a:ext cx="571305" cy="566928"/>
          </a:xfrm>
          <a:prstGeom prst="rect">
            <a:avLst/>
          </a:prstGeom>
          <a:solidFill>
            <a:schemeClr val="bg1">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3" name="Group 62"/>
          <p:cNvGrpSpPr/>
          <p:nvPr/>
        </p:nvGrpSpPr>
        <p:grpSpPr>
          <a:xfrm>
            <a:off x="7836561" y="4792287"/>
            <a:ext cx="1261800" cy="302494"/>
            <a:chOff x="7835900" y="4490220"/>
            <a:chExt cx="1261800" cy="302494"/>
          </a:xfrm>
        </p:grpSpPr>
        <p:sp>
          <p:nvSpPr>
            <p:cNvPr id="15" name="Rectangle 14"/>
            <p:cNvSpPr/>
            <p:nvPr/>
          </p:nvSpPr>
          <p:spPr>
            <a:xfrm>
              <a:off x="7835900" y="4490220"/>
              <a:ext cx="1261800" cy="302494"/>
            </a:xfrm>
            <a:prstGeom prst="rect">
              <a:avLst/>
            </a:prstGeom>
            <a:solidFill>
              <a:srgbClr val="819ACD"/>
            </a:solidFill>
            <a:ln>
              <a:noFill/>
            </a:ln>
            <a:effectLst>
              <a:outerShdw blurRad="1397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Oval 15">
              <a:hlinkClick r:id="rId10" action="ppaction://hlinksldjump"/>
            </p:cNvPr>
            <p:cNvSpPr/>
            <p:nvPr/>
          </p:nvSpPr>
          <p:spPr>
            <a:xfrm>
              <a:off x="7886963" y="4527167"/>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a:solidFill>
                    <a:schemeClr val="bg1">
                      <a:lumMod val="65000"/>
                    </a:schemeClr>
                  </a:solidFill>
                  <a:sym typeface="Wingdings 3"/>
                </a:rPr>
                <a:t></a:t>
              </a:r>
              <a:endParaRPr lang="en-US" sz="800" dirty="0">
                <a:solidFill>
                  <a:schemeClr val="bg1">
                    <a:lumMod val="65000"/>
                  </a:schemeClr>
                </a:solidFill>
              </a:endParaRPr>
            </a:p>
          </p:txBody>
        </p:sp>
        <p:sp>
          <p:nvSpPr>
            <p:cNvPr id="17" name="Oval 16"/>
            <p:cNvSpPr/>
            <p:nvPr/>
          </p:nvSpPr>
          <p:spPr>
            <a:xfrm>
              <a:off x="8201804" y="4527167"/>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19" name="Oval 18"/>
            <p:cNvSpPr/>
            <p:nvPr/>
          </p:nvSpPr>
          <p:spPr>
            <a:xfrm>
              <a:off x="8516644" y="4527167"/>
              <a:ext cx="228600" cy="228600"/>
            </a:xfrm>
            <a:prstGeom prst="ellipse">
              <a:avLst/>
            </a:prstGeom>
            <a:solidFill>
              <a:srgbClr val="99AED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a:solidFill>
                    <a:schemeClr val="tx1">
                      <a:lumMod val="50000"/>
                      <a:lumOff val="50000"/>
                    </a:schemeClr>
                  </a:solidFill>
                  <a:sym typeface="Webdings"/>
                </a:rPr>
                <a:t></a:t>
              </a:r>
              <a:endParaRPr lang="en-US" sz="900" dirty="0">
                <a:solidFill>
                  <a:schemeClr val="tx1">
                    <a:lumMod val="50000"/>
                    <a:lumOff val="50000"/>
                  </a:schemeClr>
                </a:solidFill>
              </a:endParaRPr>
            </a:p>
          </p:txBody>
        </p:sp>
        <p:pic>
          <p:nvPicPr>
            <p:cNvPr id="21" name="Picture 2">
              <a:hlinkClick r:id="" action="ppaction://macro?name=Slide61.PerfectDay"/>
            </p:cNvPr>
            <p:cNvPicPr>
              <a:picLocks noChangeAspect="1" noChangeArrowheads="1"/>
            </p:cNvPicPr>
            <p:nvPr/>
          </p:nvPicPr>
          <p:blipFill>
            <a:blip r:embed="rId11" cstate="screen">
              <a:extLst>
                <a:ext uri="{28A0092B-C50C-407E-A947-70E740481C1C}">
                  <a14:useLocalDpi xmlns:a14="http://schemas.microsoft.com/office/drawing/2010/main"/>
                </a:ext>
              </a:extLst>
            </a:blip>
            <a:stretch>
              <a:fillRect/>
            </a:stretch>
          </p:blipFill>
          <p:spPr bwMode="auto">
            <a:xfrm>
              <a:off x="8260276" y="4585939"/>
              <a:ext cx="111655" cy="111655"/>
            </a:xfrm>
            <a:prstGeom prst="rect">
              <a:avLst/>
            </a:prstGeom>
            <a:noFill/>
            <a:effectLst/>
            <a:extLst>
              <a:ext uri="{909E8E84-426E-40DD-AFC4-6F175D3DCCD1}">
                <a14:hiddenFill xmlns:a14="http://schemas.microsoft.com/office/drawing/2010/main">
                  <a:solidFill>
                    <a:srgbClr val="FFFFFF"/>
                  </a:solidFill>
                </a14:hiddenFill>
              </a:ext>
            </a:extLst>
          </p:spPr>
        </p:pic>
      </p:grpSp>
      <p:grpSp>
        <p:nvGrpSpPr>
          <p:cNvPr id="76" name="Group 75"/>
          <p:cNvGrpSpPr/>
          <p:nvPr/>
        </p:nvGrpSpPr>
        <p:grpSpPr>
          <a:xfrm>
            <a:off x="7836561" y="4792287"/>
            <a:ext cx="1261800" cy="302494"/>
            <a:chOff x="7835900" y="4490220"/>
            <a:chExt cx="1261800" cy="302494"/>
          </a:xfrm>
        </p:grpSpPr>
        <p:sp>
          <p:nvSpPr>
            <p:cNvPr id="77" name="Rectangle 76"/>
            <p:cNvSpPr/>
            <p:nvPr/>
          </p:nvSpPr>
          <p:spPr>
            <a:xfrm>
              <a:off x="7835900" y="4490220"/>
              <a:ext cx="1261800" cy="302494"/>
            </a:xfrm>
            <a:prstGeom prst="rect">
              <a:avLst/>
            </a:prstGeom>
            <a:solidFill>
              <a:srgbClr val="819ACD"/>
            </a:solidFill>
            <a:ln>
              <a:noFill/>
            </a:ln>
            <a:effectLst>
              <a:outerShdw blurRad="1397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Oval 77">
              <a:hlinkClick r:id="rId12" action="ppaction://hlinksldjump"/>
            </p:cNvPr>
            <p:cNvSpPr/>
            <p:nvPr/>
          </p:nvSpPr>
          <p:spPr>
            <a:xfrm>
              <a:off x="7886963" y="4527167"/>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a:solidFill>
                    <a:schemeClr val="bg1">
                      <a:lumMod val="65000"/>
                    </a:schemeClr>
                  </a:solidFill>
                  <a:sym typeface="Wingdings 3"/>
                </a:rPr>
                <a:t></a:t>
              </a:r>
              <a:endParaRPr lang="en-US" sz="800" dirty="0">
                <a:solidFill>
                  <a:schemeClr val="bg1">
                    <a:lumMod val="65000"/>
                  </a:schemeClr>
                </a:solidFill>
              </a:endParaRPr>
            </a:p>
          </p:txBody>
        </p:sp>
        <p:sp>
          <p:nvSpPr>
            <p:cNvPr id="79" name="Oval 78"/>
            <p:cNvSpPr/>
            <p:nvPr/>
          </p:nvSpPr>
          <p:spPr>
            <a:xfrm>
              <a:off x="8201804" y="4527167"/>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80" name="Oval 79"/>
            <p:cNvSpPr/>
            <p:nvPr/>
          </p:nvSpPr>
          <p:spPr>
            <a:xfrm>
              <a:off x="8516644" y="4527167"/>
              <a:ext cx="228600" cy="228600"/>
            </a:xfrm>
            <a:prstGeom prst="ellipse">
              <a:avLst/>
            </a:prstGeom>
            <a:solidFill>
              <a:srgbClr val="99AED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a:solidFill>
                    <a:schemeClr val="tx1">
                      <a:lumMod val="50000"/>
                      <a:lumOff val="50000"/>
                    </a:schemeClr>
                  </a:solidFill>
                  <a:sym typeface="Webdings"/>
                </a:rPr>
                <a:t></a:t>
              </a:r>
              <a:endParaRPr lang="en-US" sz="900" dirty="0">
                <a:solidFill>
                  <a:schemeClr val="tx1">
                    <a:lumMod val="50000"/>
                    <a:lumOff val="50000"/>
                  </a:schemeClr>
                </a:solidFill>
              </a:endParaRPr>
            </a:p>
          </p:txBody>
        </p:sp>
        <p:pic>
          <p:nvPicPr>
            <p:cNvPr id="81" name="Picture 2">
              <a:hlinkClick r:id="" action="ppaction://macro?name=Slide61.SomethingGood"/>
            </p:cNvPr>
            <p:cNvPicPr>
              <a:picLocks noChangeAspect="1" noChangeArrowheads="1"/>
            </p:cNvPicPr>
            <p:nvPr/>
          </p:nvPicPr>
          <p:blipFill>
            <a:blip r:embed="rId11" cstate="screen">
              <a:extLst>
                <a:ext uri="{28A0092B-C50C-407E-A947-70E740481C1C}">
                  <a14:useLocalDpi xmlns:a14="http://schemas.microsoft.com/office/drawing/2010/main"/>
                </a:ext>
              </a:extLst>
            </a:blip>
            <a:stretch>
              <a:fillRect/>
            </a:stretch>
          </p:blipFill>
          <p:spPr bwMode="auto">
            <a:xfrm>
              <a:off x="8260276" y="4585939"/>
              <a:ext cx="111655" cy="111655"/>
            </a:xfrm>
            <a:prstGeom prst="rect">
              <a:avLst/>
            </a:prstGeom>
            <a:noFill/>
            <a:effectLst/>
            <a:extLst>
              <a:ext uri="{909E8E84-426E-40DD-AFC4-6F175D3DCCD1}">
                <a14:hiddenFill xmlns:a14="http://schemas.microsoft.com/office/drawing/2010/main">
                  <a:solidFill>
                    <a:srgbClr val="FFFFFF"/>
                  </a:solidFill>
                </a14:hiddenFill>
              </a:ext>
            </a:extLst>
          </p:spPr>
        </p:pic>
      </p:grpSp>
      <p:grpSp>
        <p:nvGrpSpPr>
          <p:cNvPr id="82" name="Group 81"/>
          <p:cNvGrpSpPr/>
          <p:nvPr/>
        </p:nvGrpSpPr>
        <p:grpSpPr>
          <a:xfrm>
            <a:off x="7836561" y="4792287"/>
            <a:ext cx="1261800" cy="302494"/>
            <a:chOff x="7835900" y="4490220"/>
            <a:chExt cx="1261800" cy="302494"/>
          </a:xfrm>
        </p:grpSpPr>
        <p:sp>
          <p:nvSpPr>
            <p:cNvPr id="83" name="Rectangle 82"/>
            <p:cNvSpPr/>
            <p:nvPr/>
          </p:nvSpPr>
          <p:spPr>
            <a:xfrm>
              <a:off x="7835900" y="4490220"/>
              <a:ext cx="1261800" cy="302494"/>
            </a:xfrm>
            <a:prstGeom prst="rect">
              <a:avLst/>
            </a:prstGeom>
            <a:solidFill>
              <a:srgbClr val="819ACD"/>
            </a:solidFill>
            <a:ln>
              <a:noFill/>
            </a:ln>
            <a:effectLst>
              <a:outerShdw blurRad="1397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4" name="Oval 83">
              <a:hlinkClick r:id="rId13" action="ppaction://hlinksldjump"/>
            </p:cNvPr>
            <p:cNvSpPr/>
            <p:nvPr/>
          </p:nvSpPr>
          <p:spPr>
            <a:xfrm>
              <a:off x="7886963" y="4527167"/>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a:solidFill>
                    <a:schemeClr val="bg1">
                      <a:lumMod val="65000"/>
                    </a:schemeClr>
                  </a:solidFill>
                  <a:sym typeface="Wingdings 3"/>
                </a:rPr>
                <a:t></a:t>
              </a:r>
              <a:endParaRPr lang="en-US" sz="800" dirty="0">
                <a:solidFill>
                  <a:schemeClr val="bg1">
                    <a:lumMod val="65000"/>
                  </a:schemeClr>
                </a:solidFill>
              </a:endParaRPr>
            </a:p>
          </p:txBody>
        </p:sp>
        <p:sp>
          <p:nvSpPr>
            <p:cNvPr id="85" name="Oval 84"/>
            <p:cNvSpPr/>
            <p:nvPr/>
          </p:nvSpPr>
          <p:spPr>
            <a:xfrm>
              <a:off x="8201804" y="4527167"/>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86" name="Oval 85"/>
            <p:cNvSpPr/>
            <p:nvPr/>
          </p:nvSpPr>
          <p:spPr>
            <a:xfrm>
              <a:off x="8516644" y="4527167"/>
              <a:ext cx="228600" cy="228600"/>
            </a:xfrm>
            <a:prstGeom prst="ellipse">
              <a:avLst/>
            </a:prstGeom>
            <a:solidFill>
              <a:srgbClr val="99AED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a:solidFill>
                    <a:schemeClr val="tx1">
                      <a:lumMod val="50000"/>
                      <a:lumOff val="50000"/>
                    </a:schemeClr>
                  </a:solidFill>
                  <a:sym typeface="Webdings"/>
                </a:rPr>
                <a:t></a:t>
              </a:r>
              <a:endParaRPr lang="en-US" sz="900" dirty="0">
                <a:solidFill>
                  <a:schemeClr val="tx1">
                    <a:lumMod val="50000"/>
                    <a:lumOff val="50000"/>
                  </a:schemeClr>
                </a:solidFill>
              </a:endParaRPr>
            </a:p>
          </p:txBody>
        </p:sp>
        <p:pic>
          <p:nvPicPr>
            <p:cNvPr id="87" name="Picture 2">
              <a:hlinkClick r:id="" action="ppaction://macro?name=Slide61.SummerTimeSad"/>
            </p:cNvPr>
            <p:cNvPicPr>
              <a:picLocks noChangeAspect="1" noChangeArrowheads="1"/>
            </p:cNvPicPr>
            <p:nvPr/>
          </p:nvPicPr>
          <p:blipFill>
            <a:blip r:embed="rId11" cstate="screen">
              <a:extLst>
                <a:ext uri="{28A0092B-C50C-407E-A947-70E740481C1C}">
                  <a14:useLocalDpi xmlns:a14="http://schemas.microsoft.com/office/drawing/2010/main"/>
                </a:ext>
              </a:extLst>
            </a:blip>
            <a:stretch>
              <a:fillRect/>
            </a:stretch>
          </p:blipFill>
          <p:spPr bwMode="auto">
            <a:xfrm>
              <a:off x="8260276" y="4585939"/>
              <a:ext cx="111655" cy="111655"/>
            </a:xfrm>
            <a:prstGeom prst="rect">
              <a:avLst/>
            </a:prstGeom>
            <a:noFill/>
            <a:effectLst/>
            <a:extLst>
              <a:ext uri="{909E8E84-426E-40DD-AFC4-6F175D3DCCD1}">
                <a14:hiddenFill xmlns:a14="http://schemas.microsoft.com/office/drawing/2010/main">
                  <a:solidFill>
                    <a:srgbClr val="FFFFFF"/>
                  </a:solidFill>
                </a14:hiddenFill>
              </a:ext>
            </a:extLst>
          </p:spPr>
        </p:pic>
      </p:grpSp>
      <p:grpSp>
        <p:nvGrpSpPr>
          <p:cNvPr id="71" name="Group 70"/>
          <p:cNvGrpSpPr/>
          <p:nvPr/>
        </p:nvGrpSpPr>
        <p:grpSpPr>
          <a:xfrm>
            <a:off x="7836561" y="4792287"/>
            <a:ext cx="1261800" cy="302494"/>
            <a:chOff x="7835900" y="4490220"/>
            <a:chExt cx="1261800" cy="302494"/>
          </a:xfrm>
        </p:grpSpPr>
        <p:sp>
          <p:nvSpPr>
            <p:cNvPr id="74" name="Rectangle 73"/>
            <p:cNvSpPr/>
            <p:nvPr/>
          </p:nvSpPr>
          <p:spPr>
            <a:xfrm>
              <a:off x="7835900" y="4490220"/>
              <a:ext cx="1261800" cy="302494"/>
            </a:xfrm>
            <a:prstGeom prst="rect">
              <a:avLst/>
            </a:prstGeom>
            <a:solidFill>
              <a:srgbClr val="819ACD"/>
            </a:solidFill>
            <a:ln>
              <a:noFill/>
            </a:ln>
            <a:effectLst>
              <a:outerShdw blurRad="1397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5" name="Oval 74">
              <a:hlinkClick r:id="rId14" action="ppaction://hlinksldjump"/>
            </p:cNvPr>
            <p:cNvSpPr/>
            <p:nvPr/>
          </p:nvSpPr>
          <p:spPr>
            <a:xfrm>
              <a:off x="7886963" y="4527167"/>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a:solidFill>
                    <a:schemeClr val="bg1">
                      <a:lumMod val="65000"/>
                    </a:schemeClr>
                  </a:solidFill>
                  <a:sym typeface="Wingdings 3"/>
                </a:rPr>
                <a:t></a:t>
              </a:r>
              <a:endParaRPr lang="en-US" sz="800" dirty="0">
                <a:solidFill>
                  <a:schemeClr val="bg1">
                    <a:lumMod val="65000"/>
                  </a:schemeClr>
                </a:solidFill>
              </a:endParaRPr>
            </a:p>
          </p:txBody>
        </p:sp>
        <p:sp>
          <p:nvSpPr>
            <p:cNvPr id="88" name="Oval 87"/>
            <p:cNvSpPr/>
            <p:nvPr/>
          </p:nvSpPr>
          <p:spPr>
            <a:xfrm>
              <a:off x="8201804" y="4527167"/>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89" name="Oval 88"/>
            <p:cNvSpPr/>
            <p:nvPr/>
          </p:nvSpPr>
          <p:spPr>
            <a:xfrm>
              <a:off x="8516644" y="4527167"/>
              <a:ext cx="228600" cy="228600"/>
            </a:xfrm>
            <a:prstGeom prst="ellipse">
              <a:avLst/>
            </a:prstGeom>
            <a:solidFill>
              <a:srgbClr val="99AED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a:solidFill>
                    <a:schemeClr val="tx1">
                      <a:lumMod val="50000"/>
                      <a:lumOff val="50000"/>
                    </a:schemeClr>
                  </a:solidFill>
                  <a:sym typeface="Webdings"/>
                </a:rPr>
                <a:t></a:t>
              </a:r>
              <a:endParaRPr lang="en-US" sz="900" dirty="0">
                <a:solidFill>
                  <a:schemeClr val="tx1">
                    <a:lumMod val="50000"/>
                    <a:lumOff val="50000"/>
                  </a:schemeClr>
                </a:solidFill>
              </a:endParaRPr>
            </a:p>
          </p:txBody>
        </p:sp>
        <p:pic>
          <p:nvPicPr>
            <p:cNvPr id="90" name="Picture 2">
              <a:hlinkClick r:id="" action="ppaction://macro?name=Slide61.Tessellate"/>
            </p:cNvPr>
            <p:cNvPicPr>
              <a:picLocks noChangeAspect="1" noChangeArrowheads="1"/>
            </p:cNvPicPr>
            <p:nvPr/>
          </p:nvPicPr>
          <p:blipFill>
            <a:blip r:embed="rId11" cstate="screen">
              <a:extLst>
                <a:ext uri="{28A0092B-C50C-407E-A947-70E740481C1C}">
                  <a14:useLocalDpi xmlns:a14="http://schemas.microsoft.com/office/drawing/2010/main"/>
                </a:ext>
              </a:extLst>
            </a:blip>
            <a:stretch>
              <a:fillRect/>
            </a:stretch>
          </p:blipFill>
          <p:spPr bwMode="auto">
            <a:xfrm>
              <a:off x="8260276" y="4585939"/>
              <a:ext cx="111655" cy="111655"/>
            </a:xfrm>
            <a:prstGeom prst="rect">
              <a:avLst/>
            </a:prstGeom>
            <a:noFill/>
            <a:effectLst/>
            <a:extLst>
              <a:ext uri="{909E8E84-426E-40DD-AFC4-6F175D3DCCD1}">
                <a14:hiddenFill xmlns:a14="http://schemas.microsoft.com/office/drawing/2010/main">
                  <a:solidFill>
                    <a:srgbClr val="FFFFFF"/>
                  </a:solidFill>
                </a14:hiddenFill>
              </a:ext>
            </a:extLst>
          </p:spPr>
        </p:pic>
      </p:grpSp>
      <p:grpSp>
        <p:nvGrpSpPr>
          <p:cNvPr id="18" name="Group 17"/>
          <p:cNvGrpSpPr/>
          <p:nvPr/>
        </p:nvGrpSpPr>
        <p:grpSpPr>
          <a:xfrm>
            <a:off x="8792236" y="4792288"/>
            <a:ext cx="304803" cy="302493"/>
            <a:chOff x="8792236" y="4792715"/>
            <a:chExt cx="304803" cy="302493"/>
          </a:xfrm>
        </p:grpSpPr>
        <p:sp>
          <p:nvSpPr>
            <p:cNvPr id="46" name="Rectangle 45"/>
            <p:cNvSpPr/>
            <p:nvPr/>
          </p:nvSpPr>
          <p:spPr>
            <a:xfrm>
              <a:off x="8792236" y="4792715"/>
              <a:ext cx="304803" cy="302493"/>
            </a:xfrm>
            <a:prstGeom prst="rect">
              <a:avLst/>
            </a:prstGeom>
            <a:solidFill>
              <a:srgbClr val="BDCAE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00" dirty="0">
                <a:solidFill>
                  <a:schemeClr val="tx1"/>
                </a:solidFill>
                <a:latin typeface="Segoe UI Light" panose="020B0502040204020203" pitchFamily="34" charset="0"/>
                <a:cs typeface="Segoe UI Light" panose="020B0502040204020203" pitchFamily="34" charset="0"/>
              </a:endParaRPr>
            </a:p>
          </p:txBody>
        </p:sp>
        <p:sp>
          <p:nvSpPr>
            <p:cNvPr id="47" name="TextBox 46"/>
            <p:cNvSpPr txBox="1"/>
            <p:nvPr/>
          </p:nvSpPr>
          <p:spPr>
            <a:xfrm>
              <a:off x="8861623" y="4813766"/>
              <a:ext cx="166027" cy="130861"/>
            </a:xfrm>
            <a:prstGeom prst="rect">
              <a:avLst/>
            </a:prstGeom>
            <a:noFill/>
          </p:spPr>
          <p:txBody>
            <a:bodyPr wrap="none" lIns="0" tIns="0" rIns="0" bIns="0" rtlCol="0" anchor="ctr" anchorCtr="0">
              <a:noAutofit/>
            </a:bodyPr>
            <a:lstStyle/>
            <a:p>
              <a:pPr algn="ctr"/>
              <a:r>
                <a:rPr lang="en-US" dirty="0" smtClean="0">
                  <a:latin typeface="Segoe UI Light" panose="020B0502040204020203" pitchFamily="34" charset="0"/>
                  <a:cs typeface="Segoe UI Light" panose="020B0502040204020203" pitchFamily="34" charset="0"/>
                </a:rPr>
                <a:t>…</a:t>
              </a:r>
              <a:endParaRPr lang="en-US" dirty="0">
                <a:latin typeface="Segoe UI Light" panose="020B0502040204020203" pitchFamily="34" charset="0"/>
                <a:cs typeface="Segoe UI Light" panose="020B0502040204020203" pitchFamily="34" charset="0"/>
              </a:endParaRPr>
            </a:p>
          </p:txBody>
        </p:sp>
      </p:grpSp>
      <p:sp>
        <p:nvSpPr>
          <p:cNvPr id="66" name="Oval 65">
            <a:hlinkClick r:id="rId15" action="ppaction://hlinksldjump"/>
          </p:cNvPr>
          <p:cNvSpPr/>
          <p:nvPr/>
        </p:nvSpPr>
        <p:spPr>
          <a:xfrm>
            <a:off x="76689" y="1030419"/>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pic>
        <p:nvPicPr>
          <p:cNvPr id="91" name="Picture 8">
            <a:hlinkClick r:id="rId15" action="ppaction://hlinksldjump"/>
          </p:cNvPr>
          <p:cNvPicPr>
            <a:picLocks noChangeAspect="1" noChangeArrowheads="1"/>
          </p:cNvPicPr>
          <p:nvPr/>
        </p:nvPicPr>
        <p:blipFill>
          <a:blip r:embed="rId16" cstate="screen">
            <a:extLst>
              <a:ext uri="{28A0092B-C50C-407E-A947-70E740481C1C}">
                <a14:useLocalDpi xmlns:a14="http://schemas.microsoft.com/office/drawing/2010/main"/>
              </a:ext>
            </a:extLst>
          </a:blip>
          <a:stretch>
            <a:fillRect/>
          </a:stretch>
        </p:blipFill>
        <p:spPr bwMode="auto">
          <a:xfrm>
            <a:off x="186083" y="1122592"/>
            <a:ext cx="146972" cy="181414"/>
          </a:xfrm>
          <a:prstGeom prst="rect">
            <a:avLst/>
          </a:prstGeom>
          <a:noFill/>
          <a:extLst>
            <a:ext uri="{909E8E84-426E-40DD-AFC4-6F175D3DCCD1}">
              <a14:hiddenFill xmlns:a14="http://schemas.microsoft.com/office/drawing/2010/main">
                <a:solidFill>
                  <a:srgbClr val="FFFFFF"/>
                </a:solidFill>
              </a14:hiddenFill>
            </a:ext>
          </a:extLst>
        </p:spPr>
      </p:pic>
      <p:sp>
        <p:nvSpPr>
          <p:cNvPr id="72" name="Rectangle 71"/>
          <p:cNvSpPr/>
          <p:nvPr/>
        </p:nvSpPr>
        <p:spPr>
          <a:xfrm>
            <a:off x="-1" y="262010"/>
            <a:ext cx="8887489"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92" name="Rectangle 91">
            <a:hlinkClick r:id="" action="ppaction://macro?name=Slide12.MuzeClose"/>
          </p:cNvPr>
          <p:cNvSpPr/>
          <p:nvPr/>
        </p:nvSpPr>
        <p:spPr>
          <a:xfrm>
            <a:off x="8887489" y="262010"/>
            <a:ext cx="256511"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93" name="Rectangle 92">
            <a:hlinkClick r:id="" action="ppaction://macro?name=Slide12.Muze1"/>
          </p:cNvPr>
          <p:cNvSpPr/>
          <p:nvPr/>
        </p:nvSpPr>
        <p:spPr>
          <a:xfrm>
            <a:off x="8630978" y="262010"/>
            <a:ext cx="256511" cy="246888"/>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49" name="TextBox 48"/>
          <p:cNvSpPr txBox="1"/>
          <p:nvPr/>
        </p:nvSpPr>
        <p:spPr>
          <a:xfrm>
            <a:off x="0" y="256558"/>
            <a:ext cx="4571999" cy="261594"/>
          </a:xfrm>
          <a:prstGeom prst="rect">
            <a:avLst/>
          </a:prstGeom>
          <a:noFill/>
        </p:spPr>
        <p:txBody>
          <a:bodyPr wrap="square" lIns="91425" tIns="45712" rIns="91425" bIns="45712" rtlCol="0">
            <a:spAutoFit/>
          </a:bodyPr>
          <a:lstStyle/>
          <a:p>
            <a:r>
              <a:rPr lang="en-US" sz="1100" i="1" dirty="0" smtClean="0">
                <a:solidFill>
                  <a:schemeClr val="bg1"/>
                </a:solidFill>
                <a:latin typeface="Segoe UI" pitchFamily="34" charset="0"/>
                <a:cs typeface="Segoe UI" pitchFamily="34" charset="0"/>
              </a:rPr>
              <a:t>MUZE</a:t>
            </a:r>
            <a:endParaRPr lang="en-US" sz="1100" i="1" dirty="0">
              <a:solidFill>
                <a:schemeClr val="bg1"/>
              </a:solidFill>
              <a:latin typeface="Segoe UI" pitchFamily="34" charset="0"/>
              <a:cs typeface="Segoe UI" pitchFamily="34" charset="0"/>
            </a:endParaRPr>
          </a:p>
        </p:txBody>
      </p:sp>
      <p:sp>
        <p:nvSpPr>
          <p:cNvPr id="94" name="Rectangle 93"/>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5" name="Rectangle 94"/>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6" name="Rectangle 95">
            <a:hlinkClick r:id="rId17"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7" name="Rectangle 96">
            <a:hlinkClick r:id="rId18"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8" name="Rectangle 97">
            <a:hlinkClick r:id="rId19"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9" name="Rectangle 98">
            <a:hlinkClick r:id="rId20"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0" name="Rounded Rectangle 99">
            <a:hlinkClick r:id="rId18"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101" name="Rectangle 100">
            <a:hlinkClick r:id="rId20" action="ppaction://hlinksldjump"/>
          </p:cNvPr>
          <p:cNvSpPr/>
          <p:nvPr/>
        </p:nvSpPr>
        <p:spPr>
          <a:xfrm>
            <a:off x="1193936"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2"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103" name="Picture 102">
            <a:hlinkClick r:id="rId20" action="ppaction://hlinksldjump"/>
          </p:cNvPr>
          <p:cNvPicPr>
            <a:picLocks noChangeAspect="1"/>
          </p:cNvPicPr>
          <p:nvPr/>
        </p:nvPicPr>
        <p:blipFill>
          <a:blip r:embed="rId21"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104" name="Picture 2">
            <a:hlinkClick r:id="rId17" action="ppaction://hlinksldjump"/>
          </p:cNvPr>
          <p:cNvPicPr>
            <a:picLocks noChangeAspect="1" noChangeArrowheads="1"/>
          </p:cNvPicPr>
          <p:nvPr/>
        </p:nvPicPr>
        <p:blipFill>
          <a:blip r:embed="rId22"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105" name="Picture 104">
            <a:hlinkClick r:id="rId19" action="ppaction://hlinksldjump"/>
          </p:cNvPr>
          <p:cNvPicPr>
            <a:picLocks noChangeAspect="1"/>
          </p:cNvPicPr>
          <p:nvPr/>
        </p:nvPicPr>
        <p:blipFill>
          <a:blip r:embed="rId23"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106" name="Picture 105">
            <a:hlinkClick r:id="rId20" action="ppaction://hlinksldjump"/>
          </p:cNvPr>
          <p:cNvPicPr>
            <a:picLocks noChangeAspect="1"/>
          </p:cNvPicPr>
          <p:nvPr/>
        </p:nvPicPr>
        <p:blipFill>
          <a:blip r:embed="rId24"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Tree>
    <p:controls>
      <mc:AlternateContent xmlns:mc="http://schemas.openxmlformats.org/markup-compatibility/2006">
        <mc:Choice xmlns:v="urn:schemas-microsoft-com:vml" Requires="v">
          <p:control spid="55326" name="CommandButton1" r:id="rId2" imgW="438120" imgH="266760"/>
        </mc:Choice>
        <mc:Fallback>
          <p:control name="CommandButton1" r:id="rId2" imgW="438120" imgH="266760">
            <p:pic>
              <p:nvPicPr>
                <p:cNvPr id="0" name="CommandButton1"/>
                <p:cNvPicPr preferRelativeResize="0">
                  <a:picLocks noChangeArrowheads="1" noChangeShapeType="1"/>
                </p:cNvPicPr>
                <p:nvPr/>
              </p:nvPicPr>
              <p:blipFill>
                <a:blip r:embed="rId25">
                  <a:extLst>
                    <a:ext uri="{28A0092B-C50C-407E-A947-70E740481C1C}">
                      <a14:useLocalDpi xmlns:a14="http://schemas.microsoft.com/office/drawing/2010/main" val="0"/>
                    </a:ext>
                  </a:extLst>
                </a:blip>
                <a:srcRect/>
                <a:stretch>
                  <a:fillRect/>
                </a:stretch>
              </p:blipFill>
              <p:spPr bwMode="auto">
                <a:xfrm>
                  <a:off x="-739775" y="-973138"/>
                  <a:ext cx="434975" cy="261938"/>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81519497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0"/>
                                          </p:stCondLst>
                                        </p:cTn>
                                        <p:tgtEl>
                                          <p:spTgt spid="55"/>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0"/>
                                          </p:stCondLst>
                                        </p:cTn>
                                        <p:tgtEl>
                                          <p:spTgt spid="67"/>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0"/>
                                          </p:stCondLst>
                                        </p:cTn>
                                        <p:tgtEl>
                                          <p:spTgt spid="63"/>
                                        </p:tgtEl>
                                        <p:attrNameLst>
                                          <p:attrName>style.visibility</p:attrName>
                                        </p:attrNameLst>
                                      </p:cBhvr>
                                      <p:to>
                                        <p:strVal val="hidden"/>
                                      </p:to>
                                    </p:set>
                                  </p:childTnLst>
                                </p:cTn>
                              </p:par>
                              <p:par>
                                <p:cTn id="13" presetID="1" presetClass="exit" presetSubtype="0" fill="hold" nodeType="withEffect">
                                  <p:stCondLst>
                                    <p:cond delay="0"/>
                                  </p:stCondLst>
                                  <p:childTnLst>
                                    <p:set>
                                      <p:cBhvr>
                                        <p:cTn id="14" dur="1" fill="hold">
                                          <p:stCondLst>
                                            <p:cond delay="0"/>
                                          </p:stCondLst>
                                        </p:cTn>
                                        <p:tgtEl>
                                          <p:spTgt spid="76"/>
                                        </p:tgtEl>
                                        <p:attrNameLst>
                                          <p:attrName>style.visibility</p:attrName>
                                        </p:attrNameLst>
                                      </p:cBhvr>
                                      <p:to>
                                        <p:strVal val="hidden"/>
                                      </p:to>
                                    </p:set>
                                  </p:childTnLst>
                                </p:cTn>
                              </p:par>
                              <p:par>
                                <p:cTn id="15" presetID="1" presetClass="exit" presetSubtype="0" fill="hold" nodeType="withEffect">
                                  <p:stCondLst>
                                    <p:cond delay="0"/>
                                  </p:stCondLst>
                                  <p:childTnLst>
                                    <p:set>
                                      <p:cBhvr>
                                        <p:cTn id="16" dur="1" fill="hold">
                                          <p:stCondLst>
                                            <p:cond delay="0"/>
                                          </p:stCondLst>
                                        </p:cTn>
                                        <p:tgtEl>
                                          <p:spTgt spid="82"/>
                                        </p:tgtEl>
                                        <p:attrNameLst>
                                          <p:attrName>style.visibility</p:attrName>
                                        </p:attrNameLst>
                                      </p:cBhvr>
                                      <p:to>
                                        <p:strVal val="hidden"/>
                                      </p:to>
                                    </p:set>
                                  </p:childTnLst>
                                </p:cTn>
                              </p:par>
                              <p:par>
                                <p:cTn id="17" presetID="1" presetClass="exit" presetSubtype="0" fill="hold" nodeType="withEffect">
                                  <p:stCondLst>
                                    <p:cond delay="0"/>
                                  </p:stCondLst>
                                  <p:childTnLst>
                                    <p:set>
                                      <p:cBhvr>
                                        <p:cTn id="18" dur="1" fill="hold">
                                          <p:stCondLst>
                                            <p:cond delay="0"/>
                                          </p:stCondLst>
                                        </p:cTn>
                                        <p:tgtEl>
                                          <p:spTgt spid="71"/>
                                        </p:tgtEl>
                                        <p:attrNameLst>
                                          <p:attrName>style.visibility</p:attrName>
                                        </p:attrNameLst>
                                      </p:cBhvr>
                                      <p:to>
                                        <p:strVal val="hidden"/>
                                      </p:to>
                                    </p:set>
                                  </p:childTnLst>
                                </p:cTn>
                              </p:par>
                              <p:par>
                                <p:cTn id="19" presetID="1" presetClass="exit" presetSubtype="0" fill="hold" grpId="4" nodeType="withEffect">
                                  <p:stCondLst>
                                    <p:cond delay="0"/>
                                  </p:stCondLst>
                                  <p:childTnLst>
                                    <p:set>
                                      <p:cBhvr>
                                        <p:cTn id="20" dur="1" fill="hold">
                                          <p:stCondLst>
                                            <p:cond delay="0"/>
                                          </p:stCondLst>
                                        </p:cTn>
                                        <p:tgtEl>
                                          <p:spTgt spid="5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1" restart="whenNotActive" fill="hold" evtFilter="cancelBubble" nodeType="interactiveSeq">
                <p:stCondLst>
                  <p:cond evt="onClick" delay="0">
                    <p:tgtEl>
                      <p:spTgt spid="49156"/>
                    </p:tgtEl>
                  </p:cond>
                </p:stCondLst>
                <p:endSync evt="end" delay="0">
                  <p:rtn val="all"/>
                </p:endSync>
                <p:childTnLst>
                  <p:par>
                    <p:cTn id="22" fill="hold">
                      <p:stCondLst>
                        <p:cond delay="0"/>
                      </p:stCondLst>
                      <p:childTnLst>
                        <p:par>
                          <p:cTn id="23" fill="hold">
                            <p:stCondLst>
                              <p:cond delay="0"/>
                            </p:stCondLst>
                            <p:childTnLst>
                              <p:par>
                                <p:cTn id="24" presetID="1" presetClass="entr" presetSubtype="0" fill="hold" grpId="2" nodeType="clickEffect">
                                  <p:stCondLst>
                                    <p:cond delay="0"/>
                                  </p:stCondLst>
                                  <p:childTnLst>
                                    <p:set>
                                      <p:cBhvr>
                                        <p:cTn id="25" dur="1" fill="hold">
                                          <p:stCondLst>
                                            <p:cond delay="0"/>
                                          </p:stCondLst>
                                        </p:cTn>
                                        <p:tgtEl>
                                          <p:spTgt spid="55"/>
                                        </p:tgtEl>
                                        <p:attrNameLst>
                                          <p:attrName>style.visibility</p:attrName>
                                        </p:attrNameLst>
                                      </p:cBhvr>
                                      <p:to>
                                        <p:strVal val="visible"/>
                                      </p:to>
                                    </p:set>
                                  </p:childTnLst>
                                </p:cTn>
                              </p:par>
                              <p:par>
                                <p:cTn id="26" presetID="1" presetClass="entr" presetSubtype="0" fill="hold" nodeType="withEffect">
                                  <p:stCondLst>
                                    <p:cond delay="0"/>
                                  </p:stCondLst>
                                  <p:childTnLst>
                                    <p:set>
                                      <p:cBhvr>
                                        <p:cTn id="27" dur="1" fill="hold">
                                          <p:stCondLst>
                                            <p:cond delay="0"/>
                                          </p:stCondLst>
                                        </p:cTn>
                                        <p:tgtEl>
                                          <p:spTgt spid="76"/>
                                        </p:tgtEl>
                                        <p:attrNameLst>
                                          <p:attrName>style.visibility</p:attrName>
                                        </p:attrNameLst>
                                      </p:cBhvr>
                                      <p:to>
                                        <p:strVal val="visible"/>
                                      </p:to>
                                    </p:set>
                                  </p:childTnLst>
                                </p:cTn>
                              </p:par>
                              <p:par>
                                <p:cTn id="28" presetID="1" presetClass="exit" presetSubtype="0" fill="hold" grpId="2" nodeType="withEffect">
                                  <p:stCondLst>
                                    <p:cond delay="0"/>
                                  </p:stCondLst>
                                  <p:childTnLst>
                                    <p:set>
                                      <p:cBhvr>
                                        <p:cTn id="29" dur="1" fill="hold">
                                          <p:stCondLst>
                                            <p:cond delay="0"/>
                                          </p:stCondLst>
                                        </p:cTn>
                                        <p:tgtEl>
                                          <p:spTgt spid="4"/>
                                        </p:tgtEl>
                                        <p:attrNameLst>
                                          <p:attrName>style.visibility</p:attrName>
                                        </p:attrNameLst>
                                      </p:cBhvr>
                                      <p:to>
                                        <p:strVal val="hidden"/>
                                      </p:to>
                                    </p:set>
                                  </p:childTnLst>
                                </p:cTn>
                              </p:par>
                              <p:par>
                                <p:cTn id="30" presetID="1" presetClass="exit" presetSubtype="0" fill="hold" grpId="2" nodeType="withEffect">
                                  <p:stCondLst>
                                    <p:cond delay="0"/>
                                  </p:stCondLst>
                                  <p:childTnLst>
                                    <p:set>
                                      <p:cBhvr>
                                        <p:cTn id="31" dur="1" fill="hold">
                                          <p:stCondLst>
                                            <p:cond delay="0"/>
                                          </p:stCondLst>
                                        </p:cTn>
                                        <p:tgtEl>
                                          <p:spTgt spid="67"/>
                                        </p:tgtEl>
                                        <p:attrNameLst>
                                          <p:attrName>style.visibility</p:attrName>
                                        </p:attrNameLst>
                                      </p:cBhvr>
                                      <p:to>
                                        <p:strVal val="hidden"/>
                                      </p:to>
                                    </p:set>
                                  </p:childTnLst>
                                </p:cTn>
                              </p:par>
                              <p:par>
                                <p:cTn id="32" presetID="1" presetClass="exit" presetSubtype="0" fill="hold" nodeType="withEffect">
                                  <p:stCondLst>
                                    <p:cond delay="0"/>
                                  </p:stCondLst>
                                  <p:childTnLst>
                                    <p:set>
                                      <p:cBhvr>
                                        <p:cTn id="33" dur="1" fill="hold">
                                          <p:stCondLst>
                                            <p:cond delay="0"/>
                                          </p:stCondLst>
                                        </p:cTn>
                                        <p:tgtEl>
                                          <p:spTgt spid="63"/>
                                        </p:tgtEl>
                                        <p:attrNameLst>
                                          <p:attrName>style.visibility</p:attrName>
                                        </p:attrNameLst>
                                      </p:cBhvr>
                                      <p:to>
                                        <p:strVal val="hidden"/>
                                      </p:to>
                                    </p:set>
                                  </p:childTnLst>
                                </p:cTn>
                              </p:par>
                              <p:par>
                                <p:cTn id="34" presetID="1" presetClass="exit" presetSubtype="0" fill="hold" nodeType="withEffect">
                                  <p:stCondLst>
                                    <p:cond delay="0"/>
                                  </p:stCondLst>
                                  <p:childTnLst>
                                    <p:set>
                                      <p:cBhvr>
                                        <p:cTn id="35" dur="1" fill="hold">
                                          <p:stCondLst>
                                            <p:cond delay="0"/>
                                          </p:stCondLst>
                                        </p:cTn>
                                        <p:tgtEl>
                                          <p:spTgt spid="82"/>
                                        </p:tgtEl>
                                        <p:attrNameLst>
                                          <p:attrName>style.visibility</p:attrName>
                                        </p:attrNameLst>
                                      </p:cBhvr>
                                      <p:to>
                                        <p:strVal val="hidden"/>
                                      </p:to>
                                    </p:set>
                                  </p:childTnLst>
                                </p:cTn>
                              </p:par>
                              <p:par>
                                <p:cTn id="36" presetID="1" presetClass="exit" presetSubtype="0" fill="hold" nodeType="withEffect">
                                  <p:stCondLst>
                                    <p:cond delay="0"/>
                                  </p:stCondLst>
                                  <p:childTnLst>
                                    <p:set>
                                      <p:cBhvr>
                                        <p:cTn id="37" dur="1" fill="hold">
                                          <p:stCondLst>
                                            <p:cond delay="0"/>
                                          </p:stCondLst>
                                        </p:cTn>
                                        <p:tgtEl>
                                          <p:spTgt spid="71"/>
                                        </p:tgtEl>
                                        <p:attrNameLst>
                                          <p:attrName>style.visibility</p:attrName>
                                        </p:attrNameLst>
                                      </p:cBhvr>
                                      <p:to>
                                        <p:strVal val="hidden"/>
                                      </p:to>
                                    </p:set>
                                  </p:childTnLst>
                                </p:cTn>
                              </p:par>
                              <p:par>
                                <p:cTn id="38" presetID="1" presetClass="exit" presetSubtype="0" fill="hold" grpId="1" nodeType="withEffect">
                                  <p:stCondLst>
                                    <p:cond delay="0"/>
                                  </p:stCondLst>
                                  <p:childTnLst>
                                    <p:set>
                                      <p:cBhvr>
                                        <p:cTn id="39" dur="1" fill="hold">
                                          <p:stCondLst>
                                            <p:cond delay="0"/>
                                          </p:stCondLst>
                                        </p:cTn>
                                        <p:tgtEl>
                                          <p:spTgt spid="57"/>
                                        </p:tgtEl>
                                        <p:attrNameLst>
                                          <p:attrName>style.visibility</p:attrName>
                                        </p:attrNameLst>
                                      </p:cBhvr>
                                      <p:to>
                                        <p:strVal val="hidden"/>
                                      </p:to>
                                    </p:set>
                                  </p:childTnLst>
                                </p:cTn>
                              </p:par>
                            </p:childTnLst>
                          </p:cTn>
                        </p:par>
                      </p:childTnLst>
                    </p:cTn>
                  </p:par>
                </p:childTnLst>
              </p:cTn>
              <p:nextCondLst>
                <p:cond evt="onClick" delay="0">
                  <p:tgtEl>
                    <p:spTgt spid="49156"/>
                  </p:tgtEl>
                </p:cond>
              </p:nextCondLst>
            </p:seq>
            <p:seq concurrent="1" nextAc="seek">
              <p:cTn id="40" restart="whenNotActive" fill="hold" evtFilter="cancelBubble" nodeType="interactiveSeq">
                <p:stCondLst>
                  <p:cond evt="onClick" delay="0">
                    <p:tgtEl>
                      <p:spTgt spid="56"/>
                    </p:tgtEl>
                  </p:cond>
                </p:stCondLst>
                <p:endSync evt="end" delay="0">
                  <p:rtn val="all"/>
                </p:endSync>
                <p:childTnLst>
                  <p:par>
                    <p:cTn id="41" fill="hold">
                      <p:stCondLst>
                        <p:cond delay="0"/>
                      </p:stCondLst>
                      <p:childTnLst>
                        <p:par>
                          <p:cTn id="42" fill="hold">
                            <p:stCondLst>
                              <p:cond delay="0"/>
                            </p:stCondLst>
                            <p:childTnLst>
                              <p:par>
                                <p:cTn id="43" presetID="1" presetClass="entr" presetSubtype="0" fill="hold" grpId="1" nodeType="clickEffect">
                                  <p:stCondLst>
                                    <p:cond delay="0"/>
                                  </p:stCondLst>
                                  <p:childTnLst>
                                    <p:set>
                                      <p:cBhvr>
                                        <p:cTn id="44" dur="1" fill="hold">
                                          <p:stCondLst>
                                            <p:cond delay="0"/>
                                          </p:stCondLst>
                                        </p:cTn>
                                        <p:tgtEl>
                                          <p:spTgt spid="4"/>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63"/>
                                        </p:tgtEl>
                                        <p:attrNameLst>
                                          <p:attrName>style.visibility</p:attrName>
                                        </p:attrNameLst>
                                      </p:cBhvr>
                                      <p:to>
                                        <p:strVal val="visible"/>
                                      </p:to>
                                    </p:set>
                                  </p:childTnLst>
                                </p:cTn>
                              </p:par>
                              <p:par>
                                <p:cTn id="47" presetID="1" presetClass="exit" presetSubtype="0" fill="hold" grpId="1" nodeType="withEffect">
                                  <p:stCondLst>
                                    <p:cond delay="0"/>
                                  </p:stCondLst>
                                  <p:childTnLst>
                                    <p:set>
                                      <p:cBhvr>
                                        <p:cTn id="48" dur="1" fill="hold">
                                          <p:stCondLst>
                                            <p:cond delay="0"/>
                                          </p:stCondLst>
                                        </p:cTn>
                                        <p:tgtEl>
                                          <p:spTgt spid="55"/>
                                        </p:tgtEl>
                                        <p:attrNameLst>
                                          <p:attrName>style.visibility</p:attrName>
                                        </p:attrNameLst>
                                      </p:cBhvr>
                                      <p:to>
                                        <p:strVal val="hidden"/>
                                      </p:to>
                                    </p:set>
                                  </p:childTnLst>
                                </p:cTn>
                              </p:par>
                              <p:par>
                                <p:cTn id="49" presetID="1" presetClass="exit" presetSubtype="0" fill="hold" grpId="1" nodeType="withEffect">
                                  <p:stCondLst>
                                    <p:cond delay="0"/>
                                  </p:stCondLst>
                                  <p:childTnLst>
                                    <p:set>
                                      <p:cBhvr>
                                        <p:cTn id="50" dur="1" fill="hold">
                                          <p:stCondLst>
                                            <p:cond delay="0"/>
                                          </p:stCondLst>
                                        </p:cTn>
                                        <p:tgtEl>
                                          <p:spTgt spid="67"/>
                                        </p:tgtEl>
                                        <p:attrNameLst>
                                          <p:attrName>style.visibility</p:attrName>
                                        </p:attrNameLst>
                                      </p:cBhvr>
                                      <p:to>
                                        <p:strVal val="hidden"/>
                                      </p:to>
                                    </p:set>
                                  </p:childTnLst>
                                </p:cTn>
                              </p:par>
                              <p:par>
                                <p:cTn id="51" presetID="1" presetClass="exit" presetSubtype="0" fill="hold" nodeType="withEffect">
                                  <p:stCondLst>
                                    <p:cond delay="0"/>
                                  </p:stCondLst>
                                  <p:childTnLst>
                                    <p:set>
                                      <p:cBhvr>
                                        <p:cTn id="52" dur="1" fill="hold">
                                          <p:stCondLst>
                                            <p:cond delay="0"/>
                                          </p:stCondLst>
                                        </p:cTn>
                                        <p:tgtEl>
                                          <p:spTgt spid="76"/>
                                        </p:tgtEl>
                                        <p:attrNameLst>
                                          <p:attrName>style.visibility</p:attrName>
                                        </p:attrNameLst>
                                      </p:cBhvr>
                                      <p:to>
                                        <p:strVal val="hidden"/>
                                      </p:to>
                                    </p:set>
                                  </p:childTnLst>
                                </p:cTn>
                              </p:par>
                              <p:par>
                                <p:cTn id="53" presetID="1" presetClass="exit" presetSubtype="0" fill="hold" nodeType="withEffect">
                                  <p:stCondLst>
                                    <p:cond delay="0"/>
                                  </p:stCondLst>
                                  <p:childTnLst>
                                    <p:set>
                                      <p:cBhvr>
                                        <p:cTn id="54" dur="1" fill="hold">
                                          <p:stCondLst>
                                            <p:cond delay="0"/>
                                          </p:stCondLst>
                                        </p:cTn>
                                        <p:tgtEl>
                                          <p:spTgt spid="82"/>
                                        </p:tgtEl>
                                        <p:attrNameLst>
                                          <p:attrName>style.visibility</p:attrName>
                                        </p:attrNameLst>
                                      </p:cBhvr>
                                      <p:to>
                                        <p:strVal val="hidden"/>
                                      </p:to>
                                    </p:set>
                                  </p:childTnLst>
                                </p:cTn>
                              </p:par>
                              <p:par>
                                <p:cTn id="55" presetID="1" presetClass="exit" presetSubtype="0" fill="hold" nodeType="withEffect">
                                  <p:stCondLst>
                                    <p:cond delay="0"/>
                                  </p:stCondLst>
                                  <p:childTnLst>
                                    <p:set>
                                      <p:cBhvr>
                                        <p:cTn id="56" dur="1" fill="hold">
                                          <p:stCondLst>
                                            <p:cond delay="0"/>
                                          </p:stCondLst>
                                        </p:cTn>
                                        <p:tgtEl>
                                          <p:spTgt spid="71"/>
                                        </p:tgtEl>
                                        <p:attrNameLst>
                                          <p:attrName>style.visibility</p:attrName>
                                        </p:attrNameLst>
                                      </p:cBhvr>
                                      <p:to>
                                        <p:strVal val="hidden"/>
                                      </p:to>
                                    </p:set>
                                  </p:childTnLst>
                                </p:cTn>
                              </p:par>
                              <p:par>
                                <p:cTn id="57" presetID="1" presetClass="exit" presetSubtype="0" fill="hold" grpId="0" nodeType="withEffect">
                                  <p:stCondLst>
                                    <p:cond delay="0"/>
                                  </p:stCondLst>
                                  <p:childTnLst>
                                    <p:set>
                                      <p:cBhvr>
                                        <p:cTn id="58" dur="1" fill="hold">
                                          <p:stCondLst>
                                            <p:cond delay="0"/>
                                          </p:stCondLst>
                                        </p:cTn>
                                        <p:tgtEl>
                                          <p:spTgt spid="57"/>
                                        </p:tgtEl>
                                        <p:attrNameLst>
                                          <p:attrName>style.visibility</p:attrName>
                                        </p:attrNameLst>
                                      </p:cBhvr>
                                      <p:to>
                                        <p:strVal val="hidden"/>
                                      </p:to>
                                    </p:set>
                                  </p:childTnLst>
                                </p:cTn>
                              </p:par>
                            </p:childTnLst>
                          </p:cTn>
                        </p:par>
                      </p:childTnLst>
                    </p:cTn>
                  </p:par>
                </p:childTnLst>
              </p:cTn>
              <p:nextCondLst>
                <p:cond evt="onClick" delay="0">
                  <p:tgtEl>
                    <p:spTgt spid="56"/>
                  </p:tgtEl>
                </p:cond>
              </p:nextCondLst>
            </p:seq>
            <p:seq concurrent="1" nextAc="seek">
              <p:cTn id="59" restart="whenNotActive" fill="hold" evtFilter="cancelBubble" nodeType="interactiveSeq">
                <p:stCondLst>
                  <p:cond evt="onClick" delay="0">
                    <p:tgtEl>
                      <p:spTgt spid="49158"/>
                    </p:tgtEl>
                  </p:cond>
                </p:stCondLst>
                <p:endSync evt="end" delay="0">
                  <p:rtn val="all"/>
                </p:endSync>
                <p:childTnLst>
                  <p:par>
                    <p:cTn id="60" fill="hold">
                      <p:stCondLst>
                        <p:cond delay="0"/>
                      </p:stCondLst>
                      <p:childTnLst>
                        <p:par>
                          <p:cTn id="61" fill="hold">
                            <p:stCondLst>
                              <p:cond delay="0"/>
                            </p:stCondLst>
                            <p:childTnLst>
                              <p:par>
                                <p:cTn id="62" presetID="1" presetClass="entr" presetSubtype="0" fill="hold" nodeType="clickEffect">
                                  <p:stCondLst>
                                    <p:cond delay="0"/>
                                  </p:stCondLst>
                                  <p:childTnLst>
                                    <p:set>
                                      <p:cBhvr>
                                        <p:cTn id="63" dur="1" fill="hold">
                                          <p:stCondLst>
                                            <p:cond delay="0"/>
                                          </p:stCondLst>
                                        </p:cTn>
                                        <p:tgtEl>
                                          <p:spTgt spid="82"/>
                                        </p:tgtEl>
                                        <p:attrNameLst>
                                          <p:attrName>style.visibility</p:attrName>
                                        </p:attrNameLst>
                                      </p:cBhvr>
                                      <p:to>
                                        <p:strVal val="visible"/>
                                      </p:to>
                                    </p:set>
                                  </p:childTnLst>
                                </p:cTn>
                              </p:par>
                              <p:par>
                                <p:cTn id="64" presetID="1" presetClass="entr" presetSubtype="0" fill="hold" grpId="2" nodeType="withEffect">
                                  <p:stCondLst>
                                    <p:cond delay="0"/>
                                  </p:stCondLst>
                                  <p:childTnLst>
                                    <p:set>
                                      <p:cBhvr>
                                        <p:cTn id="65" dur="1" fill="hold">
                                          <p:stCondLst>
                                            <p:cond delay="0"/>
                                          </p:stCondLst>
                                        </p:cTn>
                                        <p:tgtEl>
                                          <p:spTgt spid="57"/>
                                        </p:tgtEl>
                                        <p:attrNameLst>
                                          <p:attrName>style.visibility</p:attrName>
                                        </p:attrNameLst>
                                      </p:cBhvr>
                                      <p:to>
                                        <p:strVal val="visible"/>
                                      </p:to>
                                    </p:set>
                                  </p:childTnLst>
                                </p:cTn>
                              </p:par>
                              <p:par>
                                <p:cTn id="66" presetID="1" presetClass="exit" presetSubtype="0" fill="hold" grpId="3" nodeType="withEffect">
                                  <p:stCondLst>
                                    <p:cond delay="0"/>
                                  </p:stCondLst>
                                  <p:childTnLst>
                                    <p:set>
                                      <p:cBhvr>
                                        <p:cTn id="67" dur="1" fill="hold">
                                          <p:stCondLst>
                                            <p:cond delay="0"/>
                                          </p:stCondLst>
                                        </p:cTn>
                                        <p:tgtEl>
                                          <p:spTgt spid="4"/>
                                        </p:tgtEl>
                                        <p:attrNameLst>
                                          <p:attrName>style.visibility</p:attrName>
                                        </p:attrNameLst>
                                      </p:cBhvr>
                                      <p:to>
                                        <p:strVal val="hidden"/>
                                      </p:to>
                                    </p:set>
                                  </p:childTnLst>
                                </p:cTn>
                              </p:par>
                              <p:par>
                                <p:cTn id="68" presetID="1" presetClass="exit" presetSubtype="0" fill="hold" grpId="3" nodeType="withEffect">
                                  <p:stCondLst>
                                    <p:cond delay="0"/>
                                  </p:stCondLst>
                                  <p:childTnLst>
                                    <p:set>
                                      <p:cBhvr>
                                        <p:cTn id="69" dur="1" fill="hold">
                                          <p:stCondLst>
                                            <p:cond delay="0"/>
                                          </p:stCondLst>
                                        </p:cTn>
                                        <p:tgtEl>
                                          <p:spTgt spid="55"/>
                                        </p:tgtEl>
                                        <p:attrNameLst>
                                          <p:attrName>style.visibility</p:attrName>
                                        </p:attrNameLst>
                                      </p:cBhvr>
                                      <p:to>
                                        <p:strVal val="hidden"/>
                                      </p:to>
                                    </p:set>
                                  </p:childTnLst>
                                </p:cTn>
                              </p:par>
                              <p:par>
                                <p:cTn id="70" presetID="1" presetClass="exit" presetSubtype="0" fill="hold" grpId="3" nodeType="withEffect">
                                  <p:stCondLst>
                                    <p:cond delay="0"/>
                                  </p:stCondLst>
                                  <p:childTnLst>
                                    <p:set>
                                      <p:cBhvr>
                                        <p:cTn id="71" dur="1" fill="hold">
                                          <p:stCondLst>
                                            <p:cond delay="0"/>
                                          </p:stCondLst>
                                        </p:cTn>
                                        <p:tgtEl>
                                          <p:spTgt spid="67"/>
                                        </p:tgtEl>
                                        <p:attrNameLst>
                                          <p:attrName>style.visibility</p:attrName>
                                        </p:attrNameLst>
                                      </p:cBhvr>
                                      <p:to>
                                        <p:strVal val="hidden"/>
                                      </p:to>
                                    </p:set>
                                  </p:childTnLst>
                                </p:cTn>
                              </p:par>
                              <p:par>
                                <p:cTn id="72" presetID="1" presetClass="exit" presetSubtype="0" fill="hold" nodeType="withEffect">
                                  <p:stCondLst>
                                    <p:cond delay="0"/>
                                  </p:stCondLst>
                                  <p:childTnLst>
                                    <p:set>
                                      <p:cBhvr>
                                        <p:cTn id="73" dur="1" fill="hold">
                                          <p:stCondLst>
                                            <p:cond delay="0"/>
                                          </p:stCondLst>
                                        </p:cTn>
                                        <p:tgtEl>
                                          <p:spTgt spid="63"/>
                                        </p:tgtEl>
                                        <p:attrNameLst>
                                          <p:attrName>style.visibility</p:attrName>
                                        </p:attrNameLst>
                                      </p:cBhvr>
                                      <p:to>
                                        <p:strVal val="hidden"/>
                                      </p:to>
                                    </p:set>
                                  </p:childTnLst>
                                </p:cTn>
                              </p:par>
                              <p:par>
                                <p:cTn id="74" presetID="1" presetClass="exit" presetSubtype="0" fill="hold" nodeType="withEffect">
                                  <p:stCondLst>
                                    <p:cond delay="0"/>
                                  </p:stCondLst>
                                  <p:childTnLst>
                                    <p:set>
                                      <p:cBhvr>
                                        <p:cTn id="75" dur="1" fill="hold">
                                          <p:stCondLst>
                                            <p:cond delay="0"/>
                                          </p:stCondLst>
                                        </p:cTn>
                                        <p:tgtEl>
                                          <p:spTgt spid="76"/>
                                        </p:tgtEl>
                                        <p:attrNameLst>
                                          <p:attrName>style.visibility</p:attrName>
                                        </p:attrNameLst>
                                      </p:cBhvr>
                                      <p:to>
                                        <p:strVal val="hidden"/>
                                      </p:to>
                                    </p:set>
                                  </p:childTnLst>
                                </p:cTn>
                              </p:par>
                              <p:par>
                                <p:cTn id="76" presetID="1" presetClass="exit" presetSubtype="0" fill="hold" nodeType="withEffect">
                                  <p:stCondLst>
                                    <p:cond delay="0"/>
                                  </p:stCondLst>
                                  <p:childTnLst>
                                    <p:set>
                                      <p:cBhvr>
                                        <p:cTn id="77" dur="1" fill="hold">
                                          <p:stCondLst>
                                            <p:cond delay="0"/>
                                          </p:stCondLst>
                                        </p:cTn>
                                        <p:tgtEl>
                                          <p:spTgt spid="71"/>
                                        </p:tgtEl>
                                        <p:attrNameLst>
                                          <p:attrName>style.visibility</p:attrName>
                                        </p:attrNameLst>
                                      </p:cBhvr>
                                      <p:to>
                                        <p:strVal val="hidden"/>
                                      </p:to>
                                    </p:set>
                                  </p:childTnLst>
                                </p:cTn>
                              </p:par>
                            </p:childTnLst>
                          </p:cTn>
                        </p:par>
                      </p:childTnLst>
                    </p:cTn>
                  </p:par>
                </p:childTnLst>
              </p:cTn>
              <p:nextCondLst>
                <p:cond evt="onClick" delay="0">
                  <p:tgtEl>
                    <p:spTgt spid="49158"/>
                  </p:tgtEl>
                </p:cond>
              </p:nextCondLst>
            </p:seq>
            <p:seq concurrent="1" nextAc="seek">
              <p:cTn id="78" restart="whenNotActive" fill="hold" evtFilter="cancelBubble" nodeType="interactiveSeq">
                <p:stCondLst>
                  <p:cond evt="onClick" delay="0">
                    <p:tgtEl>
                      <p:spTgt spid="70"/>
                    </p:tgtEl>
                  </p:cond>
                </p:stCondLst>
                <p:endSync evt="end" delay="0">
                  <p:rtn val="all"/>
                </p:endSync>
                <p:childTnLst>
                  <p:par>
                    <p:cTn id="79" fill="hold">
                      <p:stCondLst>
                        <p:cond delay="0"/>
                      </p:stCondLst>
                      <p:childTnLst>
                        <p:par>
                          <p:cTn id="80" fill="hold">
                            <p:stCondLst>
                              <p:cond delay="0"/>
                            </p:stCondLst>
                            <p:childTnLst>
                              <p:par>
                                <p:cTn id="81" presetID="1" presetClass="entr" presetSubtype="0" fill="hold" grpId="4" nodeType="clickEffect">
                                  <p:stCondLst>
                                    <p:cond delay="0"/>
                                  </p:stCondLst>
                                  <p:childTnLst>
                                    <p:set>
                                      <p:cBhvr>
                                        <p:cTn id="82" dur="1" fill="hold">
                                          <p:stCondLst>
                                            <p:cond delay="0"/>
                                          </p:stCondLst>
                                        </p:cTn>
                                        <p:tgtEl>
                                          <p:spTgt spid="67"/>
                                        </p:tgtEl>
                                        <p:attrNameLst>
                                          <p:attrName>style.visibility</p:attrName>
                                        </p:attrNameLst>
                                      </p:cBhvr>
                                      <p:to>
                                        <p:strVal val="visible"/>
                                      </p:to>
                                    </p:set>
                                  </p:childTnLst>
                                </p:cTn>
                              </p:par>
                              <p:par>
                                <p:cTn id="83" presetID="1" presetClass="entr" presetSubtype="0" fill="hold" nodeType="withEffect">
                                  <p:stCondLst>
                                    <p:cond delay="0"/>
                                  </p:stCondLst>
                                  <p:childTnLst>
                                    <p:set>
                                      <p:cBhvr>
                                        <p:cTn id="84" dur="1" fill="hold">
                                          <p:stCondLst>
                                            <p:cond delay="0"/>
                                          </p:stCondLst>
                                        </p:cTn>
                                        <p:tgtEl>
                                          <p:spTgt spid="71"/>
                                        </p:tgtEl>
                                        <p:attrNameLst>
                                          <p:attrName>style.visibility</p:attrName>
                                        </p:attrNameLst>
                                      </p:cBhvr>
                                      <p:to>
                                        <p:strVal val="visible"/>
                                      </p:to>
                                    </p:set>
                                  </p:childTnLst>
                                </p:cTn>
                              </p:par>
                              <p:par>
                                <p:cTn id="85" presetID="1" presetClass="exit" presetSubtype="0" fill="hold" grpId="4" nodeType="withEffect">
                                  <p:stCondLst>
                                    <p:cond delay="0"/>
                                  </p:stCondLst>
                                  <p:childTnLst>
                                    <p:set>
                                      <p:cBhvr>
                                        <p:cTn id="86" dur="1" fill="hold">
                                          <p:stCondLst>
                                            <p:cond delay="0"/>
                                          </p:stCondLst>
                                        </p:cTn>
                                        <p:tgtEl>
                                          <p:spTgt spid="4"/>
                                        </p:tgtEl>
                                        <p:attrNameLst>
                                          <p:attrName>style.visibility</p:attrName>
                                        </p:attrNameLst>
                                      </p:cBhvr>
                                      <p:to>
                                        <p:strVal val="hidden"/>
                                      </p:to>
                                    </p:set>
                                  </p:childTnLst>
                                </p:cTn>
                              </p:par>
                              <p:par>
                                <p:cTn id="87" presetID="1" presetClass="exit" presetSubtype="0" fill="hold" grpId="4" nodeType="withEffect">
                                  <p:stCondLst>
                                    <p:cond delay="0"/>
                                  </p:stCondLst>
                                  <p:childTnLst>
                                    <p:set>
                                      <p:cBhvr>
                                        <p:cTn id="88" dur="1" fill="hold">
                                          <p:stCondLst>
                                            <p:cond delay="0"/>
                                          </p:stCondLst>
                                        </p:cTn>
                                        <p:tgtEl>
                                          <p:spTgt spid="55"/>
                                        </p:tgtEl>
                                        <p:attrNameLst>
                                          <p:attrName>style.visibility</p:attrName>
                                        </p:attrNameLst>
                                      </p:cBhvr>
                                      <p:to>
                                        <p:strVal val="hidden"/>
                                      </p:to>
                                    </p:set>
                                  </p:childTnLst>
                                </p:cTn>
                              </p:par>
                              <p:par>
                                <p:cTn id="89" presetID="1" presetClass="exit" presetSubtype="0" fill="hold" nodeType="withEffect">
                                  <p:stCondLst>
                                    <p:cond delay="0"/>
                                  </p:stCondLst>
                                  <p:childTnLst>
                                    <p:set>
                                      <p:cBhvr>
                                        <p:cTn id="90" dur="1" fill="hold">
                                          <p:stCondLst>
                                            <p:cond delay="0"/>
                                          </p:stCondLst>
                                        </p:cTn>
                                        <p:tgtEl>
                                          <p:spTgt spid="63"/>
                                        </p:tgtEl>
                                        <p:attrNameLst>
                                          <p:attrName>style.visibility</p:attrName>
                                        </p:attrNameLst>
                                      </p:cBhvr>
                                      <p:to>
                                        <p:strVal val="hidden"/>
                                      </p:to>
                                    </p:set>
                                  </p:childTnLst>
                                </p:cTn>
                              </p:par>
                              <p:par>
                                <p:cTn id="91" presetID="1" presetClass="exit" presetSubtype="0" fill="hold" nodeType="withEffect">
                                  <p:stCondLst>
                                    <p:cond delay="0"/>
                                  </p:stCondLst>
                                  <p:childTnLst>
                                    <p:set>
                                      <p:cBhvr>
                                        <p:cTn id="92" dur="1" fill="hold">
                                          <p:stCondLst>
                                            <p:cond delay="0"/>
                                          </p:stCondLst>
                                        </p:cTn>
                                        <p:tgtEl>
                                          <p:spTgt spid="76"/>
                                        </p:tgtEl>
                                        <p:attrNameLst>
                                          <p:attrName>style.visibility</p:attrName>
                                        </p:attrNameLst>
                                      </p:cBhvr>
                                      <p:to>
                                        <p:strVal val="hidden"/>
                                      </p:to>
                                    </p:set>
                                  </p:childTnLst>
                                </p:cTn>
                              </p:par>
                              <p:par>
                                <p:cTn id="93" presetID="1" presetClass="exit" presetSubtype="0" fill="hold" nodeType="withEffect">
                                  <p:stCondLst>
                                    <p:cond delay="0"/>
                                  </p:stCondLst>
                                  <p:childTnLst>
                                    <p:set>
                                      <p:cBhvr>
                                        <p:cTn id="94" dur="1" fill="hold">
                                          <p:stCondLst>
                                            <p:cond delay="0"/>
                                          </p:stCondLst>
                                        </p:cTn>
                                        <p:tgtEl>
                                          <p:spTgt spid="82"/>
                                        </p:tgtEl>
                                        <p:attrNameLst>
                                          <p:attrName>style.visibility</p:attrName>
                                        </p:attrNameLst>
                                      </p:cBhvr>
                                      <p:to>
                                        <p:strVal val="hidden"/>
                                      </p:to>
                                    </p:set>
                                  </p:childTnLst>
                                </p:cTn>
                              </p:par>
                              <p:par>
                                <p:cTn id="95" presetID="1" presetClass="exit" presetSubtype="0" fill="hold" grpId="3" nodeType="withEffect">
                                  <p:stCondLst>
                                    <p:cond delay="0"/>
                                  </p:stCondLst>
                                  <p:childTnLst>
                                    <p:set>
                                      <p:cBhvr>
                                        <p:cTn id="96" dur="1" fill="hold">
                                          <p:stCondLst>
                                            <p:cond delay="0"/>
                                          </p:stCondLst>
                                        </p:cTn>
                                        <p:tgtEl>
                                          <p:spTgt spid="57"/>
                                        </p:tgtEl>
                                        <p:attrNameLst>
                                          <p:attrName>style.visibility</p:attrName>
                                        </p:attrNameLst>
                                      </p:cBhvr>
                                      <p:to>
                                        <p:strVal val="hidden"/>
                                      </p:to>
                                    </p:set>
                                  </p:childTnLst>
                                </p:cTn>
                              </p:par>
                            </p:childTnLst>
                          </p:cTn>
                        </p:par>
                      </p:childTnLst>
                    </p:cTn>
                  </p:par>
                </p:childTnLst>
              </p:cTn>
              <p:nextCondLst>
                <p:cond evt="onClick" delay="0">
                  <p:tgtEl>
                    <p:spTgt spid="70"/>
                  </p:tgtEl>
                </p:cond>
              </p:nextCondLst>
            </p:seq>
            <p:seq concurrent="1" nextAc="seek">
              <p:cTn id="97" restart="whenNotActive" fill="hold" evtFilter="cancelBubble" nodeType="interactiveSeq">
                <p:stCondLst>
                  <p:cond evt="onClick" delay="0">
                    <p:tgtEl>
                      <p:spTgt spid="2"/>
                    </p:tgtEl>
                  </p:cond>
                </p:stCondLst>
                <p:endSync evt="end" delay="0">
                  <p:rtn val="all"/>
                </p:endSync>
                <p:childTnLst>
                  <p:par>
                    <p:cTn id="98" fill="hold">
                      <p:stCondLst>
                        <p:cond delay="0"/>
                      </p:stCondLst>
                      <p:childTnLst>
                        <p:par>
                          <p:cTn id="99" fill="hold">
                            <p:stCondLst>
                              <p:cond delay="0"/>
                            </p:stCondLst>
                            <p:childTnLst>
                              <p:par>
                                <p:cTn id="100" presetID="1" presetClass="exit" presetSubtype="0" fill="hold" grpId="5" nodeType="clickEffect">
                                  <p:stCondLst>
                                    <p:cond delay="0"/>
                                  </p:stCondLst>
                                  <p:childTnLst>
                                    <p:set>
                                      <p:cBhvr>
                                        <p:cTn id="101" dur="1" fill="hold">
                                          <p:stCondLst>
                                            <p:cond delay="0"/>
                                          </p:stCondLst>
                                        </p:cTn>
                                        <p:tgtEl>
                                          <p:spTgt spid="4"/>
                                        </p:tgtEl>
                                        <p:attrNameLst>
                                          <p:attrName>style.visibility</p:attrName>
                                        </p:attrNameLst>
                                      </p:cBhvr>
                                      <p:to>
                                        <p:strVal val="hidden"/>
                                      </p:to>
                                    </p:set>
                                  </p:childTnLst>
                                </p:cTn>
                              </p:par>
                              <p:par>
                                <p:cTn id="102" presetID="1" presetClass="exit" presetSubtype="0" fill="hold" nodeType="withEffect">
                                  <p:stCondLst>
                                    <p:cond delay="0"/>
                                  </p:stCondLst>
                                  <p:childTnLst>
                                    <p:set>
                                      <p:cBhvr>
                                        <p:cTn id="103" dur="1" fill="hold">
                                          <p:stCondLst>
                                            <p:cond delay="0"/>
                                          </p:stCondLst>
                                        </p:cTn>
                                        <p:tgtEl>
                                          <p:spTgt spid="63"/>
                                        </p:tgtEl>
                                        <p:attrNameLst>
                                          <p:attrName>style.visibility</p:attrName>
                                        </p:attrNameLst>
                                      </p:cBhvr>
                                      <p:to>
                                        <p:strVal val="hidden"/>
                                      </p:to>
                                    </p:set>
                                  </p:childTnLst>
                                </p:cTn>
                              </p:par>
                              <p:par>
                                <p:cTn id="104" presetID="1" presetClass="exit" presetSubtype="0" fill="hold" grpId="5" nodeType="withEffect">
                                  <p:stCondLst>
                                    <p:cond delay="0"/>
                                  </p:stCondLst>
                                  <p:childTnLst>
                                    <p:set>
                                      <p:cBhvr>
                                        <p:cTn id="105" dur="1" fill="hold">
                                          <p:stCondLst>
                                            <p:cond delay="0"/>
                                          </p:stCondLst>
                                        </p:cTn>
                                        <p:tgtEl>
                                          <p:spTgt spid="55"/>
                                        </p:tgtEl>
                                        <p:attrNameLst>
                                          <p:attrName>style.visibility</p:attrName>
                                        </p:attrNameLst>
                                      </p:cBhvr>
                                      <p:to>
                                        <p:strVal val="hidden"/>
                                      </p:to>
                                    </p:set>
                                  </p:childTnLst>
                                </p:cTn>
                              </p:par>
                              <p:par>
                                <p:cTn id="106" presetID="1" presetClass="exit" presetSubtype="0" fill="hold" grpId="5" nodeType="withEffect">
                                  <p:stCondLst>
                                    <p:cond delay="0"/>
                                  </p:stCondLst>
                                  <p:childTnLst>
                                    <p:set>
                                      <p:cBhvr>
                                        <p:cTn id="107" dur="1" fill="hold">
                                          <p:stCondLst>
                                            <p:cond delay="0"/>
                                          </p:stCondLst>
                                        </p:cTn>
                                        <p:tgtEl>
                                          <p:spTgt spid="67"/>
                                        </p:tgtEl>
                                        <p:attrNameLst>
                                          <p:attrName>style.visibility</p:attrName>
                                        </p:attrNameLst>
                                      </p:cBhvr>
                                      <p:to>
                                        <p:strVal val="hidden"/>
                                      </p:to>
                                    </p:set>
                                  </p:childTnLst>
                                </p:cTn>
                              </p:par>
                              <p:par>
                                <p:cTn id="108" presetID="1" presetClass="exit" presetSubtype="0" fill="hold" nodeType="withEffect">
                                  <p:stCondLst>
                                    <p:cond delay="0"/>
                                  </p:stCondLst>
                                  <p:childTnLst>
                                    <p:set>
                                      <p:cBhvr>
                                        <p:cTn id="109" dur="1" fill="hold">
                                          <p:stCondLst>
                                            <p:cond delay="0"/>
                                          </p:stCondLst>
                                        </p:cTn>
                                        <p:tgtEl>
                                          <p:spTgt spid="76"/>
                                        </p:tgtEl>
                                        <p:attrNameLst>
                                          <p:attrName>style.visibility</p:attrName>
                                        </p:attrNameLst>
                                      </p:cBhvr>
                                      <p:to>
                                        <p:strVal val="hidden"/>
                                      </p:to>
                                    </p:set>
                                  </p:childTnLst>
                                </p:cTn>
                              </p:par>
                              <p:par>
                                <p:cTn id="110" presetID="1" presetClass="exit" presetSubtype="0" fill="hold" nodeType="withEffect">
                                  <p:stCondLst>
                                    <p:cond delay="0"/>
                                  </p:stCondLst>
                                  <p:childTnLst>
                                    <p:set>
                                      <p:cBhvr>
                                        <p:cTn id="111" dur="1" fill="hold">
                                          <p:stCondLst>
                                            <p:cond delay="0"/>
                                          </p:stCondLst>
                                        </p:cTn>
                                        <p:tgtEl>
                                          <p:spTgt spid="82"/>
                                        </p:tgtEl>
                                        <p:attrNameLst>
                                          <p:attrName>style.visibility</p:attrName>
                                        </p:attrNameLst>
                                      </p:cBhvr>
                                      <p:to>
                                        <p:strVal val="hidden"/>
                                      </p:to>
                                    </p:set>
                                  </p:childTnLst>
                                </p:cTn>
                              </p:par>
                              <p:par>
                                <p:cTn id="112" presetID="1" presetClass="exit" presetSubtype="0" fill="hold" nodeType="withEffect">
                                  <p:stCondLst>
                                    <p:cond delay="0"/>
                                  </p:stCondLst>
                                  <p:childTnLst>
                                    <p:set>
                                      <p:cBhvr>
                                        <p:cTn id="113" dur="1" fill="hold">
                                          <p:stCondLst>
                                            <p:cond delay="0"/>
                                          </p:stCondLst>
                                        </p:cTn>
                                        <p:tgtEl>
                                          <p:spTgt spid="71"/>
                                        </p:tgtEl>
                                        <p:attrNameLst>
                                          <p:attrName>style.visibility</p:attrName>
                                        </p:attrNameLst>
                                      </p:cBhvr>
                                      <p:to>
                                        <p:strVal val="hidden"/>
                                      </p:to>
                                    </p:set>
                                  </p:childTnLst>
                                </p:cTn>
                              </p:par>
                              <p:par>
                                <p:cTn id="114" presetID="1" presetClass="exit" presetSubtype="0" fill="hold" grpId="5" nodeType="withEffect">
                                  <p:stCondLst>
                                    <p:cond delay="0"/>
                                  </p:stCondLst>
                                  <p:childTnLst>
                                    <p:set>
                                      <p:cBhvr>
                                        <p:cTn id="115" dur="1" fill="hold">
                                          <p:stCondLst>
                                            <p:cond delay="0"/>
                                          </p:stCondLst>
                                        </p:cTn>
                                        <p:tgtEl>
                                          <p:spTgt spid="57"/>
                                        </p:tgtEl>
                                        <p:attrNameLst>
                                          <p:attrName>style.visibility</p:attrName>
                                        </p:attrNameLst>
                                      </p:cBhvr>
                                      <p:to>
                                        <p:strVal val="hidden"/>
                                      </p:to>
                                    </p:set>
                                  </p:childTnLst>
                                </p:cTn>
                              </p:par>
                            </p:childTnLst>
                          </p:cTn>
                        </p:par>
                      </p:childTnLst>
                    </p:cTn>
                  </p:par>
                </p:childTnLst>
              </p:cTn>
              <p:nextCondLst>
                <p:cond evt="onClick" delay="0">
                  <p:tgtEl>
                    <p:spTgt spid="2"/>
                  </p:tgtEl>
                </p:cond>
              </p:nextCondLst>
            </p:seq>
          </p:childTnLst>
        </p:cTn>
      </p:par>
    </p:tnLst>
    <p:bldLst>
      <p:bldP spid="4" grpId="0" animBg="1"/>
      <p:bldP spid="4" grpId="1" animBg="1"/>
      <p:bldP spid="4" grpId="2" animBg="1"/>
      <p:bldP spid="4" grpId="3" animBg="1"/>
      <p:bldP spid="4" grpId="4" animBg="1"/>
      <p:bldP spid="4" grpId="5" animBg="1"/>
      <p:bldP spid="55" grpId="0" animBg="1"/>
      <p:bldP spid="55" grpId="1" animBg="1"/>
      <p:bldP spid="55" grpId="2" animBg="1"/>
      <p:bldP spid="55" grpId="3" animBg="1"/>
      <p:bldP spid="55" grpId="4" animBg="1"/>
      <p:bldP spid="55" grpId="5" animBg="1"/>
      <p:bldP spid="57" grpId="0" animBg="1"/>
      <p:bldP spid="57" grpId="1" animBg="1"/>
      <p:bldP spid="57" grpId="2" animBg="1"/>
      <p:bldP spid="57" grpId="3" animBg="1"/>
      <p:bldP spid="57" grpId="4" animBg="1"/>
      <p:bldP spid="57" grpId="5" animBg="1"/>
      <p:bldP spid="67" grpId="0" animBg="1"/>
      <p:bldP spid="67" grpId="1" animBg="1"/>
      <p:bldP spid="67" grpId="2" animBg="1"/>
      <p:bldP spid="67" grpId="3" animBg="1"/>
      <p:bldP spid="67" grpId="4" animBg="1"/>
      <p:bldP spid="67" grpId="5" animBg="1"/>
    </p:bldLst>
  </p:timing>
</p:sld>
</file>

<file path=ppt/slides/slide60.xml><?xml version="1.0" encoding="utf-8"?>
<p:sld xmlns:a="http://schemas.openxmlformats.org/drawingml/2006/main" xmlns:r="http://schemas.openxmlformats.org/officeDocument/2006/relationships" xmlns:p="http://schemas.openxmlformats.org/presentationml/2006/main">
  <p:cSld>
    <p:bg>
      <p:bgPr>
        <a:blipFill dpi="0" rotWithShape="1">
          <a:blip r:embed="rId4"/>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1" y="508898"/>
            <a:ext cx="9144001" cy="4643856"/>
          </a:xfrm>
          <a:prstGeom prst="rect">
            <a:avLst/>
          </a:prstGeom>
          <a:solidFill>
            <a:srgbClr val="D8E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3"/>
          <p:cNvSpPr/>
          <p:nvPr/>
        </p:nvSpPr>
        <p:spPr>
          <a:xfrm>
            <a:off x="530942" y="508899"/>
            <a:ext cx="8613059" cy="4643855"/>
          </a:xfrm>
          <a:prstGeom prst="rect">
            <a:avLst/>
          </a:prstGeom>
          <a:blipFill dpi="0" rotWithShape="1">
            <a:blip r:embed="rId5">
              <a:alphaModFix amt="42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4" name="Danny Cope - A Perfect Day-[www_flvto_com].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a:stretch>
            <a:fillRect/>
          </a:stretch>
        </p:blipFill>
        <p:spPr>
          <a:xfrm>
            <a:off x="7155366" y="-735554"/>
            <a:ext cx="609600" cy="609600"/>
          </a:xfrm>
          <a:prstGeom prst="rect">
            <a:avLst/>
          </a:prstGeom>
        </p:spPr>
      </p:pic>
      <p:sp>
        <p:nvSpPr>
          <p:cNvPr id="25" name="Oval 24"/>
          <p:cNvSpPr>
            <a:spLocks noChangeAspect="1"/>
          </p:cNvSpPr>
          <p:nvPr/>
        </p:nvSpPr>
        <p:spPr>
          <a:xfrm>
            <a:off x="526585" y="162680"/>
            <a:ext cx="2429900" cy="2429900"/>
          </a:xfrm>
          <a:prstGeom prst="ellipse">
            <a:avLst/>
          </a:prstGeom>
          <a:gradFill flip="none" rotWithShape="1">
            <a:gsLst>
              <a:gs pos="0">
                <a:schemeClr val="bg1"/>
              </a:gs>
              <a:gs pos="62000">
                <a:schemeClr val="bg1">
                  <a:lumMod val="50000"/>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Oval 66"/>
          <p:cNvSpPr>
            <a:spLocks noChangeAspect="1"/>
          </p:cNvSpPr>
          <p:nvPr/>
        </p:nvSpPr>
        <p:spPr>
          <a:xfrm>
            <a:off x="2258395" y="2139138"/>
            <a:ext cx="2429900" cy="2429900"/>
          </a:xfrm>
          <a:prstGeom prst="ellipse">
            <a:avLst/>
          </a:prstGeom>
          <a:gradFill flip="none" rotWithShape="1">
            <a:gsLst>
              <a:gs pos="0">
                <a:schemeClr val="accent6">
                  <a:lumMod val="40000"/>
                  <a:lumOff val="60000"/>
                </a:schemeClr>
              </a:gs>
              <a:gs pos="62000">
                <a:schemeClr val="bg1">
                  <a:lumMod val="50000"/>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Oval 70"/>
          <p:cNvSpPr>
            <a:spLocks noChangeAspect="1"/>
          </p:cNvSpPr>
          <p:nvPr/>
        </p:nvSpPr>
        <p:spPr>
          <a:xfrm>
            <a:off x="2700610" y="256558"/>
            <a:ext cx="2429900" cy="2429900"/>
          </a:xfrm>
          <a:prstGeom prst="ellipse">
            <a:avLst/>
          </a:prstGeom>
          <a:gradFill flip="none" rotWithShape="1">
            <a:gsLst>
              <a:gs pos="0">
                <a:schemeClr val="bg1">
                  <a:lumMod val="85000"/>
                </a:schemeClr>
              </a:gs>
              <a:gs pos="62000">
                <a:schemeClr val="bg1">
                  <a:lumMod val="50000"/>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Oval 73"/>
          <p:cNvSpPr>
            <a:spLocks noChangeAspect="1"/>
          </p:cNvSpPr>
          <p:nvPr/>
        </p:nvSpPr>
        <p:spPr>
          <a:xfrm>
            <a:off x="4837471" y="449121"/>
            <a:ext cx="2429900" cy="2429900"/>
          </a:xfrm>
          <a:prstGeom prst="ellipse">
            <a:avLst/>
          </a:prstGeom>
          <a:gradFill flip="none" rotWithShape="1">
            <a:gsLst>
              <a:gs pos="0">
                <a:schemeClr val="bg1">
                  <a:lumMod val="65000"/>
                </a:schemeClr>
              </a:gs>
              <a:gs pos="62000">
                <a:schemeClr val="bg1">
                  <a:lumMod val="50000"/>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Oval 74"/>
          <p:cNvSpPr>
            <a:spLocks noChangeAspect="1"/>
          </p:cNvSpPr>
          <p:nvPr/>
        </p:nvSpPr>
        <p:spPr>
          <a:xfrm>
            <a:off x="6399750" y="3143412"/>
            <a:ext cx="2429900" cy="2429900"/>
          </a:xfrm>
          <a:prstGeom prst="ellipse">
            <a:avLst/>
          </a:prstGeom>
          <a:gradFill flip="none" rotWithShape="1">
            <a:gsLst>
              <a:gs pos="0">
                <a:schemeClr val="accent6">
                  <a:lumMod val="40000"/>
                  <a:lumOff val="60000"/>
                </a:schemeClr>
              </a:gs>
              <a:gs pos="62000">
                <a:schemeClr val="bg1">
                  <a:lumMod val="50000"/>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3252" name="Picture 4"/>
          <p:cNvPicPr>
            <a:picLocks noChangeAspect="1" noChangeArrowheads="1"/>
          </p:cNvPicPr>
          <p:nvPr/>
        </p:nvPicPr>
        <p:blipFill>
          <a:blip r:embed="rId6" cstate="screen">
            <a:extLst>
              <a:ext uri="{28A0092B-C50C-407E-A947-70E740481C1C}">
                <a14:useLocalDpi xmlns:a14="http://schemas.microsoft.com/office/drawing/2010/main"/>
              </a:ext>
            </a:extLst>
          </a:blip>
          <a:stretch>
            <a:fillRect/>
          </a:stretch>
        </p:blipFill>
        <p:spPr bwMode="auto">
          <a:xfrm>
            <a:off x="914399" y="3561714"/>
            <a:ext cx="1329860" cy="1329860"/>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2327948" y="4035197"/>
            <a:ext cx="2802562" cy="646331"/>
          </a:xfrm>
          <a:prstGeom prst="rect">
            <a:avLst/>
          </a:prstGeom>
          <a:noFill/>
        </p:spPr>
        <p:txBody>
          <a:bodyPr wrap="none" rtlCol="0">
            <a:spAutoFit/>
          </a:bodyPr>
          <a:lstStyle/>
          <a:p>
            <a:r>
              <a:rPr lang="en-US" sz="3600" dirty="0" smtClean="0">
                <a:latin typeface="Segoe UI Light" panose="020B0502040204020203" pitchFamily="34" charset="0"/>
                <a:cs typeface="Segoe UI Light" panose="020B0502040204020203" pitchFamily="34" charset="0"/>
              </a:rPr>
              <a:t>A Perfect Day</a:t>
            </a:r>
            <a:endParaRPr lang="en-US" sz="3600" dirty="0">
              <a:latin typeface="Segoe UI Light" panose="020B0502040204020203" pitchFamily="34" charset="0"/>
              <a:cs typeface="Segoe UI Light" panose="020B0502040204020203" pitchFamily="34" charset="0"/>
            </a:endParaRPr>
          </a:p>
        </p:txBody>
      </p:sp>
      <p:sp>
        <p:nvSpPr>
          <p:cNvPr id="60" name="TextBox 59"/>
          <p:cNvSpPr txBox="1"/>
          <p:nvPr/>
        </p:nvSpPr>
        <p:spPr>
          <a:xfrm>
            <a:off x="2327948" y="4569038"/>
            <a:ext cx="1257075" cy="338554"/>
          </a:xfrm>
          <a:prstGeom prst="rect">
            <a:avLst/>
          </a:prstGeom>
          <a:noFill/>
        </p:spPr>
        <p:txBody>
          <a:bodyPr wrap="none" rtlCol="0">
            <a:spAutoFit/>
          </a:bodyPr>
          <a:lstStyle/>
          <a:p>
            <a:r>
              <a:rPr lang="en-US" sz="1600" dirty="0" smtClean="0">
                <a:latin typeface="Segoe UI Light" panose="020B0502040204020203" pitchFamily="34" charset="0"/>
                <a:cs typeface="Segoe UI Light" panose="020B0502040204020203" pitchFamily="34" charset="0"/>
              </a:rPr>
              <a:t>Danny Cope</a:t>
            </a:r>
            <a:endParaRPr lang="en-US" sz="1600" dirty="0">
              <a:latin typeface="Segoe UI Light" panose="020B0502040204020203" pitchFamily="34" charset="0"/>
              <a:cs typeface="Segoe UI Light" panose="020B0502040204020203" pitchFamily="34" charset="0"/>
            </a:endParaRPr>
          </a:p>
        </p:txBody>
      </p:sp>
      <p:sp>
        <p:nvSpPr>
          <p:cNvPr id="23" name="Rectangle 22"/>
          <p:cNvSpPr/>
          <p:nvPr/>
        </p:nvSpPr>
        <p:spPr>
          <a:xfrm>
            <a:off x="530943" y="2251538"/>
            <a:ext cx="8613059" cy="646771"/>
          </a:xfrm>
          <a:prstGeom prst="rect">
            <a:avLst/>
          </a:prstGeom>
          <a:solidFill>
            <a:schemeClr val="bg1">
              <a:alpha val="4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Isosceles Triangle 13"/>
          <p:cNvSpPr>
            <a:spLocks noChangeAspect="1"/>
          </p:cNvSpPr>
          <p:nvPr/>
        </p:nvSpPr>
        <p:spPr>
          <a:xfrm rot="5400000">
            <a:off x="4298079" y="2482027"/>
            <a:ext cx="249896" cy="185807"/>
          </a:xfrm>
          <a:prstGeom prst="triangle">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p:cNvSpPr>
            <a:spLocks noChangeAspect="1"/>
          </p:cNvSpPr>
          <p:nvPr/>
        </p:nvSpPr>
        <p:spPr>
          <a:xfrm>
            <a:off x="4657572" y="2449981"/>
            <a:ext cx="249895" cy="249895"/>
          </a:xfrm>
          <a:prstGeom prst="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8" name="Oval 87"/>
          <p:cNvSpPr/>
          <p:nvPr/>
        </p:nvSpPr>
        <p:spPr>
          <a:xfrm>
            <a:off x="8660011" y="4641558"/>
            <a:ext cx="365760" cy="365760"/>
          </a:xfrm>
          <a:prstGeom prst="ellipse">
            <a:avLst/>
          </a:prstGeom>
          <a:solidFill>
            <a:schemeClr val="bg1">
              <a:lumMod val="85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26" name="TextBox 25 - i"/>
          <p:cNvSpPr txBox="1"/>
          <p:nvPr/>
        </p:nvSpPr>
        <p:spPr>
          <a:xfrm>
            <a:off x="8728499" y="4681528"/>
            <a:ext cx="228783" cy="262010"/>
          </a:xfrm>
          <a:prstGeom prst="rect">
            <a:avLst/>
          </a:prstGeom>
          <a:noFill/>
        </p:spPr>
        <p:txBody>
          <a:bodyPr wrap="none" lIns="0" tIns="0" rIns="0" bIns="0" rtlCol="0">
            <a:noAutofit/>
          </a:bodyPr>
          <a:lstStyle/>
          <a:p>
            <a:r>
              <a:rPr lang="en-US" dirty="0" smtClean="0">
                <a:solidFill>
                  <a:schemeClr val="bg1">
                    <a:lumMod val="50000"/>
                  </a:schemeClr>
                </a:solidFill>
                <a:sym typeface="Webdings"/>
              </a:rPr>
              <a:t></a:t>
            </a:r>
            <a:endParaRPr lang="en-US" dirty="0">
              <a:solidFill>
                <a:schemeClr val="bg1">
                  <a:lumMod val="50000"/>
                </a:schemeClr>
              </a:solidFill>
            </a:endParaRPr>
          </a:p>
        </p:txBody>
      </p:sp>
      <p:sp>
        <p:nvSpPr>
          <p:cNvPr id="8" name="Rectangle 7">
            <a:hlinkClick r:id="rId7" action="ppaction://hlinksldjump"/>
          </p:cNvPr>
          <p:cNvSpPr/>
          <p:nvPr/>
        </p:nvSpPr>
        <p:spPr>
          <a:xfrm>
            <a:off x="8627927" y="2344090"/>
            <a:ext cx="429925" cy="461665"/>
          </a:xfrm>
          <a:prstGeom prst="rect">
            <a:avLst/>
          </a:prstGeom>
        </p:spPr>
        <p:txBody>
          <a:bodyPr wrap="none">
            <a:spAutoFit/>
          </a:bodyPr>
          <a:lstStyle/>
          <a:p>
            <a:pPr algn="ctr"/>
            <a:r>
              <a:rPr lang="en-US" sz="2400" dirty="0">
                <a:solidFill>
                  <a:schemeClr val="bg1"/>
                </a:solidFill>
                <a:effectLst>
                  <a:outerShdw blurRad="63500" sx="102000" sy="102000" algn="ctr" rotWithShape="0">
                    <a:prstClr val="black">
                      <a:alpha val="40000"/>
                    </a:prstClr>
                  </a:outerShdw>
                </a:effectLst>
                <a:sym typeface="Wingdings 3"/>
              </a:rPr>
              <a:t></a:t>
            </a:r>
            <a:endParaRPr lang="en-US" sz="2400" dirty="0">
              <a:solidFill>
                <a:schemeClr val="bg1"/>
              </a:solidFill>
              <a:effectLst>
                <a:outerShdw blurRad="63500" sx="102000" sy="102000" algn="ctr" rotWithShape="0">
                  <a:prstClr val="black">
                    <a:alpha val="40000"/>
                  </a:prstClr>
                </a:outerShdw>
              </a:effectLst>
            </a:endParaRPr>
          </a:p>
        </p:txBody>
      </p:sp>
      <p:sp>
        <p:nvSpPr>
          <p:cNvPr id="3" name="Rectangle 2"/>
          <p:cNvSpPr/>
          <p:nvPr/>
        </p:nvSpPr>
        <p:spPr>
          <a:xfrm>
            <a:off x="1" y="387356"/>
            <a:ext cx="530942" cy="4756144"/>
          </a:xfrm>
          <a:prstGeom prst="rect">
            <a:avLst/>
          </a:prstGeom>
          <a:solidFill>
            <a:srgbClr val="6282C2"/>
          </a:solidFill>
          <a:ln w="9525">
            <a:noFill/>
          </a:ln>
          <a:effectLst>
            <a:outerShdw blurRad="101600" dist="38100" sx="99000" sy="990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93" name="Group 92"/>
          <p:cNvGrpSpPr/>
          <p:nvPr/>
        </p:nvGrpSpPr>
        <p:grpSpPr>
          <a:xfrm>
            <a:off x="538062" y="503638"/>
            <a:ext cx="8613059" cy="4645890"/>
            <a:chOff x="530943" y="508899"/>
            <a:chExt cx="8613059" cy="4645890"/>
          </a:xfrm>
        </p:grpSpPr>
        <p:sp>
          <p:nvSpPr>
            <p:cNvPr id="94" name="Rectangle 93"/>
            <p:cNvSpPr/>
            <p:nvPr/>
          </p:nvSpPr>
          <p:spPr>
            <a:xfrm>
              <a:off x="530943" y="508899"/>
              <a:ext cx="8613059" cy="4643855"/>
            </a:xfrm>
            <a:prstGeom prst="rect">
              <a:avLst/>
            </a:prstGeom>
            <a:blipFill dpi="0" rotWithShape="1">
              <a:blip r:embed="rId5">
                <a:alphaModFix amt="75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5" name="Rectangle 94"/>
            <p:cNvSpPr/>
            <p:nvPr/>
          </p:nvSpPr>
          <p:spPr>
            <a:xfrm>
              <a:off x="2038955" y="511854"/>
              <a:ext cx="2047623" cy="4640899"/>
            </a:xfrm>
            <a:prstGeom prst="rect">
              <a:avLst/>
            </a:prstGeom>
            <a:solidFill>
              <a:schemeClr val="bg1">
                <a:alpha val="4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TextBox 95"/>
            <p:cNvSpPr txBox="1"/>
            <p:nvPr/>
          </p:nvSpPr>
          <p:spPr>
            <a:xfrm>
              <a:off x="2146454" y="641431"/>
              <a:ext cx="1815946" cy="4385816"/>
            </a:xfrm>
            <a:prstGeom prst="rect">
              <a:avLst/>
            </a:prstGeom>
            <a:noFill/>
          </p:spPr>
          <p:txBody>
            <a:bodyPr wrap="square" rtlCol="0">
              <a:spAutoFit/>
            </a:bodyPr>
            <a:lstStyle/>
            <a:p>
              <a:r>
                <a:rPr lang="en-US" sz="900" dirty="0">
                  <a:latin typeface="Segoe UI Light" panose="020B0502040204020203" pitchFamily="34" charset="0"/>
                  <a:cs typeface="Segoe UI Light" panose="020B0502040204020203" pitchFamily="34" charset="0"/>
                </a:rPr>
                <a:t>Having a Euphonium playing Dad and a music teacher for a Mum, it wasn’t long before Danny was mastering the recorder. However, he soon gave it up to pursue Graphic Design (which was and still is his Dad’s real job). This pursuit carried on till after A-Levels when Danny decided that being a Graphic Designer was going to be too competitive - so he </a:t>
              </a:r>
              <a:r>
                <a:rPr lang="en-US" sz="900" dirty="0" smtClean="0">
                  <a:latin typeface="Segoe UI Light" panose="020B0502040204020203" pitchFamily="34" charset="0"/>
                  <a:cs typeface="Segoe UI Light" panose="020B0502040204020203" pitchFamily="34" charset="0"/>
                </a:rPr>
                <a:t>chose a different career </a:t>
              </a:r>
              <a:r>
                <a:rPr lang="en-US" sz="900" dirty="0">
                  <a:latin typeface="Segoe UI Light" panose="020B0502040204020203" pitchFamily="34" charset="0"/>
                  <a:cs typeface="Segoe UI Light" panose="020B0502040204020203" pitchFamily="34" charset="0"/>
                </a:rPr>
                <a:t>path - being a bass player and songwriter. </a:t>
              </a:r>
              <a:br>
                <a:rPr lang="en-US" sz="900" dirty="0">
                  <a:latin typeface="Segoe UI Light" panose="020B0502040204020203" pitchFamily="34" charset="0"/>
                  <a:cs typeface="Segoe UI Light" panose="020B0502040204020203" pitchFamily="34" charset="0"/>
                </a:rPr>
              </a:br>
              <a:r>
                <a:rPr lang="en-US" sz="900" dirty="0">
                  <a:latin typeface="Segoe UI Light" panose="020B0502040204020203" pitchFamily="34" charset="0"/>
                  <a:cs typeface="Segoe UI Light" panose="020B0502040204020203" pitchFamily="34" charset="0"/>
                </a:rPr>
                <a:t/>
              </a:r>
              <a:br>
                <a:rPr lang="en-US" sz="900" dirty="0">
                  <a:latin typeface="Segoe UI Light" panose="020B0502040204020203" pitchFamily="34" charset="0"/>
                  <a:cs typeface="Segoe UI Light" panose="020B0502040204020203" pitchFamily="34" charset="0"/>
                </a:rPr>
              </a:br>
              <a:r>
                <a:rPr lang="en-US" sz="900" dirty="0">
                  <a:latin typeface="Segoe UI Light" panose="020B0502040204020203" pitchFamily="34" charset="0"/>
                  <a:cs typeface="Segoe UI Light" panose="020B0502040204020203" pitchFamily="34" charset="0"/>
                </a:rPr>
                <a:t>The pursuit of all things musical led Danny to Wakefield, where he got himself a degree in Popular Music </a:t>
              </a:r>
              <a:r>
                <a:rPr lang="en-US" sz="900" dirty="0" smtClean="0">
                  <a:latin typeface="Segoe UI Light" panose="020B0502040204020203" pitchFamily="34" charset="0"/>
                  <a:cs typeface="Segoe UI Light" panose="020B0502040204020203" pitchFamily="34" charset="0"/>
                </a:rPr>
                <a:t>Studies. Bass </a:t>
              </a:r>
              <a:r>
                <a:rPr lang="en-US" sz="900" dirty="0">
                  <a:latin typeface="Segoe UI Light" panose="020B0502040204020203" pitchFamily="34" charset="0"/>
                  <a:cs typeface="Segoe UI Light" panose="020B0502040204020203" pitchFamily="34" charset="0"/>
                </a:rPr>
                <a:t>playing was his main focus at this point, but a desire to write some half decent songs meant that Danny tried to get his head around the guitar and piano. </a:t>
              </a:r>
              <a:br>
                <a:rPr lang="en-US" sz="900" dirty="0">
                  <a:latin typeface="Segoe UI Light" panose="020B0502040204020203" pitchFamily="34" charset="0"/>
                  <a:cs typeface="Segoe UI Light" panose="020B0502040204020203" pitchFamily="34" charset="0"/>
                </a:rPr>
              </a:br>
              <a:r>
                <a:rPr lang="en-US" sz="900" dirty="0">
                  <a:latin typeface="Segoe UI Light" panose="020B0502040204020203" pitchFamily="34" charset="0"/>
                  <a:cs typeface="Segoe UI Light" panose="020B0502040204020203" pitchFamily="34" charset="0"/>
                </a:rPr>
                <a:t/>
              </a:r>
              <a:br>
                <a:rPr lang="en-US" sz="900" dirty="0">
                  <a:latin typeface="Segoe UI Light" panose="020B0502040204020203" pitchFamily="34" charset="0"/>
                  <a:cs typeface="Segoe UI Light" panose="020B0502040204020203" pitchFamily="34" charset="0"/>
                </a:rPr>
              </a:br>
              <a:r>
                <a:rPr lang="en-US" sz="900" dirty="0">
                  <a:latin typeface="Segoe UI Light" panose="020B0502040204020203" pitchFamily="34" charset="0"/>
                  <a:cs typeface="Segoe UI Light" panose="020B0502040204020203" pitchFamily="34" charset="0"/>
                </a:rPr>
                <a:t>As well as working on his own stuff, Danny has played Bass in Dave </a:t>
              </a:r>
              <a:r>
                <a:rPr lang="en-US" sz="900" dirty="0" err="1">
                  <a:latin typeface="Segoe UI Light" panose="020B0502040204020203" pitchFamily="34" charset="0"/>
                  <a:cs typeface="Segoe UI Light" panose="020B0502040204020203" pitchFamily="34" charset="0"/>
                </a:rPr>
                <a:t>Bilbrough’s</a:t>
              </a:r>
              <a:r>
                <a:rPr lang="en-US" sz="900" dirty="0">
                  <a:latin typeface="Segoe UI Light" panose="020B0502040204020203" pitchFamily="34" charset="0"/>
                  <a:cs typeface="Segoe UI Light" panose="020B0502040204020203" pitchFamily="34" charset="0"/>
                </a:rPr>
                <a:t> band for numerous years </a:t>
              </a:r>
              <a:r>
                <a:rPr lang="en-US" sz="900" dirty="0" smtClean="0">
                  <a:latin typeface="Segoe UI Light" panose="020B0502040204020203" pitchFamily="34" charset="0"/>
                  <a:cs typeface="Segoe UI Light" panose="020B0502040204020203" pitchFamily="34" charset="0"/>
                </a:rPr>
                <a:t>now.</a:t>
              </a:r>
            </a:p>
            <a:p>
              <a:endParaRPr lang="en-US" sz="900" dirty="0">
                <a:latin typeface="Segoe UI Light" panose="020B0502040204020203" pitchFamily="34" charset="0"/>
                <a:cs typeface="Segoe UI Light" panose="020B0502040204020203" pitchFamily="34" charset="0"/>
              </a:endParaRPr>
            </a:p>
            <a:p>
              <a:r>
                <a:rPr lang="en-US" sz="800" i="1" dirty="0" smtClean="0">
                  <a:latin typeface="Segoe UI Light" panose="020B0502040204020203" pitchFamily="34" charset="0"/>
                  <a:cs typeface="Segoe UI Light" panose="020B0502040204020203" pitchFamily="34" charset="0"/>
                </a:rPr>
                <a:t>(Last.fm)</a:t>
              </a:r>
              <a:endParaRPr lang="en-US" sz="800" i="1" dirty="0">
                <a:latin typeface="Segoe UI Light" panose="020B0502040204020203" pitchFamily="34" charset="0"/>
                <a:cs typeface="Segoe UI Light" panose="020B0502040204020203" pitchFamily="34" charset="0"/>
              </a:endParaRPr>
            </a:p>
          </p:txBody>
        </p:sp>
        <p:pic>
          <p:nvPicPr>
            <p:cNvPr id="97" name="Picture 3"/>
            <p:cNvPicPr>
              <a:picLocks noChangeAspect="1" noChangeArrowheads="1"/>
            </p:cNvPicPr>
            <p:nvPr/>
          </p:nvPicPr>
          <p:blipFill>
            <a:blip r:embed="rId8" cstate="screen">
              <a:extLst>
                <a:ext uri="{28A0092B-C50C-407E-A947-70E740481C1C}">
                  <a14:useLocalDpi xmlns:a14="http://schemas.microsoft.com/office/drawing/2010/main"/>
                </a:ext>
              </a:extLst>
            </a:blip>
            <a:stretch>
              <a:fillRect/>
            </a:stretch>
          </p:blipFill>
          <p:spPr bwMode="auto">
            <a:xfrm>
              <a:off x="722087" y="647741"/>
              <a:ext cx="1174735" cy="1188720"/>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98" name="TextBox 97"/>
            <p:cNvSpPr txBox="1"/>
            <p:nvPr/>
          </p:nvSpPr>
          <p:spPr>
            <a:xfrm>
              <a:off x="716870" y="1866272"/>
              <a:ext cx="1185169" cy="307777"/>
            </a:xfrm>
            <a:prstGeom prst="rect">
              <a:avLst/>
            </a:prstGeom>
            <a:noFill/>
          </p:spPr>
          <p:txBody>
            <a:bodyPr wrap="square" rtlCol="0">
              <a:spAutoFit/>
            </a:bodyPr>
            <a:lstStyle/>
            <a:p>
              <a:pPr algn="ctr"/>
              <a:r>
                <a:rPr lang="en-US" sz="1400" dirty="0" smtClean="0">
                  <a:latin typeface="Segoe UI Light" panose="020B0502040204020203" pitchFamily="34" charset="0"/>
                  <a:cs typeface="Segoe UI Light" panose="020B0502040204020203" pitchFamily="34" charset="0"/>
                </a:rPr>
                <a:t>Danny Cope</a:t>
              </a:r>
              <a:endParaRPr lang="en-US" sz="1400" dirty="0">
                <a:latin typeface="Segoe UI Light" panose="020B0502040204020203" pitchFamily="34" charset="0"/>
                <a:cs typeface="Segoe UI Light" panose="020B0502040204020203" pitchFamily="34" charset="0"/>
              </a:endParaRPr>
            </a:p>
          </p:txBody>
        </p:sp>
        <p:pic>
          <p:nvPicPr>
            <p:cNvPr id="99" name="Picture 4"/>
            <p:cNvPicPr>
              <a:picLocks noChangeAspect="1" noChangeArrowheads="1"/>
            </p:cNvPicPr>
            <p:nvPr/>
          </p:nvPicPr>
          <p:blipFill>
            <a:blip r:embed="rId9" cstate="screen">
              <a:extLst>
                <a:ext uri="{28A0092B-C50C-407E-A947-70E740481C1C}">
                  <a14:useLocalDpi xmlns:a14="http://schemas.microsoft.com/office/drawing/2010/main"/>
                </a:ext>
              </a:extLst>
            </a:blip>
            <a:stretch>
              <a:fillRect/>
            </a:stretch>
          </p:blipFill>
          <p:spPr bwMode="auto">
            <a:xfrm>
              <a:off x="4243112" y="647741"/>
              <a:ext cx="1188720" cy="1188720"/>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100" name="TextBox 99"/>
            <p:cNvSpPr txBox="1"/>
            <p:nvPr/>
          </p:nvSpPr>
          <p:spPr>
            <a:xfrm>
              <a:off x="4152037" y="1866272"/>
              <a:ext cx="1370870" cy="307777"/>
            </a:xfrm>
            <a:prstGeom prst="rect">
              <a:avLst/>
            </a:prstGeom>
            <a:noFill/>
          </p:spPr>
          <p:txBody>
            <a:bodyPr wrap="square" rtlCol="0">
              <a:spAutoFit/>
            </a:bodyPr>
            <a:lstStyle/>
            <a:p>
              <a:pPr algn="ctr"/>
              <a:r>
                <a:rPr lang="en-US" sz="1400" dirty="0" smtClean="0">
                  <a:latin typeface="Segoe UI Light" panose="020B0502040204020203" pitchFamily="34" charset="0"/>
                  <a:cs typeface="Segoe UI Light" panose="020B0502040204020203" pitchFamily="34" charset="0"/>
                </a:rPr>
                <a:t>Cinematic Song</a:t>
              </a:r>
              <a:endParaRPr lang="en-US" sz="1400" dirty="0">
                <a:latin typeface="Segoe UI Light" panose="020B0502040204020203" pitchFamily="34" charset="0"/>
                <a:cs typeface="Segoe UI Light" panose="020B0502040204020203" pitchFamily="34" charset="0"/>
              </a:endParaRPr>
            </a:p>
          </p:txBody>
        </p:sp>
        <p:sp>
          <p:nvSpPr>
            <p:cNvPr id="101" name="TextBox 100"/>
            <p:cNvSpPr txBox="1"/>
            <p:nvPr/>
          </p:nvSpPr>
          <p:spPr>
            <a:xfrm>
              <a:off x="716869" y="2108910"/>
              <a:ext cx="1185169" cy="261610"/>
            </a:xfrm>
            <a:prstGeom prst="rect">
              <a:avLst/>
            </a:prstGeom>
            <a:noFill/>
          </p:spPr>
          <p:txBody>
            <a:bodyPr wrap="square" rtlCol="0">
              <a:spAutoFit/>
            </a:bodyPr>
            <a:lstStyle/>
            <a:p>
              <a:pPr algn="ctr"/>
              <a:r>
                <a:rPr lang="en-US" sz="1050" i="1" dirty="0" smtClean="0">
                  <a:latin typeface="Segoe UI Light" panose="020B0502040204020203" pitchFamily="34" charset="0"/>
                  <a:cs typeface="Segoe UI Light" panose="020B0502040204020203" pitchFamily="34" charset="0"/>
                </a:rPr>
                <a:t>composer</a:t>
              </a:r>
              <a:endParaRPr lang="en-US" sz="1050" i="1" dirty="0">
                <a:latin typeface="Segoe UI Light" panose="020B0502040204020203" pitchFamily="34" charset="0"/>
                <a:cs typeface="Segoe UI Light" panose="020B0502040204020203" pitchFamily="34" charset="0"/>
              </a:endParaRPr>
            </a:p>
          </p:txBody>
        </p:sp>
        <p:sp>
          <p:nvSpPr>
            <p:cNvPr id="102" name="TextBox 101"/>
            <p:cNvSpPr txBox="1"/>
            <p:nvPr/>
          </p:nvSpPr>
          <p:spPr>
            <a:xfrm>
              <a:off x="4256589" y="2108763"/>
              <a:ext cx="1185169" cy="261610"/>
            </a:xfrm>
            <a:prstGeom prst="rect">
              <a:avLst/>
            </a:prstGeom>
            <a:noFill/>
          </p:spPr>
          <p:txBody>
            <a:bodyPr wrap="square" rtlCol="0">
              <a:spAutoFit/>
            </a:bodyPr>
            <a:lstStyle/>
            <a:p>
              <a:pPr algn="ctr"/>
              <a:r>
                <a:rPr lang="en-US" sz="1050" i="1" dirty="0" smtClean="0">
                  <a:latin typeface="Segoe UI Light" panose="020B0502040204020203" pitchFamily="34" charset="0"/>
                  <a:cs typeface="Segoe UI Light" panose="020B0502040204020203" pitchFamily="34" charset="0"/>
                </a:rPr>
                <a:t>album</a:t>
              </a:r>
              <a:endParaRPr lang="en-US" sz="1050" i="1" dirty="0">
                <a:latin typeface="Segoe UI Light" panose="020B0502040204020203" pitchFamily="34" charset="0"/>
                <a:cs typeface="Segoe UI Light" panose="020B0502040204020203" pitchFamily="34" charset="0"/>
              </a:endParaRPr>
            </a:p>
          </p:txBody>
        </p:sp>
        <p:sp>
          <p:nvSpPr>
            <p:cNvPr id="103" name="Rectangle 102"/>
            <p:cNvSpPr/>
            <p:nvPr/>
          </p:nvSpPr>
          <p:spPr>
            <a:xfrm>
              <a:off x="5617533" y="513890"/>
              <a:ext cx="2047623" cy="4640899"/>
            </a:xfrm>
            <a:prstGeom prst="rect">
              <a:avLst/>
            </a:prstGeom>
            <a:solidFill>
              <a:schemeClr val="bg1">
                <a:alpha val="4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4" name="Picture 4"/>
            <p:cNvPicPr>
              <a:picLocks noChangeAspect="1" noChangeArrowheads="1"/>
            </p:cNvPicPr>
            <p:nvPr/>
          </p:nvPicPr>
          <p:blipFill>
            <a:blip r:embed="rId9" cstate="screen">
              <a:extLst>
                <a:ext uri="{28A0092B-C50C-407E-A947-70E740481C1C}">
                  <a14:useLocalDpi xmlns:a14="http://schemas.microsoft.com/office/drawing/2010/main"/>
                </a:ext>
              </a:extLst>
            </a:blip>
            <a:stretch>
              <a:fillRect/>
            </a:stretch>
          </p:blipFill>
          <p:spPr bwMode="auto">
            <a:xfrm>
              <a:off x="7827024" y="632011"/>
              <a:ext cx="1188720" cy="1188720"/>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105" name="TextBox 104"/>
            <p:cNvSpPr txBox="1"/>
            <p:nvPr/>
          </p:nvSpPr>
          <p:spPr>
            <a:xfrm>
              <a:off x="7704675" y="1866272"/>
              <a:ext cx="1429865" cy="307777"/>
            </a:xfrm>
            <a:prstGeom prst="rect">
              <a:avLst/>
            </a:prstGeom>
            <a:noFill/>
          </p:spPr>
          <p:txBody>
            <a:bodyPr wrap="square" rtlCol="0">
              <a:spAutoFit/>
            </a:bodyPr>
            <a:lstStyle/>
            <a:p>
              <a:pPr algn="ctr"/>
              <a:r>
                <a:rPr lang="en-US" sz="1400" dirty="0" smtClean="0">
                  <a:latin typeface="Segoe UI Light" panose="020B0502040204020203" pitchFamily="34" charset="0"/>
                  <a:cs typeface="Segoe UI Light" panose="020B0502040204020203" pitchFamily="34" charset="0"/>
                </a:rPr>
                <a:t>A Perfect Day</a:t>
              </a:r>
              <a:endParaRPr lang="en-US" sz="1400" dirty="0">
                <a:latin typeface="Segoe UI Light" panose="020B0502040204020203" pitchFamily="34" charset="0"/>
                <a:cs typeface="Segoe UI Light" panose="020B0502040204020203" pitchFamily="34" charset="0"/>
              </a:endParaRPr>
            </a:p>
          </p:txBody>
        </p:sp>
        <p:sp>
          <p:nvSpPr>
            <p:cNvPr id="106" name="TextBox 105"/>
            <p:cNvSpPr txBox="1"/>
            <p:nvPr/>
          </p:nvSpPr>
          <p:spPr>
            <a:xfrm>
              <a:off x="7836950" y="2108763"/>
              <a:ext cx="1185169" cy="261610"/>
            </a:xfrm>
            <a:prstGeom prst="rect">
              <a:avLst/>
            </a:prstGeom>
            <a:noFill/>
          </p:spPr>
          <p:txBody>
            <a:bodyPr wrap="square" rtlCol="0">
              <a:spAutoFit/>
            </a:bodyPr>
            <a:lstStyle/>
            <a:p>
              <a:pPr algn="ctr"/>
              <a:r>
                <a:rPr lang="en-US" sz="1050" i="1" dirty="0" smtClean="0">
                  <a:latin typeface="Segoe UI Light" panose="020B0502040204020203" pitchFamily="34" charset="0"/>
                  <a:cs typeface="Segoe UI Light" panose="020B0502040204020203" pitchFamily="34" charset="0"/>
                </a:rPr>
                <a:t>song</a:t>
              </a:r>
              <a:endParaRPr lang="en-US" sz="1050" i="1" dirty="0">
                <a:latin typeface="Segoe UI Light" panose="020B0502040204020203" pitchFamily="34" charset="0"/>
                <a:cs typeface="Segoe UI Light" panose="020B0502040204020203" pitchFamily="34" charset="0"/>
              </a:endParaRPr>
            </a:p>
          </p:txBody>
        </p:sp>
        <p:sp>
          <p:nvSpPr>
            <p:cNvPr id="107" name="Oval 106"/>
            <p:cNvSpPr/>
            <p:nvPr/>
          </p:nvSpPr>
          <p:spPr>
            <a:xfrm>
              <a:off x="8660011" y="4641558"/>
              <a:ext cx="365760" cy="365760"/>
            </a:xfrm>
            <a:prstGeom prst="ellipse">
              <a:avLst/>
            </a:prstGeom>
            <a:solidFill>
              <a:schemeClr val="bg1">
                <a:lumMod val="85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grpSp>
      <p:graphicFrame>
        <p:nvGraphicFramePr>
          <p:cNvPr id="108" name="Table 107"/>
          <p:cNvGraphicFramePr>
            <a:graphicFrameLocks noGrp="1"/>
          </p:cNvGraphicFramePr>
          <p:nvPr>
            <p:extLst>
              <p:ext uri="{D42A27DB-BD31-4B8C-83A1-F6EECF244321}">
                <p14:modId xmlns:p14="http://schemas.microsoft.com/office/powerpoint/2010/main" val="911141873"/>
              </p:ext>
            </p:extLst>
          </p:nvPr>
        </p:nvGraphicFramePr>
        <p:xfrm>
          <a:off x="5753752" y="629781"/>
          <a:ext cx="1789423" cy="4376016"/>
        </p:xfrm>
        <a:graphic>
          <a:graphicData uri="http://schemas.openxmlformats.org/drawingml/2006/table">
            <a:tbl>
              <a:tblPr/>
              <a:tblGrid>
                <a:gridCol w="159756"/>
                <a:gridCol w="734955"/>
                <a:gridCol w="657644"/>
                <a:gridCol w="237068"/>
              </a:tblGrid>
              <a:tr h="364668">
                <a:tc>
                  <a:txBody>
                    <a:bodyPr/>
                    <a:lstStyle/>
                    <a:p>
                      <a:r>
                        <a:rPr lang="en-US" sz="700" b="1" dirty="0">
                          <a:solidFill>
                            <a:srgbClr val="5779BD"/>
                          </a:solidFill>
                          <a:latin typeface="Segoe UI Light" panose="020B0502040204020203" pitchFamily="34" charset="0"/>
                          <a:cs typeface="Segoe UI Light" panose="020B0502040204020203" pitchFamily="34" charset="0"/>
                        </a:rPr>
                        <a:t>1</a:t>
                      </a:r>
                    </a:p>
                  </a:txBody>
                  <a:tcPr marL="39012" marR="39012" marT="19506" marB="19506" anchor="ctr">
                    <a:lnL>
                      <a:noFill/>
                    </a:lnL>
                    <a:lnR>
                      <a:noFill/>
                    </a:lnR>
                    <a:lnT>
                      <a:noFill/>
                    </a:lnT>
                    <a:lnB>
                      <a:noFill/>
                    </a:lnB>
                  </a:tcPr>
                </a:tc>
                <a:tc>
                  <a:txBody>
                    <a:bodyPr/>
                    <a:lstStyle/>
                    <a:p>
                      <a:r>
                        <a:rPr lang="en-US" sz="700" dirty="0">
                          <a:solidFill>
                            <a:srgbClr val="5779BD"/>
                          </a:solidFill>
                          <a:latin typeface="Segoe UI Light" panose="020B0502040204020203" pitchFamily="34" charset="0"/>
                          <a:cs typeface="Segoe UI Light" panose="020B0502040204020203" pitchFamily="34" charset="0"/>
                        </a:rPr>
                        <a:t>A Perfect Day</a:t>
                      </a:r>
                    </a:p>
                  </a:txBody>
                  <a:tcPr marL="39012" marR="39012" marT="19506" marB="19506" anchor="ctr">
                    <a:lnL>
                      <a:noFill/>
                    </a:lnL>
                    <a:lnR>
                      <a:noFill/>
                    </a:lnR>
                    <a:lnT>
                      <a:noFill/>
                    </a:lnT>
                    <a:lnB>
                      <a:noFill/>
                    </a:lnB>
                  </a:tcPr>
                </a:tc>
                <a:tc>
                  <a:txBody>
                    <a:bodyPr/>
                    <a:lstStyle/>
                    <a:p>
                      <a:r>
                        <a:rPr lang="en-US" sz="700" dirty="0">
                          <a:solidFill>
                            <a:srgbClr val="5779BD"/>
                          </a:solidFill>
                          <a:latin typeface="Segoe UI Light" panose="020B0502040204020203" pitchFamily="34" charset="0"/>
                          <a:cs typeface="Segoe UI Light" panose="020B0502040204020203" pitchFamily="34" charset="0"/>
                        </a:rPr>
                        <a:t>Danny Cope </a:t>
                      </a:r>
                    </a:p>
                  </a:txBody>
                  <a:tcPr marL="39012" marR="39012" marT="19506" marB="19506" anchor="ctr">
                    <a:lnL>
                      <a:noFill/>
                    </a:lnL>
                    <a:lnR>
                      <a:noFill/>
                    </a:lnR>
                    <a:lnT>
                      <a:noFill/>
                    </a:lnT>
                    <a:lnB>
                      <a:noFill/>
                    </a:lnB>
                  </a:tcPr>
                </a:tc>
                <a:tc>
                  <a:txBody>
                    <a:bodyPr/>
                    <a:lstStyle/>
                    <a:p>
                      <a:r>
                        <a:rPr lang="en-US" sz="700" dirty="0">
                          <a:solidFill>
                            <a:srgbClr val="5779BD"/>
                          </a:solidFill>
                          <a:latin typeface="Segoe UI Light" panose="020B0502040204020203" pitchFamily="34" charset="0"/>
                          <a:cs typeface="Segoe UI Light" panose="020B0502040204020203" pitchFamily="34" charset="0"/>
                        </a:rPr>
                        <a:t>3:24 </a:t>
                      </a:r>
                    </a:p>
                  </a:txBody>
                  <a:tcPr marL="39012" marR="39012" marT="19506" marB="19506" anchor="ctr">
                    <a:lnL>
                      <a:noFill/>
                    </a:lnL>
                    <a:lnR>
                      <a:noFill/>
                    </a:lnR>
                    <a:lnT>
                      <a:noFill/>
                    </a:lnT>
                    <a:lnB>
                      <a:noFill/>
                    </a:lnB>
                  </a:tcPr>
                </a:tc>
              </a:tr>
              <a:tr h="364668">
                <a:tc>
                  <a:txBody>
                    <a:bodyPr/>
                    <a:lstStyle/>
                    <a:p>
                      <a:r>
                        <a:rPr lang="en-US" sz="700" b="1" dirty="0">
                          <a:latin typeface="Segoe UI Light" panose="020B0502040204020203" pitchFamily="34" charset="0"/>
                          <a:cs typeface="Segoe UI Light" panose="020B0502040204020203" pitchFamily="34" charset="0"/>
                        </a:rPr>
                        <a:t>2</a:t>
                      </a:r>
                    </a:p>
                  </a:txBody>
                  <a:tcPr marL="39012" marR="39012" marT="19506" marB="19506" anchor="ctr">
                    <a:lnL>
                      <a:noFill/>
                    </a:lnL>
                    <a:lnR>
                      <a:noFill/>
                    </a:lnR>
                    <a:lnT>
                      <a:noFill/>
                    </a:lnT>
                    <a:lnB>
                      <a:noFill/>
                    </a:lnB>
                  </a:tcPr>
                </a:tc>
                <a:tc>
                  <a:txBody>
                    <a:bodyPr/>
                    <a:lstStyle/>
                    <a:p>
                      <a:r>
                        <a:rPr lang="en-US" sz="700" dirty="0">
                          <a:latin typeface="Segoe UI Light" panose="020B0502040204020203" pitchFamily="34" charset="0"/>
                          <a:cs typeface="Segoe UI Light" panose="020B0502040204020203" pitchFamily="34" charset="0"/>
                        </a:rPr>
                        <a:t>Land of You and Me</a:t>
                      </a:r>
                    </a:p>
                  </a:txBody>
                  <a:tcPr marL="39012" marR="39012" marT="19506" marB="19506" anchor="ctr">
                    <a:lnL>
                      <a:noFill/>
                    </a:lnL>
                    <a:lnR>
                      <a:noFill/>
                    </a:lnR>
                    <a:lnT>
                      <a:noFill/>
                    </a:lnT>
                    <a:lnB>
                      <a:noFill/>
                    </a:lnB>
                  </a:tcPr>
                </a:tc>
                <a:tc>
                  <a:txBody>
                    <a:bodyPr/>
                    <a:lstStyle/>
                    <a:p>
                      <a:r>
                        <a:rPr lang="en-US" sz="700" dirty="0">
                          <a:latin typeface="Segoe UI Light" panose="020B0502040204020203" pitchFamily="34" charset="0"/>
                          <a:cs typeface="Segoe UI Light" panose="020B0502040204020203" pitchFamily="34" charset="0"/>
                        </a:rPr>
                        <a:t>Jesse </a:t>
                      </a:r>
                      <a:r>
                        <a:rPr lang="en-US" sz="700" dirty="0" err="1">
                          <a:latin typeface="Segoe UI Light" panose="020B0502040204020203" pitchFamily="34" charset="0"/>
                          <a:cs typeface="Segoe UI Light" panose="020B0502040204020203" pitchFamily="34" charset="0"/>
                        </a:rPr>
                        <a:t>O'Mahoney</a:t>
                      </a:r>
                      <a:r>
                        <a:rPr lang="en-US" sz="700" dirty="0">
                          <a:latin typeface="Segoe UI Light" panose="020B0502040204020203" pitchFamily="34" charset="0"/>
                          <a:cs typeface="Segoe UI Light" panose="020B0502040204020203" pitchFamily="34" charset="0"/>
                        </a:rPr>
                        <a:t> </a:t>
                      </a:r>
                    </a:p>
                  </a:txBody>
                  <a:tcPr marL="39012" marR="39012" marT="19506" marB="19506" anchor="ctr">
                    <a:lnL>
                      <a:noFill/>
                    </a:lnL>
                    <a:lnR>
                      <a:noFill/>
                    </a:lnR>
                    <a:lnT>
                      <a:noFill/>
                    </a:lnT>
                    <a:lnB>
                      <a:noFill/>
                    </a:lnB>
                  </a:tcPr>
                </a:tc>
                <a:tc>
                  <a:txBody>
                    <a:bodyPr/>
                    <a:lstStyle/>
                    <a:p>
                      <a:r>
                        <a:rPr lang="en-US" sz="700">
                          <a:latin typeface="Segoe UI Light" panose="020B0502040204020203" pitchFamily="34" charset="0"/>
                          <a:cs typeface="Segoe UI Light" panose="020B0502040204020203" pitchFamily="34" charset="0"/>
                        </a:rPr>
                        <a:t>4:37 </a:t>
                      </a:r>
                    </a:p>
                  </a:txBody>
                  <a:tcPr marL="39012" marR="39012" marT="19506" marB="19506" anchor="ctr">
                    <a:lnL>
                      <a:noFill/>
                    </a:lnL>
                    <a:lnR>
                      <a:noFill/>
                    </a:lnR>
                    <a:lnT>
                      <a:noFill/>
                    </a:lnT>
                    <a:lnB>
                      <a:noFill/>
                    </a:lnB>
                  </a:tcPr>
                </a:tc>
              </a:tr>
              <a:tr h="364668">
                <a:tc>
                  <a:txBody>
                    <a:bodyPr/>
                    <a:lstStyle/>
                    <a:p>
                      <a:r>
                        <a:rPr lang="en-US" sz="700" b="1" dirty="0">
                          <a:solidFill>
                            <a:schemeClr val="tx1"/>
                          </a:solidFill>
                          <a:latin typeface="Segoe UI Light" panose="020B0502040204020203" pitchFamily="34" charset="0"/>
                          <a:cs typeface="Segoe UI Light" panose="020B0502040204020203" pitchFamily="34" charset="0"/>
                        </a:rPr>
                        <a:t>3</a:t>
                      </a:r>
                    </a:p>
                  </a:txBody>
                  <a:tcPr marL="39012" marR="39012" marT="19506" marB="19506" anchor="ctr">
                    <a:lnL>
                      <a:noFill/>
                    </a:lnL>
                    <a:lnR>
                      <a:noFill/>
                    </a:lnR>
                    <a:lnT>
                      <a:noFill/>
                    </a:lnT>
                    <a:lnB>
                      <a:noFill/>
                    </a:lnB>
                  </a:tcPr>
                </a:tc>
                <a:tc>
                  <a:txBody>
                    <a:bodyPr/>
                    <a:lstStyle/>
                    <a:p>
                      <a:r>
                        <a:rPr lang="en-US" sz="700" dirty="0">
                          <a:solidFill>
                            <a:schemeClr val="tx1"/>
                          </a:solidFill>
                          <a:latin typeface="Segoe UI Light" panose="020B0502040204020203" pitchFamily="34" charset="0"/>
                          <a:cs typeface="Segoe UI Light" panose="020B0502040204020203" pitchFamily="34" charset="0"/>
                        </a:rPr>
                        <a:t>Days Like This</a:t>
                      </a:r>
                    </a:p>
                  </a:txBody>
                  <a:tcPr marL="39012" marR="39012" marT="19506" marB="19506" anchor="ctr">
                    <a:lnL>
                      <a:noFill/>
                    </a:lnL>
                    <a:lnR>
                      <a:noFill/>
                    </a:lnR>
                    <a:lnT>
                      <a:noFill/>
                    </a:lnT>
                    <a:lnB>
                      <a:noFill/>
                    </a:lnB>
                  </a:tcPr>
                </a:tc>
                <a:tc>
                  <a:txBody>
                    <a:bodyPr/>
                    <a:lstStyle/>
                    <a:p>
                      <a:r>
                        <a:rPr lang="en-US" sz="700" dirty="0">
                          <a:solidFill>
                            <a:schemeClr val="tx1"/>
                          </a:solidFill>
                          <a:latin typeface="Segoe UI Light" panose="020B0502040204020203" pitchFamily="34" charset="0"/>
                          <a:cs typeface="Segoe UI Light" panose="020B0502040204020203" pitchFamily="34" charset="0"/>
                        </a:rPr>
                        <a:t>Danny Cope </a:t>
                      </a:r>
                    </a:p>
                  </a:txBody>
                  <a:tcPr marL="39012" marR="39012" marT="19506" marB="19506" anchor="ctr">
                    <a:lnL>
                      <a:noFill/>
                    </a:lnL>
                    <a:lnR>
                      <a:noFill/>
                    </a:lnR>
                    <a:lnT>
                      <a:noFill/>
                    </a:lnT>
                    <a:lnB>
                      <a:noFill/>
                    </a:lnB>
                  </a:tcPr>
                </a:tc>
                <a:tc>
                  <a:txBody>
                    <a:bodyPr/>
                    <a:lstStyle/>
                    <a:p>
                      <a:r>
                        <a:rPr lang="en-US" sz="700" dirty="0" smtClean="0">
                          <a:solidFill>
                            <a:schemeClr val="tx1"/>
                          </a:solidFill>
                          <a:latin typeface="Segoe UI Light" panose="020B0502040204020203" pitchFamily="34" charset="0"/>
                          <a:cs typeface="Segoe UI Light" panose="020B0502040204020203" pitchFamily="34" charset="0"/>
                        </a:rPr>
                        <a:t>2:21 </a:t>
                      </a:r>
                      <a:endParaRPr lang="en-US" sz="700" dirty="0">
                        <a:solidFill>
                          <a:schemeClr val="tx1"/>
                        </a:solidFill>
                        <a:latin typeface="Segoe UI Light" panose="020B0502040204020203" pitchFamily="34" charset="0"/>
                        <a:cs typeface="Segoe UI Light" panose="020B0502040204020203" pitchFamily="34" charset="0"/>
                      </a:endParaRPr>
                    </a:p>
                  </a:txBody>
                  <a:tcPr marL="39012" marR="39012" marT="19506" marB="19506" anchor="ctr">
                    <a:lnL>
                      <a:noFill/>
                    </a:lnL>
                    <a:lnR>
                      <a:noFill/>
                    </a:lnR>
                    <a:lnT>
                      <a:noFill/>
                    </a:lnT>
                    <a:lnB>
                      <a:noFill/>
                    </a:lnB>
                  </a:tcPr>
                </a:tc>
              </a:tr>
              <a:tr h="364668">
                <a:tc>
                  <a:txBody>
                    <a:bodyPr/>
                    <a:lstStyle/>
                    <a:p>
                      <a:r>
                        <a:rPr lang="en-US" sz="700" b="1" dirty="0">
                          <a:latin typeface="Segoe UI Light" panose="020B0502040204020203" pitchFamily="34" charset="0"/>
                          <a:cs typeface="Segoe UI Light" panose="020B0502040204020203" pitchFamily="34" charset="0"/>
                        </a:rPr>
                        <a:t>4</a:t>
                      </a:r>
                    </a:p>
                  </a:txBody>
                  <a:tcPr marL="39012" marR="39012" marT="19506" marB="19506" anchor="ctr">
                    <a:lnL>
                      <a:noFill/>
                    </a:lnL>
                    <a:lnR>
                      <a:noFill/>
                    </a:lnR>
                    <a:lnT>
                      <a:noFill/>
                    </a:lnT>
                    <a:lnB>
                      <a:noFill/>
                    </a:lnB>
                  </a:tcPr>
                </a:tc>
                <a:tc>
                  <a:txBody>
                    <a:bodyPr/>
                    <a:lstStyle/>
                    <a:p>
                      <a:r>
                        <a:rPr lang="en-US" sz="700" dirty="0">
                          <a:latin typeface="Segoe UI Light" panose="020B0502040204020203" pitchFamily="34" charset="0"/>
                          <a:cs typeface="Segoe UI Light" panose="020B0502040204020203" pitchFamily="34" charset="0"/>
                        </a:rPr>
                        <a:t>Wake Up Call</a:t>
                      </a:r>
                    </a:p>
                  </a:txBody>
                  <a:tcPr marL="39012" marR="39012" marT="19506" marB="19506" anchor="ctr">
                    <a:lnL>
                      <a:noFill/>
                    </a:lnL>
                    <a:lnR>
                      <a:noFill/>
                    </a:lnR>
                    <a:lnT>
                      <a:noFill/>
                    </a:lnT>
                    <a:lnB>
                      <a:noFill/>
                    </a:lnB>
                  </a:tcPr>
                </a:tc>
                <a:tc>
                  <a:txBody>
                    <a:bodyPr/>
                    <a:lstStyle/>
                    <a:p>
                      <a:r>
                        <a:rPr lang="en-US" sz="700" dirty="0">
                          <a:latin typeface="Segoe UI Light" panose="020B0502040204020203" pitchFamily="34" charset="0"/>
                          <a:cs typeface="Segoe UI Light" panose="020B0502040204020203" pitchFamily="34" charset="0"/>
                        </a:rPr>
                        <a:t>Jesse </a:t>
                      </a:r>
                      <a:r>
                        <a:rPr lang="en-US" sz="700" dirty="0" err="1">
                          <a:latin typeface="Segoe UI Light" panose="020B0502040204020203" pitchFamily="34" charset="0"/>
                          <a:cs typeface="Segoe UI Light" panose="020B0502040204020203" pitchFamily="34" charset="0"/>
                        </a:rPr>
                        <a:t>O'Mahoney</a:t>
                      </a:r>
                      <a:r>
                        <a:rPr lang="en-US" sz="700" dirty="0">
                          <a:latin typeface="Segoe UI Light" panose="020B0502040204020203" pitchFamily="34" charset="0"/>
                          <a:cs typeface="Segoe UI Light" panose="020B0502040204020203" pitchFamily="34" charset="0"/>
                        </a:rPr>
                        <a:t> </a:t>
                      </a:r>
                    </a:p>
                  </a:txBody>
                  <a:tcPr marL="39012" marR="39012" marT="19506" marB="19506" anchor="ctr">
                    <a:lnL>
                      <a:noFill/>
                    </a:lnL>
                    <a:lnR>
                      <a:noFill/>
                    </a:lnR>
                    <a:lnT>
                      <a:noFill/>
                    </a:lnT>
                    <a:lnB>
                      <a:noFill/>
                    </a:lnB>
                  </a:tcPr>
                </a:tc>
                <a:tc>
                  <a:txBody>
                    <a:bodyPr/>
                    <a:lstStyle/>
                    <a:p>
                      <a:r>
                        <a:rPr lang="en-US" sz="700">
                          <a:latin typeface="Segoe UI Light" panose="020B0502040204020203" pitchFamily="34" charset="0"/>
                          <a:cs typeface="Segoe UI Light" panose="020B0502040204020203" pitchFamily="34" charset="0"/>
                        </a:rPr>
                        <a:t>4:01 </a:t>
                      </a:r>
                    </a:p>
                  </a:txBody>
                  <a:tcPr marL="39012" marR="39012" marT="19506" marB="19506" anchor="ctr">
                    <a:lnL>
                      <a:noFill/>
                    </a:lnL>
                    <a:lnR>
                      <a:noFill/>
                    </a:lnR>
                    <a:lnT>
                      <a:noFill/>
                    </a:lnT>
                    <a:lnB>
                      <a:noFill/>
                    </a:lnB>
                  </a:tcPr>
                </a:tc>
              </a:tr>
              <a:tr h="364668">
                <a:tc>
                  <a:txBody>
                    <a:bodyPr/>
                    <a:lstStyle/>
                    <a:p>
                      <a:r>
                        <a:rPr lang="en-US" sz="700" b="1">
                          <a:latin typeface="Segoe UI Light" panose="020B0502040204020203" pitchFamily="34" charset="0"/>
                          <a:cs typeface="Segoe UI Light" panose="020B0502040204020203" pitchFamily="34" charset="0"/>
                        </a:rPr>
                        <a:t>5</a:t>
                      </a:r>
                    </a:p>
                  </a:txBody>
                  <a:tcPr marL="39012" marR="39012" marT="19506" marB="19506" anchor="ctr">
                    <a:lnL>
                      <a:noFill/>
                    </a:lnL>
                    <a:lnR>
                      <a:noFill/>
                    </a:lnR>
                    <a:lnT>
                      <a:noFill/>
                    </a:lnT>
                    <a:lnB>
                      <a:noFill/>
                    </a:lnB>
                  </a:tcPr>
                </a:tc>
                <a:tc>
                  <a:txBody>
                    <a:bodyPr/>
                    <a:lstStyle/>
                    <a:p>
                      <a:r>
                        <a:rPr lang="en-US" sz="700" dirty="0">
                          <a:latin typeface="Segoe UI Light" panose="020B0502040204020203" pitchFamily="34" charset="0"/>
                          <a:cs typeface="Segoe UI Light" panose="020B0502040204020203" pitchFamily="34" charset="0"/>
                        </a:rPr>
                        <a:t>Captains of an Endless Sea</a:t>
                      </a:r>
                    </a:p>
                  </a:txBody>
                  <a:tcPr marL="39012" marR="39012" marT="19506" marB="19506" anchor="ctr">
                    <a:lnL>
                      <a:noFill/>
                    </a:lnL>
                    <a:lnR>
                      <a:noFill/>
                    </a:lnR>
                    <a:lnT>
                      <a:noFill/>
                    </a:lnT>
                    <a:lnB>
                      <a:noFill/>
                    </a:lnB>
                  </a:tcPr>
                </a:tc>
                <a:tc>
                  <a:txBody>
                    <a:bodyPr/>
                    <a:lstStyle/>
                    <a:p>
                      <a:r>
                        <a:rPr lang="en-US" sz="700" dirty="0">
                          <a:latin typeface="Segoe UI Light" panose="020B0502040204020203" pitchFamily="34" charset="0"/>
                          <a:cs typeface="Segoe UI Light" panose="020B0502040204020203" pitchFamily="34" charset="0"/>
                        </a:rPr>
                        <a:t>Jesse </a:t>
                      </a:r>
                      <a:r>
                        <a:rPr lang="en-US" sz="700" dirty="0" err="1">
                          <a:latin typeface="Segoe UI Light" panose="020B0502040204020203" pitchFamily="34" charset="0"/>
                          <a:cs typeface="Segoe UI Light" panose="020B0502040204020203" pitchFamily="34" charset="0"/>
                        </a:rPr>
                        <a:t>O'Mahoney</a:t>
                      </a:r>
                      <a:r>
                        <a:rPr lang="en-US" sz="700" dirty="0">
                          <a:latin typeface="Segoe UI Light" panose="020B0502040204020203" pitchFamily="34" charset="0"/>
                          <a:cs typeface="Segoe UI Light" panose="020B0502040204020203" pitchFamily="34" charset="0"/>
                        </a:rPr>
                        <a:t> </a:t>
                      </a:r>
                    </a:p>
                  </a:txBody>
                  <a:tcPr marL="39012" marR="39012" marT="19506" marB="19506" anchor="ctr">
                    <a:lnL>
                      <a:noFill/>
                    </a:lnL>
                    <a:lnR>
                      <a:noFill/>
                    </a:lnR>
                    <a:lnT>
                      <a:noFill/>
                    </a:lnT>
                    <a:lnB>
                      <a:noFill/>
                    </a:lnB>
                  </a:tcPr>
                </a:tc>
                <a:tc>
                  <a:txBody>
                    <a:bodyPr/>
                    <a:lstStyle/>
                    <a:p>
                      <a:r>
                        <a:rPr lang="en-US" sz="700">
                          <a:latin typeface="Segoe UI Light" panose="020B0502040204020203" pitchFamily="34" charset="0"/>
                          <a:cs typeface="Segoe UI Light" panose="020B0502040204020203" pitchFamily="34" charset="0"/>
                        </a:rPr>
                        <a:t>3:30 </a:t>
                      </a:r>
                    </a:p>
                  </a:txBody>
                  <a:tcPr marL="39012" marR="39012" marT="19506" marB="19506" anchor="ctr">
                    <a:lnL>
                      <a:noFill/>
                    </a:lnL>
                    <a:lnR>
                      <a:noFill/>
                    </a:lnR>
                    <a:lnT>
                      <a:noFill/>
                    </a:lnT>
                    <a:lnB>
                      <a:noFill/>
                    </a:lnB>
                  </a:tcPr>
                </a:tc>
              </a:tr>
              <a:tr h="364668">
                <a:tc>
                  <a:txBody>
                    <a:bodyPr/>
                    <a:lstStyle/>
                    <a:p>
                      <a:r>
                        <a:rPr lang="en-US" sz="700" b="1">
                          <a:latin typeface="Segoe UI Light" panose="020B0502040204020203" pitchFamily="34" charset="0"/>
                          <a:cs typeface="Segoe UI Light" panose="020B0502040204020203" pitchFamily="34" charset="0"/>
                        </a:rPr>
                        <a:t>6</a:t>
                      </a:r>
                    </a:p>
                  </a:txBody>
                  <a:tcPr marL="39012" marR="39012" marT="19506" marB="19506" anchor="ctr">
                    <a:lnL>
                      <a:noFill/>
                    </a:lnL>
                    <a:lnR>
                      <a:noFill/>
                    </a:lnR>
                    <a:lnT>
                      <a:noFill/>
                    </a:lnT>
                    <a:lnB>
                      <a:noFill/>
                    </a:lnB>
                  </a:tcPr>
                </a:tc>
                <a:tc>
                  <a:txBody>
                    <a:bodyPr/>
                    <a:lstStyle/>
                    <a:p>
                      <a:r>
                        <a:rPr lang="en-US" sz="700">
                          <a:latin typeface="Segoe UI Light" panose="020B0502040204020203" pitchFamily="34" charset="0"/>
                          <a:cs typeface="Segoe UI Light" panose="020B0502040204020203" pitchFamily="34" charset="0"/>
                        </a:rPr>
                        <a:t>Home</a:t>
                      </a:r>
                    </a:p>
                  </a:txBody>
                  <a:tcPr marL="39012" marR="39012" marT="19506" marB="19506" anchor="ctr">
                    <a:lnL>
                      <a:noFill/>
                    </a:lnL>
                    <a:lnR>
                      <a:noFill/>
                    </a:lnR>
                    <a:lnT>
                      <a:noFill/>
                    </a:lnT>
                    <a:lnB>
                      <a:noFill/>
                    </a:lnB>
                  </a:tcPr>
                </a:tc>
                <a:tc>
                  <a:txBody>
                    <a:bodyPr/>
                    <a:lstStyle/>
                    <a:p>
                      <a:r>
                        <a:rPr lang="en-US" sz="700" dirty="0">
                          <a:latin typeface="Segoe UI Light" panose="020B0502040204020203" pitchFamily="34" charset="0"/>
                          <a:cs typeface="Segoe UI Light" panose="020B0502040204020203" pitchFamily="34" charset="0"/>
                        </a:rPr>
                        <a:t>Michelle Hodge </a:t>
                      </a:r>
                    </a:p>
                  </a:txBody>
                  <a:tcPr marL="39012" marR="39012" marT="19506" marB="19506" anchor="ctr">
                    <a:lnL>
                      <a:noFill/>
                    </a:lnL>
                    <a:lnR>
                      <a:noFill/>
                    </a:lnR>
                    <a:lnT>
                      <a:noFill/>
                    </a:lnT>
                    <a:lnB>
                      <a:noFill/>
                    </a:lnB>
                  </a:tcPr>
                </a:tc>
                <a:tc>
                  <a:txBody>
                    <a:bodyPr/>
                    <a:lstStyle/>
                    <a:p>
                      <a:r>
                        <a:rPr lang="en-US" sz="700" dirty="0">
                          <a:latin typeface="Segoe UI Light" panose="020B0502040204020203" pitchFamily="34" charset="0"/>
                          <a:cs typeface="Segoe UI Light" panose="020B0502040204020203" pitchFamily="34" charset="0"/>
                        </a:rPr>
                        <a:t>2:45 </a:t>
                      </a:r>
                    </a:p>
                  </a:txBody>
                  <a:tcPr marL="39012" marR="39012" marT="19506" marB="19506" anchor="ctr">
                    <a:lnL>
                      <a:noFill/>
                    </a:lnL>
                    <a:lnR>
                      <a:noFill/>
                    </a:lnR>
                    <a:lnT>
                      <a:noFill/>
                    </a:lnT>
                    <a:lnB>
                      <a:noFill/>
                    </a:lnB>
                  </a:tcPr>
                </a:tc>
              </a:tr>
              <a:tr h="364668">
                <a:tc>
                  <a:txBody>
                    <a:bodyPr/>
                    <a:lstStyle/>
                    <a:p>
                      <a:r>
                        <a:rPr lang="en-US" sz="700" b="1" dirty="0">
                          <a:latin typeface="Segoe UI Light" panose="020B0502040204020203" pitchFamily="34" charset="0"/>
                          <a:cs typeface="Segoe UI Light" panose="020B0502040204020203" pitchFamily="34" charset="0"/>
                        </a:rPr>
                        <a:t>7</a:t>
                      </a:r>
                    </a:p>
                  </a:txBody>
                  <a:tcPr marL="39012" marR="39012" marT="19506" marB="19506" anchor="ctr">
                    <a:lnL>
                      <a:noFill/>
                    </a:lnL>
                    <a:lnR>
                      <a:noFill/>
                    </a:lnR>
                    <a:lnT>
                      <a:noFill/>
                    </a:lnT>
                    <a:lnB>
                      <a:noFill/>
                    </a:lnB>
                  </a:tcPr>
                </a:tc>
                <a:tc>
                  <a:txBody>
                    <a:bodyPr/>
                    <a:lstStyle/>
                    <a:p>
                      <a:r>
                        <a:rPr lang="en-US" sz="700" dirty="0">
                          <a:latin typeface="Segoe UI Light" panose="020B0502040204020203" pitchFamily="34" charset="0"/>
                          <a:cs typeface="Segoe UI Light" panose="020B0502040204020203" pitchFamily="34" charset="0"/>
                        </a:rPr>
                        <a:t>Around Your House</a:t>
                      </a:r>
                    </a:p>
                  </a:txBody>
                  <a:tcPr marL="39012" marR="39012" marT="19506" marB="19506" anchor="ctr">
                    <a:lnL>
                      <a:noFill/>
                    </a:lnL>
                    <a:lnR>
                      <a:noFill/>
                    </a:lnR>
                    <a:lnT>
                      <a:noFill/>
                    </a:lnT>
                    <a:lnB>
                      <a:noFill/>
                    </a:lnB>
                  </a:tcPr>
                </a:tc>
                <a:tc>
                  <a:txBody>
                    <a:bodyPr/>
                    <a:lstStyle/>
                    <a:p>
                      <a:r>
                        <a:rPr lang="en-US" sz="700" dirty="0">
                          <a:latin typeface="Segoe UI Light" panose="020B0502040204020203" pitchFamily="34" charset="0"/>
                          <a:cs typeface="Segoe UI Light" panose="020B0502040204020203" pitchFamily="34" charset="0"/>
                        </a:rPr>
                        <a:t>Jesse </a:t>
                      </a:r>
                      <a:r>
                        <a:rPr lang="en-US" sz="700" dirty="0" err="1">
                          <a:latin typeface="Segoe UI Light" panose="020B0502040204020203" pitchFamily="34" charset="0"/>
                          <a:cs typeface="Segoe UI Light" panose="020B0502040204020203" pitchFamily="34" charset="0"/>
                        </a:rPr>
                        <a:t>O'Mahoney</a:t>
                      </a:r>
                      <a:r>
                        <a:rPr lang="en-US" sz="700" dirty="0">
                          <a:latin typeface="Segoe UI Light" panose="020B0502040204020203" pitchFamily="34" charset="0"/>
                          <a:cs typeface="Segoe UI Light" panose="020B0502040204020203" pitchFamily="34" charset="0"/>
                        </a:rPr>
                        <a:t> </a:t>
                      </a:r>
                    </a:p>
                  </a:txBody>
                  <a:tcPr marL="39012" marR="39012" marT="19506" marB="19506" anchor="ctr">
                    <a:lnL>
                      <a:noFill/>
                    </a:lnL>
                    <a:lnR>
                      <a:noFill/>
                    </a:lnR>
                    <a:lnT>
                      <a:noFill/>
                    </a:lnT>
                    <a:lnB>
                      <a:noFill/>
                    </a:lnB>
                  </a:tcPr>
                </a:tc>
                <a:tc>
                  <a:txBody>
                    <a:bodyPr/>
                    <a:lstStyle/>
                    <a:p>
                      <a:r>
                        <a:rPr lang="en-US" sz="700">
                          <a:latin typeface="Segoe UI Light" panose="020B0502040204020203" pitchFamily="34" charset="0"/>
                          <a:cs typeface="Segoe UI Light" panose="020B0502040204020203" pitchFamily="34" charset="0"/>
                        </a:rPr>
                        <a:t>5:12 </a:t>
                      </a:r>
                    </a:p>
                  </a:txBody>
                  <a:tcPr marL="39012" marR="39012" marT="19506" marB="19506" anchor="ctr">
                    <a:lnL>
                      <a:noFill/>
                    </a:lnL>
                    <a:lnR>
                      <a:noFill/>
                    </a:lnR>
                    <a:lnT>
                      <a:noFill/>
                    </a:lnT>
                    <a:lnB>
                      <a:noFill/>
                    </a:lnB>
                  </a:tcPr>
                </a:tc>
              </a:tr>
              <a:tr h="364668">
                <a:tc>
                  <a:txBody>
                    <a:bodyPr/>
                    <a:lstStyle/>
                    <a:p>
                      <a:r>
                        <a:rPr lang="en-US" sz="700" b="1">
                          <a:latin typeface="Segoe UI Light" panose="020B0502040204020203" pitchFamily="34" charset="0"/>
                          <a:cs typeface="Segoe UI Light" panose="020B0502040204020203" pitchFamily="34" charset="0"/>
                        </a:rPr>
                        <a:t>8</a:t>
                      </a:r>
                    </a:p>
                  </a:txBody>
                  <a:tcPr marL="39012" marR="39012" marT="19506" marB="19506" anchor="ctr">
                    <a:lnL>
                      <a:noFill/>
                    </a:lnL>
                    <a:lnR>
                      <a:noFill/>
                    </a:lnR>
                    <a:lnT>
                      <a:noFill/>
                    </a:lnT>
                    <a:lnB>
                      <a:noFill/>
                    </a:lnB>
                  </a:tcPr>
                </a:tc>
                <a:tc>
                  <a:txBody>
                    <a:bodyPr/>
                    <a:lstStyle/>
                    <a:p>
                      <a:r>
                        <a:rPr lang="en-US" sz="700">
                          <a:latin typeface="Segoe UI Light" panose="020B0502040204020203" pitchFamily="34" charset="0"/>
                          <a:cs typeface="Segoe UI Light" panose="020B0502040204020203" pitchFamily="34" charset="0"/>
                        </a:rPr>
                        <a:t>Don't Say Goodbye</a:t>
                      </a:r>
                    </a:p>
                  </a:txBody>
                  <a:tcPr marL="39012" marR="39012" marT="19506" marB="19506" anchor="ctr">
                    <a:lnL>
                      <a:noFill/>
                    </a:lnL>
                    <a:lnR>
                      <a:noFill/>
                    </a:lnR>
                    <a:lnT>
                      <a:noFill/>
                    </a:lnT>
                    <a:lnB>
                      <a:noFill/>
                    </a:lnB>
                  </a:tcPr>
                </a:tc>
                <a:tc>
                  <a:txBody>
                    <a:bodyPr/>
                    <a:lstStyle/>
                    <a:p>
                      <a:r>
                        <a:rPr lang="en-US" sz="700" dirty="0">
                          <a:latin typeface="Segoe UI Light" panose="020B0502040204020203" pitchFamily="34" charset="0"/>
                          <a:cs typeface="Segoe UI Light" panose="020B0502040204020203" pitchFamily="34" charset="0"/>
                        </a:rPr>
                        <a:t>Danny Cope </a:t>
                      </a:r>
                    </a:p>
                  </a:txBody>
                  <a:tcPr marL="39012" marR="39012" marT="19506" marB="19506" anchor="ctr">
                    <a:lnL>
                      <a:noFill/>
                    </a:lnL>
                    <a:lnR>
                      <a:noFill/>
                    </a:lnR>
                    <a:lnT>
                      <a:noFill/>
                    </a:lnT>
                    <a:lnB>
                      <a:noFill/>
                    </a:lnB>
                  </a:tcPr>
                </a:tc>
                <a:tc>
                  <a:txBody>
                    <a:bodyPr/>
                    <a:lstStyle/>
                    <a:p>
                      <a:r>
                        <a:rPr lang="en-US" sz="700">
                          <a:latin typeface="Segoe UI Light" panose="020B0502040204020203" pitchFamily="34" charset="0"/>
                          <a:cs typeface="Segoe UI Light" panose="020B0502040204020203" pitchFamily="34" charset="0"/>
                        </a:rPr>
                        <a:t>3:42 </a:t>
                      </a:r>
                    </a:p>
                  </a:txBody>
                  <a:tcPr marL="39012" marR="39012" marT="19506" marB="19506" anchor="ctr">
                    <a:lnL>
                      <a:noFill/>
                    </a:lnL>
                    <a:lnR>
                      <a:noFill/>
                    </a:lnR>
                    <a:lnT>
                      <a:noFill/>
                    </a:lnT>
                    <a:lnB>
                      <a:noFill/>
                    </a:lnB>
                  </a:tcPr>
                </a:tc>
              </a:tr>
              <a:tr h="364668">
                <a:tc>
                  <a:txBody>
                    <a:bodyPr/>
                    <a:lstStyle/>
                    <a:p>
                      <a:r>
                        <a:rPr lang="en-US" sz="700" b="1">
                          <a:latin typeface="Segoe UI Light" panose="020B0502040204020203" pitchFamily="34" charset="0"/>
                          <a:cs typeface="Segoe UI Light" panose="020B0502040204020203" pitchFamily="34" charset="0"/>
                        </a:rPr>
                        <a:t>9</a:t>
                      </a:r>
                    </a:p>
                  </a:txBody>
                  <a:tcPr marL="39012" marR="39012" marT="19506" marB="19506" anchor="ctr">
                    <a:lnL>
                      <a:noFill/>
                    </a:lnL>
                    <a:lnR>
                      <a:noFill/>
                    </a:lnR>
                    <a:lnT>
                      <a:noFill/>
                    </a:lnT>
                    <a:lnB>
                      <a:noFill/>
                    </a:lnB>
                  </a:tcPr>
                </a:tc>
                <a:tc>
                  <a:txBody>
                    <a:bodyPr/>
                    <a:lstStyle/>
                    <a:p>
                      <a:r>
                        <a:rPr lang="en-US" sz="700">
                          <a:latin typeface="Segoe UI Light" panose="020B0502040204020203" pitchFamily="34" charset="0"/>
                          <a:cs typeface="Segoe UI Light" panose="020B0502040204020203" pitchFamily="34" charset="0"/>
                        </a:rPr>
                        <a:t>Straight Lines</a:t>
                      </a:r>
                    </a:p>
                  </a:txBody>
                  <a:tcPr marL="39012" marR="39012" marT="19506" marB="19506" anchor="ctr">
                    <a:lnL>
                      <a:noFill/>
                    </a:lnL>
                    <a:lnR>
                      <a:noFill/>
                    </a:lnR>
                    <a:lnT>
                      <a:noFill/>
                    </a:lnT>
                    <a:lnB>
                      <a:noFill/>
                    </a:lnB>
                  </a:tcPr>
                </a:tc>
                <a:tc>
                  <a:txBody>
                    <a:bodyPr/>
                    <a:lstStyle/>
                    <a:p>
                      <a:r>
                        <a:rPr lang="en-US" sz="700" dirty="0">
                          <a:latin typeface="Segoe UI Light" panose="020B0502040204020203" pitchFamily="34" charset="0"/>
                          <a:cs typeface="Segoe UI Light" panose="020B0502040204020203" pitchFamily="34" charset="0"/>
                        </a:rPr>
                        <a:t>Danny Cope </a:t>
                      </a:r>
                    </a:p>
                  </a:txBody>
                  <a:tcPr marL="39012" marR="39012" marT="19506" marB="19506" anchor="ctr">
                    <a:lnL>
                      <a:noFill/>
                    </a:lnL>
                    <a:lnR>
                      <a:noFill/>
                    </a:lnR>
                    <a:lnT>
                      <a:noFill/>
                    </a:lnT>
                    <a:lnB>
                      <a:noFill/>
                    </a:lnB>
                  </a:tcPr>
                </a:tc>
                <a:tc>
                  <a:txBody>
                    <a:bodyPr/>
                    <a:lstStyle/>
                    <a:p>
                      <a:r>
                        <a:rPr lang="en-US" sz="700">
                          <a:latin typeface="Segoe UI Light" panose="020B0502040204020203" pitchFamily="34" charset="0"/>
                          <a:cs typeface="Segoe UI Light" panose="020B0502040204020203" pitchFamily="34" charset="0"/>
                        </a:rPr>
                        <a:t>3:41 </a:t>
                      </a:r>
                    </a:p>
                  </a:txBody>
                  <a:tcPr marL="39012" marR="39012" marT="19506" marB="19506" anchor="ctr">
                    <a:lnL>
                      <a:noFill/>
                    </a:lnL>
                    <a:lnR>
                      <a:noFill/>
                    </a:lnR>
                    <a:lnT>
                      <a:noFill/>
                    </a:lnT>
                    <a:lnB>
                      <a:noFill/>
                    </a:lnB>
                  </a:tcPr>
                </a:tc>
              </a:tr>
              <a:tr h="364668">
                <a:tc>
                  <a:txBody>
                    <a:bodyPr/>
                    <a:lstStyle/>
                    <a:p>
                      <a:r>
                        <a:rPr lang="en-US" sz="700" b="1" dirty="0">
                          <a:latin typeface="Segoe UI Light" panose="020B0502040204020203" pitchFamily="34" charset="0"/>
                          <a:cs typeface="Segoe UI Light" panose="020B0502040204020203" pitchFamily="34" charset="0"/>
                        </a:rPr>
                        <a:t>10</a:t>
                      </a:r>
                    </a:p>
                  </a:txBody>
                  <a:tcPr marL="39012" marR="39012" marT="19506" marB="19506" anchor="ctr">
                    <a:lnL>
                      <a:noFill/>
                    </a:lnL>
                    <a:lnR>
                      <a:noFill/>
                    </a:lnR>
                    <a:lnT>
                      <a:noFill/>
                    </a:lnT>
                    <a:lnB>
                      <a:noFill/>
                    </a:lnB>
                  </a:tcPr>
                </a:tc>
                <a:tc>
                  <a:txBody>
                    <a:bodyPr/>
                    <a:lstStyle/>
                    <a:p>
                      <a:r>
                        <a:rPr lang="en-US" sz="700" dirty="0">
                          <a:latin typeface="Segoe UI Light" panose="020B0502040204020203" pitchFamily="34" charset="0"/>
                          <a:cs typeface="Segoe UI Light" panose="020B0502040204020203" pitchFamily="34" charset="0"/>
                        </a:rPr>
                        <a:t>I Will Wait</a:t>
                      </a:r>
                    </a:p>
                  </a:txBody>
                  <a:tcPr marL="39012" marR="39012" marT="19506" marB="19506" anchor="ctr">
                    <a:lnL>
                      <a:noFill/>
                    </a:lnL>
                    <a:lnR>
                      <a:noFill/>
                    </a:lnR>
                    <a:lnT>
                      <a:noFill/>
                    </a:lnT>
                    <a:lnB>
                      <a:noFill/>
                    </a:lnB>
                  </a:tcPr>
                </a:tc>
                <a:tc>
                  <a:txBody>
                    <a:bodyPr/>
                    <a:lstStyle/>
                    <a:p>
                      <a:r>
                        <a:rPr lang="en-US" sz="700" dirty="0">
                          <a:latin typeface="Segoe UI Light" panose="020B0502040204020203" pitchFamily="34" charset="0"/>
                          <a:cs typeface="Segoe UI Light" panose="020B0502040204020203" pitchFamily="34" charset="0"/>
                        </a:rPr>
                        <a:t>Michelle Hodge </a:t>
                      </a:r>
                    </a:p>
                  </a:txBody>
                  <a:tcPr marL="39012" marR="39012" marT="19506" marB="19506" anchor="ctr">
                    <a:lnL>
                      <a:noFill/>
                    </a:lnL>
                    <a:lnR>
                      <a:noFill/>
                    </a:lnR>
                    <a:lnT>
                      <a:noFill/>
                    </a:lnT>
                    <a:lnB>
                      <a:noFill/>
                    </a:lnB>
                  </a:tcPr>
                </a:tc>
                <a:tc>
                  <a:txBody>
                    <a:bodyPr/>
                    <a:lstStyle/>
                    <a:p>
                      <a:r>
                        <a:rPr lang="en-US" sz="700">
                          <a:latin typeface="Segoe UI Light" panose="020B0502040204020203" pitchFamily="34" charset="0"/>
                          <a:cs typeface="Segoe UI Light" panose="020B0502040204020203" pitchFamily="34" charset="0"/>
                        </a:rPr>
                        <a:t>3:00 </a:t>
                      </a:r>
                    </a:p>
                  </a:txBody>
                  <a:tcPr marL="39012" marR="39012" marT="19506" marB="19506" anchor="ctr">
                    <a:lnL>
                      <a:noFill/>
                    </a:lnL>
                    <a:lnR>
                      <a:noFill/>
                    </a:lnR>
                    <a:lnT>
                      <a:noFill/>
                    </a:lnT>
                    <a:lnB>
                      <a:noFill/>
                    </a:lnB>
                  </a:tcPr>
                </a:tc>
              </a:tr>
              <a:tr h="364668">
                <a:tc>
                  <a:txBody>
                    <a:bodyPr/>
                    <a:lstStyle/>
                    <a:p>
                      <a:r>
                        <a:rPr lang="en-US" sz="700" b="1" dirty="0">
                          <a:latin typeface="Segoe UI Light" panose="020B0502040204020203" pitchFamily="34" charset="0"/>
                          <a:cs typeface="Segoe UI Light" panose="020B0502040204020203" pitchFamily="34" charset="0"/>
                        </a:rPr>
                        <a:t>11</a:t>
                      </a:r>
                    </a:p>
                  </a:txBody>
                  <a:tcPr marL="39012" marR="39012" marT="19506" marB="19506" anchor="ctr">
                    <a:lnL>
                      <a:noFill/>
                    </a:lnL>
                    <a:lnR>
                      <a:noFill/>
                    </a:lnR>
                    <a:lnT>
                      <a:noFill/>
                    </a:lnT>
                    <a:lnB>
                      <a:noFill/>
                    </a:lnB>
                  </a:tcPr>
                </a:tc>
                <a:tc>
                  <a:txBody>
                    <a:bodyPr/>
                    <a:lstStyle/>
                    <a:p>
                      <a:r>
                        <a:rPr lang="en-US" sz="700" dirty="0">
                          <a:latin typeface="Segoe UI Light" panose="020B0502040204020203" pitchFamily="34" charset="0"/>
                          <a:cs typeface="Segoe UI Light" panose="020B0502040204020203" pitchFamily="34" charset="0"/>
                        </a:rPr>
                        <a:t>Brittle Memories</a:t>
                      </a:r>
                    </a:p>
                  </a:txBody>
                  <a:tcPr marL="39012" marR="39012" marT="19506" marB="19506" anchor="ctr">
                    <a:lnL>
                      <a:noFill/>
                    </a:lnL>
                    <a:lnR>
                      <a:noFill/>
                    </a:lnR>
                    <a:lnT>
                      <a:noFill/>
                    </a:lnT>
                    <a:lnB>
                      <a:noFill/>
                    </a:lnB>
                  </a:tcPr>
                </a:tc>
                <a:tc>
                  <a:txBody>
                    <a:bodyPr/>
                    <a:lstStyle/>
                    <a:p>
                      <a:r>
                        <a:rPr lang="en-US" sz="700" dirty="0">
                          <a:latin typeface="Segoe UI Light" panose="020B0502040204020203" pitchFamily="34" charset="0"/>
                          <a:cs typeface="Segoe UI Light" panose="020B0502040204020203" pitchFamily="34" charset="0"/>
                        </a:rPr>
                        <a:t>Jesse </a:t>
                      </a:r>
                      <a:r>
                        <a:rPr lang="en-US" sz="700" dirty="0" err="1">
                          <a:latin typeface="Segoe UI Light" panose="020B0502040204020203" pitchFamily="34" charset="0"/>
                          <a:cs typeface="Segoe UI Light" panose="020B0502040204020203" pitchFamily="34" charset="0"/>
                        </a:rPr>
                        <a:t>O'Mahoney</a:t>
                      </a:r>
                      <a:r>
                        <a:rPr lang="en-US" sz="700" dirty="0">
                          <a:latin typeface="Segoe UI Light" panose="020B0502040204020203" pitchFamily="34" charset="0"/>
                          <a:cs typeface="Segoe UI Light" panose="020B0502040204020203" pitchFamily="34" charset="0"/>
                        </a:rPr>
                        <a:t> </a:t>
                      </a:r>
                    </a:p>
                  </a:txBody>
                  <a:tcPr marL="39012" marR="39012" marT="19506" marB="19506" anchor="ctr">
                    <a:lnL>
                      <a:noFill/>
                    </a:lnL>
                    <a:lnR>
                      <a:noFill/>
                    </a:lnR>
                    <a:lnT>
                      <a:noFill/>
                    </a:lnT>
                    <a:lnB>
                      <a:noFill/>
                    </a:lnB>
                  </a:tcPr>
                </a:tc>
                <a:tc>
                  <a:txBody>
                    <a:bodyPr/>
                    <a:lstStyle/>
                    <a:p>
                      <a:r>
                        <a:rPr lang="en-US" sz="700">
                          <a:latin typeface="Segoe UI Light" panose="020B0502040204020203" pitchFamily="34" charset="0"/>
                          <a:cs typeface="Segoe UI Light" panose="020B0502040204020203" pitchFamily="34" charset="0"/>
                        </a:rPr>
                        <a:t>4:37 </a:t>
                      </a:r>
                    </a:p>
                  </a:txBody>
                  <a:tcPr marL="39012" marR="39012" marT="19506" marB="19506" anchor="ctr">
                    <a:lnL>
                      <a:noFill/>
                    </a:lnL>
                    <a:lnR>
                      <a:noFill/>
                    </a:lnR>
                    <a:lnT>
                      <a:noFill/>
                    </a:lnT>
                    <a:lnB>
                      <a:noFill/>
                    </a:lnB>
                  </a:tcPr>
                </a:tc>
              </a:tr>
              <a:tr h="364668">
                <a:tc>
                  <a:txBody>
                    <a:bodyPr/>
                    <a:lstStyle/>
                    <a:p>
                      <a:r>
                        <a:rPr lang="en-US" sz="700" b="1" dirty="0">
                          <a:latin typeface="Segoe UI Light" panose="020B0502040204020203" pitchFamily="34" charset="0"/>
                          <a:cs typeface="Segoe UI Light" panose="020B0502040204020203" pitchFamily="34" charset="0"/>
                        </a:rPr>
                        <a:t>12</a:t>
                      </a:r>
                    </a:p>
                  </a:txBody>
                  <a:tcPr marL="39012" marR="39012" marT="19506" marB="19506" anchor="ctr">
                    <a:lnL>
                      <a:noFill/>
                    </a:lnL>
                    <a:lnR>
                      <a:noFill/>
                    </a:lnR>
                    <a:lnT>
                      <a:noFill/>
                    </a:lnT>
                    <a:lnB>
                      <a:noFill/>
                    </a:lnB>
                  </a:tcPr>
                </a:tc>
                <a:tc>
                  <a:txBody>
                    <a:bodyPr/>
                    <a:lstStyle/>
                    <a:p>
                      <a:r>
                        <a:rPr lang="en-US" sz="700" dirty="0">
                          <a:latin typeface="Segoe UI Light" panose="020B0502040204020203" pitchFamily="34" charset="0"/>
                          <a:cs typeface="Segoe UI Light" panose="020B0502040204020203" pitchFamily="34" charset="0"/>
                        </a:rPr>
                        <a:t>Green Country</a:t>
                      </a:r>
                    </a:p>
                  </a:txBody>
                  <a:tcPr marL="39012" marR="39012" marT="19506" marB="19506" anchor="ctr">
                    <a:lnL>
                      <a:noFill/>
                    </a:lnL>
                    <a:lnR>
                      <a:noFill/>
                    </a:lnR>
                    <a:lnT>
                      <a:noFill/>
                    </a:lnT>
                    <a:lnB>
                      <a:noFill/>
                    </a:lnB>
                  </a:tcPr>
                </a:tc>
                <a:tc>
                  <a:txBody>
                    <a:bodyPr/>
                    <a:lstStyle/>
                    <a:p>
                      <a:r>
                        <a:rPr lang="en-US" sz="700" dirty="0">
                          <a:latin typeface="Segoe UI Light" panose="020B0502040204020203" pitchFamily="34" charset="0"/>
                          <a:cs typeface="Segoe UI Light" panose="020B0502040204020203" pitchFamily="34" charset="0"/>
                        </a:rPr>
                        <a:t>Jesse </a:t>
                      </a:r>
                      <a:r>
                        <a:rPr lang="en-US" sz="700" dirty="0" err="1">
                          <a:latin typeface="Segoe UI Light" panose="020B0502040204020203" pitchFamily="34" charset="0"/>
                          <a:cs typeface="Segoe UI Light" panose="020B0502040204020203" pitchFamily="34" charset="0"/>
                        </a:rPr>
                        <a:t>O'Mahoney</a:t>
                      </a:r>
                      <a:r>
                        <a:rPr lang="en-US" sz="700" dirty="0">
                          <a:latin typeface="Segoe UI Light" panose="020B0502040204020203" pitchFamily="34" charset="0"/>
                          <a:cs typeface="Segoe UI Light" panose="020B0502040204020203" pitchFamily="34" charset="0"/>
                        </a:rPr>
                        <a:t> </a:t>
                      </a:r>
                    </a:p>
                  </a:txBody>
                  <a:tcPr marL="39012" marR="39012" marT="19506" marB="19506" anchor="ctr">
                    <a:lnL>
                      <a:noFill/>
                    </a:lnL>
                    <a:lnR>
                      <a:noFill/>
                    </a:lnR>
                    <a:lnT>
                      <a:noFill/>
                    </a:lnT>
                    <a:lnB>
                      <a:noFill/>
                    </a:lnB>
                  </a:tcPr>
                </a:tc>
                <a:tc>
                  <a:txBody>
                    <a:bodyPr/>
                    <a:lstStyle/>
                    <a:p>
                      <a:r>
                        <a:rPr lang="en-US" sz="700" dirty="0">
                          <a:latin typeface="Segoe UI Light" panose="020B0502040204020203" pitchFamily="34" charset="0"/>
                          <a:cs typeface="Segoe UI Light" panose="020B0502040204020203" pitchFamily="34" charset="0"/>
                        </a:rPr>
                        <a:t>5:15 </a:t>
                      </a:r>
                    </a:p>
                  </a:txBody>
                  <a:tcPr marL="39012" marR="39012" marT="19506" marB="19506" anchor="ctr">
                    <a:lnL>
                      <a:noFill/>
                    </a:lnL>
                    <a:lnR>
                      <a:noFill/>
                    </a:lnR>
                    <a:lnT>
                      <a:noFill/>
                    </a:lnT>
                    <a:lnB>
                      <a:noFill/>
                    </a:lnB>
                  </a:tcPr>
                </a:tc>
              </a:tr>
            </a:tbl>
          </a:graphicData>
        </a:graphic>
      </p:graphicFrame>
      <p:sp>
        <p:nvSpPr>
          <p:cNvPr id="109" name="TextBox 108"/>
          <p:cNvSpPr txBox="1"/>
          <p:nvPr/>
        </p:nvSpPr>
        <p:spPr>
          <a:xfrm>
            <a:off x="8736411" y="4688172"/>
            <a:ext cx="228783" cy="262010"/>
          </a:xfrm>
          <a:prstGeom prst="rect">
            <a:avLst/>
          </a:prstGeom>
          <a:noFill/>
        </p:spPr>
        <p:txBody>
          <a:bodyPr wrap="none" lIns="0" tIns="0" rIns="0" bIns="0" rtlCol="0">
            <a:noAutofit/>
          </a:bodyPr>
          <a:lstStyle/>
          <a:p>
            <a:r>
              <a:rPr lang="en-US" dirty="0" smtClean="0">
                <a:solidFill>
                  <a:schemeClr val="bg1">
                    <a:lumMod val="50000"/>
                  </a:schemeClr>
                </a:solidFill>
                <a:sym typeface="Wingdings 3"/>
              </a:rPr>
              <a:t></a:t>
            </a:r>
            <a:endParaRPr lang="en-US" dirty="0">
              <a:solidFill>
                <a:schemeClr val="bg1">
                  <a:lumMod val="50000"/>
                </a:schemeClr>
              </a:solidFill>
            </a:endParaRPr>
          </a:p>
        </p:txBody>
      </p:sp>
      <p:sp>
        <p:nvSpPr>
          <p:cNvPr id="110" name="Oval 109">
            <a:hlinkClick r:id="rId10" action="ppaction://hlinksldjump"/>
          </p:cNvPr>
          <p:cNvSpPr/>
          <p:nvPr/>
        </p:nvSpPr>
        <p:spPr>
          <a:xfrm>
            <a:off x="76689" y="579646"/>
            <a:ext cx="365760" cy="365760"/>
          </a:xfrm>
          <a:prstGeom prst="ellipse">
            <a:avLst/>
          </a:prstGeom>
          <a:solidFill>
            <a:schemeClr val="bg1">
              <a:lumMod val="9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111" name="TextBox 110">
            <a:hlinkClick r:id="rId10" action="ppaction://hlinksldjump"/>
          </p:cNvPr>
          <p:cNvSpPr txBox="1">
            <a:spLocks noChangeAspect="1"/>
          </p:cNvSpPr>
          <p:nvPr/>
        </p:nvSpPr>
        <p:spPr>
          <a:xfrm>
            <a:off x="144153" y="581766"/>
            <a:ext cx="230832" cy="257697"/>
          </a:xfrm>
          <a:prstGeom prst="rect">
            <a:avLst/>
          </a:prstGeom>
          <a:noFill/>
        </p:spPr>
        <p:txBody>
          <a:bodyPr wrap="none" lIns="0" tIns="0" rIns="0" bIns="0" rtlCol="0" anchor="ctr" anchorCtr="1">
            <a:noAutofit/>
          </a:bodyPr>
          <a:lstStyle/>
          <a:p>
            <a:r>
              <a:rPr lang="en-US" sz="2000" b="1" dirty="0" smtClean="0">
                <a:latin typeface="Segoe UI" panose="020B0502040204020203" pitchFamily="34" charset="0"/>
                <a:cs typeface="Segoe UI" panose="020B0502040204020203" pitchFamily="34" charset="0"/>
                <a:sym typeface="Webdings"/>
              </a:rPr>
              <a:t></a:t>
            </a:r>
            <a:endParaRPr lang="en-US" sz="2000" b="1" dirty="0">
              <a:latin typeface="Segoe UI" panose="020B0502040204020203" pitchFamily="34" charset="0"/>
              <a:cs typeface="Segoe UI" panose="020B0502040204020203" pitchFamily="34" charset="0"/>
            </a:endParaRPr>
          </a:p>
        </p:txBody>
      </p:sp>
      <p:sp>
        <p:nvSpPr>
          <p:cNvPr id="52" name="Oval 51">
            <a:hlinkClick r:id="rId11" action="ppaction://hlinksldjump"/>
          </p:cNvPr>
          <p:cNvSpPr/>
          <p:nvPr/>
        </p:nvSpPr>
        <p:spPr>
          <a:xfrm>
            <a:off x="76689" y="1030419"/>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pic>
        <p:nvPicPr>
          <p:cNvPr id="53" name="Picture 8">
            <a:hlinkClick r:id="rId11" action="ppaction://hlinksldjump"/>
          </p:cNvPr>
          <p:cNvPicPr>
            <a:picLocks noChangeAspect="1" noChangeArrowheads="1"/>
          </p:cNvPicPr>
          <p:nvPr/>
        </p:nvPicPr>
        <p:blipFill>
          <a:blip r:embed="rId12" cstate="screen">
            <a:extLst>
              <a:ext uri="{28A0092B-C50C-407E-A947-70E740481C1C}">
                <a14:useLocalDpi xmlns:a14="http://schemas.microsoft.com/office/drawing/2010/main"/>
              </a:ext>
            </a:extLst>
          </a:blip>
          <a:stretch>
            <a:fillRect/>
          </a:stretch>
        </p:blipFill>
        <p:spPr bwMode="auto">
          <a:xfrm>
            <a:off x="186083" y="1122592"/>
            <a:ext cx="146972" cy="181414"/>
          </a:xfrm>
          <a:prstGeom prst="rect">
            <a:avLst/>
          </a:prstGeom>
          <a:noFill/>
          <a:extLst>
            <a:ext uri="{909E8E84-426E-40DD-AFC4-6F175D3DCCD1}">
              <a14:hiddenFill xmlns:a14="http://schemas.microsoft.com/office/drawing/2010/main">
                <a:solidFill>
                  <a:srgbClr val="FFFFFF"/>
                </a:solidFill>
              </a14:hiddenFill>
            </a:ext>
          </a:extLst>
        </p:spPr>
      </p:pic>
      <p:sp>
        <p:nvSpPr>
          <p:cNvPr id="54" name="Oval 53">
            <a:hlinkClick r:id="rId13" action="ppaction://hlinksldjump"/>
          </p:cNvPr>
          <p:cNvSpPr/>
          <p:nvPr/>
        </p:nvSpPr>
        <p:spPr>
          <a:xfrm>
            <a:off x="76689" y="1481192"/>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pic>
        <p:nvPicPr>
          <p:cNvPr id="55" name="Picture 10">
            <a:hlinkClick r:id="rId13" action="ppaction://hlinksldjump"/>
          </p:cNvPr>
          <p:cNvPicPr>
            <a:picLocks noChangeAspect="1" noChangeArrowheads="1"/>
          </p:cNvPicPr>
          <p:nvPr/>
        </p:nvPicPr>
        <p:blipFill>
          <a:blip r:embed="rId14" cstate="screen">
            <a:extLst>
              <a:ext uri="{28A0092B-C50C-407E-A947-70E740481C1C}">
                <a14:useLocalDpi xmlns:a14="http://schemas.microsoft.com/office/drawing/2010/main"/>
              </a:ext>
            </a:extLst>
          </a:blip>
          <a:stretch>
            <a:fillRect/>
          </a:stretch>
        </p:blipFill>
        <p:spPr bwMode="auto">
          <a:xfrm>
            <a:off x="160512" y="1567677"/>
            <a:ext cx="192789" cy="192789"/>
          </a:xfrm>
          <a:prstGeom prst="rect">
            <a:avLst/>
          </a:prstGeom>
          <a:noFill/>
          <a:extLst>
            <a:ext uri="{909E8E84-426E-40DD-AFC4-6F175D3DCCD1}">
              <a14:hiddenFill xmlns:a14="http://schemas.microsoft.com/office/drawing/2010/main">
                <a:solidFill>
                  <a:srgbClr val="FFFFFF"/>
                </a:solidFill>
              </a14:hiddenFill>
            </a:ext>
          </a:extLst>
        </p:spPr>
      </p:pic>
      <p:sp>
        <p:nvSpPr>
          <p:cNvPr id="56" name="Rectangle 55"/>
          <p:cNvSpPr/>
          <p:nvPr/>
        </p:nvSpPr>
        <p:spPr>
          <a:xfrm>
            <a:off x="-1" y="262010"/>
            <a:ext cx="8887489"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58" name="Rectangle 57">
            <a:hlinkClick r:id="" action="ppaction://macro?name=Slide12.Muze2"/>
          </p:cNvPr>
          <p:cNvSpPr/>
          <p:nvPr/>
        </p:nvSpPr>
        <p:spPr>
          <a:xfrm>
            <a:off x="8630978" y="262010"/>
            <a:ext cx="256511" cy="246888"/>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59" name="TextBox 58"/>
          <p:cNvSpPr txBox="1"/>
          <p:nvPr/>
        </p:nvSpPr>
        <p:spPr>
          <a:xfrm>
            <a:off x="0" y="256558"/>
            <a:ext cx="4571999" cy="261594"/>
          </a:xfrm>
          <a:prstGeom prst="rect">
            <a:avLst/>
          </a:prstGeom>
          <a:noFill/>
        </p:spPr>
        <p:txBody>
          <a:bodyPr wrap="square" lIns="91425" tIns="45712" rIns="91425" bIns="45712" rtlCol="0">
            <a:spAutoFit/>
          </a:bodyPr>
          <a:lstStyle/>
          <a:p>
            <a:r>
              <a:rPr lang="en-US" sz="1100" i="1" dirty="0" smtClean="0">
                <a:solidFill>
                  <a:schemeClr val="bg1"/>
                </a:solidFill>
                <a:latin typeface="Segoe UI" pitchFamily="34" charset="0"/>
                <a:cs typeface="Segoe UI" pitchFamily="34" charset="0"/>
              </a:rPr>
              <a:t>MUZE</a:t>
            </a:r>
            <a:endParaRPr lang="en-US" sz="1100" i="1" dirty="0">
              <a:solidFill>
                <a:schemeClr val="bg1"/>
              </a:solidFill>
              <a:latin typeface="Segoe UI" pitchFamily="34" charset="0"/>
              <a:cs typeface="Segoe UI" pitchFamily="34" charset="0"/>
            </a:endParaRPr>
          </a:p>
        </p:txBody>
      </p:sp>
      <p:sp>
        <p:nvSpPr>
          <p:cNvPr id="47" name="Rectangle 46">
            <a:hlinkClick r:id="" action="ppaction://macro?name=Slide12.MuzeClose"/>
          </p:cNvPr>
          <p:cNvSpPr/>
          <p:nvPr/>
        </p:nvSpPr>
        <p:spPr>
          <a:xfrm>
            <a:off x="8887489" y="262010"/>
            <a:ext cx="256511"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48" name="Rectangle 47"/>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9" name="Rectangle 48"/>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0" name="Rectangle 49">
            <a:hlinkClick r:id="rId15"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1" name="Rectangle 50">
            <a:hlinkClick r:id="rId16"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Rectangle 56">
            <a:hlinkClick r:id="rId17"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 name="Rectangle 60">
            <a:hlinkClick r:id="rId18"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2" name="Rounded Rectangle 61">
            <a:hlinkClick r:id="rId16"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63" name="Rectangle 62">
            <a:hlinkClick r:id="rId18" action="ppaction://hlinksldjump"/>
          </p:cNvPr>
          <p:cNvSpPr/>
          <p:nvPr/>
        </p:nvSpPr>
        <p:spPr>
          <a:xfrm>
            <a:off x="1193936"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4"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65" name="Picture 64">
            <a:hlinkClick r:id="rId18" action="ppaction://hlinksldjump"/>
          </p:cNvPr>
          <p:cNvPicPr>
            <a:picLocks noChangeAspect="1"/>
          </p:cNvPicPr>
          <p:nvPr/>
        </p:nvPicPr>
        <p:blipFill>
          <a:blip r:embed="rId19"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66" name="Picture 2">
            <a:hlinkClick r:id="rId15" action="ppaction://hlinksldjump"/>
          </p:cNvPr>
          <p:cNvPicPr>
            <a:picLocks noChangeAspect="1" noChangeArrowheads="1"/>
          </p:cNvPicPr>
          <p:nvPr/>
        </p:nvPicPr>
        <p:blipFill>
          <a:blip r:embed="rId20"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68" name="Picture 67">
            <a:hlinkClick r:id="rId17" action="ppaction://hlinksldjump"/>
          </p:cNvPr>
          <p:cNvPicPr>
            <a:picLocks noChangeAspect="1"/>
          </p:cNvPicPr>
          <p:nvPr/>
        </p:nvPicPr>
        <p:blipFill>
          <a:blip r:embed="rId21"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69" name="Picture 68">
            <a:hlinkClick r:id="rId18" action="ppaction://hlinksldjump"/>
          </p:cNvPr>
          <p:cNvPicPr>
            <a:picLocks noChangeAspect="1"/>
          </p:cNvPicPr>
          <p:nvPr/>
        </p:nvPicPr>
        <p:blipFill>
          <a:blip r:embed="rId22"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Tree>
    <p:extLst>
      <p:ext uri="{BB962C8B-B14F-4D97-AF65-F5344CB8AC3E}">
        <p14:creationId xmlns:p14="http://schemas.microsoft.com/office/powerpoint/2010/main" val="267523263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2" nodeType="with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par>
                                <p:cTn id="8" presetID="10" presetClass="entr" presetSubtype="0" fill="hold" grpId="2" nodeType="withEffect">
                                  <p:stCondLst>
                                    <p:cond delay="0"/>
                                  </p:stCondLst>
                                  <p:childTnLst>
                                    <p:set>
                                      <p:cBhvr>
                                        <p:cTn id="9" dur="1" fill="hold">
                                          <p:stCondLst>
                                            <p:cond delay="0"/>
                                          </p:stCondLst>
                                        </p:cTn>
                                        <p:tgtEl>
                                          <p:spTgt spid="67"/>
                                        </p:tgtEl>
                                        <p:attrNameLst>
                                          <p:attrName>style.visibility</p:attrName>
                                        </p:attrNameLst>
                                      </p:cBhvr>
                                      <p:to>
                                        <p:strVal val="visible"/>
                                      </p:to>
                                    </p:set>
                                    <p:animEffect transition="in" filter="fade">
                                      <p:cBhvr>
                                        <p:cTn id="10" dur="500"/>
                                        <p:tgtEl>
                                          <p:spTgt spid="67"/>
                                        </p:tgtEl>
                                      </p:cBhvr>
                                    </p:animEffect>
                                  </p:childTnLst>
                                </p:cTn>
                              </p:par>
                              <p:par>
                                <p:cTn id="11" presetID="10" presetClass="entr" presetSubtype="0" fill="hold" grpId="2" nodeType="withEffect">
                                  <p:stCondLst>
                                    <p:cond delay="0"/>
                                  </p:stCondLst>
                                  <p:childTnLst>
                                    <p:set>
                                      <p:cBhvr>
                                        <p:cTn id="12" dur="1" fill="hold">
                                          <p:stCondLst>
                                            <p:cond delay="0"/>
                                          </p:stCondLst>
                                        </p:cTn>
                                        <p:tgtEl>
                                          <p:spTgt spid="74"/>
                                        </p:tgtEl>
                                        <p:attrNameLst>
                                          <p:attrName>style.visibility</p:attrName>
                                        </p:attrNameLst>
                                      </p:cBhvr>
                                      <p:to>
                                        <p:strVal val="visible"/>
                                      </p:to>
                                    </p:set>
                                    <p:animEffect transition="in" filter="fade">
                                      <p:cBhvr>
                                        <p:cTn id="13" dur="500"/>
                                        <p:tgtEl>
                                          <p:spTgt spid="74"/>
                                        </p:tgtEl>
                                      </p:cBhvr>
                                    </p:animEffect>
                                  </p:childTnLst>
                                </p:cTn>
                              </p:par>
                              <p:par>
                                <p:cTn id="14" presetID="10" presetClass="entr" presetSubtype="0" fill="hold" grpId="2" nodeType="withEffect">
                                  <p:stCondLst>
                                    <p:cond delay="0"/>
                                  </p:stCondLst>
                                  <p:childTnLst>
                                    <p:set>
                                      <p:cBhvr>
                                        <p:cTn id="15" dur="1" fill="hold">
                                          <p:stCondLst>
                                            <p:cond delay="0"/>
                                          </p:stCondLst>
                                        </p:cTn>
                                        <p:tgtEl>
                                          <p:spTgt spid="75"/>
                                        </p:tgtEl>
                                        <p:attrNameLst>
                                          <p:attrName>style.visibility</p:attrName>
                                        </p:attrNameLst>
                                      </p:cBhvr>
                                      <p:to>
                                        <p:strVal val="visible"/>
                                      </p:to>
                                    </p:set>
                                    <p:animEffect transition="in" filter="fade">
                                      <p:cBhvr>
                                        <p:cTn id="16" dur="500"/>
                                        <p:tgtEl>
                                          <p:spTgt spid="75"/>
                                        </p:tgtEl>
                                      </p:cBhvr>
                                    </p:animEffect>
                                  </p:childTnLst>
                                </p:cTn>
                              </p:par>
                              <p:par>
                                <p:cTn id="17" presetID="1" presetClass="mediacall" presetSubtype="0" fill="hold" nodeType="withEffect">
                                  <p:stCondLst>
                                    <p:cond delay="0"/>
                                  </p:stCondLst>
                                  <p:childTnLst>
                                    <p:cmd type="call" cmd="playFrom(0.0)">
                                      <p:cBhvr>
                                        <p:cTn id="18" dur="204290" fill="hold"/>
                                        <p:tgtEl>
                                          <p:spTgt spid="24"/>
                                        </p:tgtEl>
                                      </p:cBhvr>
                                    </p:cmd>
                                  </p:childTnLst>
                                </p:cTn>
                              </p:par>
                              <p:par>
                                <p:cTn id="19" presetID="26" presetClass="emph" presetSubtype="0" repeatCount="indefinite" fill="hold" grpId="0" nodeType="withEffect">
                                  <p:stCondLst>
                                    <p:cond delay="0"/>
                                  </p:stCondLst>
                                  <p:childTnLst>
                                    <p:animEffect transition="out" filter="fade">
                                      <p:cBhvr>
                                        <p:cTn id="20" dur="2000" tmFilter="0, 0; .2, .5; .8, .5; 1, 0"/>
                                        <p:tgtEl>
                                          <p:spTgt spid="25"/>
                                        </p:tgtEl>
                                      </p:cBhvr>
                                    </p:animEffect>
                                    <p:animScale>
                                      <p:cBhvr>
                                        <p:cTn id="21" dur="1000" autoRev="1" fill="hold"/>
                                        <p:tgtEl>
                                          <p:spTgt spid="25"/>
                                        </p:tgtEl>
                                      </p:cBhvr>
                                      <p:by x="105000" y="105000"/>
                                    </p:animScale>
                                  </p:childTnLst>
                                </p:cTn>
                              </p:par>
                              <p:par>
                                <p:cTn id="22" presetID="26" presetClass="emph" presetSubtype="0" repeatCount="indefinite" fill="hold" grpId="0" nodeType="withEffect">
                                  <p:stCondLst>
                                    <p:cond delay="900"/>
                                  </p:stCondLst>
                                  <p:childTnLst>
                                    <p:animEffect transition="out" filter="fade">
                                      <p:cBhvr>
                                        <p:cTn id="23" dur="2000" tmFilter="0, 0; .2, .5; .8, .5; 1, 0"/>
                                        <p:tgtEl>
                                          <p:spTgt spid="67"/>
                                        </p:tgtEl>
                                      </p:cBhvr>
                                    </p:animEffect>
                                    <p:animScale>
                                      <p:cBhvr>
                                        <p:cTn id="24" dur="1000" autoRev="1" fill="hold"/>
                                        <p:tgtEl>
                                          <p:spTgt spid="67"/>
                                        </p:tgtEl>
                                      </p:cBhvr>
                                      <p:by x="105000" y="105000"/>
                                    </p:animScale>
                                  </p:childTnLst>
                                </p:cTn>
                              </p:par>
                              <p:par>
                                <p:cTn id="25" presetID="26" presetClass="emph" presetSubtype="0" repeatCount="indefinite" fill="hold" grpId="0" nodeType="withEffect">
                                  <p:stCondLst>
                                    <p:cond delay="400"/>
                                  </p:stCondLst>
                                  <p:childTnLst>
                                    <p:animEffect transition="out" filter="fade">
                                      <p:cBhvr>
                                        <p:cTn id="26" dur="2000" tmFilter="0, 0; .2, .5; .8, .5; 1, 0"/>
                                        <p:tgtEl>
                                          <p:spTgt spid="74"/>
                                        </p:tgtEl>
                                      </p:cBhvr>
                                    </p:animEffect>
                                    <p:animScale>
                                      <p:cBhvr>
                                        <p:cTn id="27" dur="1000" autoRev="1" fill="hold"/>
                                        <p:tgtEl>
                                          <p:spTgt spid="74"/>
                                        </p:tgtEl>
                                      </p:cBhvr>
                                      <p:by x="105000" y="105000"/>
                                    </p:animScale>
                                  </p:childTnLst>
                                </p:cTn>
                              </p:par>
                              <p:par>
                                <p:cTn id="28" presetID="26" presetClass="emph" presetSubtype="0" repeatCount="indefinite" fill="hold" grpId="0" nodeType="withEffect">
                                  <p:stCondLst>
                                    <p:cond delay="1400"/>
                                  </p:stCondLst>
                                  <p:childTnLst>
                                    <p:animEffect transition="out" filter="fade">
                                      <p:cBhvr>
                                        <p:cTn id="29" dur="2000" tmFilter="0, 0; .2, .5; .8, .5; 1, 0"/>
                                        <p:tgtEl>
                                          <p:spTgt spid="75"/>
                                        </p:tgtEl>
                                      </p:cBhvr>
                                    </p:animEffect>
                                    <p:animScale>
                                      <p:cBhvr>
                                        <p:cTn id="30" dur="1000" autoRev="1" fill="hold"/>
                                        <p:tgtEl>
                                          <p:spTgt spid="75"/>
                                        </p:tgtEl>
                                      </p:cBhvr>
                                      <p:by x="105000" y="105000"/>
                                    </p:animScale>
                                  </p:childTnLst>
                                </p:cTn>
                              </p:par>
                              <p:par>
                                <p:cTn id="31" presetID="0" presetClass="path" presetSubtype="0" repeatCount="indefinite" fill="hold" grpId="1" nodeType="withEffect">
                                  <p:stCondLst>
                                    <p:cond delay="0"/>
                                  </p:stCondLst>
                                  <p:childTnLst>
                                    <p:animMotion origin="layout" path="M 0 0 C 0.0092 0.00278 0.02187 0.00525 0.03055 0.01297 C 0.03541 0.0173 0.04027 0.02162 0.04513 0.02594 C 0.04947 0.02996 0.05138 0.03613 0.05607 0.03891 C 0.05816 0.04169 0.06302 0.04756 0.06458 0.05188 C 0.0677 0.06053 0.06631 0.06331 0.07309 0.06733 C 0.07725 0.07412 0.08142 0.07937 0.08663 0.08246 C 0.09149 0.09111 0.09583 0.09141 0.10243 0.09543 C 0.11458 0.10253 0.1276 0.10562 0.14027 0.1084 C 0.15 0.11427 0.13993 0.10871 0.16093 0.11272 C 0.16666 0.11365 0.17239 0.11767 0.17812 0.11921 C 0.18506 0.12322 0.19496 0.12261 0.20121 0.13002 C 0.2052 0.13465 0.21458 0.13867 0.21458 0.13867 C 0.21579 0.14021 0.21684 0.14175 0.21822 0.14299 C 0.21944 0.14392 0.22083 0.14392 0.22187 0.14515 C 0.2309 0.15503 0.23888 0.16893 0.24756 0.18005 C 0.25625 0.19086 0.24913 0.18129 0.25607 0.19518 C 0.25833 0.19982 0.26336 0.20815 0.26336 0.20815 C 0.26545 0.21896 0.27066 0.22545 0.27447 0.2341 C 0.27968 0.24583 0.28506 0.25726 0.29027 0.26899 C 0.29201 0.27301 0.29357 0.27764 0.29513 0.28196 C 0.29704 0.28691 0.30243 0.29494 0.30243 0.29494 C 0.30694 0.31933 0.31944 0.34095 0.33055 0.35578 C 0.35954 0.39438 0.39375 0.41847 0.42934 0.42742 C 0.44479 0.43669 0.46319 0.44132 0.47934 0.44472 C 0.49791 0.45306 0.51579 0.46232 0.53177 0.48147 C 0.53611 0.4929 0.53316 0.4861 0.54149 0.50093 C 0.54357 0.50463 0.54479 0.50988 0.54635 0.51421 C 0.55121 0.52718 0.55607 0.54015 0.56093 0.55312 C 0.56267 0.55775 0.56302 0.56362 0.56458 0.56825 C 0.56805 0.57844 0.57395 0.58833 0.57691 0.59883 C 0.58263 0.61921 0.59045 0.63805 0.59756 0.6572 C 0.60208 0.66893 0.6052 0.68159 0.61215 0.68993 C 0.61371 0.69796 0.61666 0.70259 0.61944 0.70908 C 0.62361 0.71958 0.62604 0.72823 0.63177 0.73533 C 0.63697 0.74923 0.64357 0.76251 0.65121 0.77239 C 0.65642 0.78598 0.65 0.77239 0.6585 0.78073 C 0.66006 0.78258 0.66076 0.78536 0.66215 0.78752 C 0.6684 0.79586 0.66753 0.79463 0.67309 0.79833 C 0.67777 0.80574 0.68541 0.81563 0.69149 0.81964 C 0.69566 0.82273 0.70069 0.82335 0.70486 0.82613 C 0.71111 0.83138 0.71649 0.83786 0.72309 0.84126 C 0.73663 0.8496 0.75121 0.84836 0.76458 0.85639 C 0.77361 0.85578 0.78246 0.85578 0.79149 0.85454 C 0.80329 0.853 0.81545 0.84188 0.82569 0.83261 C 0.83263 0.82675 0.84236 0.82551 0.84878 0.81748 C 0.86597 0.7971 0.88159 0.77671 0.89635 0.75046 C 0.90121 0.74182 0.90434 0.73008 0.9085 0.7202 C 0.91041 0.7097 0.91458 0.70198 0.91701 0.69209 C 0.92031 0.67943 0.92204 0.66708 0.92569 0.65503 C 0.92604 0.65133 0.92621 0.64731 0.92691 0.64423 C 0.92743 0.64145 0.92881 0.64021 0.92934 0.63743 C 0.93489 0.61087 0.92812 0.62878 0.93541 0.6118 C 0.93784 0.58925 0.94114 0.56733 0.9427 0.54447 C 0.94236 0.52069 0.94253 0.4966 0.94149 0.47282 C 0.94097 0.45954 0.93871 0.45584 0.93663 0.44472 C 0.93281 0.42465 0.9302 0.40272 0.92812 0.38172 C 0.92465 0.34805 0.92291 0.31285 0.91215 0.28413 C 0.90763 0.27208 0.9059 0.25788 0.9 0.24738 C 0.89913 0.24243 0.89895 0.23688 0.89756 0.23193 C 0.8927 0.21464 0.88489 0.19889 0.87812 0.18437 C 0.87378 0.17511 0.87152 0.16461 0.86458 0.16059 C 0.86024 0.14886 0.86458 0.15874 0.8585 0.14978 C 0.85763 0.14855 0.85677 0.1467 0.85607 0.14515 C 0.8552 0.14299 0.85468 0.14052 0.85364 0.13867 C 0.85243 0.13681 0.8375 0.11643 0.83541 0.11489 C 0.82378 0.10562 0.81163 0.09883 0.79878 0.09543 C 0.78142 0.08524 0.75069 0.09265 0.73784 0.09327 C 0.73038 0.09759 0.72222 0.10006 0.71458 0.10192 C 0.71336 0.10253 0.71215 0.10377 0.71093 0.10408 C 0.70607 0.10593 0.70121 0.10624 0.69635 0.1084 C 0.69114 0.11056 0.68697 0.11489 0.68177 0.11705 C 0.67621 0.12353 0.67031 0.12261 0.66458 0.12786 C 0.65746 0.13403 0.65173 0.13527 0.64392 0.13867 C 0.63663 0.14206 0.63072 0.14762 0.62309 0.14978 C 0.61076 0.1572 0.59913 0.16862 0.58784 0.18005 C 0.5835 0.18437 0.58003 0.19086 0.57569 0.19518 C 0.56614 0.20476 0.55677 0.21248 0.54756 0.22329 C 0.54097 0.23101 0.5342 0.23749 0.52691 0.24305 C 0.52517 0.24429 0.52361 0.24645 0.52187 0.24738 C 0.51875 0.24923 0.51215 0.2517 0.51215 0.2517 C 0.50156 0.26436 0.48663 0.26591 0.47447 0.26899 C 0.46927 0.27208 0.46388 0.27301 0.4585 0.27548 C 0.41441 0.27393 0.40451 0.27301 0.37066 0.26467 C 0.36597 0.26189 0.36093 0.25973 0.35607 0.25818 C 0.35052 0.25633 0.33906 0.25386 0.33906 0.25386 C 0.32239 0.24398 0.2901 0.25077 0.27569 0.2517 C 0.26597 0.25571 0.25711 0.26251 0.24756 0.26683 C 0.24513 0.26961 0.2427 0.2727 0.24027 0.27548 C 0.2368 0.2798 0.23159 0.27764 0.22812 0.28196 C 0.2217 0.28969 0.2125 0.29185 0.20486 0.29494 C 0.18906 0.30111 0.17343 0.30822 0.15729 0.31223 C 0.14826 0.31717 0.13871 0.31902 0.12934 0.32273 C 0.10781 0.32211 0.08611 0.32211 0.06458 0.32088 C 0.05243 0.32026 0.0401 0.31099 0.02812 0.30791 C 0.02135 0.30389 0.01579 0.3008 0.00972 0.29494 C 0.00659 0.29185 0.00329 0.28907 0 0.28629 C -0.00157 0.28474 -0.00487 0.28196 -0.00487 0.28196 C -0.00851 0.27239 -0.01285 0.26467 -0.01823 0.25818 C -0.02223 0.24768 -0.02605 0.23935 -0.03056 0.22977 C -0.03386 0.22236 -0.03525 0.21495 -0.03907 0.20815 C -0.04167 0.19456 -0.04445 0.18098 -0.04636 0.16708 C -0.04601 0.14731 -0.04844 0.10006 -0.04028 0.07814 C -0.03577 0.04633 -0.03091 0.02934 -0.02066 0.00216 C -0.01928 -0.00154 -0.0158 0.00031 -0.01337 0 C -0.00886 -0.00062 -0.00452 0 0 0 Z " pathEditMode="relative" ptsTypes="ffffffffffffffffffffffffffffffffffffffffffffffffffffffffffffffffffffffffffffffffffffffffffffffffffffffffff">
                                      <p:cBhvr>
                                        <p:cTn id="32" dur="20000" fill="hold"/>
                                        <p:tgtEl>
                                          <p:spTgt spid="25"/>
                                        </p:tgtEl>
                                        <p:attrNameLst>
                                          <p:attrName>ppt_x</p:attrName>
                                          <p:attrName>ppt_y</p:attrName>
                                        </p:attrNameLst>
                                      </p:cBhvr>
                                    </p:animMotion>
                                  </p:childTnLst>
                                </p:cTn>
                              </p:par>
                              <p:par>
                                <p:cTn id="33" presetID="0" presetClass="path" presetSubtype="0" repeatCount="indefinite" fill="hold" grpId="1" nodeType="withEffect">
                                  <p:stCondLst>
                                    <p:cond delay="0"/>
                                  </p:stCondLst>
                                  <p:childTnLst>
                                    <p:animMotion origin="layout" path="M 0 0 C 0.00139 -0.01019 0.00278 -0.01945 0.00607 -0.02841 C 0.00746 -0.0386 0.00903 -0.04262 0.01337 -0.05003 C 0.01562 -0.06238 0.02361 -0.0701 0.03038 -0.07381 C 0.03281 -0.07504 0.03784 -0.07813 0.03784 -0.07813 C 0.04201 -0.08307 0.04514 -0.08493 0.05 -0.08678 C 0.06701 -0.08523 0.08021 -0.08153 0.09635 -0.07813 C 0.11944 -0.07906 0.14253 -0.07906 0.1658 -0.08029 C 0.1809 -0.08153 0.19548 -0.09759 0.2085 -0.11056 C 0.21423 -0.11643 0.21666 -0.12662 0.22291 -0.13032 C 0.22968 -0.14607 0.23819 -0.15843 0.24375 -0.17572 C 0.24479 -0.1785 0.24531 -0.18159 0.24635 -0.18437 C 0.24791 -0.18869 0.25121 -0.19734 0.25121 -0.19734 C 0.2526 -0.20661 0.25521 -0.21247 0.25729 -0.22143 C 0.25903 -0.22946 0.25989 -0.23718 0.26215 -0.24521 C 0.26371 -0.26683 0.26493 -0.28906 0.26093 -0.31037 C 0.2585 -0.34095 0.25139 -0.36967 0.24149 -0.39499 C 0.23628 -0.40766 0.23507 -0.41476 0.22795 -0.42094 C 0.2217 -0.43761 0.21076 -0.44997 0.20121 -0.45985 C 0.19896 -0.46201 0.19479 -0.46263 0.19271 -0.46417 C 0.17413 -0.47776 0.18958 -0.46942 0.17795 -0.47529 C 0.17274 -0.48147 0.16684 -0.48116 0.16093 -0.48394 C 0.08993 -0.48178 0.10903 -0.48641 0.0743 -0.47745 C 0.06875 -0.47405 0.06284 -0.47436 0.05729 -0.47066 C 0.04184 -0.46016 0.06146 -0.47189 0.04878 -0.46201 C 0.03316 -0.44966 0.05 -0.46757 0.03403 -0.44904 C 0.03298 -0.4478 0.03159 -0.4478 0.03038 -0.44688 C 0.02864 -0.44564 0.02691 -0.44441 0.02552 -0.44255 C 0.02413 -0.4407 0.02326 -0.43792 0.02187 -0.43607 C 0.01458 -0.4268 0.00677 -0.42094 0 -0.41013 C -0.00469 -0.40271 -0.00955 -0.39283 -0.01354 -0.38388 C -0.01528 -0.37986 -0.01597 -0.37368 -0.01841 -0.3709 C -0.02709 -0.36071 -0.03282 -0.34743 -0.04028 -0.33415 C -0.04844 -0.31964 -0.05851 -0.31037 -0.06858 -0.29956 C -0.07917 -0.28783 -0.07188 -0.29277 -0.07934 -0.28845 C -0.08403 -0.28011 -0.08959 -0.27887 -0.09514 -0.27331 C -0.10261 -0.26559 -0.11042 -0.26343 -0.11841 -0.25818 C -0.13125 -0.24953 -0.14375 -0.2449 -0.15729 -0.24089 C -0.16493 -0.23872 -0.17292 -0.23131 -0.18056 -0.22791 C -0.19375 -0.22205 -0.1783 -0.22575 -0.18907 -0.21927 C -0.19948 -0.21309 -0.19341 -0.22174 -0.20365 -0.21278 C -0.22674 -0.1924 -0.25226 -0.1748 -0.26841 -0.13681 C -0.27032 -0.12662 -0.27448 -0.11828 -0.27691 -0.1084 C -0.28143 -0.09048 -0.28212 -0.06917 -0.2842 -0.05003 C -0.28386 -0.03181 -0.28368 -0.0142 -0.28299 0.00433 C -0.28195 0.03428 -0.27344 0.06455 -0.26597 0.09111 C -0.26233 0.10408 -0.26077 0.11489 -0.25608 0.12786 C -0.25452 0.13218 -0.25278 0.13651 -0.25122 0.14083 C -0.25035 0.14299 -0.24879 0.14732 -0.24879 0.14732 C -0.24636 0.16091 -0.24202 0.17017 -0.23542 0.17758 C -0.23056 0.19086 -0.21285 0.21526 -0.20486 0.22329 C -0.19132 0.23719 -0.21407 0.20939 -0.19636 0.22947 C -0.18368 0.24429 -0.19288 0.23966 -0.17934 0.24306 C -0.08941 0.29648 0.07864 0.2727 0.13507 0.27332 C 0.14878 0.28104 0.16406 0.2832 0.17795 0.28845 C 0.19896 0.29648 0.21892 0.31038 0.24028 0.31656 C 0.246 0.31995 0.25121 0.3215 0.25729 0.32304 C 0.26406 0.32706 0.27083 0.32768 0.27795 0.32984 C 0.28958 0.33323 0.30139 0.33941 0.31337 0.3425 C 0.32587 0.34219 0.35364 0.34806 0.37187 0.33848 C 0.37986 0.33416 0.38611 0.32551 0.39392 0.32088 C 0.39705 0.31903 0.40364 0.31656 0.40364 0.31656 C 0.41076 0.3039 0.42031 0.29494 0.42916 0.28598 C 0.43889 0.27672 0.44774 0.26406 0.45729 0.25386 C 0.46146 0.24275 0.46718 0.23379 0.47187 0.22329 C 0.47847 0.20816 0.48298 0.19086 0.48906 0.17573 C 0.49201 0.15967 0.49028 0.16677 0.49392 0.15411 C 0.49774 0.12601 0.50052 0.0979 0.50364 0.06949 C 0.50312 0.04478 0.50486 0.01915 0.50121 -0.00463 C 0.49896 -0.01884 0.49271 -0.04539 0.48784 -0.05898 C 0.48593 -0.06392 0.48316 -0.06856 0.48159 -0.07381 C 0.47587 -0.0945 0.46927 -0.11334 0.46215 -0.13249 C 0.45538 -0.15102 0.44653 -0.17263 0.43403 -0.17788 C 0.42639 -0.18808 0.41927 -0.19672 0.40972 -0.1995 C 0.40451 -0.20568 0.4 -0.20846 0.39392 -0.21062 C 0.3743 -0.23162 0.3493 -0.2415 0.32673 -0.24737 C 0.30972 -0.25756 0.28854 -0.26158 0.27066 -0.26683 C 0.25521 -0.27146 0.2401 -0.27887 0.22413 -0.28196 C 0.20069 -0.28134 0.17725 -0.28103 0.15364 -0.2798 C 0.13281 -0.27856 0.11302 -0.26652 0.09271 -0.26034 C 0.08159 -0.25046 0.09548 -0.26158 0.07916 -0.25386 C 0.07031 -0.24953 0.0618 -0.2415 0.05364 -0.2344 C 0.04965 -0.231 0.04948 -0.23316 0.04514 -0.23008 C 0.03264 -0.22112 0.02534 -0.20784 0.01458 -0.19518 C 0.01111 -0.18591 0.00955 -0.18283 0.00729 -0.17356 C 0.00538 -0.16584 0.00503 -0.15905 0.00243 -0.15225 C 0.00121 -0.14329 -0.00052 -0.13835 -0.00243 -0.13032 C -0.00521 -0.11921 -0.00556 -0.10747 -0.00729 -0.09543 C -0.00643 -0.05991 -0.00764 -0.06176 -0.00486 -0.03953 C -0.00365 -0.02903 -0.00452 -0.01729 -0.00122 -0.00895 C 0.00156 -0.00123 0.00225 -0.00432 0 0 Z " pathEditMode="relative" ptsTypes="fffffffffffffffffffffffffffffffffffffffffffffffffffffffffffffffffffffffffffffffffffffffffff">
                                      <p:cBhvr>
                                        <p:cTn id="34" dur="20000" fill="hold"/>
                                        <p:tgtEl>
                                          <p:spTgt spid="67"/>
                                        </p:tgtEl>
                                        <p:attrNameLst>
                                          <p:attrName>ppt_x</p:attrName>
                                          <p:attrName>ppt_y</p:attrName>
                                        </p:attrNameLst>
                                      </p:cBhvr>
                                    </p:animMotion>
                                  </p:childTnLst>
                                </p:cTn>
                              </p:par>
                              <p:par>
                                <p:cTn id="35" presetID="0" presetClass="path" presetSubtype="0" repeatCount="indefinite" fill="hold" grpId="1" nodeType="withEffect">
                                  <p:stCondLst>
                                    <p:cond delay="0"/>
                                  </p:stCondLst>
                                  <p:childTnLst>
                                    <p:animMotion origin="layout" path="M 0 0 C 0.02101 0.00278 0.0415 0.01235 0.06233 0.0176 C 0.07483 0.02501 0.08837 0.02686 0.10139 0.02841 C 0.11146 0.03304 0.12257 0.03428 0.13299 0.03706 C 0.13976 0.03891 0.15365 0.04138 0.15365 0.04138 C 0.16719 0.04725 0.18264 0.05003 0.19636 0.05219 C 0.20938 0.05991 0.22327 0.06392 0.23646 0.06732 C 0.24479 0.07195 0.25382 0.07412 0.26233 0.07597 C 0.2724 0.08184 0.26702 0.07967 0.27813 0.08245 C 0.28455 0.08616 0.29132 0.0877 0.29775 0.0911 C 0.3066 0.09604 0.29584 0.09048 0.30504 0.0979 C 0.30729 0.09975 0.3099 0.10098 0.31216 0.10222 C 0.31372 0.10284 0.31563 0.10315 0.31719 0.10438 C 0.32309 0.10871 0.32795 0.11581 0.3342 0.11951 C 0.34427 0.1331 0.35573 0.14113 0.36598 0.1541 C 0.37466 0.16522 0.38195 0.18097 0.39028 0.19333 C 0.39983 0.20753 0.4125 0.22205 0.41962 0.24089 C 0.42396 0.25324 0.42813 0.2659 0.43299 0.27795 C 0.43577 0.30481 0.44479 0.33045 0.45 0.35577 C 0.45226 0.36535 0.45625 0.38418 0.45625 0.38418 C 0.45816 0.40426 0.46007 0.42464 0.46216 0.44472 C 0.46198 0.47158 0.46181 0.49814 0.46094 0.52501 C 0.46077 0.53706 0.45729 0.54879 0.45504 0.55991 C 0.44966 0.5874 0.44254 0.61303 0.43664 0.64021 C 0.42535 0.69116 0.41441 0.73965 0.39514 0.7832 C 0.39202 0.7903 0.39011 0.79895 0.38646 0.80512 C 0.38473 0.80821 0.38247 0.80914 0.38056 0.81161 C 0.37327 0.8218 0.36719 0.83662 0.35973 0.8462 C 0.35139 0.8567 0.34167 0.86318 0.33299 0.87214 C 0.29983 0.90549 0.26493 0.92742 0.22813 0.94379 C 0.22257 0.94626 0.21771 0.94997 0.21233 0.95244 C 0.20261 0.95707 0.18299 0.96541 0.18299 0.96541 C 0.0408 0.96448 -0.09062 0.98332 -0.22673 0.95892 C -0.24253 0.95274 -0.2585 0.94842 -0.2743 0.94379 C -0.29236 0.93854 -0.31007 0.92927 -0.32795 0.92217 C -0.33489 0.91939 -0.34184 0.91568 -0.34878 0.91352 C -0.35503 0.91167 -0.36823 0.9092 -0.36823 0.9092 C -0.38246 0.9021 -0.3967 0.89808 -0.41111 0.8916 C -0.42812 0.88357 -0.44375 0.86658 -0.46093 0.85917 C -0.46909 0.84805 -0.47708 0.84373 -0.48646 0.83755 C -0.49496 0.83199 -0.50277 0.82304 -0.51111 0.81593 C -0.51788 0.80976 -0.52569 0.8079 -0.53281 0.80265 C -0.53767 0.79895 -0.54166 0.79277 -0.54618 0.78968 C -0.56076 0.7798 -0.54375 0.79617 -0.55833 0.7832 C -0.56336 0.77887 -0.56788 0.77331 -0.57309 0.77022 C -0.58021 0.75756 -0.59062 0.74984 -0.59861 0.7378 C -0.60034 0.73502 -0.60173 0.73162 -0.60347 0.72915 C -0.60625 0.72514 -0.61215 0.71834 -0.61215 0.71834 C -0.61458 0.70444 -0.62083 0.69302 -0.62552 0.68128 C -0.62986 0.67016 -0.63229 0.65781 -0.63646 0.64669 C -0.63836 0.63372 -0.63941 0.62044 -0.64132 0.60747 C -0.64062 0.53459 -0.64427 0.49783 -0.63646 0.44039 C -0.63541 0.41908 -0.63298 0.40241 -0.63038 0.38202 C -0.62725 0.3567 -0.62656 0.3323 -0.61823 0.31037 C -0.61684 0.3008 -0.61389 0.29308 -0.61093 0.28443 C -0.60937 0.28011 -0.6059 0.27146 -0.6059 0.27146 C -0.60416 0.26189 -0.60104 0.25694 -0.59739 0.24953 C -0.59027 0.23471 -0.58142 0.21896 -0.57187 0.20846 C -0.57031 0.20661 -0.5684 0.20599 -0.56701 0.20413 C -0.56423 0.20043 -0.56198 0.19549 -0.55955 0.19116 C -0.55798 0.18838 -0.54965 0.18283 -0.54739 0.18005 C -0.54618 0.17819 -0.54514 0.1751 -0.54375 0.17356 C -0.54271 0.17232 -0.54132 0.17232 -0.5401 0.1714 C -0.53836 0.17016 -0.53663 0.16893 -0.53524 0.16707 C -0.53385 0.16522 -0.53316 0.16213 -0.53177 0.16059 C -0.52899 0.1575 -0.52569 0.15688 -0.52326 0.1541 C -0.5033 0.13218 -0.48368 0.11179 -0.46215 0.09573 C -0.44982 0.08647 -0.43385 0.08369 -0.42066 0.08029 C -0.40521 0.07103 -0.38784 0.07288 -0.37205 0.07165 C -0.3625 0.06948 -0.35451 0.06485 -0.34514 0.063 C -0.33593 0.05775 -0.32517 0.05466 -0.3158 0.05219 C -0.30798 0.04756 -0.29948 0.04663 -0.29132 0.04354 C -0.27725 0.03798 -0.26319 0.02686 -0.24861 0.02625 C -0.2118 0.02501 -0.17465 0.0247 -0.13784 0.02409 C -0.11371 0.02007 -0.0908 0.01081 -0.06718 0.00463 C -0.06007 -0.00031 -0.05156 -0.00155 -0.04392 -0.00433 C 0.00816 -0.00217 0.0224 -0.00803 0 0 Z " pathEditMode="relative" ptsTypes="fffffffffffffffffffffffffffffffffffffffffffffffffffffffffffffffffffffffffffff">
                                      <p:cBhvr>
                                        <p:cTn id="36" dur="20000" fill="hold"/>
                                        <p:tgtEl>
                                          <p:spTgt spid="74"/>
                                        </p:tgtEl>
                                        <p:attrNameLst>
                                          <p:attrName>ppt_x</p:attrName>
                                          <p:attrName>ppt_y</p:attrName>
                                        </p:attrNameLst>
                                      </p:cBhvr>
                                    </p:animMotion>
                                  </p:childTnLst>
                                </p:cTn>
                              </p:par>
                              <p:par>
                                <p:cTn id="37" presetID="0" presetClass="path" presetSubtype="0" repeatCount="indefinite" fill="hold" grpId="1" nodeType="withEffect">
                                  <p:stCondLst>
                                    <p:cond delay="0"/>
                                  </p:stCondLst>
                                  <p:childTnLst>
                                    <p:animMotion origin="layout" path="M 0 0 C -0.00087 -0.01606 -0.00087 -0.03366 -0.00608 -0.04756 C -0.00851 -0.06454 -0.01059 -0.06701 -0.01354 -0.08246 C -0.01927 -0.11334 -0.02639 -0.14206 -0.03664 -0.16924 C -0.03733 -0.17109 -0.03733 -0.17356 -0.03785 -0.17572 C -0.04184 -0.18993 -0.0474 -0.20568 -0.05486 -0.21464 C -0.06042 -0.22946 -0.05764 -0.22421 -0.06233 -0.23193 C -0.06598 -0.24459 -0.07118 -0.25664 -0.07691 -0.26683 C -0.07917 -0.27918 -0.07639 -0.26776 -0.08177 -0.2798 C -0.09063 -0.29987 -0.1007 -0.32335 -0.11476 -0.33168 C -0.12066 -0.34249 -0.12466 -0.35176 -0.12934 -0.36442 C -0.13212 -0.37183 -0.13733 -0.37461 -0.1415 -0.37955 C -0.15052 -0.39036 -0.14254 -0.38141 -0.15 -0.39252 C -0.15539 -0.40055 -0.1691 -0.41445 -0.1757 -0.41847 C -0.17986 -0.4265 -0.18611 -0.43051 -0.1915 -0.43607 C -0.19844 -0.44317 -0.20573 -0.45213 -0.21354 -0.45553 C -0.22518 -0.46603 -0.23959 -0.47684 -0.25243 -0.48147 C -0.26997 -0.49691 -0.28854 -0.50741 -0.30608 -0.52285 C -0.3099 -0.52625 -0.31441 -0.52625 -0.31841 -0.52934 C -0.33073 -0.53891 -0.3441 -0.55281 -0.35729 -0.55744 C -0.36841 -0.56701 -0.38073 -0.56948 -0.39271 -0.57257 C -0.40539 -0.57999 -0.41979 -0.58276 -0.43299 -0.58554 C -0.52084 -0.58493 -0.62327 -0.66368 -0.69636 -0.5769 C -0.69497 -0.56948 -0.69601 -0.56856 -0.69028 -0.56825 C -0.67084 -0.56701 -0.65122 -0.56671 -0.63177 -0.56609 C -0.61563 -0.56146 -0.60052 -0.55713 -0.5842 -0.55528 C -0.57379 -0.5491 -0.57952 -0.55157 -0.56719 -0.54879 C -0.50695 -0.55003 -0.45851 -0.55404 -0.40122 -0.55744 C -0.35625 -0.57751 -0.31927 -0.5735 -0.26962 -0.57474 C -0.24219 -0.58462 -0.21441 -0.59697 -0.18664 -0.60315 C -0.10868 -0.60191 -0.09098 -0.60778 -0.03785 -0.59419 C -0.02118 -0.58431 -0.00243 -0.58709 0.01458 -0.5769 C 0.02031 -0.5735 0.0276 -0.57412 0.03281 -0.56825 C 0.03524 -0.56547 0.04027 -0.5596 0.04027 -0.5596 C 0.04271 -0.54663 0.04218 -0.53397 0.03767 -0.52285 C 0.03507 -0.50926 0.03055 -0.50679 0.0243 -0.49876 C 0.01198 -0.48301 -0.0066 -0.479 -0.02084 -0.47066 C -0.03039 -0.4651 -0.03889 -0.45614 -0.04879 -0.45336 C -0.05643 -0.44657 -0.06372 -0.43978 -0.07205 -0.43607 C -0.079 -0.42773 -0.08768 -0.42495 -0.09514 -0.41847 C -0.10868 -0.40642 -0.12361 -0.39839 -0.13785 -0.3882 C -0.15643 -0.37492 -0.17483 -0.35948 -0.19393 -0.34929 C -0.20764 -0.34188 -0.21997 -0.33168 -0.2342 -0.32736 C -0.23629 -0.32582 -0.2382 -0.32396 -0.24028 -0.32304 C -0.24271 -0.3218 -0.24532 -0.32211 -0.24757 -0.32087 C -0.24896 -0.31995 -0.24983 -0.31779 -0.25122 -0.31655 C -0.26077 -0.3079 -0.27587 -0.30142 -0.28664 -0.29926 C -0.29549 -0.2974 -0.29636 -0.29802 -0.30365 -0.29493 C -0.31302 -0.29123 -0.32223 -0.28659 -0.33177 -0.28412 C -0.3415 -0.27826 -0.35104 -0.27733 -0.36111 -0.27331 C -0.37188 -0.26899 -0.38143 -0.26436 -0.39271 -0.26251 C -0.40243 -0.25664 -0.41216 -0.25571 -0.42205 -0.2517 C -0.42986 -0.24861 -0.4375 -0.24459 -0.44514 -0.24058 C -0.45226 -0.23687 -0.44532 -0.24027 -0.45243 -0.23409 C -0.45556 -0.23131 -0.4592 -0.23131 -0.46233 -0.22977 C -0.47761 -0.22236 -0.46198 -0.22946 -0.4757 -0.21896 C -0.49167 -0.20692 -0.51007 -0.20197 -0.52691 -0.19518 C -0.53629 -0.19147 -0.54393 -0.18468 -0.55365 -0.18221 C -0.57205 -0.16584 -0.59219 -0.15503 -0.61111 -0.14083 C -0.61545 -0.13774 -0.62032 -0.13619 -0.62448 -0.13218 C -0.62952 -0.12724 -0.63438 -0.12044 -0.63907 -0.11488 C -0.64011 -0.11365 -0.6415 -0.11365 -0.64271 -0.11272 C -0.64445 -0.11149 -0.64618 -0.11025 -0.64757 -0.1084 C -0.65556 -0.09821 -0.64705 -0.10438 -0.65486 -0.09975 C -0.65608 -0.09759 -0.65712 -0.09512 -0.65851 -0.09327 C -0.66094 -0.09018 -0.66598 -0.08462 -0.66598 -0.08462 C -0.66754 -0.07659 -0.66997 -0.0701 -0.67205 -0.06269 C -0.67518 -0.0349 -0.66684 -0.00926 -0.65122 -0.00216 C -0.64462 0.00556 -0.63716 0.0068 -0.62934 0.00865 C -0.58924 0.03243 -0.54479 0.01174 -0.50243 0.01081 C -0.33993 -0.06146 -0.16754 0.00062 0 0 Z " pathEditMode="relative" ptsTypes="fffffffffffffffffffffffffffffffffffffffffffffffffffffffffffffffffffffff">
                                      <p:cBhvr>
                                        <p:cTn id="38" dur="20000" fill="hold"/>
                                        <p:tgtEl>
                                          <p:spTgt spid="75"/>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audio>
              <p:cMediaNode vol="80000">
                <p:cTn id="39" fill="hold" display="0">
                  <p:stCondLst>
                    <p:cond delay="indefinite"/>
                  </p:stCondLst>
                  <p:endCondLst>
                    <p:cond evt="onStopAudio" delay="0">
                      <p:tgtEl>
                        <p:sldTgt/>
                      </p:tgtEl>
                    </p:cond>
                  </p:endCondLst>
                </p:cTn>
                <p:tgtEl>
                  <p:spTgt spid="24"/>
                </p:tgtEl>
              </p:cMediaNode>
            </p:audio>
            <p:seq concurrent="1" nextAc="seek">
              <p:cTn id="40" restart="whenNotActive" fill="hold" evtFilter="cancelBubble" nodeType="interactiveSeq">
                <p:stCondLst>
                  <p:cond evt="onClick" delay="0">
                    <p:tgtEl>
                      <p:spTgt spid="14"/>
                    </p:tgtEl>
                  </p:cond>
                </p:stCondLst>
                <p:endSync evt="end" delay="0">
                  <p:rtn val="all"/>
                </p:endSync>
                <p:childTnLst>
                  <p:par>
                    <p:cTn id="41" fill="hold">
                      <p:stCondLst>
                        <p:cond delay="0"/>
                      </p:stCondLst>
                      <p:childTnLst>
                        <p:par>
                          <p:cTn id="42" fill="hold">
                            <p:stCondLst>
                              <p:cond delay="0"/>
                            </p:stCondLst>
                            <p:childTnLst>
                              <p:par>
                                <p:cTn id="43" presetID="2" presetClass="mediacall" presetSubtype="0" fill="hold" nodeType="clickEffect">
                                  <p:stCondLst>
                                    <p:cond delay="0"/>
                                  </p:stCondLst>
                                  <p:childTnLst>
                                    <p:cmd type="call" cmd="togglePause">
                                      <p:cBhvr>
                                        <p:cTn id="44" dur="1" fill="hold"/>
                                        <p:tgtEl>
                                          <p:spTgt spid="24"/>
                                        </p:tgtEl>
                                      </p:cBhvr>
                                    </p:cmd>
                                  </p:childTnLst>
                                </p:cTn>
                              </p:par>
                            </p:childTnLst>
                          </p:cTn>
                        </p:par>
                      </p:childTnLst>
                    </p:cTn>
                  </p:par>
                </p:childTnLst>
              </p:cTn>
              <p:nextCondLst>
                <p:cond evt="onClick" delay="0">
                  <p:tgtEl>
                    <p:spTgt spid="14"/>
                  </p:tgtEl>
                </p:cond>
              </p:nextCondLst>
            </p:seq>
            <p:seq concurrent="1" nextAc="seek">
              <p:cTn id="45" restart="whenNotActive" fill="hold" evtFilter="cancelBubble" nodeType="interactiveSeq">
                <p:stCondLst>
                  <p:cond evt="onClick" delay="0">
                    <p:tgtEl>
                      <p:spTgt spid="22"/>
                    </p:tgtEl>
                  </p:cond>
                </p:stCondLst>
                <p:endSync evt="end" delay="0">
                  <p:rtn val="all"/>
                </p:endSync>
                <p:childTnLst>
                  <p:par>
                    <p:cTn id="46" fill="hold">
                      <p:stCondLst>
                        <p:cond delay="0"/>
                      </p:stCondLst>
                      <p:childTnLst>
                        <p:par>
                          <p:cTn id="47" fill="hold">
                            <p:stCondLst>
                              <p:cond delay="0"/>
                            </p:stCondLst>
                            <p:childTnLst>
                              <p:par>
                                <p:cTn id="48" presetID="3" presetClass="mediacall" presetSubtype="0" fill="hold" nodeType="clickEffect">
                                  <p:stCondLst>
                                    <p:cond delay="0"/>
                                  </p:stCondLst>
                                  <p:childTnLst>
                                    <p:cmd type="call" cmd="stop">
                                      <p:cBhvr>
                                        <p:cTn id="49" dur="1" fill="hold"/>
                                        <p:tgtEl>
                                          <p:spTgt spid="24"/>
                                        </p:tgtEl>
                                      </p:cBhvr>
                                    </p:cmd>
                                  </p:childTnLst>
                                </p:cTn>
                              </p:par>
                            </p:childTnLst>
                          </p:cTn>
                        </p:par>
                      </p:childTnLst>
                    </p:cTn>
                  </p:par>
                </p:childTnLst>
              </p:cTn>
              <p:nextCondLst>
                <p:cond evt="onClick" delay="0">
                  <p:tgtEl>
                    <p:spTgt spid="22"/>
                  </p:tgtEl>
                </p:cond>
              </p:nextCondLst>
            </p:seq>
            <p:seq concurrent="1" nextAc="seek">
              <p:cTn id="50" restart="whenNotActive" fill="hold" evtFilter="cancelBubble" nodeType="interactiveSeq">
                <p:stCondLst>
                  <p:cond evt="onClick" delay="0">
                    <p:tgtEl>
                      <p:spTgt spid="26"/>
                    </p:tgtEl>
                  </p:cond>
                </p:stCondLst>
                <p:endSync evt="end" delay="0">
                  <p:rtn val="all"/>
                </p:endSync>
                <p:childTnLst>
                  <p:par>
                    <p:cTn id="51" fill="hold">
                      <p:stCondLst>
                        <p:cond delay="0"/>
                      </p:stCondLst>
                      <p:childTnLst>
                        <p:par>
                          <p:cTn id="52" fill="hold">
                            <p:stCondLst>
                              <p:cond delay="0"/>
                            </p:stCondLst>
                            <p:childTnLst>
                              <p:par>
                                <p:cTn id="53" presetID="10" presetClass="entr" presetSubtype="0" fill="hold" nodeType="clickEffect">
                                  <p:stCondLst>
                                    <p:cond delay="0"/>
                                  </p:stCondLst>
                                  <p:childTnLst>
                                    <p:set>
                                      <p:cBhvr>
                                        <p:cTn id="54" dur="1" fill="hold">
                                          <p:stCondLst>
                                            <p:cond delay="0"/>
                                          </p:stCondLst>
                                        </p:cTn>
                                        <p:tgtEl>
                                          <p:spTgt spid="93"/>
                                        </p:tgtEl>
                                        <p:attrNameLst>
                                          <p:attrName>style.visibility</p:attrName>
                                        </p:attrNameLst>
                                      </p:cBhvr>
                                      <p:to>
                                        <p:strVal val="visible"/>
                                      </p:to>
                                    </p:set>
                                    <p:animEffect transition="in" filter="fade">
                                      <p:cBhvr>
                                        <p:cTn id="55" dur="500"/>
                                        <p:tgtEl>
                                          <p:spTgt spid="93"/>
                                        </p:tgtEl>
                                      </p:cBhvr>
                                    </p:animEffect>
                                  </p:childTnLst>
                                </p:cTn>
                              </p:par>
                              <p:par>
                                <p:cTn id="56" presetID="10" presetClass="entr" presetSubtype="0" fill="hold" nodeType="withEffect">
                                  <p:stCondLst>
                                    <p:cond delay="0"/>
                                  </p:stCondLst>
                                  <p:childTnLst>
                                    <p:set>
                                      <p:cBhvr>
                                        <p:cTn id="57" dur="1" fill="hold">
                                          <p:stCondLst>
                                            <p:cond delay="0"/>
                                          </p:stCondLst>
                                        </p:cTn>
                                        <p:tgtEl>
                                          <p:spTgt spid="108"/>
                                        </p:tgtEl>
                                        <p:attrNameLst>
                                          <p:attrName>style.visibility</p:attrName>
                                        </p:attrNameLst>
                                      </p:cBhvr>
                                      <p:to>
                                        <p:strVal val="visible"/>
                                      </p:to>
                                    </p:set>
                                    <p:animEffect transition="in" filter="fade">
                                      <p:cBhvr>
                                        <p:cTn id="58" dur="500"/>
                                        <p:tgtEl>
                                          <p:spTgt spid="108"/>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109"/>
                                        </p:tgtEl>
                                        <p:attrNameLst>
                                          <p:attrName>style.visibility</p:attrName>
                                        </p:attrNameLst>
                                      </p:cBhvr>
                                      <p:to>
                                        <p:strVal val="visible"/>
                                      </p:to>
                                    </p:set>
                                    <p:animEffect transition="in" filter="fade">
                                      <p:cBhvr>
                                        <p:cTn id="61" dur="500"/>
                                        <p:tgtEl>
                                          <p:spTgt spid="109"/>
                                        </p:tgtEl>
                                      </p:cBhvr>
                                    </p:animEffect>
                                  </p:childTnLst>
                                </p:cTn>
                              </p:par>
                            </p:childTnLst>
                          </p:cTn>
                        </p:par>
                      </p:childTnLst>
                    </p:cTn>
                  </p:par>
                </p:childTnLst>
              </p:cTn>
              <p:nextCondLst>
                <p:cond evt="onClick" delay="0">
                  <p:tgtEl>
                    <p:spTgt spid="26"/>
                  </p:tgtEl>
                </p:cond>
              </p:nextCondLst>
            </p:seq>
            <p:seq concurrent="1" nextAc="seek">
              <p:cTn id="62" restart="whenNotActive" fill="hold" evtFilter="cancelBubble" nodeType="interactiveSeq">
                <p:stCondLst>
                  <p:cond evt="onClick" delay="0">
                    <p:tgtEl>
                      <p:spTgt spid="109"/>
                    </p:tgtEl>
                  </p:cond>
                </p:stCondLst>
                <p:endSync evt="end" delay="0">
                  <p:rtn val="all"/>
                </p:endSync>
                <p:childTnLst>
                  <p:par>
                    <p:cTn id="63" fill="hold">
                      <p:stCondLst>
                        <p:cond delay="0"/>
                      </p:stCondLst>
                      <p:childTnLst>
                        <p:par>
                          <p:cTn id="64" fill="hold">
                            <p:stCondLst>
                              <p:cond delay="0"/>
                            </p:stCondLst>
                            <p:childTnLst>
                              <p:par>
                                <p:cTn id="65" presetID="10" presetClass="exit" presetSubtype="0" fill="hold" nodeType="clickEffect">
                                  <p:stCondLst>
                                    <p:cond delay="0"/>
                                  </p:stCondLst>
                                  <p:childTnLst>
                                    <p:animEffect transition="out" filter="fade">
                                      <p:cBhvr>
                                        <p:cTn id="66" dur="500"/>
                                        <p:tgtEl>
                                          <p:spTgt spid="93"/>
                                        </p:tgtEl>
                                      </p:cBhvr>
                                    </p:animEffect>
                                    <p:set>
                                      <p:cBhvr>
                                        <p:cTn id="67" dur="1" fill="hold">
                                          <p:stCondLst>
                                            <p:cond delay="499"/>
                                          </p:stCondLst>
                                        </p:cTn>
                                        <p:tgtEl>
                                          <p:spTgt spid="93"/>
                                        </p:tgtEl>
                                        <p:attrNameLst>
                                          <p:attrName>style.visibility</p:attrName>
                                        </p:attrNameLst>
                                      </p:cBhvr>
                                      <p:to>
                                        <p:strVal val="hidden"/>
                                      </p:to>
                                    </p:set>
                                  </p:childTnLst>
                                </p:cTn>
                              </p:par>
                              <p:par>
                                <p:cTn id="68" presetID="10" presetClass="exit" presetSubtype="0" fill="hold" nodeType="withEffect">
                                  <p:stCondLst>
                                    <p:cond delay="0"/>
                                  </p:stCondLst>
                                  <p:childTnLst>
                                    <p:animEffect transition="out" filter="fade">
                                      <p:cBhvr>
                                        <p:cTn id="69" dur="500"/>
                                        <p:tgtEl>
                                          <p:spTgt spid="108"/>
                                        </p:tgtEl>
                                      </p:cBhvr>
                                    </p:animEffect>
                                    <p:set>
                                      <p:cBhvr>
                                        <p:cTn id="70" dur="1" fill="hold">
                                          <p:stCondLst>
                                            <p:cond delay="499"/>
                                          </p:stCondLst>
                                        </p:cTn>
                                        <p:tgtEl>
                                          <p:spTgt spid="108"/>
                                        </p:tgtEl>
                                        <p:attrNameLst>
                                          <p:attrName>style.visibility</p:attrName>
                                        </p:attrNameLst>
                                      </p:cBhvr>
                                      <p:to>
                                        <p:strVal val="hidden"/>
                                      </p:to>
                                    </p:set>
                                  </p:childTnLst>
                                </p:cTn>
                              </p:par>
                              <p:par>
                                <p:cTn id="71" presetID="10" presetClass="exit" presetSubtype="0" fill="hold" grpId="1" nodeType="withEffect">
                                  <p:stCondLst>
                                    <p:cond delay="0"/>
                                  </p:stCondLst>
                                  <p:childTnLst>
                                    <p:animEffect transition="out" filter="fade">
                                      <p:cBhvr>
                                        <p:cTn id="72" dur="500"/>
                                        <p:tgtEl>
                                          <p:spTgt spid="109"/>
                                        </p:tgtEl>
                                      </p:cBhvr>
                                    </p:animEffect>
                                    <p:set>
                                      <p:cBhvr>
                                        <p:cTn id="73" dur="1" fill="hold">
                                          <p:stCondLst>
                                            <p:cond delay="499"/>
                                          </p:stCondLst>
                                        </p:cTn>
                                        <p:tgtEl>
                                          <p:spTgt spid="109"/>
                                        </p:tgtEl>
                                        <p:attrNameLst>
                                          <p:attrName>style.visibility</p:attrName>
                                        </p:attrNameLst>
                                      </p:cBhvr>
                                      <p:to>
                                        <p:strVal val="hidden"/>
                                      </p:to>
                                    </p:set>
                                  </p:childTnLst>
                                </p:cTn>
                              </p:par>
                            </p:childTnLst>
                          </p:cTn>
                        </p:par>
                      </p:childTnLst>
                    </p:cTn>
                  </p:par>
                </p:childTnLst>
              </p:cTn>
              <p:nextCondLst>
                <p:cond evt="onClick" delay="0">
                  <p:tgtEl>
                    <p:spTgt spid="109"/>
                  </p:tgtEl>
                </p:cond>
              </p:nextCondLst>
            </p:seq>
          </p:childTnLst>
        </p:cTn>
      </p:par>
    </p:tnLst>
    <p:bldLst>
      <p:bldP spid="25" grpId="0" animBg="1"/>
      <p:bldP spid="25" grpId="1" animBg="1"/>
      <p:bldP spid="25" grpId="2" animBg="1"/>
      <p:bldP spid="67" grpId="0" animBg="1"/>
      <p:bldP spid="67" grpId="1" animBg="1"/>
      <p:bldP spid="67" grpId="2" animBg="1"/>
      <p:bldP spid="74" grpId="0" animBg="1"/>
      <p:bldP spid="74" grpId="1" animBg="1"/>
      <p:bldP spid="74" grpId="2" animBg="1"/>
      <p:bldP spid="75" grpId="0" animBg="1"/>
      <p:bldP spid="75" grpId="1" animBg="1"/>
      <p:bldP spid="75" grpId="2" animBg="1"/>
      <p:bldP spid="109" grpId="0"/>
      <p:bldP spid="109" grpId="1"/>
    </p:bldLst>
  </p:timing>
</p:sld>
</file>

<file path=ppt/slides/slide61.xml><?xml version="1.0" encoding="utf-8"?>
<p:sld xmlns:a="http://schemas.openxmlformats.org/drawingml/2006/main" xmlns:r="http://schemas.openxmlformats.org/officeDocument/2006/relationships" xmlns:p="http://schemas.openxmlformats.org/presentationml/2006/main">
  <p:cSld>
    <p:bg>
      <p:bgPr>
        <a:blipFill dpi="0" rotWithShape="1">
          <a:blip r:embed="rId4"/>
          <a:srcRect/>
          <a:stretch>
            <a:fillRect/>
          </a:stretch>
        </a:blipFill>
        <a:effectLst/>
      </p:bgPr>
    </p:bg>
    <p:spTree>
      <p:nvGrpSpPr>
        <p:cNvPr id="1" name=""/>
        <p:cNvGrpSpPr/>
        <p:nvPr/>
      </p:nvGrpSpPr>
      <p:grpSpPr>
        <a:xfrm>
          <a:off x="0" y="0"/>
          <a:ext cx="0" cy="0"/>
          <a:chOff x="0" y="0"/>
          <a:chExt cx="0" cy="0"/>
        </a:xfrm>
      </p:grpSpPr>
      <p:sp>
        <p:nvSpPr>
          <p:cNvPr id="11" name="Rectangle 10"/>
          <p:cNvSpPr/>
          <p:nvPr/>
        </p:nvSpPr>
        <p:spPr>
          <a:xfrm>
            <a:off x="1" y="508898"/>
            <a:ext cx="9144001" cy="4643856"/>
          </a:xfrm>
          <a:prstGeom prst="rect">
            <a:avLst/>
          </a:prstGeom>
          <a:solidFill>
            <a:srgbClr val="D8E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2" name="Rectangle 51"/>
          <p:cNvSpPr/>
          <p:nvPr/>
        </p:nvSpPr>
        <p:spPr>
          <a:xfrm>
            <a:off x="530942" y="508899"/>
            <a:ext cx="8613059" cy="4643855"/>
          </a:xfrm>
          <a:prstGeom prst="rect">
            <a:avLst/>
          </a:prstGeom>
          <a:blipFill dpi="0" rotWithShape="1">
            <a:blip r:embed="rId5">
              <a:alphaModFix amt="42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Oval 52"/>
          <p:cNvSpPr>
            <a:spLocks noChangeAspect="1"/>
          </p:cNvSpPr>
          <p:nvPr/>
        </p:nvSpPr>
        <p:spPr>
          <a:xfrm>
            <a:off x="2258395" y="2139138"/>
            <a:ext cx="2429900" cy="2429900"/>
          </a:xfrm>
          <a:prstGeom prst="ellipse">
            <a:avLst/>
          </a:prstGeom>
          <a:gradFill flip="none" rotWithShape="1">
            <a:gsLst>
              <a:gs pos="0">
                <a:schemeClr val="accent3">
                  <a:lumMod val="40000"/>
                  <a:lumOff val="60000"/>
                </a:schemeClr>
              </a:gs>
              <a:gs pos="62000">
                <a:schemeClr val="bg1">
                  <a:lumMod val="50000"/>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Oval 53"/>
          <p:cNvSpPr>
            <a:spLocks noChangeAspect="1"/>
          </p:cNvSpPr>
          <p:nvPr/>
        </p:nvSpPr>
        <p:spPr>
          <a:xfrm>
            <a:off x="4837471" y="449121"/>
            <a:ext cx="2429900" cy="2429900"/>
          </a:xfrm>
          <a:prstGeom prst="ellipse">
            <a:avLst/>
          </a:prstGeom>
          <a:gradFill flip="none" rotWithShape="1">
            <a:gsLst>
              <a:gs pos="0">
                <a:schemeClr val="bg1">
                  <a:lumMod val="65000"/>
                </a:schemeClr>
              </a:gs>
              <a:gs pos="62000">
                <a:schemeClr val="bg1">
                  <a:lumMod val="50000"/>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Oval 54"/>
          <p:cNvSpPr>
            <a:spLocks noChangeAspect="1"/>
          </p:cNvSpPr>
          <p:nvPr/>
        </p:nvSpPr>
        <p:spPr>
          <a:xfrm>
            <a:off x="6399750" y="3143412"/>
            <a:ext cx="2429900" cy="2429900"/>
          </a:xfrm>
          <a:prstGeom prst="ellipse">
            <a:avLst/>
          </a:prstGeom>
          <a:gradFill flip="none" rotWithShape="1">
            <a:gsLst>
              <a:gs pos="0">
                <a:schemeClr val="accent1">
                  <a:lumMod val="20000"/>
                  <a:lumOff val="80000"/>
                </a:schemeClr>
              </a:gs>
              <a:gs pos="62000">
                <a:schemeClr val="bg1">
                  <a:lumMod val="50000"/>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Oval 82"/>
          <p:cNvSpPr>
            <a:spLocks noChangeAspect="1"/>
          </p:cNvSpPr>
          <p:nvPr/>
        </p:nvSpPr>
        <p:spPr>
          <a:xfrm>
            <a:off x="678985" y="315080"/>
            <a:ext cx="2429900" cy="2429900"/>
          </a:xfrm>
          <a:prstGeom prst="ellipse">
            <a:avLst/>
          </a:prstGeom>
          <a:gradFill flip="none" rotWithShape="1">
            <a:gsLst>
              <a:gs pos="0">
                <a:srgbClr val="99AED7"/>
              </a:gs>
              <a:gs pos="62000">
                <a:schemeClr val="bg1">
                  <a:lumMod val="50000"/>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2233" name="Alt-J - Something Good-[www_flvto_com].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a:stretch>
            <a:fillRect/>
          </a:stretch>
        </p:blipFill>
        <p:spPr>
          <a:xfrm>
            <a:off x="8231205" y="-839107"/>
            <a:ext cx="609600" cy="609600"/>
          </a:xfrm>
          <a:prstGeom prst="rect">
            <a:avLst/>
          </a:prstGeom>
        </p:spPr>
      </p:pic>
      <p:sp>
        <p:nvSpPr>
          <p:cNvPr id="57" name="TextBox 56"/>
          <p:cNvSpPr txBox="1"/>
          <p:nvPr/>
        </p:nvSpPr>
        <p:spPr>
          <a:xfrm>
            <a:off x="2327948" y="4035197"/>
            <a:ext cx="3482043" cy="646331"/>
          </a:xfrm>
          <a:prstGeom prst="rect">
            <a:avLst/>
          </a:prstGeom>
          <a:noFill/>
        </p:spPr>
        <p:txBody>
          <a:bodyPr wrap="none" rtlCol="0">
            <a:spAutoFit/>
          </a:bodyPr>
          <a:lstStyle/>
          <a:p>
            <a:r>
              <a:rPr lang="en-US" sz="3600" dirty="0" smtClean="0">
                <a:latin typeface="Segoe UI Light" panose="020B0502040204020203" pitchFamily="34" charset="0"/>
                <a:cs typeface="Segoe UI Light" panose="020B0502040204020203" pitchFamily="34" charset="0"/>
              </a:rPr>
              <a:t>Something Good</a:t>
            </a:r>
            <a:endParaRPr lang="en-US" sz="3600" dirty="0">
              <a:latin typeface="Segoe UI Light" panose="020B0502040204020203" pitchFamily="34" charset="0"/>
              <a:cs typeface="Segoe UI Light" panose="020B0502040204020203" pitchFamily="34" charset="0"/>
            </a:endParaRPr>
          </a:p>
        </p:txBody>
      </p:sp>
      <p:sp>
        <p:nvSpPr>
          <p:cNvPr id="58" name="TextBox 57"/>
          <p:cNvSpPr txBox="1"/>
          <p:nvPr/>
        </p:nvSpPr>
        <p:spPr>
          <a:xfrm>
            <a:off x="2327948" y="4569038"/>
            <a:ext cx="566181" cy="338554"/>
          </a:xfrm>
          <a:prstGeom prst="rect">
            <a:avLst/>
          </a:prstGeom>
          <a:noFill/>
        </p:spPr>
        <p:txBody>
          <a:bodyPr wrap="none" rtlCol="0">
            <a:spAutoFit/>
          </a:bodyPr>
          <a:lstStyle/>
          <a:p>
            <a:r>
              <a:rPr lang="en-US" sz="1600" dirty="0" smtClean="0">
                <a:latin typeface="Segoe UI Light" panose="020B0502040204020203" pitchFamily="34" charset="0"/>
                <a:cs typeface="Segoe UI Light" panose="020B0502040204020203" pitchFamily="34" charset="0"/>
              </a:rPr>
              <a:t>Alt-J</a:t>
            </a:r>
            <a:endParaRPr lang="en-US" sz="1600" dirty="0">
              <a:latin typeface="Segoe UI Light" panose="020B0502040204020203" pitchFamily="34" charset="0"/>
              <a:cs typeface="Segoe UI Light" panose="020B0502040204020203" pitchFamily="34" charset="0"/>
            </a:endParaRPr>
          </a:p>
        </p:txBody>
      </p:sp>
      <p:sp>
        <p:nvSpPr>
          <p:cNvPr id="59" name="Rectangle 58"/>
          <p:cNvSpPr/>
          <p:nvPr/>
        </p:nvSpPr>
        <p:spPr>
          <a:xfrm>
            <a:off x="530943" y="2251538"/>
            <a:ext cx="8613059" cy="646771"/>
          </a:xfrm>
          <a:prstGeom prst="rect">
            <a:avLst/>
          </a:prstGeom>
          <a:solidFill>
            <a:schemeClr val="bg1">
              <a:alpha val="4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Isosceles Triangle 59"/>
          <p:cNvSpPr>
            <a:spLocks noChangeAspect="1"/>
          </p:cNvSpPr>
          <p:nvPr/>
        </p:nvSpPr>
        <p:spPr>
          <a:xfrm rot="5400000">
            <a:off x="4298079" y="2482027"/>
            <a:ext cx="249896" cy="185807"/>
          </a:xfrm>
          <a:prstGeom prst="triangle">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Rectangle 60"/>
          <p:cNvSpPr>
            <a:spLocks noChangeAspect="1"/>
          </p:cNvSpPr>
          <p:nvPr/>
        </p:nvSpPr>
        <p:spPr>
          <a:xfrm>
            <a:off x="4657572" y="2449981"/>
            <a:ext cx="249895" cy="249895"/>
          </a:xfrm>
          <a:prstGeom prst="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Oval 61"/>
          <p:cNvSpPr/>
          <p:nvPr/>
        </p:nvSpPr>
        <p:spPr>
          <a:xfrm>
            <a:off x="8660011" y="4641558"/>
            <a:ext cx="365760" cy="365760"/>
          </a:xfrm>
          <a:prstGeom prst="ellipse">
            <a:avLst/>
          </a:prstGeom>
          <a:solidFill>
            <a:schemeClr val="bg1">
              <a:lumMod val="85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63" name="TextBox 25 - i"/>
          <p:cNvSpPr txBox="1"/>
          <p:nvPr/>
        </p:nvSpPr>
        <p:spPr>
          <a:xfrm>
            <a:off x="8728499" y="4681528"/>
            <a:ext cx="228783" cy="262010"/>
          </a:xfrm>
          <a:prstGeom prst="rect">
            <a:avLst/>
          </a:prstGeom>
          <a:noFill/>
        </p:spPr>
        <p:txBody>
          <a:bodyPr wrap="none" lIns="0" tIns="0" rIns="0" bIns="0" rtlCol="0">
            <a:noAutofit/>
          </a:bodyPr>
          <a:lstStyle/>
          <a:p>
            <a:r>
              <a:rPr lang="en-US" dirty="0" smtClean="0">
                <a:solidFill>
                  <a:schemeClr val="bg1">
                    <a:lumMod val="50000"/>
                  </a:schemeClr>
                </a:solidFill>
                <a:sym typeface="Webdings"/>
              </a:rPr>
              <a:t></a:t>
            </a:r>
            <a:endParaRPr lang="en-US" dirty="0">
              <a:solidFill>
                <a:schemeClr val="bg1">
                  <a:lumMod val="50000"/>
                </a:schemeClr>
              </a:solidFill>
            </a:endParaRPr>
          </a:p>
        </p:txBody>
      </p:sp>
      <p:pic>
        <p:nvPicPr>
          <p:cNvPr id="52232" name="Picture 8"/>
          <p:cNvPicPr>
            <a:picLocks noChangeAspect="1" noChangeArrowheads="1"/>
          </p:cNvPicPr>
          <p:nvPr/>
        </p:nvPicPr>
        <p:blipFill>
          <a:blip r:embed="rId6" cstate="screen">
            <a:extLst>
              <a:ext uri="{28A0092B-C50C-407E-A947-70E740481C1C}">
                <a14:useLocalDpi xmlns:a14="http://schemas.microsoft.com/office/drawing/2010/main"/>
              </a:ext>
            </a:extLst>
          </a:blip>
          <a:stretch>
            <a:fillRect/>
          </a:stretch>
        </p:blipFill>
        <p:spPr bwMode="auto">
          <a:xfrm>
            <a:off x="914399" y="3562164"/>
            <a:ext cx="1329860" cy="1318319"/>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91" name="TextBox 90">
            <a:hlinkClick r:id="rId7" action="ppaction://hlinksldjump"/>
          </p:cNvPr>
          <p:cNvSpPr txBox="1"/>
          <p:nvPr/>
        </p:nvSpPr>
        <p:spPr>
          <a:xfrm>
            <a:off x="611239" y="2344090"/>
            <a:ext cx="429925" cy="461665"/>
          </a:xfrm>
          <a:prstGeom prst="rect">
            <a:avLst/>
          </a:prstGeom>
          <a:noFill/>
        </p:spPr>
        <p:txBody>
          <a:bodyPr wrap="none" rtlCol="0">
            <a:spAutoFit/>
          </a:bodyPr>
          <a:lstStyle/>
          <a:p>
            <a:pPr algn="ctr"/>
            <a:r>
              <a:rPr lang="en-US" sz="2400" dirty="0" smtClean="0">
                <a:solidFill>
                  <a:schemeClr val="bg1"/>
                </a:solidFill>
                <a:effectLst>
                  <a:outerShdw blurRad="63500" sx="102000" sy="102000" algn="ctr" rotWithShape="0">
                    <a:prstClr val="black">
                      <a:alpha val="40000"/>
                    </a:prstClr>
                  </a:outerShdw>
                </a:effectLst>
                <a:sym typeface="Wingdings 3"/>
              </a:rPr>
              <a:t></a:t>
            </a:r>
            <a:endParaRPr lang="en-US" sz="2400" dirty="0">
              <a:solidFill>
                <a:schemeClr val="bg1"/>
              </a:solidFill>
              <a:effectLst>
                <a:outerShdw blurRad="63500" sx="102000" sy="102000" algn="ctr" rotWithShape="0">
                  <a:prstClr val="black">
                    <a:alpha val="40000"/>
                  </a:prstClr>
                </a:outerShdw>
              </a:effectLst>
            </a:endParaRPr>
          </a:p>
        </p:txBody>
      </p:sp>
      <p:sp>
        <p:nvSpPr>
          <p:cNvPr id="92" name="Rectangle 91">
            <a:hlinkClick r:id="rId8" action="ppaction://hlinksldjump"/>
          </p:cNvPr>
          <p:cNvSpPr/>
          <p:nvPr/>
        </p:nvSpPr>
        <p:spPr>
          <a:xfrm>
            <a:off x="8627927" y="2344090"/>
            <a:ext cx="429925" cy="461665"/>
          </a:xfrm>
          <a:prstGeom prst="rect">
            <a:avLst/>
          </a:prstGeom>
        </p:spPr>
        <p:txBody>
          <a:bodyPr wrap="none">
            <a:spAutoFit/>
          </a:bodyPr>
          <a:lstStyle/>
          <a:p>
            <a:pPr algn="ctr"/>
            <a:r>
              <a:rPr lang="en-US" sz="2400" dirty="0">
                <a:solidFill>
                  <a:schemeClr val="bg1"/>
                </a:solidFill>
                <a:effectLst>
                  <a:outerShdw blurRad="63500" sx="102000" sy="102000" algn="ctr" rotWithShape="0">
                    <a:prstClr val="black">
                      <a:alpha val="40000"/>
                    </a:prstClr>
                  </a:outerShdw>
                </a:effectLst>
                <a:sym typeface="Wingdings 3"/>
              </a:rPr>
              <a:t></a:t>
            </a:r>
            <a:endParaRPr lang="en-US" sz="2400" dirty="0">
              <a:solidFill>
                <a:schemeClr val="bg1"/>
              </a:solidFill>
              <a:effectLst>
                <a:outerShdw blurRad="63500" sx="102000" sy="102000" algn="ctr" rotWithShape="0">
                  <a:prstClr val="black">
                    <a:alpha val="40000"/>
                  </a:prstClr>
                </a:outerShdw>
              </a:effectLst>
            </a:endParaRPr>
          </a:p>
        </p:txBody>
      </p:sp>
      <p:grpSp>
        <p:nvGrpSpPr>
          <p:cNvPr id="52236" name="Group 52235"/>
          <p:cNvGrpSpPr/>
          <p:nvPr/>
        </p:nvGrpSpPr>
        <p:grpSpPr>
          <a:xfrm>
            <a:off x="530943" y="508898"/>
            <a:ext cx="8675213" cy="4756527"/>
            <a:chOff x="160512" y="6170783"/>
            <a:chExt cx="8675213" cy="4756527"/>
          </a:xfrm>
        </p:grpSpPr>
        <p:sp>
          <p:nvSpPr>
            <p:cNvPr id="65" name="Rectangle 64"/>
            <p:cNvSpPr/>
            <p:nvPr/>
          </p:nvSpPr>
          <p:spPr>
            <a:xfrm>
              <a:off x="160512" y="6172819"/>
              <a:ext cx="8613059" cy="4638864"/>
            </a:xfrm>
            <a:prstGeom prst="rect">
              <a:avLst/>
            </a:prstGeom>
            <a:blipFill>
              <a:blip r:embed="rId5">
                <a:alphaModFix amt="75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Rectangle 65"/>
            <p:cNvSpPr/>
            <p:nvPr/>
          </p:nvSpPr>
          <p:spPr>
            <a:xfrm>
              <a:off x="1668524" y="6170783"/>
              <a:ext cx="2047623" cy="4640899"/>
            </a:xfrm>
            <a:prstGeom prst="rect">
              <a:avLst/>
            </a:prstGeom>
            <a:solidFill>
              <a:schemeClr val="bg1">
                <a:alpha val="4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TextBox 66"/>
            <p:cNvSpPr txBox="1"/>
            <p:nvPr/>
          </p:nvSpPr>
          <p:spPr>
            <a:xfrm>
              <a:off x="1784362" y="6264495"/>
              <a:ext cx="1815946" cy="4662815"/>
            </a:xfrm>
            <a:prstGeom prst="rect">
              <a:avLst/>
            </a:prstGeom>
            <a:noFill/>
          </p:spPr>
          <p:txBody>
            <a:bodyPr wrap="square" rtlCol="0">
              <a:spAutoFit/>
            </a:bodyPr>
            <a:lstStyle/>
            <a:p>
              <a:r>
                <a:rPr lang="en-US" sz="900" dirty="0">
                  <a:latin typeface="Segoe UI Light" panose="020B0502040204020203" pitchFamily="34" charset="0"/>
                  <a:cs typeface="Segoe UI Light" panose="020B0502040204020203" pitchFamily="34" charset="0"/>
                </a:rPr>
                <a:t>∆ (pronounced Alt-J) was formed when </a:t>
              </a:r>
              <a:r>
                <a:rPr lang="en-US" sz="900" dirty="0" err="1">
                  <a:latin typeface="Segoe UI Light" panose="020B0502040204020203" pitchFamily="34" charset="0"/>
                  <a:cs typeface="Segoe UI Light" panose="020B0502040204020203" pitchFamily="34" charset="0"/>
                </a:rPr>
                <a:t>Gwil</a:t>
              </a:r>
              <a:r>
                <a:rPr lang="en-US" sz="900" dirty="0">
                  <a:latin typeface="Segoe UI Light" panose="020B0502040204020203" pitchFamily="34" charset="0"/>
                  <a:cs typeface="Segoe UI Light" panose="020B0502040204020203" pitchFamily="34" charset="0"/>
                </a:rPr>
                <a:t> Sainsbury (guitarist/bassist) , Joe Newman (guitar/vocals), Gus Unger-Hamilton (keyboards) and Thom Green (drums) met at Leeds, UK University in 2007. The band currently resides in Cambridge.</a:t>
              </a:r>
              <a:br>
                <a:rPr lang="en-US" sz="900" dirty="0">
                  <a:latin typeface="Segoe UI Light" panose="020B0502040204020203" pitchFamily="34" charset="0"/>
                  <a:cs typeface="Segoe UI Light" panose="020B0502040204020203" pitchFamily="34" charset="0"/>
                </a:rPr>
              </a:br>
              <a:r>
                <a:rPr lang="en-US" sz="900" dirty="0">
                  <a:latin typeface="Segoe UI Light" panose="020B0502040204020203" pitchFamily="34" charset="0"/>
                  <a:cs typeface="Segoe UI Light" panose="020B0502040204020203" pitchFamily="34" charset="0"/>
                </a:rPr>
                <a:t/>
              </a:r>
              <a:br>
                <a:rPr lang="en-US" sz="900" dirty="0">
                  <a:latin typeface="Segoe UI Light" panose="020B0502040204020203" pitchFamily="34" charset="0"/>
                  <a:cs typeface="Segoe UI Light" panose="020B0502040204020203" pitchFamily="34" charset="0"/>
                </a:rPr>
              </a:br>
              <a:r>
                <a:rPr lang="en-US" sz="900" dirty="0">
                  <a:latin typeface="Segoe UI Light" panose="020B0502040204020203" pitchFamily="34" charset="0"/>
                  <a:cs typeface="Segoe UI Light" panose="020B0502040204020203" pitchFamily="34" charset="0"/>
                </a:rPr>
                <a:t>Gus studied English Literature; the other three Fine Art. In their second year of studies, Joe showed </a:t>
              </a:r>
              <a:r>
                <a:rPr lang="en-US" sz="900" dirty="0" err="1">
                  <a:latin typeface="Segoe UI Light" panose="020B0502040204020203" pitchFamily="34" charset="0"/>
                  <a:cs typeface="Segoe UI Light" panose="020B0502040204020203" pitchFamily="34" charset="0"/>
                </a:rPr>
                <a:t>Gwil</a:t>
              </a:r>
              <a:r>
                <a:rPr lang="en-US" sz="900" dirty="0">
                  <a:latin typeface="Segoe UI Light" panose="020B0502040204020203" pitchFamily="34" charset="0"/>
                  <a:cs typeface="Segoe UI Light" panose="020B0502040204020203" pitchFamily="34" charset="0"/>
                </a:rPr>
                <a:t> a handful of his own songs inspired by his guitar-playing dad and hallucinogens, and the pair began recording in their dorm rooms with </a:t>
              </a:r>
              <a:r>
                <a:rPr lang="en-US" sz="900" dirty="0" err="1">
                  <a:latin typeface="Segoe UI Light" panose="020B0502040204020203" pitchFamily="34" charset="0"/>
                  <a:cs typeface="Segoe UI Light" panose="020B0502040204020203" pitchFamily="34" charset="0"/>
                </a:rPr>
                <a:t>Gwil</a:t>
              </a:r>
              <a:r>
                <a:rPr lang="en-US" sz="900" dirty="0">
                  <a:latin typeface="Segoe UI Light" panose="020B0502040204020203" pitchFamily="34" charset="0"/>
                  <a:cs typeface="Segoe UI Light" panose="020B0502040204020203" pitchFamily="34" charset="0"/>
                </a:rPr>
                <a:t> acting as producer on </a:t>
              </a:r>
              <a:r>
                <a:rPr lang="en-US" sz="900" dirty="0" err="1">
                  <a:latin typeface="Segoe UI Light" panose="020B0502040204020203" pitchFamily="34" charset="0"/>
                  <a:cs typeface="Segoe UI Light" panose="020B0502040204020203" pitchFamily="34" charset="0"/>
                </a:rPr>
                <a:t>Garageband</a:t>
              </a:r>
              <a:r>
                <a:rPr lang="en-US" sz="900" dirty="0">
                  <a:latin typeface="Segoe UI Light" panose="020B0502040204020203" pitchFamily="34" charset="0"/>
                  <a:cs typeface="Segoe UI Light" panose="020B0502040204020203" pitchFamily="34" charset="0"/>
                </a:rPr>
                <a:t>. </a:t>
              </a:r>
              <a:br>
                <a:rPr lang="en-US" sz="900" dirty="0">
                  <a:latin typeface="Segoe UI Light" panose="020B0502040204020203" pitchFamily="34" charset="0"/>
                  <a:cs typeface="Segoe UI Light" panose="020B0502040204020203" pitchFamily="34" charset="0"/>
                </a:rPr>
              </a:br>
              <a:r>
                <a:rPr lang="en-US" sz="900" dirty="0">
                  <a:latin typeface="Segoe UI Light" panose="020B0502040204020203" pitchFamily="34" charset="0"/>
                  <a:cs typeface="Segoe UI Light" panose="020B0502040204020203" pitchFamily="34" charset="0"/>
                </a:rPr>
                <a:t/>
              </a:r>
              <a:br>
                <a:rPr lang="en-US" sz="900" dirty="0">
                  <a:latin typeface="Segoe UI Light" panose="020B0502040204020203" pitchFamily="34" charset="0"/>
                  <a:cs typeface="Segoe UI Light" panose="020B0502040204020203" pitchFamily="34" charset="0"/>
                </a:rPr>
              </a:br>
              <a:r>
                <a:rPr lang="en-US" sz="900" dirty="0">
                  <a:latin typeface="Segoe UI Light" panose="020B0502040204020203" pitchFamily="34" charset="0"/>
                  <a:cs typeface="Segoe UI Light" panose="020B0502040204020203" pitchFamily="34" charset="0"/>
                </a:rPr>
                <a:t>First as </a:t>
              </a:r>
              <a:r>
                <a:rPr lang="en-US" sz="900" dirty="0" err="1">
                  <a:latin typeface="Segoe UI Light" panose="020B0502040204020203" pitchFamily="34" charset="0"/>
                  <a:cs typeface="Segoe UI Light" panose="020B0502040204020203" pitchFamily="34" charset="0"/>
                </a:rPr>
                <a:t>Daljit</a:t>
              </a:r>
              <a:r>
                <a:rPr lang="en-US" sz="900" dirty="0">
                  <a:latin typeface="Segoe UI Light" panose="020B0502040204020203" pitchFamily="34" charset="0"/>
                  <a:cs typeface="Segoe UI Light" panose="020B0502040204020203" pitchFamily="34" charset="0"/>
                </a:rPr>
                <a:t> Dhaliwal and then as Films, the four friends spent the next two years playing around town.</a:t>
              </a:r>
              <a:br>
                <a:rPr lang="en-US" sz="900" dirty="0">
                  <a:latin typeface="Segoe UI Light" panose="020B0502040204020203" pitchFamily="34" charset="0"/>
                  <a:cs typeface="Segoe UI Light" panose="020B0502040204020203" pitchFamily="34" charset="0"/>
                </a:rPr>
              </a:br>
              <a:r>
                <a:rPr lang="en-US" sz="900" dirty="0">
                  <a:latin typeface="Segoe UI Light" panose="020B0502040204020203" pitchFamily="34" charset="0"/>
                  <a:cs typeface="Segoe UI Light" panose="020B0502040204020203" pitchFamily="34" charset="0"/>
                </a:rPr>
                <a:t/>
              </a:r>
              <a:br>
                <a:rPr lang="en-US" sz="900" dirty="0">
                  <a:latin typeface="Segoe UI Light" panose="020B0502040204020203" pitchFamily="34" charset="0"/>
                  <a:cs typeface="Segoe UI Light" panose="020B0502040204020203" pitchFamily="34" charset="0"/>
                </a:rPr>
              </a:br>
              <a:r>
                <a:rPr lang="en-US" sz="900" dirty="0">
                  <a:latin typeface="Segoe UI Light" panose="020B0502040204020203" pitchFamily="34" charset="0"/>
                  <a:cs typeface="Segoe UI Light" panose="020B0502040204020203" pitchFamily="34" charset="0"/>
                </a:rPr>
                <a:t>Their eponymous first 4-track demo ∆, was recorded with producer Charlie Andrew in London and showcased the tracks ‘Breezeblocks’, ‘Hand-Made’, ‘Matilda’ and ‘Tessellate’. </a:t>
              </a:r>
              <a:endParaRPr lang="en-US" sz="900" dirty="0" smtClean="0">
                <a:latin typeface="Segoe UI Light" panose="020B0502040204020203" pitchFamily="34" charset="0"/>
                <a:cs typeface="Segoe UI Light" panose="020B0502040204020203" pitchFamily="34" charset="0"/>
              </a:endParaRPr>
            </a:p>
            <a:p>
              <a:endParaRPr lang="en-US" sz="900" dirty="0" smtClean="0">
                <a:latin typeface="Segoe UI Light" panose="020B0502040204020203" pitchFamily="34" charset="0"/>
                <a:cs typeface="Segoe UI Light" panose="020B0502040204020203" pitchFamily="34" charset="0"/>
              </a:endParaRPr>
            </a:p>
            <a:p>
              <a:r>
                <a:rPr lang="en-US" sz="900" i="1" dirty="0">
                  <a:latin typeface="Segoe UI Light" panose="020B0502040204020203" pitchFamily="34" charset="0"/>
                  <a:cs typeface="Segoe UI Light" panose="020B0502040204020203" pitchFamily="34" charset="0"/>
                </a:rPr>
                <a:t>(Last.fm)</a:t>
              </a:r>
            </a:p>
            <a:p>
              <a:endParaRPr lang="en-US" sz="900" i="1" dirty="0">
                <a:latin typeface="Segoe UI Light" panose="020B0502040204020203" pitchFamily="34" charset="0"/>
                <a:cs typeface="Segoe UI Light" panose="020B0502040204020203" pitchFamily="34" charset="0"/>
              </a:endParaRPr>
            </a:p>
          </p:txBody>
        </p:sp>
        <p:sp>
          <p:nvSpPr>
            <p:cNvPr id="69" name="TextBox 68"/>
            <p:cNvSpPr txBox="1"/>
            <p:nvPr/>
          </p:nvSpPr>
          <p:spPr>
            <a:xfrm>
              <a:off x="346439" y="7525201"/>
              <a:ext cx="1185169" cy="307777"/>
            </a:xfrm>
            <a:prstGeom prst="rect">
              <a:avLst/>
            </a:prstGeom>
            <a:noFill/>
          </p:spPr>
          <p:txBody>
            <a:bodyPr wrap="square" rtlCol="0">
              <a:spAutoFit/>
            </a:bodyPr>
            <a:lstStyle/>
            <a:p>
              <a:pPr algn="ctr"/>
              <a:r>
                <a:rPr lang="en-US" sz="1400" dirty="0" smtClean="0">
                  <a:latin typeface="Segoe UI Light" panose="020B0502040204020203" pitchFamily="34" charset="0"/>
                  <a:cs typeface="Segoe UI Light" panose="020B0502040204020203" pitchFamily="34" charset="0"/>
                </a:rPr>
                <a:t>Alt-J</a:t>
              </a:r>
              <a:endParaRPr lang="en-US" sz="1400" dirty="0">
                <a:latin typeface="Segoe UI Light" panose="020B0502040204020203" pitchFamily="34" charset="0"/>
                <a:cs typeface="Segoe UI Light" panose="020B0502040204020203" pitchFamily="34" charset="0"/>
              </a:endParaRPr>
            </a:p>
          </p:txBody>
        </p:sp>
        <p:sp>
          <p:nvSpPr>
            <p:cNvPr id="71" name="TextBox 70"/>
            <p:cNvSpPr txBox="1"/>
            <p:nvPr/>
          </p:nvSpPr>
          <p:spPr>
            <a:xfrm>
              <a:off x="3781606" y="7525201"/>
              <a:ext cx="1370870" cy="523220"/>
            </a:xfrm>
            <a:prstGeom prst="rect">
              <a:avLst/>
            </a:prstGeom>
            <a:noFill/>
          </p:spPr>
          <p:txBody>
            <a:bodyPr wrap="square" rtlCol="0">
              <a:spAutoFit/>
            </a:bodyPr>
            <a:lstStyle/>
            <a:p>
              <a:pPr algn="ctr"/>
              <a:r>
                <a:rPr lang="en-US" sz="1400" dirty="0" smtClean="0">
                  <a:latin typeface="Segoe UI Light" panose="020B0502040204020203" pitchFamily="34" charset="0"/>
                  <a:cs typeface="Segoe UI Light" panose="020B0502040204020203" pitchFamily="34" charset="0"/>
                </a:rPr>
                <a:t>An Awesome Wave</a:t>
              </a:r>
              <a:endParaRPr lang="en-US" sz="1400" dirty="0">
                <a:latin typeface="Segoe UI Light" panose="020B0502040204020203" pitchFamily="34" charset="0"/>
                <a:cs typeface="Segoe UI Light" panose="020B0502040204020203" pitchFamily="34" charset="0"/>
              </a:endParaRPr>
            </a:p>
          </p:txBody>
        </p:sp>
        <p:sp>
          <p:nvSpPr>
            <p:cNvPr id="72" name="TextBox 71"/>
            <p:cNvSpPr txBox="1"/>
            <p:nvPr/>
          </p:nvSpPr>
          <p:spPr>
            <a:xfrm>
              <a:off x="346438" y="7767839"/>
              <a:ext cx="1185169" cy="261610"/>
            </a:xfrm>
            <a:prstGeom prst="rect">
              <a:avLst/>
            </a:prstGeom>
            <a:noFill/>
          </p:spPr>
          <p:txBody>
            <a:bodyPr wrap="square" rtlCol="0">
              <a:spAutoFit/>
            </a:bodyPr>
            <a:lstStyle/>
            <a:p>
              <a:pPr algn="ctr"/>
              <a:r>
                <a:rPr lang="en-US" sz="1050" i="1" dirty="0" smtClean="0">
                  <a:latin typeface="Segoe UI Light" panose="020B0502040204020203" pitchFamily="34" charset="0"/>
                  <a:cs typeface="Segoe UI Light" panose="020B0502040204020203" pitchFamily="34" charset="0"/>
                </a:rPr>
                <a:t>band</a:t>
              </a:r>
              <a:endParaRPr lang="en-US" sz="1050" i="1" dirty="0">
                <a:latin typeface="Segoe UI Light" panose="020B0502040204020203" pitchFamily="34" charset="0"/>
                <a:cs typeface="Segoe UI Light" panose="020B0502040204020203" pitchFamily="34" charset="0"/>
              </a:endParaRPr>
            </a:p>
          </p:txBody>
        </p:sp>
        <p:sp>
          <p:nvSpPr>
            <p:cNvPr id="73" name="TextBox 72"/>
            <p:cNvSpPr txBox="1"/>
            <p:nvPr/>
          </p:nvSpPr>
          <p:spPr>
            <a:xfrm>
              <a:off x="3886158" y="8014430"/>
              <a:ext cx="1185169" cy="261610"/>
            </a:xfrm>
            <a:prstGeom prst="rect">
              <a:avLst/>
            </a:prstGeom>
            <a:noFill/>
          </p:spPr>
          <p:txBody>
            <a:bodyPr wrap="square" rtlCol="0">
              <a:spAutoFit/>
            </a:bodyPr>
            <a:lstStyle/>
            <a:p>
              <a:pPr algn="ctr"/>
              <a:r>
                <a:rPr lang="en-US" sz="1050" i="1" dirty="0" smtClean="0">
                  <a:latin typeface="Segoe UI Light" panose="020B0502040204020203" pitchFamily="34" charset="0"/>
                  <a:cs typeface="Segoe UI Light" panose="020B0502040204020203" pitchFamily="34" charset="0"/>
                </a:rPr>
                <a:t>album</a:t>
              </a:r>
              <a:endParaRPr lang="en-US" sz="1050" i="1" dirty="0">
                <a:latin typeface="Segoe UI Light" panose="020B0502040204020203" pitchFamily="34" charset="0"/>
                <a:cs typeface="Segoe UI Light" panose="020B0502040204020203" pitchFamily="34" charset="0"/>
              </a:endParaRPr>
            </a:p>
          </p:txBody>
        </p:sp>
        <p:sp>
          <p:nvSpPr>
            <p:cNvPr id="74" name="Rectangle 73"/>
            <p:cNvSpPr/>
            <p:nvPr/>
          </p:nvSpPr>
          <p:spPr>
            <a:xfrm>
              <a:off x="5247102" y="6172819"/>
              <a:ext cx="2047623" cy="4640899"/>
            </a:xfrm>
            <a:prstGeom prst="rect">
              <a:avLst/>
            </a:prstGeom>
            <a:solidFill>
              <a:schemeClr val="bg1">
                <a:alpha val="4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TextBox 75"/>
            <p:cNvSpPr txBox="1"/>
            <p:nvPr/>
          </p:nvSpPr>
          <p:spPr>
            <a:xfrm>
              <a:off x="7282481" y="7525201"/>
              <a:ext cx="1553244" cy="307777"/>
            </a:xfrm>
            <a:prstGeom prst="rect">
              <a:avLst/>
            </a:prstGeom>
            <a:noFill/>
          </p:spPr>
          <p:txBody>
            <a:bodyPr wrap="square" rtlCol="0">
              <a:spAutoFit/>
            </a:bodyPr>
            <a:lstStyle/>
            <a:p>
              <a:pPr algn="ctr"/>
              <a:r>
                <a:rPr lang="en-US" sz="1400" dirty="0" smtClean="0">
                  <a:latin typeface="Segoe UI Light" panose="020B0502040204020203" pitchFamily="34" charset="0"/>
                  <a:cs typeface="Segoe UI Light" panose="020B0502040204020203" pitchFamily="34" charset="0"/>
                </a:rPr>
                <a:t>Something Good</a:t>
              </a:r>
              <a:endParaRPr lang="en-US" sz="1400" dirty="0">
                <a:latin typeface="Segoe UI Light" panose="020B0502040204020203" pitchFamily="34" charset="0"/>
                <a:cs typeface="Segoe UI Light" panose="020B0502040204020203" pitchFamily="34" charset="0"/>
              </a:endParaRPr>
            </a:p>
          </p:txBody>
        </p:sp>
        <p:sp>
          <p:nvSpPr>
            <p:cNvPr id="77" name="TextBox 76"/>
            <p:cNvSpPr txBox="1"/>
            <p:nvPr/>
          </p:nvSpPr>
          <p:spPr>
            <a:xfrm>
              <a:off x="7466519" y="7767692"/>
              <a:ext cx="1185169" cy="261610"/>
            </a:xfrm>
            <a:prstGeom prst="rect">
              <a:avLst/>
            </a:prstGeom>
            <a:noFill/>
          </p:spPr>
          <p:txBody>
            <a:bodyPr wrap="square" rtlCol="0">
              <a:spAutoFit/>
            </a:bodyPr>
            <a:lstStyle/>
            <a:p>
              <a:pPr algn="ctr"/>
              <a:r>
                <a:rPr lang="en-US" sz="1050" i="1" dirty="0" smtClean="0">
                  <a:latin typeface="Segoe UI Light" panose="020B0502040204020203" pitchFamily="34" charset="0"/>
                  <a:cs typeface="Segoe UI Light" panose="020B0502040204020203" pitchFamily="34" charset="0"/>
                </a:rPr>
                <a:t>song</a:t>
              </a:r>
              <a:endParaRPr lang="en-US" sz="1050" i="1" dirty="0">
                <a:latin typeface="Segoe UI Light" panose="020B0502040204020203" pitchFamily="34" charset="0"/>
                <a:cs typeface="Segoe UI Light" panose="020B0502040204020203" pitchFamily="34" charset="0"/>
              </a:endParaRPr>
            </a:p>
          </p:txBody>
        </p:sp>
        <p:sp>
          <p:nvSpPr>
            <p:cNvPr id="78" name="Oval 77"/>
            <p:cNvSpPr/>
            <p:nvPr/>
          </p:nvSpPr>
          <p:spPr>
            <a:xfrm>
              <a:off x="8289580" y="10300487"/>
              <a:ext cx="365760" cy="365760"/>
            </a:xfrm>
            <a:prstGeom prst="ellipse">
              <a:avLst/>
            </a:prstGeom>
            <a:solidFill>
              <a:schemeClr val="bg1">
                <a:lumMod val="85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pic>
          <p:nvPicPr>
            <p:cNvPr id="86" name="Picture 8"/>
            <p:cNvPicPr>
              <a:picLocks noChangeAspect="1" noChangeArrowheads="1"/>
            </p:cNvPicPr>
            <p:nvPr/>
          </p:nvPicPr>
          <p:blipFill>
            <a:blip r:embed="rId9" cstate="screen">
              <a:extLst>
                <a:ext uri="{28A0092B-C50C-407E-A947-70E740481C1C}">
                  <a14:useLocalDpi xmlns:a14="http://schemas.microsoft.com/office/drawing/2010/main"/>
                </a:ext>
              </a:extLst>
            </a:blip>
            <a:stretch>
              <a:fillRect/>
            </a:stretch>
          </p:blipFill>
          <p:spPr bwMode="auto">
            <a:xfrm>
              <a:off x="3882610" y="6306670"/>
              <a:ext cx="1183257" cy="1172990"/>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87" name="Picture 8"/>
            <p:cNvPicPr>
              <a:picLocks noChangeAspect="1" noChangeArrowheads="1"/>
            </p:cNvPicPr>
            <p:nvPr/>
          </p:nvPicPr>
          <p:blipFill>
            <a:blip r:embed="rId9" cstate="screen">
              <a:extLst>
                <a:ext uri="{28A0092B-C50C-407E-A947-70E740481C1C}">
                  <a14:useLocalDpi xmlns:a14="http://schemas.microsoft.com/office/drawing/2010/main"/>
                </a:ext>
              </a:extLst>
            </a:blip>
            <a:stretch>
              <a:fillRect/>
            </a:stretch>
          </p:blipFill>
          <p:spPr bwMode="auto">
            <a:xfrm>
              <a:off x="7467474" y="6290940"/>
              <a:ext cx="1183257" cy="1172990"/>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52234" name="Picture 10"/>
            <p:cNvPicPr>
              <a:picLocks noChangeAspect="1" noChangeArrowheads="1"/>
            </p:cNvPicPr>
            <p:nvPr/>
          </p:nvPicPr>
          <p:blipFill>
            <a:blip r:embed="rId10" cstate="screen">
              <a:extLst>
                <a:ext uri="{28A0092B-C50C-407E-A947-70E740481C1C}">
                  <a14:useLocalDpi xmlns:a14="http://schemas.microsoft.com/office/drawing/2010/main"/>
                </a:ext>
              </a:extLst>
            </a:blip>
            <a:stretch>
              <a:fillRect/>
            </a:stretch>
          </p:blipFill>
          <p:spPr bwMode="auto">
            <a:xfrm>
              <a:off x="346439" y="6308305"/>
              <a:ext cx="1185168" cy="1185448"/>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grpSp>
      <p:sp>
        <p:nvSpPr>
          <p:cNvPr id="80" name="TextBox 79"/>
          <p:cNvSpPr txBox="1"/>
          <p:nvPr/>
        </p:nvSpPr>
        <p:spPr>
          <a:xfrm>
            <a:off x="8728499" y="4699727"/>
            <a:ext cx="228783" cy="262010"/>
          </a:xfrm>
          <a:prstGeom prst="rect">
            <a:avLst/>
          </a:prstGeom>
          <a:noFill/>
        </p:spPr>
        <p:txBody>
          <a:bodyPr wrap="none" lIns="0" tIns="0" rIns="0" bIns="0" rtlCol="0">
            <a:noAutofit/>
          </a:bodyPr>
          <a:lstStyle/>
          <a:p>
            <a:r>
              <a:rPr lang="en-US" dirty="0" smtClean="0">
                <a:solidFill>
                  <a:schemeClr val="bg1">
                    <a:lumMod val="50000"/>
                  </a:schemeClr>
                </a:solidFill>
                <a:sym typeface="Wingdings 3"/>
              </a:rPr>
              <a:t></a:t>
            </a:r>
            <a:endParaRPr lang="en-US" dirty="0">
              <a:solidFill>
                <a:schemeClr val="bg1">
                  <a:lumMod val="50000"/>
                </a:schemeClr>
              </a:solidFill>
            </a:endParaRPr>
          </a:p>
        </p:txBody>
      </p:sp>
      <p:graphicFrame>
        <p:nvGraphicFramePr>
          <p:cNvPr id="52235" name="Table 52234"/>
          <p:cNvGraphicFramePr>
            <a:graphicFrameLocks noGrp="1"/>
          </p:cNvGraphicFramePr>
          <p:nvPr>
            <p:extLst>
              <p:ext uri="{D42A27DB-BD31-4B8C-83A1-F6EECF244321}">
                <p14:modId xmlns:p14="http://schemas.microsoft.com/office/powerpoint/2010/main" val="3895844373"/>
              </p:ext>
            </p:extLst>
          </p:nvPr>
        </p:nvGraphicFramePr>
        <p:xfrm>
          <a:off x="5734433" y="547919"/>
          <a:ext cx="1882572" cy="4520737"/>
        </p:xfrm>
        <a:graphic>
          <a:graphicData uri="http://schemas.openxmlformats.org/drawingml/2006/table">
            <a:tbl>
              <a:tblPr/>
              <a:tblGrid>
                <a:gridCol w="212483"/>
                <a:gridCol w="598290"/>
                <a:gridCol w="601156"/>
                <a:gridCol w="470643"/>
              </a:tblGrid>
              <a:tr h="347749">
                <a:tc>
                  <a:txBody>
                    <a:bodyPr/>
                    <a:lstStyle/>
                    <a:p>
                      <a:r>
                        <a:rPr lang="en-US" sz="700" b="1" dirty="0">
                          <a:latin typeface="Segoe UI Light" panose="020B0502040204020203" pitchFamily="34" charset="0"/>
                          <a:cs typeface="Segoe UI Light" panose="020B0502040204020203" pitchFamily="34" charset="0"/>
                        </a:rPr>
                        <a:t>1</a:t>
                      </a:r>
                    </a:p>
                  </a:txBody>
                  <a:tcPr marL="37298" marR="37298" marT="18649" marB="18649" anchor="ctr">
                    <a:lnL>
                      <a:noFill/>
                    </a:lnL>
                    <a:lnR>
                      <a:noFill/>
                    </a:lnR>
                    <a:lnT>
                      <a:noFill/>
                    </a:lnT>
                    <a:lnB>
                      <a:noFill/>
                    </a:lnB>
                  </a:tcPr>
                </a:tc>
                <a:tc>
                  <a:txBody>
                    <a:bodyPr/>
                    <a:lstStyle/>
                    <a:p>
                      <a:r>
                        <a:rPr lang="en-US" sz="700" dirty="0">
                          <a:latin typeface="Segoe UI Light" panose="020B0502040204020203" pitchFamily="34" charset="0"/>
                          <a:cs typeface="Segoe UI Light" panose="020B0502040204020203" pitchFamily="34" charset="0"/>
                        </a:rPr>
                        <a:t>Intro</a:t>
                      </a:r>
                    </a:p>
                  </a:txBody>
                  <a:tcPr marL="37298" marR="37298" marT="18649" marB="18649" anchor="ctr">
                    <a:lnL>
                      <a:noFill/>
                    </a:lnL>
                    <a:lnR>
                      <a:noFill/>
                    </a:lnR>
                    <a:lnT>
                      <a:noFill/>
                    </a:lnT>
                    <a:lnB>
                      <a:noFill/>
                    </a:lnB>
                  </a:tcPr>
                </a:tc>
                <a:tc>
                  <a:txBody>
                    <a:bodyPr/>
                    <a:lstStyle/>
                    <a:p>
                      <a:r>
                        <a:rPr lang="en-US" sz="700" dirty="0" smtClean="0">
                          <a:latin typeface="Segoe UI Light" panose="020B0502040204020203" pitchFamily="34" charset="0"/>
                          <a:cs typeface="Segoe UI Light" panose="020B0502040204020203" pitchFamily="34" charset="0"/>
                        </a:rPr>
                        <a:t>Alt-J (∆) </a:t>
                      </a:r>
                      <a:endParaRPr lang="en-US" sz="700" dirty="0">
                        <a:latin typeface="Segoe UI Light" panose="020B0502040204020203" pitchFamily="34" charset="0"/>
                        <a:cs typeface="Segoe UI Light" panose="020B0502040204020203" pitchFamily="34" charset="0"/>
                      </a:endParaRPr>
                    </a:p>
                  </a:txBody>
                  <a:tcPr marL="37298" marR="37298" marT="18649" marB="18649" anchor="ctr">
                    <a:lnL>
                      <a:noFill/>
                    </a:lnL>
                    <a:lnR>
                      <a:noFill/>
                    </a:lnR>
                    <a:lnT>
                      <a:noFill/>
                    </a:lnT>
                    <a:lnB>
                      <a:noFill/>
                    </a:lnB>
                  </a:tcPr>
                </a:tc>
                <a:tc>
                  <a:txBody>
                    <a:bodyPr/>
                    <a:lstStyle/>
                    <a:p>
                      <a:r>
                        <a:rPr lang="en-US" sz="700" dirty="0">
                          <a:latin typeface="Segoe UI Light" panose="020B0502040204020203" pitchFamily="34" charset="0"/>
                          <a:cs typeface="Segoe UI Light" panose="020B0502040204020203" pitchFamily="34" charset="0"/>
                        </a:rPr>
                        <a:t>2:37 </a:t>
                      </a:r>
                    </a:p>
                  </a:txBody>
                  <a:tcPr marL="37298" marR="37298" marT="18649" marB="18649" anchor="ctr">
                    <a:lnL>
                      <a:noFill/>
                    </a:lnL>
                    <a:lnR>
                      <a:noFill/>
                    </a:lnR>
                    <a:lnT>
                      <a:noFill/>
                    </a:lnT>
                    <a:lnB>
                      <a:noFill/>
                    </a:lnB>
                  </a:tcPr>
                </a:tc>
              </a:tr>
              <a:tr h="347749">
                <a:tc>
                  <a:txBody>
                    <a:bodyPr/>
                    <a:lstStyle/>
                    <a:p>
                      <a:r>
                        <a:rPr lang="en-US" sz="700" b="1" dirty="0">
                          <a:latin typeface="Segoe UI Light" panose="020B0502040204020203" pitchFamily="34" charset="0"/>
                          <a:cs typeface="Segoe UI Light" panose="020B0502040204020203" pitchFamily="34" charset="0"/>
                        </a:rPr>
                        <a:t>2</a:t>
                      </a:r>
                    </a:p>
                  </a:txBody>
                  <a:tcPr marL="37298" marR="37298" marT="18649" marB="18649" anchor="ctr">
                    <a:lnL>
                      <a:noFill/>
                    </a:lnL>
                    <a:lnR>
                      <a:noFill/>
                    </a:lnR>
                    <a:lnT>
                      <a:noFill/>
                    </a:lnT>
                    <a:lnB>
                      <a:noFill/>
                    </a:lnB>
                  </a:tcPr>
                </a:tc>
                <a:tc>
                  <a:txBody>
                    <a:bodyPr/>
                    <a:lstStyle/>
                    <a:p>
                      <a:r>
                        <a:rPr lang="en-US" sz="700">
                          <a:latin typeface="Segoe UI Light" panose="020B0502040204020203" pitchFamily="34" charset="0"/>
                          <a:cs typeface="Segoe UI Light" panose="020B0502040204020203" pitchFamily="34" charset="0"/>
                        </a:rPr>
                        <a:t>Interlude I</a:t>
                      </a:r>
                    </a:p>
                  </a:txBody>
                  <a:tcPr marL="37298" marR="37298" marT="18649" marB="18649" anchor="ctr">
                    <a:lnL>
                      <a:noFill/>
                    </a:lnL>
                    <a:lnR>
                      <a:noFill/>
                    </a:lnR>
                    <a:lnT>
                      <a:noFill/>
                    </a:lnT>
                    <a:lnB>
                      <a:noFill/>
                    </a:lnB>
                  </a:tcPr>
                </a:tc>
                <a:tc>
                  <a:txBody>
                    <a:bodyPr/>
                    <a:lstStyle/>
                    <a:p>
                      <a:r>
                        <a:rPr lang="en-US" sz="700" dirty="0">
                          <a:latin typeface="Segoe UI Light" panose="020B0502040204020203" pitchFamily="34" charset="0"/>
                          <a:cs typeface="Segoe UI Light" panose="020B0502040204020203" pitchFamily="34" charset="0"/>
                        </a:rPr>
                        <a:t>Alt-J (∆) </a:t>
                      </a:r>
                    </a:p>
                  </a:txBody>
                  <a:tcPr marL="37298" marR="37298" marT="18649" marB="18649" anchor="ctr">
                    <a:lnL>
                      <a:noFill/>
                    </a:lnL>
                    <a:lnR>
                      <a:noFill/>
                    </a:lnR>
                    <a:lnT>
                      <a:noFill/>
                    </a:lnT>
                    <a:lnB>
                      <a:noFill/>
                    </a:lnB>
                  </a:tcPr>
                </a:tc>
                <a:tc>
                  <a:txBody>
                    <a:bodyPr/>
                    <a:lstStyle/>
                    <a:p>
                      <a:r>
                        <a:rPr lang="en-US" sz="700">
                          <a:latin typeface="Segoe UI Light" panose="020B0502040204020203" pitchFamily="34" charset="0"/>
                          <a:cs typeface="Segoe UI Light" panose="020B0502040204020203" pitchFamily="34" charset="0"/>
                        </a:rPr>
                        <a:t>1:12 </a:t>
                      </a:r>
                    </a:p>
                  </a:txBody>
                  <a:tcPr marL="37298" marR="37298" marT="18649" marB="18649" anchor="ctr">
                    <a:lnL>
                      <a:noFill/>
                    </a:lnL>
                    <a:lnR>
                      <a:noFill/>
                    </a:lnR>
                    <a:lnT>
                      <a:noFill/>
                    </a:lnT>
                    <a:lnB>
                      <a:noFill/>
                    </a:lnB>
                  </a:tcPr>
                </a:tc>
              </a:tr>
              <a:tr h="347749">
                <a:tc>
                  <a:txBody>
                    <a:bodyPr/>
                    <a:lstStyle/>
                    <a:p>
                      <a:r>
                        <a:rPr lang="en-US" sz="700" b="1" dirty="0">
                          <a:solidFill>
                            <a:srgbClr val="5779BD"/>
                          </a:solidFill>
                          <a:latin typeface="Segoe UI Light" panose="020B0502040204020203" pitchFamily="34" charset="0"/>
                          <a:cs typeface="Segoe UI Light" panose="020B0502040204020203" pitchFamily="34" charset="0"/>
                        </a:rPr>
                        <a:t>3</a:t>
                      </a:r>
                    </a:p>
                  </a:txBody>
                  <a:tcPr marL="37298" marR="37298" marT="18649" marB="18649" anchor="ctr">
                    <a:lnL>
                      <a:noFill/>
                    </a:lnL>
                    <a:lnR>
                      <a:noFill/>
                    </a:lnR>
                    <a:lnT>
                      <a:noFill/>
                    </a:lnT>
                    <a:lnB>
                      <a:noFill/>
                    </a:lnB>
                  </a:tcPr>
                </a:tc>
                <a:tc>
                  <a:txBody>
                    <a:bodyPr/>
                    <a:lstStyle/>
                    <a:p>
                      <a:r>
                        <a:rPr lang="en-US" sz="700">
                          <a:solidFill>
                            <a:srgbClr val="5779BD"/>
                          </a:solidFill>
                          <a:latin typeface="Segoe UI Light" panose="020B0502040204020203" pitchFamily="34" charset="0"/>
                          <a:cs typeface="Segoe UI Light" panose="020B0502040204020203" pitchFamily="34" charset="0"/>
                        </a:rPr>
                        <a:t>Tessellate</a:t>
                      </a:r>
                    </a:p>
                  </a:txBody>
                  <a:tcPr marL="37298" marR="37298" marT="18649" marB="18649" anchor="ctr">
                    <a:lnL>
                      <a:noFill/>
                    </a:lnL>
                    <a:lnR>
                      <a:noFill/>
                    </a:lnR>
                    <a:lnT>
                      <a:noFill/>
                    </a:lnT>
                    <a:lnB>
                      <a:noFill/>
                    </a:lnB>
                  </a:tcPr>
                </a:tc>
                <a:tc>
                  <a:txBody>
                    <a:bodyPr/>
                    <a:lstStyle/>
                    <a:p>
                      <a:r>
                        <a:rPr lang="en-US" sz="700" dirty="0">
                          <a:solidFill>
                            <a:srgbClr val="5779BD"/>
                          </a:solidFill>
                          <a:latin typeface="Segoe UI Light" panose="020B0502040204020203" pitchFamily="34" charset="0"/>
                          <a:cs typeface="Segoe UI Light" panose="020B0502040204020203" pitchFamily="34" charset="0"/>
                        </a:rPr>
                        <a:t>Alt-J (∆) </a:t>
                      </a:r>
                    </a:p>
                  </a:txBody>
                  <a:tcPr marL="37298" marR="37298" marT="18649" marB="18649" anchor="ctr">
                    <a:lnL>
                      <a:noFill/>
                    </a:lnL>
                    <a:lnR>
                      <a:noFill/>
                    </a:lnR>
                    <a:lnT>
                      <a:noFill/>
                    </a:lnT>
                    <a:lnB>
                      <a:noFill/>
                    </a:lnB>
                  </a:tcPr>
                </a:tc>
                <a:tc>
                  <a:txBody>
                    <a:bodyPr/>
                    <a:lstStyle/>
                    <a:p>
                      <a:r>
                        <a:rPr lang="en-US" sz="700" dirty="0">
                          <a:solidFill>
                            <a:srgbClr val="5779BD"/>
                          </a:solidFill>
                          <a:latin typeface="Segoe UI Light" panose="020B0502040204020203" pitchFamily="34" charset="0"/>
                          <a:cs typeface="Segoe UI Light" panose="020B0502040204020203" pitchFamily="34" charset="0"/>
                        </a:rPr>
                        <a:t>3:02 </a:t>
                      </a:r>
                    </a:p>
                  </a:txBody>
                  <a:tcPr marL="37298" marR="37298" marT="18649" marB="18649" anchor="ctr">
                    <a:lnL>
                      <a:noFill/>
                    </a:lnL>
                    <a:lnR>
                      <a:noFill/>
                    </a:lnR>
                    <a:lnT>
                      <a:noFill/>
                    </a:lnT>
                    <a:lnB>
                      <a:noFill/>
                    </a:lnB>
                  </a:tcPr>
                </a:tc>
              </a:tr>
              <a:tr h="347749">
                <a:tc>
                  <a:txBody>
                    <a:bodyPr/>
                    <a:lstStyle/>
                    <a:p>
                      <a:r>
                        <a:rPr lang="en-US" sz="700" b="1">
                          <a:latin typeface="Segoe UI Light" panose="020B0502040204020203" pitchFamily="34" charset="0"/>
                          <a:cs typeface="Segoe UI Light" panose="020B0502040204020203" pitchFamily="34" charset="0"/>
                        </a:rPr>
                        <a:t>4</a:t>
                      </a:r>
                    </a:p>
                  </a:txBody>
                  <a:tcPr marL="37298" marR="37298" marT="18649" marB="18649" anchor="ctr">
                    <a:lnL>
                      <a:noFill/>
                    </a:lnL>
                    <a:lnR>
                      <a:noFill/>
                    </a:lnR>
                    <a:lnT>
                      <a:noFill/>
                    </a:lnT>
                    <a:lnB>
                      <a:noFill/>
                    </a:lnB>
                  </a:tcPr>
                </a:tc>
                <a:tc>
                  <a:txBody>
                    <a:bodyPr/>
                    <a:lstStyle/>
                    <a:p>
                      <a:r>
                        <a:rPr lang="en-US" sz="700">
                          <a:latin typeface="Segoe UI Light" panose="020B0502040204020203" pitchFamily="34" charset="0"/>
                          <a:cs typeface="Segoe UI Light" panose="020B0502040204020203" pitchFamily="34" charset="0"/>
                        </a:rPr>
                        <a:t>Breezeblocks</a:t>
                      </a:r>
                    </a:p>
                  </a:txBody>
                  <a:tcPr marL="37298" marR="37298" marT="18649" marB="18649" anchor="ctr">
                    <a:lnL>
                      <a:noFill/>
                    </a:lnL>
                    <a:lnR>
                      <a:noFill/>
                    </a:lnR>
                    <a:lnT>
                      <a:noFill/>
                    </a:lnT>
                    <a:lnB>
                      <a:noFill/>
                    </a:lnB>
                  </a:tcPr>
                </a:tc>
                <a:tc>
                  <a:txBody>
                    <a:bodyPr/>
                    <a:lstStyle/>
                    <a:p>
                      <a:r>
                        <a:rPr lang="en-US" sz="700" dirty="0">
                          <a:latin typeface="Segoe UI Light" panose="020B0502040204020203" pitchFamily="34" charset="0"/>
                          <a:cs typeface="Segoe UI Light" panose="020B0502040204020203" pitchFamily="34" charset="0"/>
                        </a:rPr>
                        <a:t>Alt-J (∆) </a:t>
                      </a:r>
                    </a:p>
                  </a:txBody>
                  <a:tcPr marL="37298" marR="37298" marT="18649" marB="18649" anchor="ctr">
                    <a:lnL>
                      <a:noFill/>
                    </a:lnL>
                    <a:lnR>
                      <a:noFill/>
                    </a:lnR>
                    <a:lnT>
                      <a:noFill/>
                    </a:lnT>
                    <a:lnB>
                      <a:noFill/>
                    </a:lnB>
                  </a:tcPr>
                </a:tc>
                <a:tc>
                  <a:txBody>
                    <a:bodyPr/>
                    <a:lstStyle/>
                    <a:p>
                      <a:r>
                        <a:rPr lang="en-US" sz="700">
                          <a:latin typeface="Segoe UI Light" panose="020B0502040204020203" pitchFamily="34" charset="0"/>
                          <a:cs typeface="Segoe UI Light" panose="020B0502040204020203" pitchFamily="34" charset="0"/>
                        </a:rPr>
                        <a:t>3:47 </a:t>
                      </a:r>
                    </a:p>
                  </a:txBody>
                  <a:tcPr marL="37298" marR="37298" marT="18649" marB="18649" anchor="ctr">
                    <a:lnL>
                      <a:noFill/>
                    </a:lnL>
                    <a:lnR>
                      <a:noFill/>
                    </a:lnR>
                    <a:lnT>
                      <a:noFill/>
                    </a:lnT>
                    <a:lnB>
                      <a:noFill/>
                    </a:lnB>
                  </a:tcPr>
                </a:tc>
              </a:tr>
              <a:tr h="347749">
                <a:tc>
                  <a:txBody>
                    <a:bodyPr/>
                    <a:lstStyle/>
                    <a:p>
                      <a:r>
                        <a:rPr lang="en-US" sz="700" b="1" dirty="0">
                          <a:latin typeface="Segoe UI Light" panose="020B0502040204020203" pitchFamily="34" charset="0"/>
                          <a:cs typeface="Segoe UI Light" panose="020B0502040204020203" pitchFamily="34" charset="0"/>
                        </a:rPr>
                        <a:t>5</a:t>
                      </a:r>
                    </a:p>
                  </a:txBody>
                  <a:tcPr marL="37298" marR="37298" marT="18649" marB="18649" anchor="ctr">
                    <a:lnL>
                      <a:noFill/>
                    </a:lnL>
                    <a:lnR>
                      <a:noFill/>
                    </a:lnR>
                    <a:lnT>
                      <a:noFill/>
                    </a:lnT>
                    <a:lnB>
                      <a:noFill/>
                    </a:lnB>
                  </a:tcPr>
                </a:tc>
                <a:tc>
                  <a:txBody>
                    <a:bodyPr/>
                    <a:lstStyle/>
                    <a:p>
                      <a:r>
                        <a:rPr lang="en-US" sz="700">
                          <a:latin typeface="Segoe UI Light" panose="020B0502040204020203" pitchFamily="34" charset="0"/>
                          <a:cs typeface="Segoe UI Light" panose="020B0502040204020203" pitchFamily="34" charset="0"/>
                        </a:rPr>
                        <a:t>Interlude II</a:t>
                      </a:r>
                    </a:p>
                  </a:txBody>
                  <a:tcPr marL="37298" marR="37298" marT="18649" marB="18649" anchor="ctr">
                    <a:lnL>
                      <a:noFill/>
                    </a:lnL>
                    <a:lnR>
                      <a:noFill/>
                    </a:lnR>
                    <a:lnT>
                      <a:noFill/>
                    </a:lnT>
                    <a:lnB>
                      <a:noFill/>
                    </a:lnB>
                  </a:tcPr>
                </a:tc>
                <a:tc>
                  <a:txBody>
                    <a:bodyPr/>
                    <a:lstStyle/>
                    <a:p>
                      <a:r>
                        <a:rPr lang="en-US" sz="700" dirty="0">
                          <a:latin typeface="Segoe UI Light" panose="020B0502040204020203" pitchFamily="34" charset="0"/>
                          <a:cs typeface="Segoe UI Light" panose="020B0502040204020203" pitchFamily="34" charset="0"/>
                        </a:rPr>
                        <a:t>Alt-J (∆) </a:t>
                      </a:r>
                    </a:p>
                  </a:txBody>
                  <a:tcPr marL="37298" marR="37298" marT="18649" marB="18649" anchor="ctr">
                    <a:lnL>
                      <a:noFill/>
                    </a:lnL>
                    <a:lnR>
                      <a:noFill/>
                    </a:lnR>
                    <a:lnT>
                      <a:noFill/>
                    </a:lnT>
                    <a:lnB>
                      <a:noFill/>
                    </a:lnB>
                  </a:tcPr>
                </a:tc>
                <a:tc>
                  <a:txBody>
                    <a:bodyPr/>
                    <a:lstStyle/>
                    <a:p>
                      <a:r>
                        <a:rPr lang="en-US" sz="700">
                          <a:latin typeface="Segoe UI Light" panose="020B0502040204020203" pitchFamily="34" charset="0"/>
                          <a:cs typeface="Segoe UI Light" panose="020B0502040204020203" pitchFamily="34" charset="0"/>
                        </a:rPr>
                        <a:t>1:17 </a:t>
                      </a:r>
                    </a:p>
                  </a:txBody>
                  <a:tcPr marL="37298" marR="37298" marT="18649" marB="18649" anchor="ctr">
                    <a:lnL>
                      <a:noFill/>
                    </a:lnL>
                    <a:lnR>
                      <a:noFill/>
                    </a:lnR>
                    <a:lnT>
                      <a:noFill/>
                    </a:lnT>
                    <a:lnB>
                      <a:noFill/>
                    </a:lnB>
                  </a:tcPr>
                </a:tc>
              </a:tr>
              <a:tr h="347749">
                <a:tc>
                  <a:txBody>
                    <a:bodyPr/>
                    <a:lstStyle/>
                    <a:p>
                      <a:r>
                        <a:rPr lang="en-US" sz="700" b="1" dirty="0">
                          <a:solidFill>
                            <a:srgbClr val="5779BD"/>
                          </a:solidFill>
                          <a:latin typeface="Segoe UI Light" panose="020B0502040204020203" pitchFamily="34" charset="0"/>
                          <a:cs typeface="Segoe UI Light" panose="020B0502040204020203" pitchFamily="34" charset="0"/>
                        </a:rPr>
                        <a:t>6</a:t>
                      </a:r>
                    </a:p>
                  </a:txBody>
                  <a:tcPr marL="37298" marR="37298" marT="18649" marB="18649" anchor="ctr">
                    <a:lnL>
                      <a:noFill/>
                    </a:lnL>
                    <a:lnR>
                      <a:noFill/>
                    </a:lnR>
                    <a:lnT>
                      <a:noFill/>
                    </a:lnT>
                    <a:lnB>
                      <a:noFill/>
                    </a:lnB>
                  </a:tcPr>
                </a:tc>
                <a:tc>
                  <a:txBody>
                    <a:bodyPr/>
                    <a:lstStyle/>
                    <a:p>
                      <a:r>
                        <a:rPr lang="en-US" sz="700">
                          <a:solidFill>
                            <a:srgbClr val="5779BD"/>
                          </a:solidFill>
                          <a:latin typeface="Segoe UI Light" panose="020B0502040204020203" pitchFamily="34" charset="0"/>
                          <a:cs typeface="Segoe UI Light" panose="020B0502040204020203" pitchFamily="34" charset="0"/>
                        </a:rPr>
                        <a:t>Something Good</a:t>
                      </a:r>
                    </a:p>
                  </a:txBody>
                  <a:tcPr marL="37298" marR="37298" marT="18649" marB="18649" anchor="ctr">
                    <a:lnL>
                      <a:noFill/>
                    </a:lnL>
                    <a:lnR>
                      <a:noFill/>
                    </a:lnR>
                    <a:lnT>
                      <a:noFill/>
                    </a:lnT>
                    <a:lnB>
                      <a:noFill/>
                    </a:lnB>
                  </a:tcPr>
                </a:tc>
                <a:tc>
                  <a:txBody>
                    <a:bodyPr/>
                    <a:lstStyle/>
                    <a:p>
                      <a:r>
                        <a:rPr lang="en-US" sz="700" dirty="0">
                          <a:solidFill>
                            <a:srgbClr val="5779BD"/>
                          </a:solidFill>
                          <a:latin typeface="Segoe UI Light" panose="020B0502040204020203" pitchFamily="34" charset="0"/>
                          <a:cs typeface="Segoe UI Light" panose="020B0502040204020203" pitchFamily="34" charset="0"/>
                        </a:rPr>
                        <a:t>Alt-J (∆) </a:t>
                      </a:r>
                    </a:p>
                  </a:txBody>
                  <a:tcPr marL="37298" marR="37298" marT="18649" marB="18649" anchor="ctr">
                    <a:lnL>
                      <a:noFill/>
                    </a:lnL>
                    <a:lnR>
                      <a:noFill/>
                    </a:lnR>
                    <a:lnT>
                      <a:noFill/>
                    </a:lnT>
                    <a:lnB>
                      <a:noFill/>
                    </a:lnB>
                  </a:tcPr>
                </a:tc>
                <a:tc>
                  <a:txBody>
                    <a:bodyPr/>
                    <a:lstStyle/>
                    <a:p>
                      <a:r>
                        <a:rPr lang="en-US" sz="700" dirty="0">
                          <a:solidFill>
                            <a:srgbClr val="5779BD"/>
                          </a:solidFill>
                          <a:latin typeface="Segoe UI Light" panose="020B0502040204020203" pitchFamily="34" charset="0"/>
                          <a:cs typeface="Segoe UI Light" panose="020B0502040204020203" pitchFamily="34" charset="0"/>
                        </a:rPr>
                        <a:t>3:38 </a:t>
                      </a:r>
                    </a:p>
                  </a:txBody>
                  <a:tcPr marL="37298" marR="37298" marT="18649" marB="18649" anchor="ctr">
                    <a:lnL>
                      <a:noFill/>
                    </a:lnL>
                    <a:lnR>
                      <a:noFill/>
                    </a:lnR>
                    <a:lnT>
                      <a:noFill/>
                    </a:lnT>
                    <a:lnB>
                      <a:noFill/>
                    </a:lnB>
                  </a:tcPr>
                </a:tc>
              </a:tr>
              <a:tr h="347749">
                <a:tc>
                  <a:txBody>
                    <a:bodyPr/>
                    <a:lstStyle/>
                    <a:p>
                      <a:r>
                        <a:rPr lang="en-US" sz="700" b="1" dirty="0">
                          <a:latin typeface="Segoe UI Light" panose="020B0502040204020203" pitchFamily="34" charset="0"/>
                          <a:cs typeface="Segoe UI Light" panose="020B0502040204020203" pitchFamily="34" charset="0"/>
                        </a:rPr>
                        <a:t>7</a:t>
                      </a:r>
                    </a:p>
                  </a:txBody>
                  <a:tcPr marL="37298" marR="37298" marT="18649" marB="18649" anchor="ctr">
                    <a:lnL>
                      <a:noFill/>
                    </a:lnL>
                    <a:lnR>
                      <a:noFill/>
                    </a:lnR>
                    <a:lnT>
                      <a:noFill/>
                    </a:lnT>
                    <a:lnB>
                      <a:noFill/>
                    </a:lnB>
                  </a:tcPr>
                </a:tc>
                <a:tc>
                  <a:txBody>
                    <a:bodyPr/>
                    <a:lstStyle/>
                    <a:p>
                      <a:r>
                        <a:rPr lang="en-US" sz="700">
                          <a:latin typeface="Segoe UI Light" panose="020B0502040204020203" pitchFamily="34" charset="0"/>
                          <a:cs typeface="Segoe UI Light" panose="020B0502040204020203" pitchFamily="34" charset="0"/>
                        </a:rPr>
                        <a:t>Dissolve Me</a:t>
                      </a:r>
                    </a:p>
                  </a:txBody>
                  <a:tcPr marL="37298" marR="37298" marT="18649" marB="18649" anchor="ctr">
                    <a:lnL>
                      <a:noFill/>
                    </a:lnL>
                    <a:lnR>
                      <a:noFill/>
                    </a:lnR>
                    <a:lnT>
                      <a:noFill/>
                    </a:lnT>
                    <a:lnB>
                      <a:noFill/>
                    </a:lnB>
                  </a:tcPr>
                </a:tc>
                <a:tc>
                  <a:txBody>
                    <a:bodyPr/>
                    <a:lstStyle/>
                    <a:p>
                      <a:r>
                        <a:rPr lang="en-US" sz="700" dirty="0">
                          <a:latin typeface="Segoe UI Light" panose="020B0502040204020203" pitchFamily="34" charset="0"/>
                          <a:cs typeface="Segoe UI Light" panose="020B0502040204020203" pitchFamily="34" charset="0"/>
                        </a:rPr>
                        <a:t>Alt-J (∆) </a:t>
                      </a:r>
                    </a:p>
                  </a:txBody>
                  <a:tcPr marL="37298" marR="37298" marT="18649" marB="18649" anchor="ctr">
                    <a:lnL>
                      <a:noFill/>
                    </a:lnL>
                    <a:lnR>
                      <a:noFill/>
                    </a:lnR>
                    <a:lnT>
                      <a:noFill/>
                    </a:lnT>
                    <a:lnB>
                      <a:noFill/>
                    </a:lnB>
                  </a:tcPr>
                </a:tc>
                <a:tc>
                  <a:txBody>
                    <a:bodyPr/>
                    <a:lstStyle/>
                    <a:p>
                      <a:r>
                        <a:rPr lang="en-US" sz="700">
                          <a:latin typeface="Segoe UI Light" panose="020B0502040204020203" pitchFamily="34" charset="0"/>
                          <a:cs typeface="Segoe UI Light" panose="020B0502040204020203" pitchFamily="34" charset="0"/>
                        </a:rPr>
                        <a:t>4:17 </a:t>
                      </a:r>
                    </a:p>
                  </a:txBody>
                  <a:tcPr marL="37298" marR="37298" marT="18649" marB="18649" anchor="ctr">
                    <a:lnL>
                      <a:noFill/>
                    </a:lnL>
                    <a:lnR>
                      <a:noFill/>
                    </a:lnR>
                    <a:lnT>
                      <a:noFill/>
                    </a:lnT>
                    <a:lnB>
                      <a:noFill/>
                    </a:lnB>
                  </a:tcPr>
                </a:tc>
              </a:tr>
              <a:tr h="347749">
                <a:tc>
                  <a:txBody>
                    <a:bodyPr/>
                    <a:lstStyle/>
                    <a:p>
                      <a:r>
                        <a:rPr lang="en-US" sz="700" b="1" dirty="0">
                          <a:latin typeface="Segoe UI Light" panose="020B0502040204020203" pitchFamily="34" charset="0"/>
                          <a:cs typeface="Segoe UI Light" panose="020B0502040204020203" pitchFamily="34" charset="0"/>
                        </a:rPr>
                        <a:t>8</a:t>
                      </a:r>
                    </a:p>
                  </a:txBody>
                  <a:tcPr marL="37298" marR="37298" marT="18649" marB="18649" anchor="ctr">
                    <a:lnL>
                      <a:noFill/>
                    </a:lnL>
                    <a:lnR>
                      <a:noFill/>
                    </a:lnR>
                    <a:lnT>
                      <a:noFill/>
                    </a:lnT>
                    <a:lnB>
                      <a:noFill/>
                    </a:lnB>
                  </a:tcPr>
                </a:tc>
                <a:tc>
                  <a:txBody>
                    <a:bodyPr/>
                    <a:lstStyle/>
                    <a:p>
                      <a:r>
                        <a:rPr lang="en-US" sz="700">
                          <a:latin typeface="Segoe UI Light" panose="020B0502040204020203" pitchFamily="34" charset="0"/>
                          <a:cs typeface="Segoe UI Light" panose="020B0502040204020203" pitchFamily="34" charset="0"/>
                        </a:rPr>
                        <a:t>Matilda</a:t>
                      </a:r>
                    </a:p>
                  </a:txBody>
                  <a:tcPr marL="37298" marR="37298" marT="18649" marB="18649" anchor="ctr">
                    <a:lnL>
                      <a:noFill/>
                    </a:lnL>
                    <a:lnR>
                      <a:noFill/>
                    </a:lnR>
                    <a:lnT>
                      <a:noFill/>
                    </a:lnT>
                    <a:lnB>
                      <a:noFill/>
                    </a:lnB>
                  </a:tcPr>
                </a:tc>
                <a:tc>
                  <a:txBody>
                    <a:bodyPr/>
                    <a:lstStyle/>
                    <a:p>
                      <a:r>
                        <a:rPr lang="en-US" sz="700" dirty="0">
                          <a:latin typeface="Segoe UI Light" panose="020B0502040204020203" pitchFamily="34" charset="0"/>
                          <a:cs typeface="Segoe UI Light" panose="020B0502040204020203" pitchFamily="34" charset="0"/>
                        </a:rPr>
                        <a:t>Alt-J (∆) </a:t>
                      </a:r>
                    </a:p>
                  </a:txBody>
                  <a:tcPr marL="37298" marR="37298" marT="18649" marB="18649" anchor="ctr">
                    <a:lnL>
                      <a:noFill/>
                    </a:lnL>
                    <a:lnR>
                      <a:noFill/>
                    </a:lnR>
                    <a:lnT>
                      <a:noFill/>
                    </a:lnT>
                    <a:lnB>
                      <a:noFill/>
                    </a:lnB>
                  </a:tcPr>
                </a:tc>
                <a:tc>
                  <a:txBody>
                    <a:bodyPr/>
                    <a:lstStyle/>
                    <a:p>
                      <a:r>
                        <a:rPr lang="en-US" sz="700">
                          <a:latin typeface="Segoe UI Light" panose="020B0502040204020203" pitchFamily="34" charset="0"/>
                          <a:cs typeface="Segoe UI Light" panose="020B0502040204020203" pitchFamily="34" charset="0"/>
                        </a:rPr>
                        <a:t>3:48 </a:t>
                      </a:r>
                    </a:p>
                  </a:txBody>
                  <a:tcPr marL="37298" marR="37298" marT="18649" marB="18649" anchor="ctr">
                    <a:lnL>
                      <a:noFill/>
                    </a:lnL>
                    <a:lnR>
                      <a:noFill/>
                    </a:lnR>
                    <a:lnT>
                      <a:noFill/>
                    </a:lnT>
                    <a:lnB>
                      <a:noFill/>
                    </a:lnB>
                  </a:tcPr>
                </a:tc>
              </a:tr>
              <a:tr h="347749">
                <a:tc>
                  <a:txBody>
                    <a:bodyPr/>
                    <a:lstStyle/>
                    <a:p>
                      <a:r>
                        <a:rPr lang="en-US" sz="700" b="1">
                          <a:latin typeface="Segoe UI Light" panose="020B0502040204020203" pitchFamily="34" charset="0"/>
                          <a:cs typeface="Segoe UI Light" panose="020B0502040204020203" pitchFamily="34" charset="0"/>
                        </a:rPr>
                        <a:t>9</a:t>
                      </a:r>
                    </a:p>
                  </a:txBody>
                  <a:tcPr marL="37298" marR="37298" marT="18649" marB="18649" anchor="ctr">
                    <a:lnL>
                      <a:noFill/>
                    </a:lnL>
                    <a:lnR>
                      <a:noFill/>
                    </a:lnR>
                    <a:lnT>
                      <a:noFill/>
                    </a:lnT>
                    <a:lnB>
                      <a:noFill/>
                    </a:lnB>
                  </a:tcPr>
                </a:tc>
                <a:tc>
                  <a:txBody>
                    <a:bodyPr/>
                    <a:lstStyle/>
                    <a:p>
                      <a:r>
                        <a:rPr lang="en-US" sz="700">
                          <a:latin typeface="Segoe UI Light" panose="020B0502040204020203" pitchFamily="34" charset="0"/>
                          <a:cs typeface="Segoe UI Light" panose="020B0502040204020203" pitchFamily="34" charset="0"/>
                        </a:rPr>
                        <a:t>Ms</a:t>
                      </a:r>
                    </a:p>
                  </a:txBody>
                  <a:tcPr marL="37298" marR="37298" marT="18649" marB="18649" anchor="ctr">
                    <a:lnL>
                      <a:noFill/>
                    </a:lnL>
                    <a:lnR>
                      <a:noFill/>
                    </a:lnR>
                    <a:lnT>
                      <a:noFill/>
                    </a:lnT>
                    <a:lnB>
                      <a:noFill/>
                    </a:lnB>
                  </a:tcPr>
                </a:tc>
                <a:tc>
                  <a:txBody>
                    <a:bodyPr/>
                    <a:lstStyle/>
                    <a:p>
                      <a:r>
                        <a:rPr lang="en-US" sz="700" dirty="0">
                          <a:latin typeface="Segoe UI Light" panose="020B0502040204020203" pitchFamily="34" charset="0"/>
                          <a:cs typeface="Segoe UI Light" panose="020B0502040204020203" pitchFamily="34" charset="0"/>
                        </a:rPr>
                        <a:t>Alt-J (∆) </a:t>
                      </a:r>
                    </a:p>
                  </a:txBody>
                  <a:tcPr marL="37298" marR="37298" marT="18649" marB="18649" anchor="ctr">
                    <a:lnL>
                      <a:noFill/>
                    </a:lnL>
                    <a:lnR>
                      <a:noFill/>
                    </a:lnR>
                    <a:lnT>
                      <a:noFill/>
                    </a:lnT>
                    <a:lnB>
                      <a:noFill/>
                    </a:lnB>
                  </a:tcPr>
                </a:tc>
                <a:tc>
                  <a:txBody>
                    <a:bodyPr/>
                    <a:lstStyle/>
                    <a:p>
                      <a:r>
                        <a:rPr lang="en-US" sz="700">
                          <a:latin typeface="Segoe UI Light" panose="020B0502040204020203" pitchFamily="34" charset="0"/>
                          <a:cs typeface="Segoe UI Light" panose="020B0502040204020203" pitchFamily="34" charset="0"/>
                        </a:rPr>
                        <a:t>3:58 </a:t>
                      </a:r>
                    </a:p>
                  </a:txBody>
                  <a:tcPr marL="37298" marR="37298" marT="18649" marB="18649" anchor="ctr">
                    <a:lnL>
                      <a:noFill/>
                    </a:lnL>
                    <a:lnR>
                      <a:noFill/>
                    </a:lnR>
                    <a:lnT>
                      <a:noFill/>
                    </a:lnT>
                    <a:lnB>
                      <a:noFill/>
                    </a:lnB>
                  </a:tcPr>
                </a:tc>
              </a:tr>
              <a:tr h="347749">
                <a:tc>
                  <a:txBody>
                    <a:bodyPr/>
                    <a:lstStyle/>
                    <a:p>
                      <a:r>
                        <a:rPr lang="en-US" sz="700" b="1" dirty="0">
                          <a:latin typeface="Segoe UI Light" panose="020B0502040204020203" pitchFamily="34" charset="0"/>
                          <a:cs typeface="Segoe UI Light" panose="020B0502040204020203" pitchFamily="34" charset="0"/>
                        </a:rPr>
                        <a:t>10</a:t>
                      </a:r>
                    </a:p>
                  </a:txBody>
                  <a:tcPr marL="37298" marR="37298" marT="18649" marB="18649" anchor="ctr">
                    <a:lnL>
                      <a:noFill/>
                    </a:lnL>
                    <a:lnR>
                      <a:noFill/>
                    </a:lnR>
                    <a:lnT>
                      <a:noFill/>
                    </a:lnT>
                    <a:lnB>
                      <a:noFill/>
                    </a:lnB>
                  </a:tcPr>
                </a:tc>
                <a:tc>
                  <a:txBody>
                    <a:bodyPr/>
                    <a:lstStyle/>
                    <a:p>
                      <a:r>
                        <a:rPr lang="en-US" sz="700">
                          <a:latin typeface="Segoe UI Light" panose="020B0502040204020203" pitchFamily="34" charset="0"/>
                          <a:cs typeface="Segoe UI Light" panose="020B0502040204020203" pitchFamily="34" charset="0"/>
                        </a:rPr>
                        <a:t>Fitzpleasure</a:t>
                      </a:r>
                    </a:p>
                  </a:txBody>
                  <a:tcPr marL="37298" marR="37298" marT="18649" marB="18649" anchor="ctr">
                    <a:lnL>
                      <a:noFill/>
                    </a:lnL>
                    <a:lnR>
                      <a:noFill/>
                    </a:lnR>
                    <a:lnT>
                      <a:noFill/>
                    </a:lnT>
                    <a:lnB>
                      <a:noFill/>
                    </a:lnB>
                  </a:tcPr>
                </a:tc>
                <a:tc>
                  <a:txBody>
                    <a:bodyPr/>
                    <a:lstStyle/>
                    <a:p>
                      <a:r>
                        <a:rPr lang="en-US" sz="700" dirty="0">
                          <a:latin typeface="Segoe UI Light" panose="020B0502040204020203" pitchFamily="34" charset="0"/>
                          <a:cs typeface="Segoe UI Light" panose="020B0502040204020203" pitchFamily="34" charset="0"/>
                        </a:rPr>
                        <a:t>Alt-J (∆) </a:t>
                      </a:r>
                    </a:p>
                  </a:txBody>
                  <a:tcPr marL="37298" marR="37298" marT="18649" marB="18649" anchor="ctr">
                    <a:lnL>
                      <a:noFill/>
                    </a:lnL>
                    <a:lnR>
                      <a:noFill/>
                    </a:lnR>
                    <a:lnT>
                      <a:noFill/>
                    </a:lnT>
                    <a:lnB>
                      <a:noFill/>
                    </a:lnB>
                  </a:tcPr>
                </a:tc>
                <a:tc>
                  <a:txBody>
                    <a:bodyPr/>
                    <a:lstStyle/>
                    <a:p>
                      <a:r>
                        <a:rPr lang="en-US" sz="700">
                          <a:latin typeface="Segoe UI Light" panose="020B0502040204020203" pitchFamily="34" charset="0"/>
                          <a:cs typeface="Segoe UI Light" panose="020B0502040204020203" pitchFamily="34" charset="0"/>
                        </a:rPr>
                        <a:t>3:39 </a:t>
                      </a:r>
                    </a:p>
                  </a:txBody>
                  <a:tcPr marL="37298" marR="37298" marT="18649" marB="18649" anchor="ctr">
                    <a:lnL>
                      <a:noFill/>
                    </a:lnL>
                    <a:lnR>
                      <a:noFill/>
                    </a:lnR>
                    <a:lnT>
                      <a:noFill/>
                    </a:lnT>
                    <a:lnB>
                      <a:noFill/>
                    </a:lnB>
                  </a:tcPr>
                </a:tc>
              </a:tr>
              <a:tr h="347749">
                <a:tc>
                  <a:txBody>
                    <a:bodyPr/>
                    <a:lstStyle/>
                    <a:p>
                      <a:r>
                        <a:rPr lang="en-US" sz="700" b="1" dirty="0">
                          <a:latin typeface="Segoe UI Light" panose="020B0502040204020203" pitchFamily="34" charset="0"/>
                          <a:cs typeface="Segoe UI Light" panose="020B0502040204020203" pitchFamily="34" charset="0"/>
                        </a:rPr>
                        <a:t>11</a:t>
                      </a:r>
                    </a:p>
                  </a:txBody>
                  <a:tcPr marL="37298" marR="37298" marT="18649" marB="18649" anchor="ctr">
                    <a:lnL>
                      <a:noFill/>
                    </a:lnL>
                    <a:lnR>
                      <a:noFill/>
                    </a:lnR>
                    <a:lnT>
                      <a:noFill/>
                    </a:lnT>
                    <a:lnB>
                      <a:noFill/>
                    </a:lnB>
                  </a:tcPr>
                </a:tc>
                <a:tc>
                  <a:txBody>
                    <a:bodyPr/>
                    <a:lstStyle/>
                    <a:p>
                      <a:r>
                        <a:rPr lang="en-US" sz="700">
                          <a:latin typeface="Segoe UI Light" panose="020B0502040204020203" pitchFamily="34" charset="0"/>
                          <a:cs typeface="Segoe UI Light" panose="020B0502040204020203" pitchFamily="34" charset="0"/>
                        </a:rPr>
                        <a:t>Interlude III</a:t>
                      </a:r>
                    </a:p>
                  </a:txBody>
                  <a:tcPr marL="37298" marR="37298" marT="18649" marB="18649" anchor="ctr">
                    <a:lnL>
                      <a:noFill/>
                    </a:lnL>
                    <a:lnR>
                      <a:noFill/>
                    </a:lnR>
                    <a:lnT>
                      <a:noFill/>
                    </a:lnT>
                    <a:lnB>
                      <a:noFill/>
                    </a:lnB>
                  </a:tcPr>
                </a:tc>
                <a:tc>
                  <a:txBody>
                    <a:bodyPr/>
                    <a:lstStyle/>
                    <a:p>
                      <a:r>
                        <a:rPr lang="en-US" sz="700" dirty="0">
                          <a:latin typeface="Segoe UI Light" panose="020B0502040204020203" pitchFamily="34" charset="0"/>
                          <a:cs typeface="Segoe UI Light" panose="020B0502040204020203" pitchFamily="34" charset="0"/>
                        </a:rPr>
                        <a:t>Alt-J (∆) </a:t>
                      </a:r>
                    </a:p>
                  </a:txBody>
                  <a:tcPr marL="37298" marR="37298" marT="18649" marB="18649" anchor="ctr">
                    <a:lnL>
                      <a:noFill/>
                    </a:lnL>
                    <a:lnR>
                      <a:noFill/>
                    </a:lnR>
                    <a:lnT>
                      <a:noFill/>
                    </a:lnT>
                    <a:lnB>
                      <a:noFill/>
                    </a:lnB>
                  </a:tcPr>
                </a:tc>
                <a:tc>
                  <a:txBody>
                    <a:bodyPr/>
                    <a:lstStyle/>
                    <a:p>
                      <a:r>
                        <a:rPr lang="en-US" sz="700">
                          <a:latin typeface="Segoe UI Light" panose="020B0502040204020203" pitchFamily="34" charset="0"/>
                          <a:cs typeface="Segoe UI Light" panose="020B0502040204020203" pitchFamily="34" charset="0"/>
                        </a:rPr>
                        <a:t>0:53 </a:t>
                      </a:r>
                    </a:p>
                  </a:txBody>
                  <a:tcPr marL="37298" marR="37298" marT="18649" marB="18649" anchor="ctr">
                    <a:lnL>
                      <a:noFill/>
                    </a:lnL>
                    <a:lnR>
                      <a:noFill/>
                    </a:lnR>
                    <a:lnT>
                      <a:noFill/>
                    </a:lnT>
                    <a:lnB>
                      <a:noFill/>
                    </a:lnB>
                  </a:tcPr>
                </a:tc>
              </a:tr>
              <a:tr h="347749">
                <a:tc>
                  <a:txBody>
                    <a:bodyPr/>
                    <a:lstStyle/>
                    <a:p>
                      <a:r>
                        <a:rPr lang="en-US" sz="700" b="1" dirty="0">
                          <a:latin typeface="Segoe UI Light" panose="020B0502040204020203" pitchFamily="34" charset="0"/>
                          <a:cs typeface="Segoe UI Light" panose="020B0502040204020203" pitchFamily="34" charset="0"/>
                        </a:rPr>
                        <a:t>12</a:t>
                      </a:r>
                    </a:p>
                  </a:txBody>
                  <a:tcPr marL="37298" marR="37298" marT="18649" marB="18649" anchor="ctr">
                    <a:lnL>
                      <a:noFill/>
                    </a:lnL>
                    <a:lnR>
                      <a:noFill/>
                    </a:lnR>
                    <a:lnT>
                      <a:noFill/>
                    </a:lnT>
                    <a:lnB>
                      <a:noFill/>
                    </a:lnB>
                  </a:tcPr>
                </a:tc>
                <a:tc>
                  <a:txBody>
                    <a:bodyPr/>
                    <a:lstStyle/>
                    <a:p>
                      <a:r>
                        <a:rPr lang="en-US" sz="700">
                          <a:latin typeface="Segoe UI Light" panose="020B0502040204020203" pitchFamily="34" charset="0"/>
                          <a:cs typeface="Segoe UI Light" panose="020B0502040204020203" pitchFamily="34" charset="0"/>
                        </a:rPr>
                        <a:t>Bloodflood</a:t>
                      </a:r>
                    </a:p>
                  </a:txBody>
                  <a:tcPr marL="37298" marR="37298" marT="18649" marB="18649" anchor="ctr">
                    <a:lnL>
                      <a:noFill/>
                    </a:lnL>
                    <a:lnR>
                      <a:noFill/>
                    </a:lnR>
                    <a:lnT>
                      <a:noFill/>
                    </a:lnT>
                    <a:lnB>
                      <a:noFill/>
                    </a:lnB>
                  </a:tcPr>
                </a:tc>
                <a:tc>
                  <a:txBody>
                    <a:bodyPr/>
                    <a:lstStyle/>
                    <a:p>
                      <a:r>
                        <a:rPr lang="en-US" sz="700" dirty="0">
                          <a:latin typeface="Segoe UI Light" panose="020B0502040204020203" pitchFamily="34" charset="0"/>
                          <a:cs typeface="Segoe UI Light" panose="020B0502040204020203" pitchFamily="34" charset="0"/>
                        </a:rPr>
                        <a:t>Alt-J (∆) </a:t>
                      </a:r>
                    </a:p>
                  </a:txBody>
                  <a:tcPr marL="37298" marR="37298" marT="18649" marB="18649" anchor="ctr">
                    <a:lnL>
                      <a:noFill/>
                    </a:lnL>
                    <a:lnR>
                      <a:noFill/>
                    </a:lnR>
                    <a:lnT>
                      <a:noFill/>
                    </a:lnT>
                    <a:lnB>
                      <a:noFill/>
                    </a:lnB>
                  </a:tcPr>
                </a:tc>
                <a:tc>
                  <a:txBody>
                    <a:bodyPr/>
                    <a:lstStyle/>
                    <a:p>
                      <a:r>
                        <a:rPr lang="en-US" sz="700">
                          <a:latin typeface="Segoe UI Light" panose="020B0502040204020203" pitchFamily="34" charset="0"/>
                          <a:cs typeface="Segoe UI Light" panose="020B0502040204020203" pitchFamily="34" charset="0"/>
                        </a:rPr>
                        <a:t>4:09 </a:t>
                      </a:r>
                    </a:p>
                  </a:txBody>
                  <a:tcPr marL="37298" marR="37298" marT="18649" marB="18649" anchor="ctr">
                    <a:lnL>
                      <a:noFill/>
                    </a:lnL>
                    <a:lnR>
                      <a:noFill/>
                    </a:lnR>
                    <a:lnT>
                      <a:noFill/>
                    </a:lnT>
                    <a:lnB>
                      <a:noFill/>
                    </a:lnB>
                  </a:tcPr>
                </a:tc>
              </a:tr>
              <a:tr h="347749">
                <a:tc>
                  <a:txBody>
                    <a:bodyPr/>
                    <a:lstStyle/>
                    <a:p>
                      <a:r>
                        <a:rPr lang="en-US" sz="700" b="1" dirty="0">
                          <a:latin typeface="Segoe UI Light" panose="020B0502040204020203" pitchFamily="34" charset="0"/>
                          <a:cs typeface="Segoe UI Light" panose="020B0502040204020203" pitchFamily="34" charset="0"/>
                        </a:rPr>
                        <a:t>13</a:t>
                      </a:r>
                    </a:p>
                  </a:txBody>
                  <a:tcPr marL="37298" marR="37298" marT="18649" marB="18649" anchor="ctr">
                    <a:lnL>
                      <a:noFill/>
                    </a:lnL>
                    <a:lnR>
                      <a:noFill/>
                    </a:lnR>
                    <a:lnT>
                      <a:noFill/>
                    </a:lnT>
                    <a:lnB>
                      <a:noFill/>
                    </a:lnB>
                  </a:tcPr>
                </a:tc>
                <a:tc>
                  <a:txBody>
                    <a:bodyPr/>
                    <a:lstStyle/>
                    <a:p>
                      <a:r>
                        <a:rPr lang="en-US" sz="700">
                          <a:latin typeface="Segoe UI Light" panose="020B0502040204020203" pitchFamily="34" charset="0"/>
                          <a:cs typeface="Segoe UI Light" panose="020B0502040204020203" pitchFamily="34" charset="0"/>
                        </a:rPr>
                        <a:t>Taro</a:t>
                      </a:r>
                    </a:p>
                  </a:txBody>
                  <a:tcPr marL="37298" marR="37298" marT="18649" marB="18649" anchor="ctr">
                    <a:lnL>
                      <a:noFill/>
                    </a:lnL>
                    <a:lnR>
                      <a:noFill/>
                    </a:lnR>
                    <a:lnT>
                      <a:noFill/>
                    </a:lnT>
                    <a:lnB>
                      <a:noFill/>
                    </a:lnB>
                  </a:tcPr>
                </a:tc>
                <a:tc>
                  <a:txBody>
                    <a:bodyPr/>
                    <a:lstStyle/>
                    <a:p>
                      <a:r>
                        <a:rPr lang="en-US" sz="700" dirty="0" smtClean="0">
                          <a:latin typeface="Segoe UI Light" panose="020B0502040204020203" pitchFamily="34" charset="0"/>
                          <a:cs typeface="Segoe UI Light" panose="020B0502040204020203" pitchFamily="34" charset="0"/>
                        </a:rPr>
                        <a:t>Alt-J (∆) </a:t>
                      </a:r>
                      <a:endParaRPr lang="en-US" sz="700" dirty="0">
                        <a:latin typeface="Segoe UI Light" panose="020B0502040204020203" pitchFamily="34" charset="0"/>
                        <a:cs typeface="Segoe UI Light" panose="020B0502040204020203" pitchFamily="34" charset="0"/>
                      </a:endParaRPr>
                    </a:p>
                  </a:txBody>
                  <a:tcPr marL="37298" marR="37298" marT="18649" marB="18649" anchor="ctr">
                    <a:lnL>
                      <a:noFill/>
                    </a:lnL>
                    <a:lnR>
                      <a:noFill/>
                    </a:lnR>
                    <a:lnT>
                      <a:noFill/>
                    </a:lnT>
                    <a:lnB>
                      <a:noFill/>
                    </a:lnB>
                  </a:tcPr>
                </a:tc>
                <a:tc>
                  <a:txBody>
                    <a:bodyPr/>
                    <a:lstStyle/>
                    <a:p>
                      <a:r>
                        <a:rPr lang="en-US" sz="700" dirty="0">
                          <a:latin typeface="Segoe UI Light" panose="020B0502040204020203" pitchFamily="34" charset="0"/>
                          <a:cs typeface="Segoe UI Light" panose="020B0502040204020203" pitchFamily="34" charset="0"/>
                        </a:rPr>
                        <a:t>5:05 </a:t>
                      </a:r>
                    </a:p>
                  </a:txBody>
                  <a:tcPr marL="37298" marR="37298" marT="18649" marB="18649" anchor="ctr">
                    <a:lnL>
                      <a:noFill/>
                    </a:lnL>
                    <a:lnR>
                      <a:noFill/>
                    </a:lnR>
                    <a:lnT>
                      <a:noFill/>
                    </a:lnT>
                    <a:lnB>
                      <a:noFill/>
                    </a:lnB>
                  </a:tcPr>
                </a:tc>
              </a:tr>
            </a:tbl>
          </a:graphicData>
        </a:graphic>
      </p:graphicFrame>
      <p:sp>
        <p:nvSpPr>
          <p:cNvPr id="14" name="Rectangle 13"/>
          <p:cNvSpPr/>
          <p:nvPr/>
        </p:nvSpPr>
        <p:spPr>
          <a:xfrm>
            <a:off x="1" y="387356"/>
            <a:ext cx="530942" cy="4756144"/>
          </a:xfrm>
          <a:prstGeom prst="rect">
            <a:avLst/>
          </a:prstGeom>
          <a:solidFill>
            <a:srgbClr val="6282C2"/>
          </a:solidFill>
          <a:ln w="9525">
            <a:noFill/>
          </a:ln>
          <a:effectLst>
            <a:outerShdw blurRad="101600" dist="38100" sx="99000" sy="990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3" name="Oval 92">
            <a:hlinkClick r:id="rId11" action="ppaction://hlinksldjump"/>
          </p:cNvPr>
          <p:cNvSpPr/>
          <p:nvPr/>
        </p:nvSpPr>
        <p:spPr>
          <a:xfrm>
            <a:off x="76689" y="579646"/>
            <a:ext cx="365760" cy="365760"/>
          </a:xfrm>
          <a:prstGeom prst="ellipse">
            <a:avLst/>
          </a:prstGeom>
          <a:solidFill>
            <a:schemeClr val="bg1">
              <a:lumMod val="9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94" name="TextBox 93">
            <a:hlinkClick r:id="rId11" action="ppaction://hlinksldjump"/>
          </p:cNvPr>
          <p:cNvSpPr txBox="1">
            <a:spLocks noChangeAspect="1"/>
          </p:cNvSpPr>
          <p:nvPr/>
        </p:nvSpPr>
        <p:spPr>
          <a:xfrm>
            <a:off x="144153" y="581766"/>
            <a:ext cx="230832" cy="257697"/>
          </a:xfrm>
          <a:prstGeom prst="rect">
            <a:avLst/>
          </a:prstGeom>
          <a:noFill/>
        </p:spPr>
        <p:txBody>
          <a:bodyPr wrap="none" lIns="0" tIns="0" rIns="0" bIns="0" rtlCol="0" anchor="ctr" anchorCtr="1">
            <a:noAutofit/>
          </a:bodyPr>
          <a:lstStyle/>
          <a:p>
            <a:r>
              <a:rPr lang="en-US" sz="2000" b="1" dirty="0" smtClean="0">
                <a:latin typeface="Segoe UI" panose="020B0502040204020203" pitchFamily="34" charset="0"/>
                <a:cs typeface="Segoe UI" panose="020B0502040204020203" pitchFamily="34" charset="0"/>
                <a:sym typeface="Webdings"/>
              </a:rPr>
              <a:t></a:t>
            </a:r>
            <a:endParaRPr lang="en-US" sz="2000" b="1" dirty="0">
              <a:latin typeface="Segoe UI" panose="020B0502040204020203" pitchFamily="34" charset="0"/>
              <a:cs typeface="Segoe UI" panose="020B0502040204020203" pitchFamily="34" charset="0"/>
            </a:endParaRPr>
          </a:p>
        </p:txBody>
      </p:sp>
      <p:sp>
        <p:nvSpPr>
          <p:cNvPr id="49" name="Oval 48">
            <a:hlinkClick r:id="rId12" action="ppaction://hlinksldjump"/>
          </p:cNvPr>
          <p:cNvSpPr/>
          <p:nvPr/>
        </p:nvSpPr>
        <p:spPr>
          <a:xfrm>
            <a:off x="76689" y="1030419"/>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pic>
        <p:nvPicPr>
          <p:cNvPr id="50" name="Picture 8">
            <a:hlinkClick r:id="rId12" action="ppaction://hlinksldjump"/>
          </p:cNvPr>
          <p:cNvPicPr>
            <a:picLocks noChangeAspect="1" noChangeArrowheads="1"/>
          </p:cNvPicPr>
          <p:nvPr/>
        </p:nvPicPr>
        <p:blipFill>
          <a:blip r:embed="rId13" cstate="screen">
            <a:extLst>
              <a:ext uri="{28A0092B-C50C-407E-A947-70E740481C1C}">
                <a14:useLocalDpi xmlns:a14="http://schemas.microsoft.com/office/drawing/2010/main"/>
              </a:ext>
            </a:extLst>
          </a:blip>
          <a:stretch>
            <a:fillRect/>
          </a:stretch>
        </p:blipFill>
        <p:spPr bwMode="auto">
          <a:xfrm>
            <a:off x="186083" y="1122592"/>
            <a:ext cx="146972" cy="181414"/>
          </a:xfrm>
          <a:prstGeom prst="rect">
            <a:avLst/>
          </a:prstGeom>
          <a:noFill/>
          <a:extLst>
            <a:ext uri="{909E8E84-426E-40DD-AFC4-6F175D3DCCD1}">
              <a14:hiddenFill xmlns:a14="http://schemas.microsoft.com/office/drawing/2010/main">
                <a:solidFill>
                  <a:srgbClr val="FFFFFF"/>
                </a:solidFill>
              </a14:hiddenFill>
            </a:ext>
          </a:extLst>
        </p:spPr>
      </p:pic>
      <p:sp>
        <p:nvSpPr>
          <p:cNvPr id="51" name="Oval 50">
            <a:hlinkClick r:id="rId14" action="ppaction://hlinksldjump"/>
          </p:cNvPr>
          <p:cNvSpPr/>
          <p:nvPr/>
        </p:nvSpPr>
        <p:spPr>
          <a:xfrm>
            <a:off x="76689" y="1481192"/>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pic>
        <p:nvPicPr>
          <p:cNvPr id="56" name="Picture 10">
            <a:hlinkClick r:id="rId14" action="ppaction://hlinksldjump"/>
          </p:cNvPr>
          <p:cNvPicPr>
            <a:picLocks noChangeAspect="1" noChangeArrowheads="1"/>
          </p:cNvPicPr>
          <p:nvPr/>
        </p:nvPicPr>
        <p:blipFill>
          <a:blip r:embed="rId15" cstate="screen">
            <a:extLst>
              <a:ext uri="{28A0092B-C50C-407E-A947-70E740481C1C}">
                <a14:useLocalDpi xmlns:a14="http://schemas.microsoft.com/office/drawing/2010/main"/>
              </a:ext>
            </a:extLst>
          </a:blip>
          <a:stretch>
            <a:fillRect/>
          </a:stretch>
        </p:blipFill>
        <p:spPr bwMode="auto">
          <a:xfrm>
            <a:off x="160512" y="1567677"/>
            <a:ext cx="192789" cy="192789"/>
          </a:xfrm>
          <a:prstGeom prst="rect">
            <a:avLst/>
          </a:prstGeom>
          <a:noFill/>
          <a:extLst>
            <a:ext uri="{909E8E84-426E-40DD-AFC4-6F175D3DCCD1}">
              <a14:hiddenFill xmlns:a14="http://schemas.microsoft.com/office/drawing/2010/main">
                <a:solidFill>
                  <a:srgbClr val="FFFFFF"/>
                </a:solidFill>
              </a14:hiddenFill>
            </a:ext>
          </a:extLst>
        </p:spPr>
      </p:pic>
      <p:sp>
        <p:nvSpPr>
          <p:cNvPr id="64" name="Rectangle 63"/>
          <p:cNvSpPr/>
          <p:nvPr/>
        </p:nvSpPr>
        <p:spPr>
          <a:xfrm>
            <a:off x="-1" y="262010"/>
            <a:ext cx="8887489"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70" name="Rectangle 69">
            <a:hlinkClick r:id="" action="ppaction://macro?name=Slide12.Muze3"/>
          </p:cNvPr>
          <p:cNvSpPr/>
          <p:nvPr/>
        </p:nvSpPr>
        <p:spPr>
          <a:xfrm>
            <a:off x="8630978" y="262010"/>
            <a:ext cx="256511" cy="246888"/>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75" name="TextBox 74"/>
          <p:cNvSpPr txBox="1"/>
          <p:nvPr/>
        </p:nvSpPr>
        <p:spPr>
          <a:xfrm>
            <a:off x="0" y="256558"/>
            <a:ext cx="4571999" cy="261594"/>
          </a:xfrm>
          <a:prstGeom prst="rect">
            <a:avLst/>
          </a:prstGeom>
          <a:noFill/>
        </p:spPr>
        <p:txBody>
          <a:bodyPr wrap="square" lIns="91425" tIns="45712" rIns="91425" bIns="45712" rtlCol="0">
            <a:spAutoFit/>
          </a:bodyPr>
          <a:lstStyle/>
          <a:p>
            <a:r>
              <a:rPr lang="en-US" sz="1100" i="1" dirty="0" smtClean="0">
                <a:solidFill>
                  <a:schemeClr val="bg1"/>
                </a:solidFill>
                <a:latin typeface="Segoe UI" pitchFamily="34" charset="0"/>
                <a:cs typeface="Segoe UI" pitchFamily="34" charset="0"/>
              </a:rPr>
              <a:t>MUZE</a:t>
            </a:r>
            <a:endParaRPr lang="en-US" sz="1100" i="1" dirty="0">
              <a:solidFill>
                <a:schemeClr val="bg1"/>
              </a:solidFill>
              <a:latin typeface="Segoe UI" pitchFamily="34" charset="0"/>
              <a:cs typeface="Segoe UI" pitchFamily="34" charset="0"/>
            </a:endParaRPr>
          </a:p>
        </p:txBody>
      </p:sp>
      <p:sp>
        <p:nvSpPr>
          <p:cNvPr id="47" name="Rectangle 46">
            <a:hlinkClick r:id="" action="ppaction://macro?name=Slide12.MuzeClose"/>
          </p:cNvPr>
          <p:cNvSpPr/>
          <p:nvPr/>
        </p:nvSpPr>
        <p:spPr>
          <a:xfrm>
            <a:off x="8887489" y="262010"/>
            <a:ext cx="256511"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48" name="Rectangle 47"/>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8" name="Rectangle 67"/>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9" name="Rectangle 78">
            <a:hlinkClick r:id="rId16"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 name="Rectangle 80">
            <a:hlinkClick r:id="rId17"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2" name="Rectangle 81">
            <a:hlinkClick r:id="rId18"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4" name="Rectangle 83">
            <a:hlinkClick r:id="rId19"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5" name="Rounded Rectangle 84">
            <a:hlinkClick r:id="rId17"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88" name="Rectangle 87">
            <a:hlinkClick r:id="rId19" action="ppaction://hlinksldjump"/>
          </p:cNvPr>
          <p:cNvSpPr/>
          <p:nvPr/>
        </p:nvSpPr>
        <p:spPr>
          <a:xfrm>
            <a:off x="1193936"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9"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90" name="Picture 89">
            <a:hlinkClick r:id="rId19" action="ppaction://hlinksldjump"/>
          </p:cNvPr>
          <p:cNvPicPr>
            <a:picLocks noChangeAspect="1"/>
          </p:cNvPicPr>
          <p:nvPr/>
        </p:nvPicPr>
        <p:blipFill>
          <a:blip r:embed="rId20"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95" name="Picture 2">
            <a:hlinkClick r:id="rId16" action="ppaction://hlinksldjump"/>
          </p:cNvPr>
          <p:cNvPicPr>
            <a:picLocks noChangeAspect="1" noChangeArrowheads="1"/>
          </p:cNvPicPr>
          <p:nvPr/>
        </p:nvPicPr>
        <p:blipFill>
          <a:blip r:embed="rId21"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96" name="Picture 95">
            <a:hlinkClick r:id="rId18" action="ppaction://hlinksldjump"/>
          </p:cNvPr>
          <p:cNvPicPr>
            <a:picLocks noChangeAspect="1"/>
          </p:cNvPicPr>
          <p:nvPr/>
        </p:nvPicPr>
        <p:blipFill>
          <a:blip r:embed="rId22"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97" name="Picture 96">
            <a:hlinkClick r:id="rId19" action="ppaction://hlinksldjump"/>
          </p:cNvPr>
          <p:cNvPicPr>
            <a:picLocks noChangeAspect="1"/>
          </p:cNvPicPr>
          <p:nvPr/>
        </p:nvPicPr>
        <p:blipFill>
          <a:blip r:embed="rId23"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Tree>
    <p:extLst>
      <p:ext uri="{BB962C8B-B14F-4D97-AF65-F5344CB8AC3E}">
        <p14:creationId xmlns:p14="http://schemas.microsoft.com/office/powerpoint/2010/main" val="295881597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220124" fill="hold"/>
                                        <p:tgtEl>
                                          <p:spTgt spid="52233"/>
                                        </p:tgtEl>
                                      </p:cBhvr>
                                    </p:cmd>
                                  </p:childTnLst>
                                </p:cTn>
                              </p:par>
                              <p:par>
                                <p:cTn id="7" presetID="10" presetClass="entr" presetSubtype="0" fill="hold" grpId="2" nodeType="withEffect">
                                  <p:stCondLst>
                                    <p:cond delay="3000"/>
                                  </p:stCondLst>
                                  <p:childTnLst>
                                    <p:set>
                                      <p:cBhvr>
                                        <p:cTn id="8" dur="1" fill="hold">
                                          <p:stCondLst>
                                            <p:cond delay="0"/>
                                          </p:stCondLst>
                                        </p:cTn>
                                        <p:tgtEl>
                                          <p:spTgt spid="53"/>
                                        </p:tgtEl>
                                        <p:attrNameLst>
                                          <p:attrName>style.visibility</p:attrName>
                                        </p:attrNameLst>
                                      </p:cBhvr>
                                      <p:to>
                                        <p:strVal val="visible"/>
                                      </p:to>
                                    </p:set>
                                    <p:animEffect transition="in" filter="fade">
                                      <p:cBhvr>
                                        <p:cTn id="9" dur="500"/>
                                        <p:tgtEl>
                                          <p:spTgt spid="53"/>
                                        </p:tgtEl>
                                      </p:cBhvr>
                                    </p:animEffect>
                                  </p:childTnLst>
                                </p:cTn>
                              </p:par>
                              <p:par>
                                <p:cTn id="10" presetID="10" presetClass="entr" presetSubtype="0" fill="hold" grpId="2" nodeType="withEffect">
                                  <p:stCondLst>
                                    <p:cond delay="3000"/>
                                  </p:stCondLst>
                                  <p:childTnLst>
                                    <p:set>
                                      <p:cBhvr>
                                        <p:cTn id="11" dur="1" fill="hold">
                                          <p:stCondLst>
                                            <p:cond delay="0"/>
                                          </p:stCondLst>
                                        </p:cTn>
                                        <p:tgtEl>
                                          <p:spTgt spid="54"/>
                                        </p:tgtEl>
                                        <p:attrNameLst>
                                          <p:attrName>style.visibility</p:attrName>
                                        </p:attrNameLst>
                                      </p:cBhvr>
                                      <p:to>
                                        <p:strVal val="visible"/>
                                      </p:to>
                                    </p:set>
                                    <p:animEffect transition="in" filter="fade">
                                      <p:cBhvr>
                                        <p:cTn id="12" dur="500"/>
                                        <p:tgtEl>
                                          <p:spTgt spid="54"/>
                                        </p:tgtEl>
                                      </p:cBhvr>
                                    </p:animEffect>
                                  </p:childTnLst>
                                </p:cTn>
                              </p:par>
                              <p:par>
                                <p:cTn id="13" presetID="10" presetClass="entr" presetSubtype="0" fill="hold" grpId="2" nodeType="withEffect">
                                  <p:stCondLst>
                                    <p:cond delay="3000"/>
                                  </p:stCondLst>
                                  <p:childTnLst>
                                    <p:set>
                                      <p:cBhvr>
                                        <p:cTn id="14" dur="1" fill="hold">
                                          <p:stCondLst>
                                            <p:cond delay="0"/>
                                          </p:stCondLst>
                                        </p:cTn>
                                        <p:tgtEl>
                                          <p:spTgt spid="55"/>
                                        </p:tgtEl>
                                        <p:attrNameLst>
                                          <p:attrName>style.visibility</p:attrName>
                                        </p:attrNameLst>
                                      </p:cBhvr>
                                      <p:to>
                                        <p:strVal val="visible"/>
                                      </p:to>
                                    </p:set>
                                    <p:animEffect transition="in" filter="fade">
                                      <p:cBhvr>
                                        <p:cTn id="15" dur="500"/>
                                        <p:tgtEl>
                                          <p:spTgt spid="55"/>
                                        </p:tgtEl>
                                      </p:cBhvr>
                                    </p:animEffect>
                                  </p:childTnLst>
                                </p:cTn>
                              </p:par>
                              <p:par>
                                <p:cTn id="16" presetID="10" presetClass="entr" presetSubtype="0" fill="hold" grpId="2" nodeType="withEffect">
                                  <p:stCondLst>
                                    <p:cond delay="3000"/>
                                  </p:stCondLst>
                                  <p:childTnLst>
                                    <p:set>
                                      <p:cBhvr>
                                        <p:cTn id="17" dur="1" fill="hold">
                                          <p:stCondLst>
                                            <p:cond delay="0"/>
                                          </p:stCondLst>
                                        </p:cTn>
                                        <p:tgtEl>
                                          <p:spTgt spid="83"/>
                                        </p:tgtEl>
                                        <p:attrNameLst>
                                          <p:attrName>style.visibility</p:attrName>
                                        </p:attrNameLst>
                                      </p:cBhvr>
                                      <p:to>
                                        <p:strVal val="visible"/>
                                      </p:to>
                                    </p:set>
                                    <p:animEffect transition="in" filter="fade">
                                      <p:cBhvr>
                                        <p:cTn id="18" dur="500"/>
                                        <p:tgtEl>
                                          <p:spTgt spid="83"/>
                                        </p:tgtEl>
                                      </p:cBhvr>
                                    </p:animEffect>
                                  </p:childTnLst>
                                </p:cTn>
                              </p:par>
                              <p:par>
                                <p:cTn id="19" presetID="26" presetClass="emph" presetSubtype="0" repeatCount="indefinite" fill="hold" grpId="0" nodeType="withEffect">
                                  <p:stCondLst>
                                    <p:cond delay="900"/>
                                  </p:stCondLst>
                                  <p:childTnLst>
                                    <p:animEffect transition="out" filter="fade">
                                      <p:cBhvr>
                                        <p:cTn id="20" dur="2000" tmFilter="0, 0; .2, .5; .8, .5; 1, 0"/>
                                        <p:tgtEl>
                                          <p:spTgt spid="53"/>
                                        </p:tgtEl>
                                      </p:cBhvr>
                                    </p:animEffect>
                                    <p:animScale>
                                      <p:cBhvr>
                                        <p:cTn id="21" dur="1000" autoRev="1" fill="hold"/>
                                        <p:tgtEl>
                                          <p:spTgt spid="53"/>
                                        </p:tgtEl>
                                      </p:cBhvr>
                                      <p:by x="105000" y="105000"/>
                                    </p:animScale>
                                  </p:childTnLst>
                                </p:cTn>
                              </p:par>
                              <p:par>
                                <p:cTn id="22" presetID="26" presetClass="emph" presetSubtype="0" repeatCount="indefinite" fill="hold" grpId="0" nodeType="withEffect">
                                  <p:stCondLst>
                                    <p:cond delay="400"/>
                                  </p:stCondLst>
                                  <p:childTnLst>
                                    <p:animEffect transition="out" filter="fade">
                                      <p:cBhvr>
                                        <p:cTn id="23" dur="2000" tmFilter="0, 0; .2, .5; .8, .5; 1, 0"/>
                                        <p:tgtEl>
                                          <p:spTgt spid="54"/>
                                        </p:tgtEl>
                                      </p:cBhvr>
                                    </p:animEffect>
                                    <p:animScale>
                                      <p:cBhvr>
                                        <p:cTn id="24" dur="1000" autoRev="1" fill="hold"/>
                                        <p:tgtEl>
                                          <p:spTgt spid="54"/>
                                        </p:tgtEl>
                                      </p:cBhvr>
                                      <p:by x="105000" y="105000"/>
                                    </p:animScale>
                                  </p:childTnLst>
                                </p:cTn>
                              </p:par>
                              <p:par>
                                <p:cTn id="25" presetID="26" presetClass="emph" presetSubtype="0" repeatCount="indefinite" fill="hold" grpId="0" nodeType="withEffect">
                                  <p:stCondLst>
                                    <p:cond delay="1400"/>
                                  </p:stCondLst>
                                  <p:childTnLst>
                                    <p:animEffect transition="out" filter="fade">
                                      <p:cBhvr>
                                        <p:cTn id="26" dur="2000" tmFilter="0, 0; .2, .5; .8, .5; 1, 0"/>
                                        <p:tgtEl>
                                          <p:spTgt spid="55"/>
                                        </p:tgtEl>
                                      </p:cBhvr>
                                    </p:animEffect>
                                    <p:animScale>
                                      <p:cBhvr>
                                        <p:cTn id="27" dur="1000" autoRev="1" fill="hold"/>
                                        <p:tgtEl>
                                          <p:spTgt spid="55"/>
                                        </p:tgtEl>
                                      </p:cBhvr>
                                      <p:by x="105000" y="105000"/>
                                    </p:animScale>
                                  </p:childTnLst>
                                </p:cTn>
                              </p:par>
                              <p:par>
                                <p:cTn id="28" presetID="26" presetClass="emph" presetSubtype="0" repeatCount="indefinite" fill="hold" grpId="0" nodeType="withEffect">
                                  <p:stCondLst>
                                    <p:cond delay="1400"/>
                                  </p:stCondLst>
                                  <p:childTnLst>
                                    <p:animEffect transition="out" filter="fade">
                                      <p:cBhvr>
                                        <p:cTn id="29" dur="2000" tmFilter="0, 0; .2, .5; .8, .5; 1, 0"/>
                                        <p:tgtEl>
                                          <p:spTgt spid="83"/>
                                        </p:tgtEl>
                                      </p:cBhvr>
                                    </p:animEffect>
                                    <p:animScale>
                                      <p:cBhvr>
                                        <p:cTn id="30" dur="1000" autoRev="1" fill="hold"/>
                                        <p:tgtEl>
                                          <p:spTgt spid="83"/>
                                        </p:tgtEl>
                                      </p:cBhvr>
                                      <p:by x="105000" y="105000"/>
                                    </p:animScale>
                                  </p:childTnLst>
                                </p:cTn>
                              </p:par>
                              <p:par>
                                <p:cTn id="31" presetID="0" presetClass="path" presetSubtype="0" repeatCount="indefinite" fill="hold" grpId="1" nodeType="withEffect">
                                  <p:stCondLst>
                                    <p:cond delay="0"/>
                                  </p:stCondLst>
                                  <p:childTnLst>
                                    <p:animMotion origin="layout" path="M 0 0 C 0.00139 -0.01019 0.00278 -0.01945 0.00607 -0.02841 C 0.00746 -0.0386 0.00903 -0.04262 0.01337 -0.05003 C 0.01562 -0.06238 0.02361 -0.0701 0.03038 -0.07381 C 0.03281 -0.07504 0.03784 -0.07813 0.03784 -0.07813 C 0.04201 -0.08307 0.04514 -0.08493 0.05 -0.08678 C 0.06701 -0.08523 0.08021 -0.08153 0.09635 -0.07813 C 0.11944 -0.07906 0.14253 -0.07906 0.1658 -0.08029 C 0.1809 -0.08153 0.19548 -0.09759 0.2085 -0.11056 C 0.21423 -0.11643 0.21666 -0.12662 0.22291 -0.13032 C 0.22968 -0.14607 0.23819 -0.15843 0.24375 -0.17572 C 0.24479 -0.1785 0.24531 -0.18159 0.24635 -0.18437 C 0.24791 -0.18869 0.25121 -0.19734 0.25121 -0.19734 C 0.2526 -0.20661 0.25521 -0.21247 0.25729 -0.22143 C 0.25903 -0.22946 0.25989 -0.23718 0.26215 -0.24521 C 0.26371 -0.26683 0.26493 -0.28906 0.26093 -0.31037 C 0.2585 -0.34095 0.25139 -0.36967 0.24149 -0.39499 C 0.23628 -0.40766 0.23507 -0.41476 0.22795 -0.42094 C 0.2217 -0.43761 0.21076 -0.44997 0.20121 -0.45985 C 0.19896 -0.46201 0.19479 -0.46263 0.19271 -0.46417 C 0.17413 -0.47776 0.18958 -0.46942 0.17795 -0.47529 C 0.17274 -0.48147 0.16684 -0.48116 0.16093 -0.48394 C 0.08993 -0.48178 0.10903 -0.48641 0.0743 -0.47745 C 0.06875 -0.47405 0.06284 -0.47436 0.05729 -0.47066 C 0.04184 -0.46016 0.06146 -0.47189 0.04878 -0.46201 C 0.03316 -0.44966 0.05 -0.46757 0.03403 -0.44904 C 0.03298 -0.4478 0.03159 -0.4478 0.03038 -0.44688 C 0.02864 -0.44564 0.02691 -0.44441 0.02552 -0.44255 C 0.02413 -0.4407 0.02326 -0.43792 0.02187 -0.43607 C 0.01458 -0.4268 0.00677 -0.42094 0 -0.41013 C -0.00469 -0.40271 -0.00955 -0.39283 -0.01354 -0.38388 C -0.01528 -0.37986 -0.01597 -0.37368 -0.01841 -0.3709 C -0.02709 -0.36071 -0.03282 -0.34743 -0.04028 -0.33415 C -0.04844 -0.31964 -0.05851 -0.31037 -0.06858 -0.29956 C -0.07917 -0.28783 -0.07188 -0.29277 -0.07934 -0.28845 C -0.08403 -0.28011 -0.08959 -0.27887 -0.09514 -0.27331 C -0.10261 -0.26559 -0.11042 -0.26343 -0.11841 -0.25818 C -0.13125 -0.24953 -0.14375 -0.2449 -0.15729 -0.24089 C -0.16493 -0.23872 -0.17292 -0.23131 -0.18056 -0.22791 C -0.19375 -0.22205 -0.1783 -0.22575 -0.18907 -0.21927 C -0.19948 -0.21309 -0.19341 -0.22174 -0.20365 -0.21278 C -0.22674 -0.1924 -0.25226 -0.1748 -0.26841 -0.13681 C -0.27032 -0.12662 -0.27448 -0.11828 -0.27691 -0.1084 C -0.28143 -0.09048 -0.28212 -0.06917 -0.2842 -0.05003 C -0.28386 -0.03181 -0.28368 -0.0142 -0.28299 0.00433 C -0.28195 0.03428 -0.27344 0.06455 -0.26597 0.09111 C -0.26233 0.10408 -0.26077 0.11489 -0.25608 0.12786 C -0.25452 0.13218 -0.25278 0.13651 -0.25122 0.14083 C -0.25035 0.14299 -0.24879 0.14732 -0.24879 0.14732 C -0.24636 0.16091 -0.24202 0.17017 -0.23542 0.17758 C -0.23056 0.19086 -0.21285 0.21526 -0.20486 0.22329 C -0.19132 0.23719 -0.21407 0.20939 -0.19636 0.22947 C -0.18368 0.24429 -0.19288 0.23966 -0.17934 0.24306 C -0.08941 0.29648 0.07864 0.2727 0.13507 0.27332 C 0.14878 0.28104 0.16406 0.2832 0.17795 0.28845 C 0.19896 0.29648 0.21892 0.31038 0.24028 0.31656 C 0.246 0.31995 0.25121 0.3215 0.25729 0.32304 C 0.26406 0.32706 0.27083 0.32768 0.27795 0.32984 C 0.28958 0.33323 0.30139 0.33941 0.31337 0.3425 C 0.32587 0.34219 0.35364 0.34806 0.37187 0.33848 C 0.37986 0.33416 0.38611 0.32551 0.39392 0.32088 C 0.39705 0.31903 0.40364 0.31656 0.40364 0.31656 C 0.41076 0.3039 0.42031 0.29494 0.42916 0.28598 C 0.43889 0.27672 0.44774 0.26406 0.45729 0.25386 C 0.46146 0.24275 0.46718 0.23379 0.47187 0.22329 C 0.47847 0.20816 0.48298 0.19086 0.48906 0.17573 C 0.49201 0.15967 0.49028 0.16677 0.49392 0.15411 C 0.49774 0.12601 0.50052 0.0979 0.50364 0.06949 C 0.50312 0.04478 0.50486 0.01915 0.50121 -0.00463 C 0.49896 -0.01884 0.49271 -0.04539 0.48784 -0.05898 C 0.48593 -0.06392 0.48316 -0.06856 0.48159 -0.07381 C 0.47587 -0.0945 0.46927 -0.11334 0.46215 -0.13249 C 0.45538 -0.15102 0.44653 -0.17263 0.43403 -0.17788 C 0.42639 -0.18808 0.41927 -0.19672 0.40972 -0.1995 C 0.40451 -0.20568 0.4 -0.20846 0.39392 -0.21062 C 0.3743 -0.23162 0.3493 -0.2415 0.32673 -0.24737 C 0.30972 -0.25756 0.28854 -0.26158 0.27066 -0.26683 C 0.25521 -0.27146 0.2401 -0.27887 0.22413 -0.28196 C 0.20069 -0.28134 0.17725 -0.28103 0.15364 -0.2798 C 0.13281 -0.27856 0.11302 -0.26652 0.09271 -0.26034 C 0.08159 -0.25046 0.09548 -0.26158 0.07916 -0.25386 C 0.07031 -0.24953 0.0618 -0.2415 0.05364 -0.2344 C 0.04965 -0.231 0.04948 -0.23316 0.04514 -0.23008 C 0.03264 -0.22112 0.02534 -0.20784 0.01458 -0.19518 C 0.01111 -0.18591 0.00955 -0.18283 0.00729 -0.17356 C 0.00538 -0.16584 0.00503 -0.15905 0.00243 -0.15225 C 0.00121 -0.14329 -0.00052 -0.13835 -0.00243 -0.13032 C -0.00521 -0.11921 -0.00556 -0.10747 -0.00729 -0.09543 C -0.00643 -0.05991 -0.00764 -0.06176 -0.00486 -0.03953 C -0.00365 -0.02903 -0.00452 -0.01729 -0.00122 -0.00895 C 0.00156 -0.00123 0.00225 -0.00432 0 0 Z " pathEditMode="relative" ptsTypes="fffffffffffffffffffffffffffffffffffffffffffffffffffffffffffffffffffffffffffffffffffffffffff">
                                      <p:cBhvr>
                                        <p:cTn id="32" dur="20000" fill="hold"/>
                                        <p:tgtEl>
                                          <p:spTgt spid="53"/>
                                        </p:tgtEl>
                                        <p:attrNameLst>
                                          <p:attrName>ppt_x</p:attrName>
                                          <p:attrName>ppt_y</p:attrName>
                                        </p:attrNameLst>
                                      </p:cBhvr>
                                    </p:animMotion>
                                  </p:childTnLst>
                                </p:cTn>
                              </p:par>
                              <p:par>
                                <p:cTn id="33" presetID="0" presetClass="path" presetSubtype="0" repeatCount="indefinite" fill="hold" grpId="1" nodeType="withEffect">
                                  <p:stCondLst>
                                    <p:cond delay="0"/>
                                  </p:stCondLst>
                                  <p:childTnLst>
                                    <p:animMotion origin="layout" path="M 0 0 C 0.02101 0.00278 0.0415 0.01235 0.06233 0.0176 C 0.07483 0.02501 0.08837 0.02686 0.10139 0.02841 C 0.11146 0.03304 0.12257 0.03428 0.13299 0.03706 C 0.13976 0.03891 0.15365 0.04138 0.15365 0.04138 C 0.16719 0.04725 0.18264 0.05003 0.19636 0.05219 C 0.20938 0.05991 0.22327 0.06392 0.23646 0.06732 C 0.24479 0.07195 0.25382 0.07412 0.26233 0.07597 C 0.2724 0.08184 0.26702 0.07967 0.27813 0.08245 C 0.28455 0.08616 0.29132 0.0877 0.29775 0.0911 C 0.3066 0.09604 0.29584 0.09048 0.30504 0.0979 C 0.30729 0.09975 0.3099 0.10098 0.31216 0.10222 C 0.31372 0.10284 0.31563 0.10315 0.31719 0.10438 C 0.32309 0.10871 0.32795 0.11581 0.3342 0.11951 C 0.34427 0.1331 0.35573 0.14113 0.36598 0.1541 C 0.37466 0.16522 0.38195 0.18097 0.39028 0.19333 C 0.39983 0.20753 0.4125 0.22205 0.41962 0.24089 C 0.42396 0.25324 0.42813 0.2659 0.43299 0.27795 C 0.43577 0.30481 0.44479 0.33045 0.45 0.35577 C 0.45226 0.36535 0.45625 0.38418 0.45625 0.38418 C 0.45816 0.40426 0.46007 0.42464 0.46216 0.44472 C 0.46198 0.47158 0.46181 0.49814 0.46094 0.52501 C 0.46077 0.53706 0.45729 0.54879 0.45504 0.55991 C 0.44966 0.5874 0.44254 0.61303 0.43664 0.64021 C 0.42535 0.69116 0.41441 0.73965 0.39514 0.7832 C 0.39202 0.7903 0.39011 0.79895 0.38646 0.80512 C 0.38473 0.80821 0.38247 0.80914 0.38056 0.81161 C 0.37327 0.8218 0.36719 0.83662 0.35973 0.8462 C 0.35139 0.8567 0.34167 0.86318 0.33299 0.87214 C 0.29983 0.90549 0.26493 0.92742 0.22813 0.94379 C 0.22257 0.94626 0.21771 0.94997 0.21233 0.95244 C 0.20261 0.95707 0.18299 0.96541 0.18299 0.96541 C 0.0408 0.96448 -0.09062 0.98332 -0.22673 0.95892 C -0.24253 0.95274 -0.2585 0.94842 -0.2743 0.94379 C -0.29236 0.93854 -0.31007 0.92927 -0.32795 0.92217 C -0.33489 0.91939 -0.34184 0.91568 -0.34878 0.91352 C -0.35503 0.91167 -0.36823 0.9092 -0.36823 0.9092 C -0.38246 0.9021 -0.3967 0.89808 -0.41111 0.8916 C -0.42812 0.88357 -0.44375 0.86658 -0.46093 0.85917 C -0.46909 0.84805 -0.47708 0.84373 -0.48646 0.83755 C -0.49496 0.83199 -0.50277 0.82304 -0.51111 0.81593 C -0.51788 0.80976 -0.52569 0.8079 -0.53281 0.80265 C -0.53767 0.79895 -0.54166 0.79277 -0.54618 0.78968 C -0.56076 0.7798 -0.54375 0.79617 -0.55833 0.7832 C -0.56336 0.77887 -0.56788 0.77331 -0.57309 0.77022 C -0.58021 0.75756 -0.59062 0.74984 -0.59861 0.7378 C -0.60034 0.73502 -0.60173 0.73162 -0.60347 0.72915 C -0.60625 0.72514 -0.61215 0.71834 -0.61215 0.71834 C -0.61458 0.70444 -0.62083 0.69302 -0.62552 0.68128 C -0.62986 0.67016 -0.63229 0.65781 -0.63646 0.64669 C -0.63836 0.63372 -0.63941 0.62044 -0.64132 0.60747 C -0.64062 0.53459 -0.64427 0.49783 -0.63646 0.44039 C -0.63541 0.41908 -0.63298 0.40241 -0.63038 0.38202 C -0.62725 0.3567 -0.62656 0.3323 -0.61823 0.31037 C -0.61684 0.3008 -0.61389 0.29308 -0.61093 0.28443 C -0.60937 0.28011 -0.6059 0.27146 -0.6059 0.27146 C -0.60416 0.26189 -0.60104 0.25694 -0.59739 0.24953 C -0.59027 0.23471 -0.58142 0.21896 -0.57187 0.20846 C -0.57031 0.20661 -0.5684 0.20599 -0.56701 0.20413 C -0.56423 0.20043 -0.56198 0.19549 -0.55955 0.19116 C -0.55798 0.18838 -0.54965 0.18283 -0.54739 0.18005 C -0.54618 0.17819 -0.54514 0.1751 -0.54375 0.17356 C -0.54271 0.17232 -0.54132 0.17232 -0.5401 0.1714 C -0.53836 0.17016 -0.53663 0.16893 -0.53524 0.16707 C -0.53385 0.16522 -0.53316 0.16213 -0.53177 0.16059 C -0.52899 0.1575 -0.52569 0.15688 -0.52326 0.1541 C -0.5033 0.13218 -0.48368 0.11179 -0.46215 0.09573 C -0.44982 0.08647 -0.43385 0.08369 -0.42066 0.08029 C -0.40521 0.07103 -0.38784 0.07288 -0.37205 0.07165 C -0.3625 0.06948 -0.35451 0.06485 -0.34514 0.063 C -0.33593 0.05775 -0.32517 0.05466 -0.3158 0.05219 C -0.30798 0.04756 -0.29948 0.04663 -0.29132 0.04354 C -0.27725 0.03798 -0.26319 0.02686 -0.24861 0.02625 C -0.2118 0.02501 -0.17465 0.0247 -0.13784 0.02409 C -0.11371 0.02007 -0.0908 0.01081 -0.06718 0.00463 C -0.06007 -0.00031 -0.05156 -0.00155 -0.04392 -0.00433 C 0.00816 -0.00217 0.0224 -0.00803 0 0 Z " pathEditMode="relative" ptsTypes="fffffffffffffffffffffffffffffffffffffffffffffffffffffffffffffffffffffffffffff">
                                      <p:cBhvr>
                                        <p:cTn id="34" dur="20000" fill="hold"/>
                                        <p:tgtEl>
                                          <p:spTgt spid="54"/>
                                        </p:tgtEl>
                                        <p:attrNameLst>
                                          <p:attrName>ppt_x</p:attrName>
                                          <p:attrName>ppt_y</p:attrName>
                                        </p:attrNameLst>
                                      </p:cBhvr>
                                    </p:animMotion>
                                  </p:childTnLst>
                                </p:cTn>
                              </p:par>
                              <p:par>
                                <p:cTn id="35" presetID="0" presetClass="path" presetSubtype="0" repeatCount="indefinite" fill="hold" grpId="1" nodeType="withEffect">
                                  <p:stCondLst>
                                    <p:cond delay="0"/>
                                  </p:stCondLst>
                                  <p:childTnLst>
                                    <p:animMotion origin="layout" path="M 0 0 C -0.00087 -0.01606 -0.00087 -0.03366 -0.00608 -0.04756 C -0.00851 -0.06454 -0.01059 -0.06701 -0.01354 -0.08246 C -0.01927 -0.11334 -0.02639 -0.14206 -0.03664 -0.16924 C -0.03733 -0.17109 -0.03733 -0.17356 -0.03785 -0.17572 C -0.04184 -0.18993 -0.0474 -0.20568 -0.05486 -0.21464 C -0.06042 -0.22946 -0.05764 -0.22421 -0.06233 -0.23193 C -0.06598 -0.24459 -0.07118 -0.25664 -0.07691 -0.26683 C -0.07917 -0.27918 -0.07639 -0.26776 -0.08177 -0.2798 C -0.09063 -0.29987 -0.1007 -0.32335 -0.11476 -0.33168 C -0.12066 -0.34249 -0.12466 -0.35176 -0.12934 -0.36442 C -0.13212 -0.37183 -0.13733 -0.37461 -0.1415 -0.37955 C -0.15052 -0.39036 -0.14254 -0.38141 -0.15 -0.39252 C -0.15539 -0.40055 -0.1691 -0.41445 -0.1757 -0.41847 C -0.17986 -0.4265 -0.18611 -0.43051 -0.1915 -0.43607 C -0.19844 -0.44317 -0.20573 -0.45213 -0.21354 -0.45553 C -0.22518 -0.46603 -0.23959 -0.47684 -0.25243 -0.48147 C -0.26997 -0.49691 -0.28854 -0.50741 -0.30608 -0.52285 C -0.3099 -0.52625 -0.31441 -0.52625 -0.31841 -0.52934 C -0.33073 -0.53891 -0.3441 -0.55281 -0.35729 -0.55744 C -0.36841 -0.56701 -0.38073 -0.56948 -0.39271 -0.57257 C -0.40539 -0.57999 -0.41979 -0.58276 -0.43299 -0.58554 C -0.52084 -0.58493 -0.62327 -0.66368 -0.69636 -0.5769 C -0.69497 -0.56948 -0.69601 -0.56856 -0.69028 -0.56825 C -0.67084 -0.56701 -0.65122 -0.56671 -0.63177 -0.56609 C -0.61563 -0.56146 -0.60052 -0.55713 -0.5842 -0.55528 C -0.57379 -0.5491 -0.57952 -0.55157 -0.56719 -0.54879 C -0.50695 -0.55003 -0.45851 -0.55404 -0.40122 -0.55744 C -0.35625 -0.57751 -0.31927 -0.5735 -0.26962 -0.57474 C -0.24219 -0.58462 -0.21441 -0.59697 -0.18664 -0.60315 C -0.10868 -0.60191 -0.09098 -0.60778 -0.03785 -0.59419 C -0.02118 -0.58431 -0.00243 -0.58709 0.01458 -0.5769 C 0.02031 -0.5735 0.0276 -0.57412 0.03281 -0.56825 C 0.03524 -0.56547 0.04027 -0.5596 0.04027 -0.5596 C 0.04271 -0.54663 0.04218 -0.53397 0.03767 -0.52285 C 0.03507 -0.50926 0.03055 -0.50679 0.0243 -0.49876 C 0.01198 -0.48301 -0.0066 -0.479 -0.02084 -0.47066 C -0.03039 -0.4651 -0.03889 -0.45614 -0.04879 -0.45336 C -0.05643 -0.44657 -0.06372 -0.43978 -0.07205 -0.43607 C -0.079 -0.42773 -0.08768 -0.42495 -0.09514 -0.41847 C -0.10868 -0.40642 -0.12361 -0.39839 -0.13785 -0.3882 C -0.15643 -0.37492 -0.17483 -0.35948 -0.19393 -0.34929 C -0.20764 -0.34188 -0.21997 -0.33168 -0.2342 -0.32736 C -0.23629 -0.32582 -0.2382 -0.32396 -0.24028 -0.32304 C -0.24271 -0.3218 -0.24532 -0.32211 -0.24757 -0.32087 C -0.24896 -0.31995 -0.24983 -0.31779 -0.25122 -0.31655 C -0.26077 -0.3079 -0.27587 -0.30142 -0.28664 -0.29926 C -0.29549 -0.2974 -0.29636 -0.29802 -0.30365 -0.29493 C -0.31302 -0.29123 -0.32223 -0.28659 -0.33177 -0.28412 C -0.3415 -0.27826 -0.35104 -0.27733 -0.36111 -0.27331 C -0.37188 -0.26899 -0.38143 -0.26436 -0.39271 -0.26251 C -0.40243 -0.25664 -0.41216 -0.25571 -0.42205 -0.2517 C -0.42986 -0.24861 -0.4375 -0.24459 -0.44514 -0.24058 C -0.45226 -0.23687 -0.44532 -0.24027 -0.45243 -0.23409 C -0.45556 -0.23131 -0.4592 -0.23131 -0.46233 -0.22977 C -0.47761 -0.22236 -0.46198 -0.22946 -0.4757 -0.21896 C -0.49167 -0.20692 -0.51007 -0.20197 -0.52691 -0.19518 C -0.53629 -0.19147 -0.54393 -0.18468 -0.55365 -0.18221 C -0.57205 -0.16584 -0.59219 -0.15503 -0.61111 -0.14083 C -0.61545 -0.13774 -0.62032 -0.13619 -0.62448 -0.13218 C -0.62952 -0.12724 -0.63438 -0.12044 -0.63907 -0.11488 C -0.64011 -0.11365 -0.6415 -0.11365 -0.64271 -0.11272 C -0.64445 -0.11149 -0.64618 -0.11025 -0.64757 -0.1084 C -0.65556 -0.09821 -0.64705 -0.10438 -0.65486 -0.09975 C -0.65608 -0.09759 -0.65712 -0.09512 -0.65851 -0.09327 C -0.66094 -0.09018 -0.66598 -0.08462 -0.66598 -0.08462 C -0.66754 -0.07659 -0.66997 -0.0701 -0.67205 -0.06269 C -0.67518 -0.0349 -0.66684 -0.00926 -0.65122 -0.00216 C -0.64462 0.00556 -0.63716 0.0068 -0.62934 0.00865 C -0.58924 0.03243 -0.54479 0.01174 -0.50243 0.01081 C -0.33993 -0.06146 -0.16754 0.00062 0 0 Z " pathEditMode="relative" ptsTypes="fffffffffffffffffffffffffffffffffffffffffffffffffffffffffffffffffffffff">
                                      <p:cBhvr>
                                        <p:cTn id="36" dur="20000" fill="hold"/>
                                        <p:tgtEl>
                                          <p:spTgt spid="55"/>
                                        </p:tgtEl>
                                        <p:attrNameLst>
                                          <p:attrName>ppt_x</p:attrName>
                                          <p:attrName>ppt_y</p:attrName>
                                        </p:attrNameLst>
                                      </p:cBhvr>
                                    </p:animMotion>
                                  </p:childTnLst>
                                </p:cTn>
                              </p:par>
                              <p:par>
                                <p:cTn id="37" presetID="0" presetClass="path" presetSubtype="0" repeatCount="indefinite" fill="hold" grpId="1" nodeType="withEffect">
                                  <p:stCondLst>
                                    <p:cond delay="0"/>
                                  </p:stCondLst>
                                  <p:childTnLst>
                                    <p:animMotion origin="layout" path="M 0 0 C 0.0092 0.00278 0.02187 0.00525 0.03055 0.01297 C 0.03541 0.0173 0.04027 0.02162 0.04513 0.02594 C 0.04947 0.02996 0.05138 0.03613 0.05607 0.03891 C 0.05816 0.04169 0.06302 0.04756 0.06458 0.05188 C 0.0677 0.06053 0.06631 0.06331 0.07309 0.06733 C 0.07725 0.07412 0.08142 0.07937 0.08663 0.08246 C 0.09149 0.09111 0.09583 0.09141 0.10243 0.09543 C 0.11458 0.10253 0.1276 0.10562 0.14027 0.1084 C 0.15 0.11427 0.13993 0.10871 0.16093 0.11272 C 0.16666 0.11365 0.17239 0.11767 0.17812 0.11921 C 0.18506 0.12322 0.19496 0.12261 0.20121 0.13002 C 0.2052 0.13465 0.21458 0.13867 0.21458 0.13867 C 0.21579 0.14021 0.21684 0.14175 0.21822 0.14299 C 0.21944 0.14392 0.22083 0.14392 0.22187 0.14515 C 0.2309 0.15503 0.23888 0.16893 0.24756 0.18005 C 0.25625 0.19086 0.24913 0.18129 0.25607 0.19518 C 0.25833 0.19982 0.26336 0.20815 0.26336 0.20815 C 0.26545 0.21896 0.27066 0.22545 0.27447 0.2341 C 0.27968 0.24583 0.28506 0.25726 0.29027 0.26899 C 0.29201 0.27301 0.29357 0.27764 0.29513 0.28196 C 0.29704 0.28691 0.30243 0.29494 0.30243 0.29494 C 0.30694 0.31933 0.31944 0.34095 0.33055 0.35578 C 0.35954 0.39438 0.39375 0.41847 0.42934 0.42742 C 0.44479 0.43669 0.46319 0.44132 0.47934 0.44472 C 0.49791 0.45306 0.51579 0.46232 0.53177 0.48147 C 0.53611 0.4929 0.53316 0.4861 0.54149 0.50093 C 0.54357 0.50463 0.54479 0.50988 0.54635 0.51421 C 0.55121 0.52718 0.55607 0.54015 0.56093 0.55312 C 0.56267 0.55775 0.56302 0.56362 0.56458 0.56825 C 0.56805 0.57844 0.57395 0.58833 0.57691 0.59883 C 0.58263 0.61921 0.59045 0.63805 0.59756 0.6572 C 0.60208 0.66893 0.6052 0.68159 0.61215 0.68993 C 0.61371 0.69796 0.61666 0.70259 0.61944 0.70908 C 0.62361 0.71958 0.62604 0.72823 0.63177 0.73533 C 0.63697 0.74923 0.64357 0.76251 0.65121 0.77239 C 0.65642 0.78598 0.65 0.77239 0.6585 0.78073 C 0.66006 0.78258 0.66076 0.78536 0.66215 0.78752 C 0.6684 0.79586 0.66753 0.79463 0.67309 0.79833 C 0.67777 0.80574 0.68541 0.81563 0.69149 0.81964 C 0.69566 0.82273 0.70069 0.82335 0.70486 0.82613 C 0.71111 0.83138 0.71649 0.83786 0.72309 0.84126 C 0.73663 0.8496 0.75121 0.84836 0.76458 0.85639 C 0.77361 0.85578 0.78246 0.85578 0.79149 0.85454 C 0.80329 0.853 0.81545 0.84188 0.82569 0.83261 C 0.83263 0.82675 0.84236 0.82551 0.84878 0.81748 C 0.86597 0.7971 0.88159 0.77671 0.89635 0.75046 C 0.90121 0.74182 0.90434 0.73008 0.9085 0.7202 C 0.91041 0.7097 0.91458 0.70198 0.91701 0.69209 C 0.92031 0.67943 0.92204 0.66708 0.92569 0.65503 C 0.92604 0.65133 0.92621 0.64731 0.92691 0.64423 C 0.92743 0.64145 0.92881 0.64021 0.92934 0.63743 C 0.93489 0.61087 0.92812 0.62878 0.93541 0.6118 C 0.93784 0.58925 0.94114 0.56733 0.9427 0.54447 C 0.94236 0.52069 0.94253 0.4966 0.94149 0.47282 C 0.94097 0.45954 0.93871 0.45584 0.93663 0.44472 C 0.93281 0.42465 0.9302 0.40272 0.92812 0.38172 C 0.92465 0.34805 0.92291 0.31285 0.91215 0.28413 C 0.90763 0.27208 0.9059 0.25788 0.9 0.24738 C 0.89913 0.24243 0.89895 0.23688 0.89756 0.23193 C 0.8927 0.21464 0.88489 0.19889 0.87812 0.18437 C 0.87378 0.17511 0.87152 0.16461 0.86458 0.16059 C 0.86024 0.14886 0.86458 0.15874 0.8585 0.14978 C 0.85763 0.14855 0.85677 0.1467 0.85607 0.14515 C 0.8552 0.14299 0.85468 0.14052 0.85364 0.13867 C 0.85243 0.13681 0.8375 0.11643 0.83541 0.11489 C 0.82378 0.10562 0.81163 0.09883 0.79878 0.09543 C 0.78142 0.08524 0.75069 0.09265 0.73784 0.09327 C 0.73038 0.09759 0.72222 0.10006 0.71458 0.10192 C 0.71336 0.10253 0.71215 0.10377 0.71093 0.10408 C 0.70607 0.10593 0.70121 0.10624 0.69635 0.1084 C 0.69114 0.11056 0.68697 0.11489 0.68177 0.11705 C 0.67621 0.12353 0.67031 0.12261 0.66458 0.12786 C 0.65746 0.13403 0.65173 0.13527 0.64392 0.13867 C 0.63663 0.14206 0.63072 0.14762 0.62309 0.14978 C 0.61076 0.1572 0.59913 0.16862 0.58784 0.18005 C 0.5835 0.18437 0.58003 0.19086 0.57569 0.19518 C 0.56614 0.20476 0.55677 0.21248 0.54756 0.22329 C 0.54097 0.23101 0.5342 0.23749 0.52691 0.24305 C 0.52517 0.24429 0.52361 0.24645 0.52187 0.24738 C 0.51875 0.24923 0.51215 0.2517 0.51215 0.2517 C 0.50156 0.26436 0.48663 0.26591 0.47447 0.26899 C 0.46927 0.27208 0.46388 0.27301 0.4585 0.27548 C 0.41441 0.27393 0.40451 0.27301 0.37066 0.26467 C 0.36597 0.26189 0.36093 0.25973 0.35607 0.25818 C 0.35052 0.25633 0.33906 0.25386 0.33906 0.25386 C 0.32239 0.24398 0.2901 0.25077 0.27569 0.2517 C 0.26597 0.25571 0.25711 0.26251 0.24756 0.26683 C 0.24513 0.26961 0.2427 0.2727 0.24027 0.27548 C 0.2368 0.2798 0.23159 0.27764 0.22812 0.28196 C 0.2217 0.28969 0.2125 0.29185 0.20486 0.29494 C 0.18906 0.30111 0.17343 0.30822 0.15729 0.31223 C 0.14826 0.31717 0.13871 0.31902 0.12934 0.32273 C 0.10781 0.32211 0.08611 0.32211 0.06458 0.32088 C 0.05243 0.32026 0.0401 0.31099 0.02812 0.30791 C 0.02135 0.30389 0.01579 0.3008 0.00972 0.29494 C 0.00659 0.29185 0.00329 0.28907 0 0.28629 C -0.00157 0.28474 -0.00487 0.28196 -0.00487 0.28196 C -0.00851 0.27239 -0.01285 0.26467 -0.01823 0.25818 C -0.02223 0.24768 -0.02605 0.23935 -0.03056 0.22977 C -0.03386 0.22236 -0.03525 0.21495 -0.03907 0.20815 C -0.04167 0.19456 -0.04445 0.18098 -0.04636 0.16708 C -0.04601 0.14731 -0.04844 0.10006 -0.04028 0.07814 C -0.03577 0.04633 -0.03091 0.02934 -0.02066 0.00216 C -0.01928 -0.00154 -0.0158 0.00031 -0.01337 0 C -0.00886 -0.00062 -0.00452 0 0 0 Z " pathEditMode="relative" ptsTypes="ffffffffffffffffffffffffffffffffffffffffffffffffffffffffffffffffffffffffffffffffffffffffffffffffffffffffff">
                                      <p:cBhvr>
                                        <p:cTn id="38" dur="20000" fill="hold"/>
                                        <p:tgtEl>
                                          <p:spTgt spid="83"/>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seq concurrent="1" nextAc="seek">
              <p:cTn id="39" restart="whenNotActive" fill="hold" evtFilter="cancelBubble" nodeType="interactiveSeq">
                <p:stCondLst>
                  <p:cond evt="onClick" delay="0">
                    <p:tgtEl>
                      <p:spTgt spid="63"/>
                    </p:tgtEl>
                  </p:cond>
                </p:stCondLst>
                <p:endSync evt="end" delay="0">
                  <p:rtn val="all"/>
                </p:endSync>
                <p:childTnLst>
                  <p:par>
                    <p:cTn id="40" fill="hold">
                      <p:stCondLst>
                        <p:cond delay="0"/>
                      </p:stCondLst>
                      <p:childTnLst>
                        <p:par>
                          <p:cTn id="41" fill="hold">
                            <p:stCondLst>
                              <p:cond delay="0"/>
                            </p:stCondLst>
                            <p:childTnLst>
                              <p:par>
                                <p:cTn id="42" presetID="10" presetClass="entr" presetSubtype="0" fill="hold" grpId="0" nodeType="withEffect">
                                  <p:stCondLst>
                                    <p:cond delay="0"/>
                                  </p:stCondLst>
                                  <p:childTnLst>
                                    <p:set>
                                      <p:cBhvr>
                                        <p:cTn id="43" dur="1" fill="hold">
                                          <p:stCondLst>
                                            <p:cond delay="0"/>
                                          </p:stCondLst>
                                        </p:cTn>
                                        <p:tgtEl>
                                          <p:spTgt spid="80"/>
                                        </p:tgtEl>
                                        <p:attrNameLst>
                                          <p:attrName>style.visibility</p:attrName>
                                        </p:attrNameLst>
                                      </p:cBhvr>
                                      <p:to>
                                        <p:strVal val="visible"/>
                                      </p:to>
                                    </p:set>
                                    <p:animEffect transition="in" filter="fade">
                                      <p:cBhvr>
                                        <p:cTn id="44" dur="500"/>
                                        <p:tgtEl>
                                          <p:spTgt spid="80"/>
                                        </p:tgtEl>
                                      </p:cBhvr>
                                    </p:animEffect>
                                  </p:childTnLst>
                                </p:cTn>
                              </p:par>
                              <p:par>
                                <p:cTn id="45" presetID="10" presetClass="entr" presetSubtype="0" fill="hold" nodeType="withEffect">
                                  <p:stCondLst>
                                    <p:cond delay="0"/>
                                  </p:stCondLst>
                                  <p:childTnLst>
                                    <p:set>
                                      <p:cBhvr>
                                        <p:cTn id="46" dur="1" fill="hold">
                                          <p:stCondLst>
                                            <p:cond delay="0"/>
                                          </p:stCondLst>
                                        </p:cTn>
                                        <p:tgtEl>
                                          <p:spTgt spid="52236"/>
                                        </p:tgtEl>
                                        <p:attrNameLst>
                                          <p:attrName>style.visibility</p:attrName>
                                        </p:attrNameLst>
                                      </p:cBhvr>
                                      <p:to>
                                        <p:strVal val="visible"/>
                                      </p:to>
                                    </p:set>
                                    <p:animEffect transition="in" filter="fade">
                                      <p:cBhvr>
                                        <p:cTn id="47" dur="500"/>
                                        <p:tgtEl>
                                          <p:spTgt spid="52236"/>
                                        </p:tgtEl>
                                      </p:cBhvr>
                                    </p:animEffect>
                                  </p:childTnLst>
                                </p:cTn>
                              </p:par>
                              <p:par>
                                <p:cTn id="48" presetID="10" presetClass="entr" presetSubtype="0" fill="hold" nodeType="withEffect">
                                  <p:stCondLst>
                                    <p:cond delay="0"/>
                                  </p:stCondLst>
                                  <p:childTnLst>
                                    <p:set>
                                      <p:cBhvr>
                                        <p:cTn id="49" dur="1" fill="hold">
                                          <p:stCondLst>
                                            <p:cond delay="0"/>
                                          </p:stCondLst>
                                        </p:cTn>
                                        <p:tgtEl>
                                          <p:spTgt spid="52235"/>
                                        </p:tgtEl>
                                        <p:attrNameLst>
                                          <p:attrName>style.visibility</p:attrName>
                                        </p:attrNameLst>
                                      </p:cBhvr>
                                      <p:to>
                                        <p:strVal val="visible"/>
                                      </p:to>
                                    </p:set>
                                    <p:animEffect transition="in" filter="fade">
                                      <p:cBhvr>
                                        <p:cTn id="50" dur="500"/>
                                        <p:tgtEl>
                                          <p:spTgt spid="52235"/>
                                        </p:tgtEl>
                                      </p:cBhvr>
                                    </p:animEffect>
                                  </p:childTnLst>
                                </p:cTn>
                              </p:par>
                            </p:childTnLst>
                          </p:cTn>
                        </p:par>
                      </p:childTnLst>
                    </p:cTn>
                  </p:par>
                </p:childTnLst>
              </p:cTn>
              <p:nextCondLst>
                <p:cond evt="onClick" delay="0">
                  <p:tgtEl>
                    <p:spTgt spid="63"/>
                  </p:tgtEl>
                </p:cond>
              </p:nextCondLst>
            </p:seq>
            <p:seq concurrent="1" nextAc="seek">
              <p:cTn id="51" restart="whenNotActive" fill="hold" evtFilter="cancelBubble" nodeType="interactiveSeq">
                <p:stCondLst>
                  <p:cond evt="onClick" delay="0">
                    <p:tgtEl>
                      <p:spTgt spid="80"/>
                    </p:tgtEl>
                  </p:cond>
                </p:stCondLst>
                <p:endSync evt="end" delay="0">
                  <p:rtn val="all"/>
                </p:endSync>
                <p:childTnLst>
                  <p:par>
                    <p:cTn id="52" fill="hold">
                      <p:stCondLst>
                        <p:cond delay="0"/>
                      </p:stCondLst>
                      <p:childTnLst>
                        <p:par>
                          <p:cTn id="53" fill="hold">
                            <p:stCondLst>
                              <p:cond delay="0"/>
                            </p:stCondLst>
                            <p:childTnLst>
                              <p:par>
                                <p:cTn id="54" presetID="10" presetClass="exit" presetSubtype="0" fill="hold" grpId="1" nodeType="withEffect">
                                  <p:stCondLst>
                                    <p:cond delay="0"/>
                                  </p:stCondLst>
                                  <p:childTnLst>
                                    <p:animEffect transition="out" filter="fade">
                                      <p:cBhvr>
                                        <p:cTn id="55" dur="500"/>
                                        <p:tgtEl>
                                          <p:spTgt spid="80"/>
                                        </p:tgtEl>
                                      </p:cBhvr>
                                    </p:animEffect>
                                    <p:set>
                                      <p:cBhvr>
                                        <p:cTn id="56" dur="1" fill="hold">
                                          <p:stCondLst>
                                            <p:cond delay="499"/>
                                          </p:stCondLst>
                                        </p:cTn>
                                        <p:tgtEl>
                                          <p:spTgt spid="80"/>
                                        </p:tgtEl>
                                        <p:attrNameLst>
                                          <p:attrName>style.visibility</p:attrName>
                                        </p:attrNameLst>
                                      </p:cBhvr>
                                      <p:to>
                                        <p:strVal val="hidden"/>
                                      </p:to>
                                    </p:set>
                                  </p:childTnLst>
                                </p:cTn>
                              </p:par>
                              <p:par>
                                <p:cTn id="57" presetID="10" presetClass="exit" presetSubtype="0" fill="hold" nodeType="withEffect">
                                  <p:stCondLst>
                                    <p:cond delay="0"/>
                                  </p:stCondLst>
                                  <p:childTnLst>
                                    <p:animEffect transition="out" filter="fade">
                                      <p:cBhvr>
                                        <p:cTn id="58" dur="500"/>
                                        <p:tgtEl>
                                          <p:spTgt spid="52236"/>
                                        </p:tgtEl>
                                      </p:cBhvr>
                                    </p:animEffect>
                                    <p:set>
                                      <p:cBhvr>
                                        <p:cTn id="59" dur="1" fill="hold">
                                          <p:stCondLst>
                                            <p:cond delay="499"/>
                                          </p:stCondLst>
                                        </p:cTn>
                                        <p:tgtEl>
                                          <p:spTgt spid="52236"/>
                                        </p:tgtEl>
                                        <p:attrNameLst>
                                          <p:attrName>style.visibility</p:attrName>
                                        </p:attrNameLst>
                                      </p:cBhvr>
                                      <p:to>
                                        <p:strVal val="hidden"/>
                                      </p:to>
                                    </p:set>
                                  </p:childTnLst>
                                </p:cTn>
                              </p:par>
                              <p:par>
                                <p:cTn id="60" presetID="10" presetClass="exit" presetSubtype="0" fill="hold" nodeType="withEffect">
                                  <p:stCondLst>
                                    <p:cond delay="0"/>
                                  </p:stCondLst>
                                  <p:childTnLst>
                                    <p:animEffect transition="out" filter="fade">
                                      <p:cBhvr>
                                        <p:cTn id="61" dur="500"/>
                                        <p:tgtEl>
                                          <p:spTgt spid="52235"/>
                                        </p:tgtEl>
                                      </p:cBhvr>
                                    </p:animEffect>
                                    <p:set>
                                      <p:cBhvr>
                                        <p:cTn id="62" dur="1" fill="hold">
                                          <p:stCondLst>
                                            <p:cond delay="499"/>
                                          </p:stCondLst>
                                        </p:cTn>
                                        <p:tgtEl>
                                          <p:spTgt spid="52235"/>
                                        </p:tgtEl>
                                        <p:attrNameLst>
                                          <p:attrName>style.visibility</p:attrName>
                                        </p:attrNameLst>
                                      </p:cBhvr>
                                      <p:to>
                                        <p:strVal val="hidden"/>
                                      </p:to>
                                    </p:set>
                                  </p:childTnLst>
                                </p:cTn>
                              </p:par>
                            </p:childTnLst>
                          </p:cTn>
                        </p:par>
                      </p:childTnLst>
                    </p:cTn>
                  </p:par>
                </p:childTnLst>
              </p:cTn>
              <p:nextCondLst>
                <p:cond evt="onClick" delay="0">
                  <p:tgtEl>
                    <p:spTgt spid="80"/>
                  </p:tgtEl>
                </p:cond>
              </p:nextCondLst>
            </p:seq>
            <p:audio>
              <p:cMediaNode vol="80000">
                <p:cTn id="63" fill="hold" display="0">
                  <p:stCondLst>
                    <p:cond delay="indefinite"/>
                  </p:stCondLst>
                  <p:endCondLst>
                    <p:cond evt="onStopAudio" delay="0">
                      <p:tgtEl>
                        <p:sldTgt/>
                      </p:tgtEl>
                    </p:cond>
                  </p:endCondLst>
                </p:cTn>
                <p:tgtEl>
                  <p:spTgt spid="52233"/>
                </p:tgtEl>
              </p:cMediaNode>
            </p:audio>
            <p:seq concurrent="1" nextAc="seek">
              <p:cTn id="64" restart="whenNotActive" fill="hold" evtFilter="cancelBubble" nodeType="interactiveSeq">
                <p:stCondLst>
                  <p:cond evt="onClick" delay="0">
                    <p:tgtEl>
                      <p:spTgt spid="60"/>
                    </p:tgtEl>
                  </p:cond>
                </p:stCondLst>
                <p:endSync evt="end" delay="0">
                  <p:rtn val="all"/>
                </p:endSync>
                <p:childTnLst>
                  <p:par>
                    <p:cTn id="65" fill="hold">
                      <p:stCondLst>
                        <p:cond delay="0"/>
                      </p:stCondLst>
                      <p:childTnLst>
                        <p:par>
                          <p:cTn id="66" fill="hold">
                            <p:stCondLst>
                              <p:cond delay="0"/>
                            </p:stCondLst>
                            <p:childTnLst>
                              <p:par>
                                <p:cTn id="67" presetID="2" presetClass="mediacall" presetSubtype="0" fill="hold" nodeType="clickEffect">
                                  <p:stCondLst>
                                    <p:cond delay="0"/>
                                  </p:stCondLst>
                                  <p:childTnLst>
                                    <p:cmd type="call" cmd="togglePause">
                                      <p:cBhvr>
                                        <p:cTn id="68" dur="1" fill="hold"/>
                                        <p:tgtEl>
                                          <p:spTgt spid="52233"/>
                                        </p:tgtEl>
                                      </p:cBhvr>
                                    </p:cmd>
                                  </p:childTnLst>
                                </p:cTn>
                              </p:par>
                            </p:childTnLst>
                          </p:cTn>
                        </p:par>
                      </p:childTnLst>
                    </p:cTn>
                  </p:par>
                </p:childTnLst>
              </p:cTn>
              <p:nextCondLst>
                <p:cond evt="onClick" delay="0">
                  <p:tgtEl>
                    <p:spTgt spid="60"/>
                  </p:tgtEl>
                </p:cond>
              </p:nextCondLst>
            </p:seq>
            <p:seq concurrent="1" nextAc="seek">
              <p:cTn id="69" restart="whenNotActive" fill="hold" evtFilter="cancelBubble" nodeType="interactiveSeq">
                <p:stCondLst>
                  <p:cond evt="onClick" delay="0">
                    <p:tgtEl>
                      <p:spTgt spid="61"/>
                    </p:tgtEl>
                  </p:cond>
                </p:stCondLst>
                <p:endSync evt="end" delay="0">
                  <p:rtn val="all"/>
                </p:endSync>
                <p:childTnLst>
                  <p:par>
                    <p:cTn id="70" fill="hold">
                      <p:stCondLst>
                        <p:cond delay="0"/>
                      </p:stCondLst>
                      <p:childTnLst>
                        <p:par>
                          <p:cTn id="71" fill="hold">
                            <p:stCondLst>
                              <p:cond delay="0"/>
                            </p:stCondLst>
                            <p:childTnLst>
                              <p:par>
                                <p:cTn id="72" presetID="3" presetClass="mediacall" presetSubtype="0" fill="hold" nodeType="clickEffect">
                                  <p:stCondLst>
                                    <p:cond delay="0"/>
                                  </p:stCondLst>
                                  <p:childTnLst>
                                    <p:cmd type="call" cmd="stop">
                                      <p:cBhvr>
                                        <p:cTn id="73" dur="1" fill="hold"/>
                                        <p:tgtEl>
                                          <p:spTgt spid="52233"/>
                                        </p:tgtEl>
                                      </p:cBhvr>
                                    </p:cmd>
                                  </p:childTnLst>
                                </p:cTn>
                              </p:par>
                            </p:childTnLst>
                          </p:cTn>
                        </p:par>
                      </p:childTnLst>
                    </p:cTn>
                  </p:par>
                </p:childTnLst>
              </p:cTn>
              <p:nextCondLst>
                <p:cond evt="onClick" delay="0">
                  <p:tgtEl>
                    <p:spTgt spid="61"/>
                  </p:tgtEl>
                </p:cond>
              </p:nextCondLst>
            </p:seq>
          </p:childTnLst>
        </p:cTn>
      </p:par>
    </p:tnLst>
    <p:bldLst>
      <p:bldP spid="53" grpId="0" animBg="1"/>
      <p:bldP spid="53" grpId="1" animBg="1"/>
      <p:bldP spid="53" grpId="2" animBg="1"/>
      <p:bldP spid="54" grpId="0" animBg="1"/>
      <p:bldP spid="54" grpId="1" animBg="1"/>
      <p:bldP spid="54" grpId="2" animBg="1"/>
      <p:bldP spid="55" grpId="0" animBg="1"/>
      <p:bldP spid="55" grpId="1" animBg="1"/>
      <p:bldP spid="55" grpId="2" animBg="1"/>
      <p:bldP spid="83" grpId="0" animBg="1"/>
      <p:bldP spid="83" grpId="1" animBg="1"/>
      <p:bldP spid="83" grpId="2" animBg="1"/>
      <p:bldP spid="80" grpId="0"/>
      <p:bldP spid="80" grpId="1"/>
    </p:bldLst>
  </p:timing>
</p:sld>
</file>

<file path=ppt/slides/slide62.xml><?xml version="1.0" encoding="utf-8"?>
<p:sld xmlns:a="http://schemas.openxmlformats.org/drawingml/2006/main" xmlns:r="http://schemas.openxmlformats.org/officeDocument/2006/relationships" xmlns:p="http://schemas.openxmlformats.org/presentationml/2006/main">
  <p:cSld>
    <p:bg>
      <p:bgPr>
        <a:blipFill dpi="0" rotWithShape="1">
          <a:blip r:embed="rId4"/>
          <a:srcRect/>
          <a:stretch>
            <a:fillRect/>
          </a:stretch>
        </a:blipFill>
        <a:effectLst/>
      </p:bgPr>
    </p:bg>
    <p:spTree>
      <p:nvGrpSpPr>
        <p:cNvPr id="1" name=""/>
        <p:cNvGrpSpPr/>
        <p:nvPr/>
      </p:nvGrpSpPr>
      <p:grpSpPr>
        <a:xfrm>
          <a:off x="0" y="0"/>
          <a:ext cx="0" cy="0"/>
          <a:chOff x="0" y="0"/>
          <a:chExt cx="0" cy="0"/>
        </a:xfrm>
      </p:grpSpPr>
      <p:pic>
        <p:nvPicPr>
          <p:cNvPr id="8" name="Summertime Sadness by Lana Del Rey (Lyrics on Screen)-[www_flvto_com].mp3">
            <a:hlinkClick r:id="" action="ppaction://media"/>
          </p:cNvPr>
          <p:cNvPicPr>
            <a:picLocks noGrp="1" noChangeAspect="1"/>
          </p:cNvPicPr>
          <p:nvPr>
            <p:ph idx="1"/>
            <a:audioFile r:link="rId2"/>
            <p:extLst>
              <p:ext uri="{DAA4B4D4-6D71-4841-9C94-3DE7FCFB9230}">
                <p14:media xmlns:p14="http://schemas.microsoft.com/office/powerpoint/2010/main" r:embed="rId1"/>
              </p:ext>
            </p:extLst>
          </p:nvPr>
        </p:nvPicPr>
        <p:blipFill>
          <a:blip/>
          <a:stretch>
            <a:fillRect/>
          </a:stretch>
        </p:blipFill>
        <p:spPr>
          <a:xfrm>
            <a:off x="6874933" y="-749123"/>
            <a:ext cx="609600" cy="609600"/>
          </a:xfrm>
        </p:spPr>
      </p:pic>
      <p:sp>
        <p:nvSpPr>
          <p:cNvPr id="9" name="Rectangle 8"/>
          <p:cNvSpPr/>
          <p:nvPr/>
        </p:nvSpPr>
        <p:spPr>
          <a:xfrm>
            <a:off x="1" y="508898"/>
            <a:ext cx="9144001" cy="4643856"/>
          </a:xfrm>
          <a:prstGeom prst="rect">
            <a:avLst/>
          </a:prstGeom>
          <a:solidFill>
            <a:srgbClr val="D8E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530942" y="508899"/>
            <a:ext cx="8613059" cy="4643855"/>
          </a:xfrm>
          <a:prstGeom prst="rect">
            <a:avLst/>
          </a:prstGeom>
          <a:blipFill dpi="0" rotWithShape="1">
            <a:blip r:embed="rId5">
              <a:alphaModFix amt="42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a:spLocks noChangeAspect="1"/>
          </p:cNvSpPr>
          <p:nvPr/>
        </p:nvSpPr>
        <p:spPr>
          <a:xfrm>
            <a:off x="2258395" y="2139138"/>
            <a:ext cx="2429900" cy="2429900"/>
          </a:xfrm>
          <a:prstGeom prst="ellipse">
            <a:avLst/>
          </a:prstGeom>
          <a:gradFill flip="none" rotWithShape="1">
            <a:gsLst>
              <a:gs pos="0">
                <a:schemeClr val="accent6">
                  <a:lumMod val="40000"/>
                  <a:lumOff val="60000"/>
                </a:schemeClr>
              </a:gs>
              <a:gs pos="62000">
                <a:schemeClr val="bg1">
                  <a:lumMod val="50000"/>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p:cNvSpPr>
            <a:spLocks noChangeAspect="1"/>
          </p:cNvSpPr>
          <p:nvPr/>
        </p:nvSpPr>
        <p:spPr>
          <a:xfrm>
            <a:off x="4837471" y="449121"/>
            <a:ext cx="2429900" cy="2429900"/>
          </a:xfrm>
          <a:prstGeom prst="ellipse">
            <a:avLst/>
          </a:prstGeom>
          <a:gradFill flip="none" rotWithShape="1">
            <a:gsLst>
              <a:gs pos="0">
                <a:schemeClr val="bg1"/>
              </a:gs>
              <a:gs pos="62000">
                <a:schemeClr val="bg1">
                  <a:lumMod val="50000"/>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p:cNvSpPr>
            <a:spLocks noChangeAspect="1"/>
          </p:cNvSpPr>
          <p:nvPr/>
        </p:nvSpPr>
        <p:spPr>
          <a:xfrm>
            <a:off x="6399750" y="3143412"/>
            <a:ext cx="2429900" cy="2429900"/>
          </a:xfrm>
          <a:prstGeom prst="ellipse">
            <a:avLst/>
          </a:prstGeom>
          <a:gradFill flip="none" rotWithShape="1">
            <a:gsLst>
              <a:gs pos="0">
                <a:schemeClr val="accent1">
                  <a:lumMod val="20000"/>
                  <a:lumOff val="80000"/>
                </a:schemeClr>
              </a:gs>
              <a:gs pos="62000">
                <a:schemeClr val="bg1">
                  <a:lumMod val="50000"/>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a:spLocks noChangeAspect="1"/>
          </p:cNvSpPr>
          <p:nvPr/>
        </p:nvSpPr>
        <p:spPr>
          <a:xfrm>
            <a:off x="678985" y="315080"/>
            <a:ext cx="2429900" cy="2429900"/>
          </a:xfrm>
          <a:prstGeom prst="ellipse">
            <a:avLst/>
          </a:prstGeom>
          <a:gradFill flip="none" rotWithShape="1">
            <a:gsLst>
              <a:gs pos="0">
                <a:srgbClr val="99AED7"/>
              </a:gs>
              <a:gs pos="62000">
                <a:schemeClr val="bg1">
                  <a:lumMod val="50000"/>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327948" y="4035197"/>
            <a:ext cx="4350293" cy="646331"/>
          </a:xfrm>
          <a:prstGeom prst="rect">
            <a:avLst/>
          </a:prstGeom>
          <a:noFill/>
        </p:spPr>
        <p:txBody>
          <a:bodyPr wrap="none" rtlCol="0">
            <a:spAutoFit/>
          </a:bodyPr>
          <a:lstStyle/>
          <a:p>
            <a:r>
              <a:rPr lang="en-US" sz="3600" dirty="0" smtClean="0">
                <a:latin typeface="Segoe UI Light" panose="020B0502040204020203" pitchFamily="34" charset="0"/>
                <a:cs typeface="Segoe UI Light" panose="020B0502040204020203" pitchFamily="34" charset="0"/>
              </a:rPr>
              <a:t>Summertime Sadness</a:t>
            </a:r>
            <a:endParaRPr lang="en-US" sz="3600" dirty="0">
              <a:latin typeface="Segoe UI Light" panose="020B0502040204020203" pitchFamily="34" charset="0"/>
              <a:cs typeface="Segoe UI Light" panose="020B0502040204020203" pitchFamily="34" charset="0"/>
            </a:endParaRPr>
          </a:p>
        </p:txBody>
      </p:sp>
      <p:sp>
        <p:nvSpPr>
          <p:cNvPr id="16" name="TextBox 15"/>
          <p:cNvSpPr txBox="1"/>
          <p:nvPr/>
        </p:nvSpPr>
        <p:spPr>
          <a:xfrm>
            <a:off x="2327948" y="4569038"/>
            <a:ext cx="1298753" cy="338554"/>
          </a:xfrm>
          <a:prstGeom prst="rect">
            <a:avLst/>
          </a:prstGeom>
          <a:noFill/>
        </p:spPr>
        <p:txBody>
          <a:bodyPr wrap="none" rtlCol="0">
            <a:spAutoFit/>
          </a:bodyPr>
          <a:lstStyle/>
          <a:p>
            <a:r>
              <a:rPr lang="en-US" sz="1600" dirty="0" smtClean="0">
                <a:latin typeface="Segoe UI Light" panose="020B0502040204020203" pitchFamily="34" charset="0"/>
                <a:cs typeface="Segoe UI Light" panose="020B0502040204020203" pitchFamily="34" charset="0"/>
              </a:rPr>
              <a:t>Lana Del Rey</a:t>
            </a:r>
            <a:endParaRPr lang="en-US" sz="1600" dirty="0">
              <a:latin typeface="Segoe UI Light" panose="020B0502040204020203" pitchFamily="34" charset="0"/>
              <a:cs typeface="Segoe UI Light" panose="020B0502040204020203" pitchFamily="34" charset="0"/>
            </a:endParaRPr>
          </a:p>
        </p:txBody>
      </p:sp>
      <p:sp>
        <p:nvSpPr>
          <p:cNvPr id="17" name="Rectangle 16"/>
          <p:cNvSpPr/>
          <p:nvPr/>
        </p:nvSpPr>
        <p:spPr>
          <a:xfrm>
            <a:off x="530943" y="2251538"/>
            <a:ext cx="8613059" cy="646771"/>
          </a:xfrm>
          <a:prstGeom prst="rect">
            <a:avLst/>
          </a:prstGeom>
          <a:solidFill>
            <a:schemeClr val="bg1">
              <a:alpha val="4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Isosceles Triangle 17"/>
          <p:cNvSpPr>
            <a:spLocks noChangeAspect="1"/>
          </p:cNvSpPr>
          <p:nvPr/>
        </p:nvSpPr>
        <p:spPr>
          <a:xfrm rot="5400000">
            <a:off x="4298079" y="2482027"/>
            <a:ext cx="249896" cy="185807"/>
          </a:xfrm>
          <a:prstGeom prst="triangle">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p:cNvSpPr>
            <a:spLocks noChangeAspect="1"/>
          </p:cNvSpPr>
          <p:nvPr/>
        </p:nvSpPr>
        <p:spPr>
          <a:xfrm>
            <a:off x="4657572" y="2449981"/>
            <a:ext cx="249895" cy="249895"/>
          </a:xfrm>
          <a:prstGeom prst="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p:cNvSpPr/>
          <p:nvPr/>
        </p:nvSpPr>
        <p:spPr>
          <a:xfrm>
            <a:off x="8660011" y="4641558"/>
            <a:ext cx="365760" cy="365760"/>
          </a:xfrm>
          <a:prstGeom prst="ellipse">
            <a:avLst/>
          </a:prstGeom>
          <a:solidFill>
            <a:schemeClr val="bg1">
              <a:lumMod val="85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21" name="TextBox 25 - i"/>
          <p:cNvSpPr txBox="1"/>
          <p:nvPr/>
        </p:nvSpPr>
        <p:spPr>
          <a:xfrm>
            <a:off x="8728499" y="4681528"/>
            <a:ext cx="228783" cy="262010"/>
          </a:xfrm>
          <a:prstGeom prst="rect">
            <a:avLst/>
          </a:prstGeom>
          <a:noFill/>
        </p:spPr>
        <p:txBody>
          <a:bodyPr wrap="none" lIns="0" tIns="0" rIns="0" bIns="0" rtlCol="0">
            <a:noAutofit/>
          </a:bodyPr>
          <a:lstStyle/>
          <a:p>
            <a:r>
              <a:rPr lang="en-US" dirty="0" smtClean="0">
                <a:solidFill>
                  <a:schemeClr val="bg1">
                    <a:lumMod val="50000"/>
                  </a:schemeClr>
                </a:solidFill>
                <a:sym typeface="Webdings"/>
              </a:rPr>
              <a:t></a:t>
            </a:r>
            <a:endParaRPr lang="en-US" dirty="0">
              <a:solidFill>
                <a:schemeClr val="bg1">
                  <a:lumMod val="50000"/>
                </a:schemeClr>
              </a:solidFill>
            </a:endParaRPr>
          </a:p>
        </p:txBody>
      </p:sp>
      <p:pic>
        <p:nvPicPr>
          <p:cNvPr id="53250" name="Picture 2"/>
          <p:cNvPicPr>
            <a:picLocks noChangeAspect="1" noChangeArrowheads="1"/>
          </p:cNvPicPr>
          <p:nvPr/>
        </p:nvPicPr>
        <p:blipFill>
          <a:blip r:embed="rId6" cstate="screen">
            <a:extLst>
              <a:ext uri="{28A0092B-C50C-407E-A947-70E740481C1C}">
                <a14:useLocalDpi xmlns:a14="http://schemas.microsoft.com/office/drawing/2010/main"/>
              </a:ext>
            </a:extLst>
          </a:blip>
          <a:stretch>
            <a:fillRect/>
          </a:stretch>
        </p:blipFill>
        <p:spPr bwMode="auto">
          <a:xfrm>
            <a:off x="914398" y="3556393"/>
            <a:ext cx="1329861" cy="1329861"/>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58" name="TextBox 57">
            <a:hlinkClick r:id="rId7" action="ppaction://hlinksldjump"/>
          </p:cNvPr>
          <p:cNvSpPr txBox="1"/>
          <p:nvPr/>
        </p:nvSpPr>
        <p:spPr>
          <a:xfrm>
            <a:off x="611239" y="2344090"/>
            <a:ext cx="429925" cy="461665"/>
          </a:xfrm>
          <a:prstGeom prst="rect">
            <a:avLst/>
          </a:prstGeom>
          <a:noFill/>
        </p:spPr>
        <p:txBody>
          <a:bodyPr wrap="none" rtlCol="0">
            <a:spAutoFit/>
          </a:bodyPr>
          <a:lstStyle/>
          <a:p>
            <a:pPr algn="ctr"/>
            <a:r>
              <a:rPr lang="en-US" sz="2400" dirty="0" smtClean="0">
                <a:solidFill>
                  <a:schemeClr val="bg1"/>
                </a:solidFill>
                <a:effectLst>
                  <a:outerShdw blurRad="63500" sx="102000" sy="102000" algn="ctr" rotWithShape="0">
                    <a:prstClr val="black">
                      <a:alpha val="40000"/>
                    </a:prstClr>
                  </a:outerShdw>
                </a:effectLst>
                <a:sym typeface="Wingdings 3"/>
              </a:rPr>
              <a:t></a:t>
            </a:r>
            <a:endParaRPr lang="en-US" sz="2400" dirty="0">
              <a:solidFill>
                <a:schemeClr val="bg1"/>
              </a:solidFill>
              <a:effectLst>
                <a:outerShdw blurRad="63500" sx="102000" sy="102000" algn="ctr" rotWithShape="0">
                  <a:prstClr val="black">
                    <a:alpha val="40000"/>
                  </a:prstClr>
                </a:outerShdw>
              </a:effectLst>
            </a:endParaRPr>
          </a:p>
        </p:txBody>
      </p:sp>
      <p:sp>
        <p:nvSpPr>
          <p:cNvPr id="59" name="Rectangle 58">
            <a:hlinkClick r:id="rId8" action="ppaction://hlinksldjump"/>
          </p:cNvPr>
          <p:cNvSpPr/>
          <p:nvPr/>
        </p:nvSpPr>
        <p:spPr>
          <a:xfrm>
            <a:off x="8627927" y="2344090"/>
            <a:ext cx="429925" cy="461665"/>
          </a:xfrm>
          <a:prstGeom prst="rect">
            <a:avLst/>
          </a:prstGeom>
        </p:spPr>
        <p:txBody>
          <a:bodyPr wrap="none">
            <a:spAutoFit/>
          </a:bodyPr>
          <a:lstStyle/>
          <a:p>
            <a:pPr algn="ctr"/>
            <a:r>
              <a:rPr lang="en-US" sz="2400" dirty="0">
                <a:solidFill>
                  <a:schemeClr val="bg1"/>
                </a:solidFill>
                <a:effectLst>
                  <a:outerShdw blurRad="63500" sx="102000" sy="102000" algn="ctr" rotWithShape="0">
                    <a:prstClr val="black">
                      <a:alpha val="40000"/>
                    </a:prstClr>
                  </a:outerShdw>
                </a:effectLst>
                <a:sym typeface="Wingdings 3"/>
              </a:rPr>
              <a:t></a:t>
            </a:r>
            <a:endParaRPr lang="en-US" sz="2400" dirty="0">
              <a:solidFill>
                <a:schemeClr val="bg1"/>
              </a:solidFill>
              <a:effectLst>
                <a:outerShdw blurRad="63500" sx="102000" sy="102000" algn="ctr" rotWithShape="0">
                  <a:prstClr val="black">
                    <a:alpha val="40000"/>
                  </a:prstClr>
                </a:outerShdw>
              </a:effectLst>
            </a:endParaRPr>
          </a:p>
        </p:txBody>
      </p:sp>
      <p:grpSp>
        <p:nvGrpSpPr>
          <p:cNvPr id="56" name="Group 55"/>
          <p:cNvGrpSpPr/>
          <p:nvPr/>
        </p:nvGrpSpPr>
        <p:grpSpPr>
          <a:xfrm>
            <a:off x="530943" y="509819"/>
            <a:ext cx="8675213" cy="4642935"/>
            <a:chOff x="530943" y="5317974"/>
            <a:chExt cx="8675213" cy="4642935"/>
          </a:xfrm>
        </p:grpSpPr>
        <p:sp>
          <p:nvSpPr>
            <p:cNvPr id="24" name="Rectangle 23"/>
            <p:cNvSpPr/>
            <p:nvPr/>
          </p:nvSpPr>
          <p:spPr>
            <a:xfrm>
              <a:off x="530943" y="5320010"/>
              <a:ext cx="8613059" cy="4638864"/>
            </a:xfrm>
            <a:prstGeom prst="rect">
              <a:avLst/>
            </a:prstGeom>
            <a:blipFill dpi="0" rotWithShape="1">
              <a:blip r:embed="rId5">
                <a:alphaModFix amt="75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p:cNvSpPr/>
            <p:nvPr/>
          </p:nvSpPr>
          <p:spPr>
            <a:xfrm>
              <a:off x="2038955" y="5317974"/>
              <a:ext cx="2047623" cy="4640899"/>
            </a:xfrm>
            <a:prstGeom prst="rect">
              <a:avLst/>
            </a:prstGeom>
            <a:solidFill>
              <a:schemeClr val="bg1">
                <a:alpha val="4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TextBox 25"/>
            <p:cNvSpPr txBox="1"/>
            <p:nvPr/>
          </p:nvSpPr>
          <p:spPr>
            <a:xfrm>
              <a:off x="2154793" y="5458169"/>
              <a:ext cx="1815946" cy="4385816"/>
            </a:xfrm>
            <a:prstGeom prst="rect">
              <a:avLst/>
            </a:prstGeom>
            <a:noFill/>
          </p:spPr>
          <p:txBody>
            <a:bodyPr wrap="square" rtlCol="0">
              <a:spAutoFit/>
            </a:bodyPr>
            <a:lstStyle/>
            <a:p>
              <a:r>
                <a:rPr lang="en-US" sz="900" dirty="0">
                  <a:latin typeface="Segoe UI Light" panose="020B0502040204020203" pitchFamily="34" charset="0"/>
                  <a:cs typeface="Segoe UI Light" panose="020B0502040204020203" pitchFamily="34" charset="0"/>
                </a:rPr>
                <a:t>Elizabeth “Lizzy” Grant (born 21 June 1986), better known as Lana Del Rey, is a singer-songwriter from Lake Placid, New York, United States. Del Rey is known for embellishing her songs and music videos with an eerily nostalgic vibe heavy on Americana themes, including images of surfing, Coney Island, Frank Sinatra, and Marilyn Monroe. She has also listed a large number of her artistic influences, including Allen Ginsberg, Elvis Presley, Britney Spears, Nina Simone, Nirvana, Leonard Cohen, Bob Dylan , The Beach Boys, Antony and the Johnsons, actor and filmmaker John Waters, artists Mark </a:t>
              </a:r>
              <a:r>
                <a:rPr lang="en-US" sz="900" dirty="0" err="1">
                  <a:latin typeface="Segoe UI Light" panose="020B0502040204020203" pitchFamily="34" charset="0"/>
                  <a:cs typeface="Segoe UI Light" panose="020B0502040204020203" pitchFamily="34" charset="0"/>
                </a:rPr>
                <a:t>Ryden</a:t>
              </a:r>
              <a:r>
                <a:rPr lang="en-US" sz="900" dirty="0">
                  <a:latin typeface="Segoe UI Light" panose="020B0502040204020203" pitchFamily="34" charset="0"/>
                  <a:cs typeface="Segoe UI Light" panose="020B0502040204020203" pitchFamily="34" charset="0"/>
                </a:rPr>
                <a:t> and Marilyn Minter, and photographers </a:t>
              </a:r>
              <a:r>
                <a:rPr lang="en-US" sz="900" dirty="0" err="1">
                  <a:latin typeface="Segoe UI Light" panose="020B0502040204020203" pitchFamily="34" charset="0"/>
                  <a:cs typeface="Segoe UI Light" panose="020B0502040204020203" pitchFamily="34" charset="0"/>
                </a:rPr>
                <a:t>Juergen</a:t>
              </a:r>
              <a:r>
                <a:rPr lang="en-US" sz="900" dirty="0">
                  <a:latin typeface="Segoe UI Light" panose="020B0502040204020203" pitchFamily="34" charset="0"/>
                  <a:cs typeface="Segoe UI Light" panose="020B0502040204020203" pitchFamily="34" charset="0"/>
                </a:rPr>
                <a:t> Teller and Philip-Lorca </a:t>
              </a:r>
              <a:r>
                <a:rPr lang="en-US" sz="900" dirty="0" err="1">
                  <a:latin typeface="Segoe UI Light" panose="020B0502040204020203" pitchFamily="34" charset="0"/>
                  <a:cs typeface="Segoe UI Light" panose="020B0502040204020203" pitchFamily="34" charset="0"/>
                </a:rPr>
                <a:t>diCorcia</a:t>
              </a:r>
              <a:r>
                <a:rPr lang="en-US" sz="900" dirty="0">
                  <a:latin typeface="Segoe UI Light" panose="020B0502040204020203" pitchFamily="34" charset="0"/>
                  <a:cs typeface="Segoe UI Light" panose="020B0502040204020203" pitchFamily="34" charset="0"/>
                </a:rPr>
                <a:t>.</a:t>
              </a:r>
              <a:br>
                <a:rPr lang="en-US" sz="900" dirty="0">
                  <a:latin typeface="Segoe UI Light" panose="020B0502040204020203" pitchFamily="34" charset="0"/>
                  <a:cs typeface="Segoe UI Light" panose="020B0502040204020203" pitchFamily="34" charset="0"/>
                </a:rPr>
              </a:br>
              <a:r>
                <a:rPr lang="en-US" sz="900" dirty="0">
                  <a:latin typeface="Segoe UI Light" panose="020B0502040204020203" pitchFamily="34" charset="0"/>
                  <a:cs typeface="Segoe UI Light" panose="020B0502040204020203" pitchFamily="34" charset="0"/>
                </a:rPr>
                <a:t/>
              </a:r>
              <a:br>
                <a:rPr lang="en-US" sz="900" dirty="0">
                  <a:latin typeface="Segoe UI Light" panose="020B0502040204020203" pitchFamily="34" charset="0"/>
                  <a:cs typeface="Segoe UI Light" panose="020B0502040204020203" pitchFamily="34" charset="0"/>
                </a:rPr>
              </a:br>
              <a:r>
                <a:rPr lang="en-US" sz="900" dirty="0">
                  <a:latin typeface="Segoe UI Light" panose="020B0502040204020203" pitchFamily="34" charset="0"/>
                  <a:cs typeface="Segoe UI Light" panose="020B0502040204020203" pitchFamily="34" charset="0"/>
                </a:rPr>
                <a:t>Grant released her first professionally produced body of work in 2010, an EP entitled Kill </a:t>
              </a:r>
              <a:r>
                <a:rPr lang="en-US" sz="900" dirty="0" err="1" smtClean="0">
                  <a:latin typeface="Segoe UI Light" panose="020B0502040204020203" pitchFamily="34" charset="0"/>
                  <a:cs typeface="Segoe UI Light" panose="020B0502040204020203" pitchFamily="34" charset="0"/>
                </a:rPr>
                <a:t>Kill</a:t>
              </a:r>
              <a:r>
                <a:rPr lang="en-US" sz="900" dirty="0" smtClean="0">
                  <a:latin typeface="Segoe UI Light" panose="020B0502040204020203" pitchFamily="34" charset="0"/>
                  <a:cs typeface="Segoe UI Light" panose="020B0502040204020203" pitchFamily="34" charset="0"/>
                </a:rPr>
                <a:t>.</a:t>
              </a:r>
            </a:p>
            <a:p>
              <a:endParaRPr lang="en-US" sz="900" dirty="0">
                <a:latin typeface="Segoe UI Light" panose="020B0502040204020203" pitchFamily="34" charset="0"/>
                <a:cs typeface="Segoe UI Light" panose="020B0502040204020203" pitchFamily="34" charset="0"/>
              </a:endParaRPr>
            </a:p>
            <a:p>
              <a:r>
                <a:rPr lang="en-US" sz="900" i="1" dirty="0">
                  <a:latin typeface="Segoe UI Light" panose="020B0502040204020203" pitchFamily="34" charset="0"/>
                  <a:cs typeface="Segoe UI Light" panose="020B0502040204020203" pitchFamily="34" charset="0"/>
                </a:rPr>
                <a:t>(Last.fm</a:t>
              </a:r>
              <a:r>
                <a:rPr lang="en-US" sz="900" i="1" dirty="0" smtClean="0">
                  <a:latin typeface="Segoe UI Light" panose="020B0502040204020203" pitchFamily="34" charset="0"/>
                  <a:cs typeface="Segoe UI Light" panose="020B0502040204020203" pitchFamily="34" charset="0"/>
                </a:rPr>
                <a:t>)</a:t>
              </a:r>
              <a:endParaRPr lang="en-US" sz="900" i="1" dirty="0">
                <a:latin typeface="Segoe UI Light" panose="020B0502040204020203" pitchFamily="34" charset="0"/>
                <a:cs typeface="Segoe UI Light" panose="020B0502040204020203" pitchFamily="34" charset="0"/>
              </a:endParaRPr>
            </a:p>
          </p:txBody>
        </p:sp>
        <p:sp>
          <p:nvSpPr>
            <p:cNvPr id="27" name="TextBox 26"/>
            <p:cNvSpPr txBox="1"/>
            <p:nvPr/>
          </p:nvSpPr>
          <p:spPr>
            <a:xfrm>
              <a:off x="716870" y="6672392"/>
              <a:ext cx="1185169" cy="307777"/>
            </a:xfrm>
            <a:prstGeom prst="rect">
              <a:avLst/>
            </a:prstGeom>
            <a:noFill/>
          </p:spPr>
          <p:txBody>
            <a:bodyPr wrap="square" rtlCol="0">
              <a:spAutoFit/>
            </a:bodyPr>
            <a:lstStyle/>
            <a:p>
              <a:pPr algn="ctr"/>
              <a:r>
                <a:rPr lang="en-US" sz="1400" dirty="0" smtClean="0">
                  <a:latin typeface="Segoe UI Light" panose="020B0502040204020203" pitchFamily="34" charset="0"/>
                  <a:cs typeface="Segoe UI Light" panose="020B0502040204020203" pitchFamily="34" charset="0"/>
                </a:rPr>
                <a:t>Lana Del Rey</a:t>
              </a:r>
              <a:endParaRPr lang="en-US" sz="1400" dirty="0">
                <a:latin typeface="Segoe UI Light" panose="020B0502040204020203" pitchFamily="34" charset="0"/>
                <a:cs typeface="Segoe UI Light" panose="020B0502040204020203" pitchFamily="34" charset="0"/>
              </a:endParaRPr>
            </a:p>
          </p:txBody>
        </p:sp>
        <p:sp>
          <p:nvSpPr>
            <p:cNvPr id="28" name="TextBox 27"/>
            <p:cNvSpPr txBox="1"/>
            <p:nvPr/>
          </p:nvSpPr>
          <p:spPr>
            <a:xfrm>
              <a:off x="4152037" y="6672392"/>
              <a:ext cx="1370870" cy="307777"/>
            </a:xfrm>
            <a:prstGeom prst="rect">
              <a:avLst/>
            </a:prstGeom>
            <a:noFill/>
          </p:spPr>
          <p:txBody>
            <a:bodyPr wrap="square" rtlCol="0">
              <a:spAutoFit/>
            </a:bodyPr>
            <a:lstStyle/>
            <a:p>
              <a:pPr algn="ctr"/>
              <a:r>
                <a:rPr lang="en-US" sz="1400" dirty="0" smtClean="0">
                  <a:latin typeface="Segoe UI Light" panose="020B0502040204020203" pitchFamily="34" charset="0"/>
                  <a:cs typeface="Segoe UI Light" panose="020B0502040204020203" pitchFamily="34" charset="0"/>
                </a:rPr>
                <a:t>Born to Die</a:t>
              </a:r>
              <a:endParaRPr lang="en-US" sz="1400" dirty="0">
                <a:latin typeface="Segoe UI Light" panose="020B0502040204020203" pitchFamily="34" charset="0"/>
                <a:cs typeface="Segoe UI Light" panose="020B0502040204020203" pitchFamily="34" charset="0"/>
              </a:endParaRPr>
            </a:p>
          </p:txBody>
        </p:sp>
        <p:sp>
          <p:nvSpPr>
            <p:cNvPr id="29" name="TextBox 28"/>
            <p:cNvSpPr txBox="1"/>
            <p:nvPr/>
          </p:nvSpPr>
          <p:spPr>
            <a:xfrm>
              <a:off x="716869" y="6915030"/>
              <a:ext cx="1185169" cy="261610"/>
            </a:xfrm>
            <a:prstGeom prst="rect">
              <a:avLst/>
            </a:prstGeom>
            <a:noFill/>
          </p:spPr>
          <p:txBody>
            <a:bodyPr wrap="square" rtlCol="0">
              <a:spAutoFit/>
            </a:bodyPr>
            <a:lstStyle/>
            <a:p>
              <a:pPr algn="ctr"/>
              <a:r>
                <a:rPr lang="en-US" sz="1050" i="1" dirty="0" smtClean="0">
                  <a:latin typeface="Segoe UI Light" panose="020B0502040204020203" pitchFamily="34" charset="0"/>
                  <a:cs typeface="Segoe UI Light" panose="020B0502040204020203" pitchFamily="34" charset="0"/>
                </a:rPr>
                <a:t>artist</a:t>
              </a:r>
              <a:endParaRPr lang="en-US" sz="1050" i="1" dirty="0">
                <a:latin typeface="Segoe UI Light" panose="020B0502040204020203" pitchFamily="34" charset="0"/>
                <a:cs typeface="Segoe UI Light" panose="020B0502040204020203" pitchFamily="34" charset="0"/>
              </a:endParaRPr>
            </a:p>
          </p:txBody>
        </p:sp>
        <p:sp>
          <p:nvSpPr>
            <p:cNvPr id="30" name="TextBox 29"/>
            <p:cNvSpPr txBox="1"/>
            <p:nvPr/>
          </p:nvSpPr>
          <p:spPr>
            <a:xfrm>
              <a:off x="4266805" y="6915030"/>
              <a:ext cx="1185169" cy="261610"/>
            </a:xfrm>
            <a:prstGeom prst="rect">
              <a:avLst/>
            </a:prstGeom>
            <a:noFill/>
          </p:spPr>
          <p:txBody>
            <a:bodyPr wrap="square" rtlCol="0">
              <a:spAutoFit/>
            </a:bodyPr>
            <a:lstStyle/>
            <a:p>
              <a:pPr algn="ctr"/>
              <a:r>
                <a:rPr lang="en-US" sz="1050" i="1" dirty="0" smtClean="0">
                  <a:latin typeface="Segoe UI Light" panose="020B0502040204020203" pitchFamily="34" charset="0"/>
                  <a:cs typeface="Segoe UI Light" panose="020B0502040204020203" pitchFamily="34" charset="0"/>
                </a:rPr>
                <a:t>album</a:t>
              </a:r>
              <a:endParaRPr lang="en-US" sz="1050" i="1" dirty="0">
                <a:latin typeface="Segoe UI Light" panose="020B0502040204020203" pitchFamily="34" charset="0"/>
                <a:cs typeface="Segoe UI Light" panose="020B0502040204020203" pitchFamily="34" charset="0"/>
              </a:endParaRPr>
            </a:p>
          </p:txBody>
        </p:sp>
        <p:sp>
          <p:nvSpPr>
            <p:cNvPr id="31" name="Rectangle 30"/>
            <p:cNvSpPr/>
            <p:nvPr/>
          </p:nvSpPr>
          <p:spPr>
            <a:xfrm>
              <a:off x="5617533" y="5320010"/>
              <a:ext cx="2047623" cy="4640899"/>
            </a:xfrm>
            <a:prstGeom prst="rect">
              <a:avLst/>
            </a:prstGeom>
            <a:solidFill>
              <a:schemeClr val="bg1">
                <a:alpha val="4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TextBox 31"/>
            <p:cNvSpPr txBox="1"/>
            <p:nvPr/>
          </p:nvSpPr>
          <p:spPr>
            <a:xfrm>
              <a:off x="7652912" y="6672392"/>
              <a:ext cx="1553244" cy="523220"/>
            </a:xfrm>
            <a:prstGeom prst="rect">
              <a:avLst/>
            </a:prstGeom>
            <a:noFill/>
          </p:spPr>
          <p:txBody>
            <a:bodyPr wrap="square" rtlCol="0">
              <a:spAutoFit/>
            </a:bodyPr>
            <a:lstStyle/>
            <a:p>
              <a:pPr algn="ctr"/>
              <a:r>
                <a:rPr lang="en-US" sz="1400" dirty="0" smtClean="0">
                  <a:latin typeface="Segoe UI Light" panose="020B0502040204020203" pitchFamily="34" charset="0"/>
                  <a:cs typeface="Segoe UI Light" panose="020B0502040204020203" pitchFamily="34" charset="0"/>
                </a:rPr>
                <a:t>Summertime Sadness</a:t>
              </a:r>
              <a:endParaRPr lang="en-US" sz="1400" dirty="0">
                <a:latin typeface="Segoe UI Light" panose="020B0502040204020203" pitchFamily="34" charset="0"/>
                <a:cs typeface="Segoe UI Light" panose="020B0502040204020203" pitchFamily="34" charset="0"/>
              </a:endParaRPr>
            </a:p>
          </p:txBody>
        </p:sp>
        <p:sp>
          <p:nvSpPr>
            <p:cNvPr id="33" name="TextBox 32"/>
            <p:cNvSpPr txBox="1"/>
            <p:nvPr/>
          </p:nvSpPr>
          <p:spPr>
            <a:xfrm>
              <a:off x="7836950" y="7106796"/>
              <a:ext cx="1185169" cy="261610"/>
            </a:xfrm>
            <a:prstGeom prst="rect">
              <a:avLst/>
            </a:prstGeom>
            <a:noFill/>
          </p:spPr>
          <p:txBody>
            <a:bodyPr wrap="square" rtlCol="0">
              <a:spAutoFit/>
            </a:bodyPr>
            <a:lstStyle/>
            <a:p>
              <a:pPr algn="ctr"/>
              <a:r>
                <a:rPr lang="en-US" sz="1050" i="1" dirty="0" smtClean="0">
                  <a:latin typeface="Segoe UI Light" panose="020B0502040204020203" pitchFamily="34" charset="0"/>
                  <a:cs typeface="Segoe UI Light" panose="020B0502040204020203" pitchFamily="34" charset="0"/>
                </a:rPr>
                <a:t>song</a:t>
              </a:r>
              <a:endParaRPr lang="en-US" sz="1050" i="1" dirty="0">
                <a:latin typeface="Segoe UI Light" panose="020B0502040204020203" pitchFamily="34" charset="0"/>
                <a:cs typeface="Segoe UI Light" panose="020B0502040204020203" pitchFamily="34" charset="0"/>
              </a:endParaRPr>
            </a:p>
          </p:txBody>
        </p:sp>
        <p:sp>
          <p:nvSpPr>
            <p:cNvPr id="34" name="Oval 33"/>
            <p:cNvSpPr/>
            <p:nvPr/>
          </p:nvSpPr>
          <p:spPr>
            <a:xfrm>
              <a:off x="8660011" y="9447678"/>
              <a:ext cx="365760" cy="365760"/>
            </a:xfrm>
            <a:prstGeom prst="ellipse">
              <a:avLst/>
            </a:prstGeom>
            <a:solidFill>
              <a:schemeClr val="bg1">
                <a:lumMod val="85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pic>
          <p:nvPicPr>
            <p:cNvPr id="37" name="Picture 10"/>
            <p:cNvPicPr>
              <a:picLocks noChangeAspect="1" noChangeArrowheads="1"/>
            </p:cNvPicPr>
            <p:nvPr/>
          </p:nvPicPr>
          <p:blipFill>
            <a:blip r:embed="rId9" cstate="screen">
              <a:extLst>
                <a:ext uri="{28A0092B-C50C-407E-A947-70E740481C1C}">
                  <a14:useLocalDpi xmlns:a14="http://schemas.microsoft.com/office/drawing/2010/main"/>
                </a:ext>
              </a:extLst>
            </a:blip>
            <a:stretch>
              <a:fillRect/>
            </a:stretch>
          </p:blipFill>
          <p:spPr bwMode="auto">
            <a:xfrm>
              <a:off x="716870" y="5456380"/>
              <a:ext cx="1185168" cy="1183680"/>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54" name="Picture 2"/>
            <p:cNvPicPr>
              <a:picLocks noChangeAspect="1" noChangeArrowheads="1"/>
            </p:cNvPicPr>
            <p:nvPr/>
          </p:nvPicPr>
          <p:blipFill>
            <a:blip r:embed="rId10" cstate="screen">
              <a:extLst>
                <a:ext uri="{28A0092B-C50C-407E-A947-70E740481C1C}">
                  <a14:useLocalDpi xmlns:a14="http://schemas.microsoft.com/office/drawing/2010/main"/>
                </a:ext>
              </a:extLst>
            </a:blip>
            <a:stretch>
              <a:fillRect/>
            </a:stretch>
          </p:blipFill>
          <p:spPr bwMode="auto">
            <a:xfrm>
              <a:off x="4242536" y="5458658"/>
              <a:ext cx="1199222" cy="1199222"/>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55" name="Picture 2"/>
            <p:cNvPicPr>
              <a:picLocks noChangeAspect="1" noChangeArrowheads="1"/>
            </p:cNvPicPr>
            <p:nvPr/>
          </p:nvPicPr>
          <p:blipFill>
            <a:blip r:embed="rId10" cstate="screen">
              <a:extLst>
                <a:ext uri="{28A0092B-C50C-407E-A947-70E740481C1C}">
                  <a14:useLocalDpi xmlns:a14="http://schemas.microsoft.com/office/drawing/2010/main"/>
                </a:ext>
              </a:extLst>
            </a:blip>
            <a:stretch>
              <a:fillRect/>
            </a:stretch>
          </p:blipFill>
          <p:spPr bwMode="auto">
            <a:xfrm>
              <a:off x="7832446" y="5438560"/>
              <a:ext cx="1199222" cy="1199222"/>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grpSp>
      <p:graphicFrame>
        <p:nvGraphicFramePr>
          <p:cNvPr id="53" name="Table 52"/>
          <p:cNvGraphicFramePr>
            <a:graphicFrameLocks noGrp="1"/>
          </p:cNvGraphicFramePr>
          <p:nvPr>
            <p:extLst>
              <p:ext uri="{D42A27DB-BD31-4B8C-83A1-F6EECF244321}">
                <p14:modId xmlns:p14="http://schemas.microsoft.com/office/powerpoint/2010/main" val="4048825558"/>
              </p:ext>
            </p:extLst>
          </p:nvPr>
        </p:nvGraphicFramePr>
        <p:xfrm>
          <a:off x="5751041" y="582021"/>
          <a:ext cx="1809243" cy="4500708"/>
        </p:xfrm>
        <a:graphic>
          <a:graphicData uri="http://schemas.openxmlformats.org/drawingml/2006/table">
            <a:tbl>
              <a:tblPr/>
              <a:tblGrid>
                <a:gridCol w="186667"/>
                <a:gridCol w="717954"/>
                <a:gridCol w="577245"/>
                <a:gridCol w="327377"/>
              </a:tblGrid>
              <a:tr h="375059">
                <a:tc>
                  <a:txBody>
                    <a:bodyPr/>
                    <a:lstStyle/>
                    <a:p>
                      <a:r>
                        <a:rPr lang="en-US" sz="700" b="1" dirty="0">
                          <a:latin typeface="Segoe UI Light" panose="020B0502040204020203" pitchFamily="34" charset="0"/>
                          <a:cs typeface="Segoe UI Light" panose="020B0502040204020203" pitchFamily="34" charset="0"/>
                        </a:rPr>
                        <a:t>1</a:t>
                      </a:r>
                    </a:p>
                  </a:txBody>
                  <a:tcPr marL="34284" marR="34284" marT="17142" marB="17142" anchor="ctr">
                    <a:lnL>
                      <a:noFill/>
                    </a:lnL>
                    <a:lnR>
                      <a:noFill/>
                    </a:lnR>
                    <a:lnT>
                      <a:noFill/>
                    </a:lnT>
                    <a:lnB>
                      <a:noFill/>
                    </a:lnB>
                  </a:tcPr>
                </a:tc>
                <a:tc>
                  <a:txBody>
                    <a:bodyPr/>
                    <a:lstStyle/>
                    <a:p>
                      <a:r>
                        <a:rPr lang="en-US" sz="700">
                          <a:latin typeface="Segoe UI Light" panose="020B0502040204020203" pitchFamily="34" charset="0"/>
                          <a:cs typeface="Segoe UI Light" panose="020B0502040204020203" pitchFamily="34" charset="0"/>
                        </a:rPr>
                        <a:t>Born to Die</a:t>
                      </a:r>
                    </a:p>
                  </a:txBody>
                  <a:tcPr marL="34284" marR="34284" marT="17142" marB="17142" anchor="ctr">
                    <a:lnL>
                      <a:noFill/>
                    </a:lnL>
                    <a:lnR>
                      <a:noFill/>
                    </a:lnR>
                    <a:lnT>
                      <a:noFill/>
                    </a:lnT>
                    <a:lnB>
                      <a:noFill/>
                    </a:lnB>
                  </a:tcPr>
                </a:tc>
                <a:tc>
                  <a:txBody>
                    <a:bodyPr/>
                    <a:lstStyle/>
                    <a:p>
                      <a:r>
                        <a:rPr lang="en-US" sz="700" dirty="0">
                          <a:latin typeface="Segoe UI Light" panose="020B0502040204020203" pitchFamily="34" charset="0"/>
                          <a:cs typeface="Segoe UI Light" panose="020B0502040204020203" pitchFamily="34" charset="0"/>
                        </a:rPr>
                        <a:t>Lana Del Rey </a:t>
                      </a:r>
                    </a:p>
                  </a:txBody>
                  <a:tcPr marL="34284" marR="34284" marT="17142" marB="17142" anchor="ctr">
                    <a:lnL>
                      <a:noFill/>
                    </a:lnL>
                    <a:lnR>
                      <a:noFill/>
                    </a:lnR>
                    <a:lnT>
                      <a:noFill/>
                    </a:lnT>
                    <a:lnB>
                      <a:noFill/>
                    </a:lnB>
                  </a:tcPr>
                </a:tc>
                <a:tc>
                  <a:txBody>
                    <a:bodyPr/>
                    <a:lstStyle/>
                    <a:p>
                      <a:r>
                        <a:rPr lang="en-US" sz="700">
                          <a:latin typeface="Segoe UI Light" panose="020B0502040204020203" pitchFamily="34" charset="0"/>
                          <a:cs typeface="Segoe UI Light" panose="020B0502040204020203" pitchFamily="34" charset="0"/>
                        </a:rPr>
                        <a:t>4:46 </a:t>
                      </a:r>
                    </a:p>
                  </a:txBody>
                  <a:tcPr marL="34284" marR="34284" marT="17142" marB="17142" anchor="ctr">
                    <a:lnL>
                      <a:noFill/>
                    </a:lnL>
                    <a:lnR>
                      <a:noFill/>
                    </a:lnR>
                    <a:lnT>
                      <a:noFill/>
                    </a:lnT>
                    <a:lnB>
                      <a:noFill/>
                    </a:lnB>
                  </a:tcPr>
                </a:tc>
              </a:tr>
              <a:tr h="375059">
                <a:tc>
                  <a:txBody>
                    <a:bodyPr/>
                    <a:lstStyle/>
                    <a:p>
                      <a:r>
                        <a:rPr lang="en-US" sz="700" b="1" dirty="0">
                          <a:latin typeface="Segoe UI Light" panose="020B0502040204020203" pitchFamily="34" charset="0"/>
                          <a:cs typeface="Segoe UI Light" panose="020B0502040204020203" pitchFamily="34" charset="0"/>
                        </a:rPr>
                        <a:t>2</a:t>
                      </a:r>
                    </a:p>
                  </a:txBody>
                  <a:tcPr marL="34284" marR="34284" marT="17142" marB="17142" anchor="ctr">
                    <a:lnL>
                      <a:noFill/>
                    </a:lnL>
                    <a:lnR>
                      <a:noFill/>
                    </a:lnR>
                    <a:lnT>
                      <a:noFill/>
                    </a:lnT>
                    <a:lnB>
                      <a:noFill/>
                    </a:lnB>
                  </a:tcPr>
                </a:tc>
                <a:tc>
                  <a:txBody>
                    <a:bodyPr/>
                    <a:lstStyle/>
                    <a:p>
                      <a:r>
                        <a:rPr lang="en-US" sz="700" dirty="0">
                          <a:latin typeface="Segoe UI Light" panose="020B0502040204020203" pitchFamily="34" charset="0"/>
                          <a:cs typeface="Segoe UI Light" panose="020B0502040204020203" pitchFamily="34" charset="0"/>
                        </a:rPr>
                        <a:t>Off to the Races</a:t>
                      </a:r>
                    </a:p>
                  </a:txBody>
                  <a:tcPr marL="34284" marR="34284" marT="17142" marB="17142" anchor="ctr">
                    <a:lnL>
                      <a:noFill/>
                    </a:lnL>
                    <a:lnR>
                      <a:noFill/>
                    </a:lnR>
                    <a:lnT>
                      <a:noFill/>
                    </a:lnT>
                    <a:lnB>
                      <a:noFill/>
                    </a:lnB>
                  </a:tcPr>
                </a:tc>
                <a:tc>
                  <a:txBody>
                    <a:bodyPr/>
                    <a:lstStyle/>
                    <a:p>
                      <a:r>
                        <a:rPr lang="en-US" sz="700" dirty="0">
                          <a:latin typeface="Segoe UI Light" panose="020B0502040204020203" pitchFamily="34" charset="0"/>
                          <a:cs typeface="Segoe UI Light" panose="020B0502040204020203" pitchFamily="34" charset="0"/>
                        </a:rPr>
                        <a:t>Lana Del Rey </a:t>
                      </a:r>
                    </a:p>
                  </a:txBody>
                  <a:tcPr marL="34284" marR="34284" marT="17142" marB="17142" anchor="ctr">
                    <a:lnL>
                      <a:noFill/>
                    </a:lnL>
                    <a:lnR>
                      <a:noFill/>
                    </a:lnR>
                    <a:lnT>
                      <a:noFill/>
                    </a:lnT>
                    <a:lnB>
                      <a:noFill/>
                    </a:lnB>
                  </a:tcPr>
                </a:tc>
                <a:tc>
                  <a:txBody>
                    <a:bodyPr/>
                    <a:lstStyle/>
                    <a:p>
                      <a:r>
                        <a:rPr lang="en-US" sz="700">
                          <a:latin typeface="Segoe UI Light" panose="020B0502040204020203" pitchFamily="34" charset="0"/>
                          <a:cs typeface="Segoe UI Light" panose="020B0502040204020203" pitchFamily="34" charset="0"/>
                        </a:rPr>
                        <a:t>4:59 </a:t>
                      </a:r>
                    </a:p>
                  </a:txBody>
                  <a:tcPr marL="34284" marR="34284" marT="17142" marB="17142" anchor="ctr">
                    <a:lnL>
                      <a:noFill/>
                    </a:lnL>
                    <a:lnR>
                      <a:noFill/>
                    </a:lnR>
                    <a:lnT>
                      <a:noFill/>
                    </a:lnT>
                    <a:lnB>
                      <a:noFill/>
                    </a:lnB>
                  </a:tcPr>
                </a:tc>
              </a:tr>
              <a:tr h="375059">
                <a:tc>
                  <a:txBody>
                    <a:bodyPr/>
                    <a:lstStyle/>
                    <a:p>
                      <a:r>
                        <a:rPr lang="en-US" sz="700" b="1" dirty="0">
                          <a:latin typeface="Segoe UI Light" panose="020B0502040204020203" pitchFamily="34" charset="0"/>
                          <a:cs typeface="Segoe UI Light" panose="020B0502040204020203" pitchFamily="34" charset="0"/>
                        </a:rPr>
                        <a:t>3</a:t>
                      </a:r>
                    </a:p>
                  </a:txBody>
                  <a:tcPr marL="34284" marR="34284" marT="17142" marB="17142" anchor="ctr">
                    <a:lnL>
                      <a:noFill/>
                    </a:lnL>
                    <a:lnR>
                      <a:noFill/>
                    </a:lnR>
                    <a:lnT>
                      <a:noFill/>
                    </a:lnT>
                    <a:lnB>
                      <a:noFill/>
                    </a:lnB>
                  </a:tcPr>
                </a:tc>
                <a:tc>
                  <a:txBody>
                    <a:bodyPr/>
                    <a:lstStyle/>
                    <a:p>
                      <a:r>
                        <a:rPr lang="en-US" sz="700" dirty="0">
                          <a:latin typeface="Segoe UI Light" panose="020B0502040204020203" pitchFamily="34" charset="0"/>
                          <a:cs typeface="Segoe UI Light" panose="020B0502040204020203" pitchFamily="34" charset="0"/>
                        </a:rPr>
                        <a:t>Blue Jeans (</a:t>
                      </a:r>
                      <a:r>
                        <a:rPr lang="en-US" sz="700" dirty="0" err="1">
                          <a:latin typeface="Segoe UI Light" panose="020B0502040204020203" pitchFamily="34" charset="0"/>
                          <a:cs typeface="Segoe UI Light" panose="020B0502040204020203" pitchFamily="34" charset="0"/>
                        </a:rPr>
                        <a:t>Remastered</a:t>
                      </a:r>
                      <a:r>
                        <a:rPr lang="en-US" sz="700" dirty="0">
                          <a:latin typeface="Segoe UI Light" panose="020B0502040204020203" pitchFamily="34" charset="0"/>
                          <a:cs typeface="Segoe UI Light" panose="020B0502040204020203" pitchFamily="34" charset="0"/>
                        </a:rPr>
                        <a:t>)</a:t>
                      </a:r>
                    </a:p>
                  </a:txBody>
                  <a:tcPr marL="34284" marR="34284" marT="17142" marB="17142" anchor="ctr">
                    <a:lnL>
                      <a:noFill/>
                    </a:lnL>
                    <a:lnR>
                      <a:noFill/>
                    </a:lnR>
                    <a:lnT>
                      <a:noFill/>
                    </a:lnT>
                    <a:lnB>
                      <a:noFill/>
                    </a:lnB>
                  </a:tcPr>
                </a:tc>
                <a:tc>
                  <a:txBody>
                    <a:bodyPr/>
                    <a:lstStyle/>
                    <a:p>
                      <a:r>
                        <a:rPr lang="en-US" sz="700" dirty="0">
                          <a:latin typeface="Segoe UI Light" panose="020B0502040204020203" pitchFamily="34" charset="0"/>
                          <a:cs typeface="Segoe UI Light" panose="020B0502040204020203" pitchFamily="34" charset="0"/>
                        </a:rPr>
                        <a:t>Lana Del Rey </a:t>
                      </a:r>
                    </a:p>
                  </a:txBody>
                  <a:tcPr marL="34284" marR="34284" marT="17142" marB="17142" anchor="ctr">
                    <a:lnL>
                      <a:noFill/>
                    </a:lnL>
                    <a:lnR>
                      <a:noFill/>
                    </a:lnR>
                    <a:lnT>
                      <a:noFill/>
                    </a:lnT>
                    <a:lnB>
                      <a:noFill/>
                    </a:lnB>
                  </a:tcPr>
                </a:tc>
                <a:tc>
                  <a:txBody>
                    <a:bodyPr/>
                    <a:lstStyle/>
                    <a:p>
                      <a:r>
                        <a:rPr lang="en-US" sz="700">
                          <a:latin typeface="Segoe UI Light" panose="020B0502040204020203" pitchFamily="34" charset="0"/>
                          <a:cs typeface="Segoe UI Light" panose="020B0502040204020203" pitchFamily="34" charset="0"/>
                        </a:rPr>
                        <a:t>3:29 </a:t>
                      </a:r>
                    </a:p>
                  </a:txBody>
                  <a:tcPr marL="34284" marR="34284" marT="17142" marB="17142" anchor="ctr">
                    <a:lnL>
                      <a:noFill/>
                    </a:lnL>
                    <a:lnR>
                      <a:noFill/>
                    </a:lnR>
                    <a:lnT>
                      <a:noFill/>
                    </a:lnT>
                    <a:lnB>
                      <a:noFill/>
                    </a:lnB>
                  </a:tcPr>
                </a:tc>
              </a:tr>
              <a:tr h="375059">
                <a:tc>
                  <a:txBody>
                    <a:bodyPr/>
                    <a:lstStyle/>
                    <a:p>
                      <a:r>
                        <a:rPr lang="en-US" sz="700" b="1" dirty="0">
                          <a:latin typeface="Segoe UI Light" panose="020B0502040204020203" pitchFamily="34" charset="0"/>
                          <a:cs typeface="Segoe UI Light" panose="020B0502040204020203" pitchFamily="34" charset="0"/>
                        </a:rPr>
                        <a:t>4</a:t>
                      </a:r>
                    </a:p>
                  </a:txBody>
                  <a:tcPr marL="34284" marR="34284" marT="17142" marB="17142" anchor="ctr">
                    <a:lnL>
                      <a:noFill/>
                    </a:lnL>
                    <a:lnR>
                      <a:noFill/>
                    </a:lnR>
                    <a:lnT>
                      <a:noFill/>
                    </a:lnT>
                    <a:lnB>
                      <a:noFill/>
                    </a:lnB>
                  </a:tcPr>
                </a:tc>
                <a:tc>
                  <a:txBody>
                    <a:bodyPr/>
                    <a:lstStyle/>
                    <a:p>
                      <a:r>
                        <a:rPr lang="en-US" sz="700">
                          <a:latin typeface="Segoe UI Light" panose="020B0502040204020203" pitchFamily="34" charset="0"/>
                          <a:cs typeface="Segoe UI Light" panose="020B0502040204020203" pitchFamily="34" charset="0"/>
                        </a:rPr>
                        <a:t>Video Games (Remastered)</a:t>
                      </a:r>
                    </a:p>
                  </a:txBody>
                  <a:tcPr marL="34284" marR="34284" marT="17142" marB="17142" anchor="ctr">
                    <a:lnL>
                      <a:noFill/>
                    </a:lnL>
                    <a:lnR>
                      <a:noFill/>
                    </a:lnR>
                    <a:lnT>
                      <a:noFill/>
                    </a:lnT>
                    <a:lnB>
                      <a:noFill/>
                    </a:lnB>
                  </a:tcPr>
                </a:tc>
                <a:tc>
                  <a:txBody>
                    <a:bodyPr/>
                    <a:lstStyle/>
                    <a:p>
                      <a:r>
                        <a:rPr lang="en-US" sz="700" dirty="0">
                          <a:latin typeface="Segoe UI Light" panose="020B0502040204020203" pitchFamily="34" charset="0"/>
                          <a:cs typeface="Segoe UI Light" panose="020B0502040204020203" pitchFamily="34" charset="0"/>
                        </a:rPr>
                        <a:t>Lana Del Rey </a:t>
                      </a:r>
                    </a:p>
                  </a:txBody>
                  <a:tcPr marL="34284" marR="34284" marT="17142" marB="17142" anchor="ctr">
                    <a:lnL>
                      <a:noFill/>
                    </a:lnL>
                    <a:lnR>
                      <a:noFill/>
                    </a:lnR>
                    <a:lnT>
                      <a:noFill/>
                    </a:lnT>
                    <a:lnB>
                      <a:noFill/>
                    </a:lnB>
                  </a:tcPr>
                </a:tc>
                <a:tc>
                  <a:txBody>
                    <a:bodyPr/>
                    <a:lstStyle/>
                    <a:p>
                      <a:r>
                        <a:rPr lang="en-US" sz="700">
                          <a:latin typeface="Segoe UI Light" panose="020B0502040204020203" pitchFamily="34" charset="0"/>
                          <a:cs typeface="Segoe UI Light" panose="020B0502040204020203" pitchFamily="34" charset="0"/>
                        </a:rPr>
                        <a:t>4:41 </a:t>
                      </a:r>
                    </a:p>
                  </a:txBody>
                  <a:tcPr marL="34284" marR="34284" marT="17142" marB="17142" anchor="ctr">
                    <a:lnL>
                      <a:noFill/>
                    </a:lnL>
                    <a:lnR>
                      <a:noFill/>
                    </a:lnR>
                    <a:lnT>
                      <a:noFill/>
                    </a:lnT>
                    <a:lnB>
                      <a:noFill/>
                    </a:lnB>
                  </a:tcPr>
                </a:tc>
              </a:tr>
              <a:tr h="375059">
                <a:tc>
                  <a:txBody>
                    <a:bodyPr/>
                    <a:lstStyle/>
                    <a:p>
                      <a:r>
                        <a:rPr lang="en-US" sz="700" b="1" dirty="0">
                          <a:latin typeface="Segoe UI Light" panose="020B0502040204020203" pitchFamily="34" charset="0"/>
                          <a:cs typeface="Segoe UI Light" panose="020B0502040204020203" pitchFamily="34" charset="0"/>
                        </a:rPr>
                        <a:t>5</a:t>
                      </a:r>
                    </a:p>
                  </a:txBody>
                  <a:tcPr marL="34284" marR="34284" marT="17142" marB="17142" anchor="ctr">
                    <a:lnL>
                      <a:noFill/>
                    </a:lnL>
                    <a:lnR>
                      <a:noFill/>
                    </a:lnR>
                    <a:lnT>
                      <a:noFill/>
                    </a:lnT>
                    <a:lnB>
                      <a:noFill/>
                    </a:lnB>
                  </a:tcPr>
                </a:tc>
                <a:tc>
                  <a:txBody>
                    <a:bodyPr/>
                    <a:lstStyle/>
                    <a:p>
                      <a:r>
                        <a:rPr lang="en-US" sz="700">
                          <a:latin typeface="Segoe UI Light" panose="020B0502040204020203" pitchFamily="34" charset="0"/>
                          <a:cs typeface="Segoe UI Light" panose="020B0502040204020203" pitchFamily="34" charset="0"/>
                        </a:rPr>
                        <a:t>Diet Mountain Dew</a:t>
                      </a:r>
                    </a:p>
                  </a:txBody>
                  <a:tcPr marL="34284" marR="34284" marT="17142" marB="17142" anchor="ctr">
                    <a:lnL>
                      <a:noFill/>
                    </a:lnL>
                    <a:lnR>
                      <a:noFill/>
                    </a:lnR>
                    <a:lnT>
                      <a:noFill/>
                    </a:lnT>
                    <a:lnB>
                      <a:noFill/>
                    </a:lnB>
                  </a:tcPr>
                </a:tc>
                <a:tc>
                  <a:txBody>
                    <a:bodyPr/>
                    <a:lstStyle/>
                    <a:p>
                      <a:r>
                        <a:rPr lang="en-US" sz="700" dirty="0">
                          <a:latin typeface="Segoe UI Light" panose="020B0502040204020203" pitchFamily="34" charset="0"/>
                          <a:cs typeface="Segoe UI Light" panose="020B0502040204020203" pitchFamily="34" charset="0"/>
                        </a:rPr>
                        <a:t>Lana Del Rey </a:t>
                      </a:r>
                    </a:p>
                  </a:txBody>
                  <a:tcPr marL="34284" marR="34284" marT="17142" marB="17142" anchor="ctr">
                    <a:lnL>
                      <a:noFill/>
                    </a:lnL>
                    <a:lnR>
                      <a:noFill/>
                    </a:lnR>
                    <a:lnT>
                      <a:noFill/>
                    </a:lnT>
                    <a:lnB>
                      <a:noFill/>
                    </a:lnB>
                  </a:tcPr>
                </a:tc>
                <a:tc>
                  <a:txBody>
                    <a:bodyPr/>
                    <a:lstStyle/>
                    <a:p>
                      <a:r>
                        <a:rPr lang="en-US" sz="700" dirty="0">
                          <a:latin typeface="Segoe UI Light" panose="020B0502040204020203" pitchFamily="34" charset="0"/>
                          <a:cs typeface="Segoe UI Light" panose="020B0502040204020203" pitchFamily="34" charset="0"/>
                        </a:rPr>
                        <a:t>3:42 </a:t>
                      </a:r>
                    </a:p>
                  </a:txBody>
                  <a:tcPr marL="34284" marR="34284" marT="17142" marB="17142" anchor="ctr">
                    <a:lnL>
                      <a:noFill/>
                    </a:lnL>
                    <a:lnR>
                      <a:noFill/>
                    </a:lnR>
                    <a:lnT>
                      <a:noFill/>
                    </a:lnT>
                    <a:lnB>
                      <a:noFill/>
                    </a:lnB>
                  </a:tcPr>
                </a:tc>
              </a:tr>
              <a:tr h="375059">
                <a:tc>
                  <a:txBody>
                    <a:bodyPr/>
                    <a:lstStyle/>
                    <a:p>
                      <a:r>
                        <a:rPr lang="en-US" sz="700" b="1" dirty="0">
                          <a:latin typeface="Segoe UI Light" panose="020B0502040204020203" pitchFamily="34" charset="0"/>
                          <a:cs typeface="Segoe UI Light" panose="020B0502040204020203" pitchFamily="34" charset="0"/>
                        </a:rPr>
                        <a:t>6</a:t>
                      </a:r>
                    </a:p>
                  </a:txBody>
                  <a:tcPr marL="34284" marR="34284" marT="17142" marB="17142" anchor="ctr">
                    <a:lnL>
                      <a:noFill/>
                    </a:lnL>
                    <a:lnR>
                      <a:noFill/>
                    </a:lnR>
                    <a:lnT>
                      <a:noFill/>
                    </a:lnT>
                    <a:lnB>
                      <a:noFill/>
                    </a:lnB>
                  </a:tcPr>
                </a:tc>
                <a:tc>
                  <a:txBody>
                    <a:bodyPr/>
                    <a:lstStyle/>
                    <a:p>
                      <a:r>
                        <a:rPr lang="en-US" sz="700">
                          <a:latin typeface="Segoe UI Light" panose="020B0502040204020203" pitchFamily="34" charset="0"/>
                          <a:cs typeface="Segoe UI Light" panose="020B0502040204020203" pitchFamily="34" charset="0"/>
                        </a:rPr>
                        <a:t>National Anthem</a:t>
                      </a:r>
                    </a:p>
                  </a:txBody>
                  <a:tcPr marL="34284" marR="34284" marT="17142" marB="17142" anchor="ctr">
                    <a:lnL>
                      <a:noFill/>
                    </a:lnL>
                    <a:lnR>
                      <a:noFill/>
                    </a:lnR>
                    <a:lnT>
                      <a:noFill/>
                    </a:lnT>
                    <a:lnB>
                      <a:noFill/>
                    </a:lnB>
                  </a:tcPr>
                </a:tc>
                <a:tc>
                  <a:txBody>
                    <a:bodyPr/>
                    <a:lstStyle/>
                    <a:p>
                      <a:r>
                        <a:rPr lang="en-US" sz="700" dirty="0">
                          <a:latin typeface="Segoe UI Light" panose="020B0502040204020203" pitchFamily="34" charset="0"/>
                          <a:cs typeface="Segoe UI Light" panose="020B0502040204020203" pitchFamily="34" charset="0"/>
                        </a:rPr>
                        <a:t>Lana Del Rey </a:t>
                      </a:r>
                    </a:p>
                  </a:txBody>
                  <a:tcPr marL="34284" marR="34284" marT="17142" marB="17142" anchor="ctr">
                    <a:lnL>
                      <a:noFill/>
                    </a:lnL>
                    <a:lnR>
                      <a:noFill/>
                    </a:lnR>
                    <a:lnT>
                      <a:noFill/>
                    </a:lnT>
                    <a:lnB>
                      <a:noFill/>
                    </a:lnB>
                  </a:tcPr>
                </a:tc>
                <a:tc>
                  <a:txBody>
                    <a:bodyPr/>
                    <a:lstStyle/>
                    <a:p>
                      <a:r>
                        <a:rPr lang="en-US" sz="700">
                          <a:latin typeface="Segoe UI Light" panose="020B0502040204020203" pitchFamily="34" charset="0"/>
                          <a:cs typeface="Segoe UI Light" panose="020B0502040204020203" pitchFamily="34" charset="0"/>
                        </a:rPr>
                        <a:t>3:50 </a:t>
                      </a:r>
                    </a:p>
                  </a:txBody>
                  <a:tcPr marL="34284" marR="34284" marT="17142" marB="17142" anchor="ctr">
                    <a:lnL>
                      <a:noFill/>
                    </a:lnL>
                    <a:lnR>
                      <a:noFill/>
                    </a:lnR>
                    <a:lnT>
                      <a:noFill/>
                    </a:lnT>
                    <a:lnB>
                      <a:noFill/>
                    </a:lnB>
                  </a:tcPr>
                </a:tc>
              </a:tr>
              <a:tr h="375059">
                <a:tc>
                  <a:txBody>
                    <a:bodyPr/>
                    <a:lstStyle/>
                    <a:p>
                      <a:r>
                        <a:rPr lang="en-US" sz="700" b="1" dirty="0">
                          <a:latin typeface="Segoe UI Light" panose="020B0502040204020203" pitchFamily="34" charset="0"/>
                          <a:cs typeface="Segoe UI Light" panose="020B0502040204020203" pitchFamily="34" charset="0"/>
                        </a:rPr>
                        <a:t>7</a:t>
                      </a:r>
                    </a:p>
                  </a:txBody>
                  <a:tcPr marL="34284" marR="34284" marT="17142" marB="17142" anchor="ctr">
                    <a:lnL>
                      <a:noFill/>
                    </a:lnL>
                    <a:lnR>
                      <a:noFill/>
                    </a:lnR>
                    <a:lnT>
                      <a:noFill/>
                    </a:lnT>
                    <a:lnB>
                      <a:noFill/>
                    </a:lnB>
                  </a:tcPr>
                </a:tc>
                <a:tc>
                  <a:txBody>
                    <a:bodyPr/>
                    <a:lstStyle/>
                    <a:p>
                      <a:r>
                        <a:rPr lang="en-US" sz="700" dirty="0">
                          <a:latin typeface="Segoe UI Light" panose="020B0502040204020203" pitchFamily="34" charset="0"/>
                          <a:cs typeface="Segoe UI Light" panose="020B0502040204020203" pitchFamily="34" charset="0"/>
                        </a:rPr>
                        <a:t>Dark Paradise</a:t>
                      </a:r>
                    </a:p>
                  </a:txBody>
                  <a:tcPr marL="34284" marR="34284" marT="17142" marB="17142" anchor="ctr">
                    <a:lnL>
                      <a:noFill/>
                    </a:lnL>
                    <a:lnR>
                      <a:noFill/>
                    </a:lnR>
                    <a:lnT>
                      <a:noFill/>
                    </a:lnT>
                    <a:lnB>
                      <a:noFill/>
                    </a:lnB>
                  </a:tcPr>
                </a:tc>
                <a:tc>
                  <a:txBody>
                    <a:bodyPr/>
                    <a:lstStyle/>
                    <a:p>
                      <a:r>
                        <a:rPr lang="en-US" sz="700" dirty="0">
                          <a:latin typeface="Segoe UI Light" panose="020B0502040204020203" pitchFamily="34" charset="0"/>
                          <a:cs typeface="Segoe UI Light" panose="020B0502040204020203" pitchFamily="34" charset="0"/>
                        </a:rPr>
                        <a:t>Lana Del Rey </a:t>
                      </a:r>
                    </a:p>
                  </a:txBody>
                  <a:tcPr marL="34284" marR="34284" marT="17142" marB="17142" anchor="ctr">
                    <a:lnL>
                      <a:noFill/>
                    </a:lnL>
                    <a:lnR>
                      <a:noFill/>
                    </a:lnR>
                    <a:lnT>
                      <a:noFill/>
                    </a:lnT>
                    <a:lnB>
                      <a:noFill/>
                    </a:lnB>
                  </a:tcPr>
                </a:tc>
                <a:tc>
                  <a:txBody>
                    <a:bodyPr/>
                    <a:lstStyle/>
                    <a:p>
                      <a:r>
                        <a:rPr lang="en-US" sz="700">
                          <a:latin typeface="Segoe UI Light" panose="020B0502040204020203" pitchFamily="34" charset="0"/>
                          <a:cs typeface="Segoe UI Light" panose="020B0502040204020203" pitchFamily="34" charset="0"/>
                        </a:rPr>
                        <a:t>4:03 </a:t>
                      </a:r>
                    </a:p>
                  </a:txBody>
                  <a:tcPr marL="34284" marR="34284" marT="17142" marB="17142" anchor="ctr">
                    <a:lnL>
                      <a:noFill/>
                    </a:lnL>
                    <a:lnR>
                      <a:noFill/>
                    </a:lnR>
                    <a:lnT>
                      <a:noFill/>
                    </a:lnT>
                    <a:lnB>
                      <a:noFill/>
                    </a:lnB>
                  </a:tcPr>
                </a:tc>
              </a:tr>
              <a:tr h="375059">
                <a:tc>
                  <a:txBody>
                    <a:bodyPr/>
                    <a:lstStyle/>
                    <a:p>
                      <a:r>
                        <a:rPr lang="en-US" sz="700" b="1" dirty="0">
                          <a:latin typeface="Segoe UI Light" panose="020B0502040204020203" pitchFamily="34" charset="0"/>
                          <a:cs typeface="Segoe UI Light" panose="020B0502040204020203" pitchFamily="34" charset="0"/>
                        </a:rPr>
                        <a:t>8</a:t>
                      </a:r>
                    </a:p>
                  </a:txBody>
                  <a:tcPr marL="34284" marR="34284" marT="17142" marB="17142" anchor="ctr">
                    <a:lnL>
                      <a:noFill/>
                    </a:lnL>
                    <a:lnR>
                      <a:noFill/>
                    </a:lnR>
                    <a:lnT>
                      <a:noFill/>
                    </a:lnT>
                    <a:lnB>
                      <a:noFill/>
                    </a:lnB>
                  </a:tcPr>
                </a:tc>
                <a:tc>
                  <a:txBody>
                    <a:bodyPr/>
                    <a:lstStyle/>
                    <a:p>
                      <a:r>
                        <a:rPr lang="en-US" sz="700" dirty="0" smtClean="0">
                          <a:latin typeface="Segoe UI Light" panose="020B0502040204020203" pitchFamily="34" charset="0"/>
                          <a:cs typeface="Segoe UI Light" panose="020B0502040204020203" pitchFamily="34" charset="0"/>
                        </a:rPr>
                        <a:t>Radio </a:t>
                      </a:r>
                      <a:r>
                        <a:rPr lang="en-US" sz="700" i="1" dirty="0" smtClean="0">
                          <a:latin typeface="Segoe UI Light" panose="020B0502040204020203" pitchFamily="34" charset="0"/>
                          <a:cs typeface="Segoe UI Light" panose="020B0502040204020203" pitchFamily="34" charset="0"/>
                        </a:rPr>
                        <a:t>(Explicit)</a:t>
                      </a:r>
                      <a:endParaRPr lang="en-US" sz="700" i="1" dirty="0">
                        <a:latin typeface="Segoe UI Light" panose="020B0502040204020203" pitchFamily="34" charset="0"/>
                        <a:cs typeface="Segoe UI Light" panose="020B0502040204020203" pitchFamily="34" charset="0"/>
                      </a:endParaRPr>
                    </a:p>
                  </a:txBody>
                  <a:tcPr marL="34284" marR="34284" marT="17142" marB="17142" anchor="ctr">
                    <a:lnL>
                      <a:noFill/>
                    </a:lnL>
                    <a:lnR>
                      <a:noFill/>
                    </a:lnR>
                    <a:lnT>
                      <a:noFill/>
                    </a:lnT>
                    <a:lnB>
                      <a:noFill/>
                    </a:lnB>
                  </a:tcPr>
                </a:tc>
                <a:tc>
                  <a:txBody>
                    <a:bodyPr/>
                    <a:lstStyle/>
                    <a:p>
                      <a:r>
                        <a:rPr lang="en-US" sz="700" dirty="0">
                          <a:latin typeface="Segoe UI Light" panose="020B0502040204020203" pitchFamily="34" charset="0"/>
                          <a:cs typeface="Segoe UI Light" panose="020B0502040204020203" pitchFamily="34" charset="0"/>
                        </a:rPr>
                        <a:t>Lana Del Rey </a:t>
                      </a:r>
                    </a:p>
                  </a:txBody>
                  <a:tcPr marL="34284" marR="34284" marT="17142" marB="17142" anchor="ctr">
                    <a:lnL>
                      <a:noFill/>
                    </a:lnL>
                    <a:lnR>
                      <a:noFill/>
                    </a:lnR>
                    <a:lnT>
                      <a:noFill/>
                    </a:lnT>
                    <a:lnB>
                      <a:noFill/>
                    </a:lnB>
                  </a:tcPr>
                </a:tc>
                <a:tc>
                  <a:txBody>
                    <a:bodyPr/>
                    <a:lstStyle/>
                    <a:p>
                      <a:r>
                        <a:rPr lang="en-US" sz="700">
                          <a:latin typeface="Segoe UI Light" panose="020B0502040204020203" pitchFamily="34" charset="0"/>
                          <a:cs typeface="Segoe UI Light" panose="020B0502040204020203" pitchFamily="34" charset="0"/>
                        </a:rPr>
                        <a:t>3:34 </a:t>
                      </a:r>
                    </a:p>
                  </a:txBody>
                  <a:tcPr marL="34284" marR="34284" marT="17142" marB="17142" anchor="ctr">
                    <a:lnL>
                      <a:noFill/>
                    </a:lnL>
                    <a:lnR>
                      <a:noFill/>
                    </a:lnR>
                    <a:lnT>
                      <a:noFill/>
                    </a:lnT>
                    <a:lnB>
                      <a:noFill/>
                    </a:lnB>
                  </a:tcPr>
                </a:tc>
              </a:tr>
              <a:tr h="375059">
                <a:tc>
                  <a:txBody>
                    <a:bodyPr/>
                    <a:lstStyle/>
                    <a:p>
                      <a:r>
                        <a:rPr lang="en-US" sz="700" b="1" dirty="0">
                          <a:latin typeface="Segoe UI Light" panose="020B0502040204020203" pitchFamily="34" charset="0"/>
                          <a:cs typeface="Segoe UI Light" panose="020B0502040204020203" pitchFamily="34" charset="0"/>
                        </a:rPr>
                        <a:t>9</a:t>
                      </a:r>
                    </a:p>
                  </a:txBody>
                  <a:tcPr marL="34284" marR="34284" marT="17142" marB="17142" anchor="ctr">
                    <a:lnL>
                      <a:noFill/>
                    </a:lnL>
                    <a:lnR>
                      <a:noFill/>
                    </a:lnR>
                    <a:lnT>
                      <a:noFill/>
                    </a:lnT>
                    <a:lnB>
                      <a:noFill/>
                    </a:lnB>
                  </a:tcPr>
                </a:tc>
                <a:tc>
                  <a:txBody>
                    <a:bodyPr/>
                    <a:lstStyle/>
                    <a:p>
                      <a:r>
                        <a:rPr lang="en-US" sz="700">
                          <a:latin typeface="Segoe UI Light" panose="020B0502040204020203" pitchFamily="34" charset="0"/>
                          <a:cs typeface="Segoe UI Light" panose="020B0502040204020203" pitchFamily="34" charset="0"/>
                        </a:rPr>
                        <a:t>Carmen</a:t>
                      </a:r>
                    </a:p>
                  </a:txBody>
                  <a:tcPr marL="34284" marR="34284" marT="17142" marB="17142" anchor="ctr">
                    <a:lnL>
                      <a:noFill/>
                    </a:lnL>
                    <a:lnR>
                      <a:noFill/>
                    </a:lnR>
                    <a:lnT>
                      <a:noFill/>
                    </a:lnT>
                    <a:lnB>
                      <a:noFill/>
                    </a:lnB>
                  </a:tcPr>
                </a:tc>
                <a:tc>
                  <a:txBody>
                    <a:bodyPr/>
                    <a:lstStyle/>
                    <a:p>
                      <a:r>
                        <a:rPr lang="en-US" sz="700" dirty="0">
                          <a:latin typeface="Segoe UI Light" panose="020B0502040204020203" pitchFamily="34" charset="0"/>
                          <a:cs typeface="Segoe UI Light" panose="020B0502040204020203" pitchFamily="34" charset="0"/>
                        </a:rPr>
                        <a:t>Lana Del Rey </a:t>
                      </a:r>
                    </a:p>
                  </a:txBody>
                  <a:tcPr marL="34284" marR="34284" marT="17142" marB="17142" anchor="ctr">
                    <a:lnL>
                      <a:noFill/>
                    </a:lnL>
                    <a:lnR>
                      <a:noFill/>
                    </a:lnR>
                    <a:lnT>
                      <a:noFill/>
                    </a:lnT>
                    <a:lnB>
                      <a:noFill/>
                    </a:lnB>
                  </a:tcPr>
                </a:tc>
                <a:tc>
                  <a:txBody>
                    <a:bodyPr/>
                    <a:lstStyle/>
                    <a:p>
                      <a:r>
                        <a:rPr lang="en-US" sz="700">
                          <a:latin typeface="Segoe UI Light" panose="020B0502040204020203" pitchFamily="34" charset="0"/>
                          <a:cs typeface="Segoe UI Light" panose="020B0502040204020203" pitchFamily="34" charset="0"/>
                        </a:rPr>
                        <a:t>4:08 </a:t>
                      </a:r>
                    </a:p>
                  </a:txBody>
                  <a:tcPr marL="34284" marR="34284" marT="17142" marB="17142" anchor="ctr">
                    <a:lnL>
                      <a:noFill/>
                    </a:lnL>
                    <a:lnR>
                      <a:noFill/>
                    </a:lnR>
                    <a:lnT>
                      <a:noFill/>
                    </a:lnT>
                    <a:lnB>
                      <a:noFill/>
                    </a:lnB>
                  </a:tcPr>
                </a:tc>
              </a:tr>
              <a:tr h="375059">
                <a:tc>
                  <a:txBody>
                    <a:bodyPr/>
                    <a:lstStyle/>
                    <a:p>
                      <a:r>
                        <a:rPr lang="en-US" sz="700" b="1" dirty="0">
                          <a:latin typeface="Segoe UI Light" panose="020B0502040204020203" pitchFamily="34" charset="0"/>
                          <a:cs typeface="Segoe UI Light" panose="020B0502040204020203" pitchFamily="34" charset="0"/>
                        </a:rPr>
                        <a:t>10</a:t>
                      </a:r>
                    </a:p>
                  </a:txBody>
                  <a:tcPr marL="34284" marR="34284" marT="17142" marB="17142" anchor="ctr">
                    <a:lnL>
                      <a:noFill/>
                    </a:lnL>
                    <a:lnR>
                      <a:noFill/>
                    </a:lnR>
                    <a:lnT>
                      <a:noFill/>
                    </a:lnT>
                    <a:lnB>
                      <a:noFill/>
                    </a:lnB>
                  </a:tcPr>
                </a:tc>
                <a:tc>
                  <a:txBody>
                    <a:bodyPr/>
                    <a:lstStyle/>
                    <a:p>
                      <a:r>
                        <a:rPr lang="en-US" sz="700">
                          <a:latin typeface="Segoe UI Light" panose="020B0502040204020203" pitchFamily="34" charset="0"/>
                          <a:cs typeface="Segoe UI Light" panose="020B0502040204020203" pitchFamily="34" charset="0"/>
                        </a:rPr>
                        <a:t>Million Dollar Man</a:t>
                      </a:r>
                    </a:p>
                  </a:txBody>
                  <a:tcPr marL="34284" marR="34284" marT="17142" marB="17142" anchor="ctr">
                    <a:lnL>
                      <a:noFill/>
                    </a:lnL>
                    <a:lnR>
                      <a:noFill/>
                    </a:lnR>
                    <a:lnT>
                      <a:noFill/>
                    </a:lnT>
                    <a:lnB>
                      <a:noFill/>
                    </a:lnB>
                  </a:tcPr>
                </a:tc>
                <a:tc>
                  <a:txBody>
                    <a:bodyPr/>
                    <a:lstStyle/>
                    <a:p>
                      <a:r>
                        <a:rPr lang="en-US" sz="700" dirty="0">
                          <a:latin typeface="Segoe UI Light" panose="020B0502040204020203" pitchFamily="34" charset="0"/>
                          <a:cs typeface="Segoe UI Light" panose="020B0502040204020203" pitchFamily="34" charset="0"/>
                        </a:rPr>
                        <a:t>Lana Del Rey </a:t>
                      </a:r>
                    </a:p>
                  </a:txBody>
                  <a:tcPr marL="34284" marR="34284" marT="17142" marB="17142" anchor="ctr">
                    <a:lnL>
                      <a:noFill/>
                    </a:lnL>
                    <a:lnR>
                      <a:noFill/>
                    </a:lnR>
                    <a:lnT>
                      <a:noFill/>
                    </a:lnT>
                    <a:lnB>
                      <a:noFill/>
                    </a:lnB>
                  </a:tcPr>
                </a:tc>
                <a:tc>
                  <a:txBody>
                    <a:bodyPr/>
                    <a:lstStyle/>
                    <a:p>
                      <a:r>
                        <a:rPr lang="en-US" sz="700">
                          <a:latin typeface="Segoe UI Light" panose="020B0502040204020203" pitchFamily="34" charset="0"/>
                          <a:cs typeface="Segoe UI Light" panose="020B0502040204020203" pitchFamily="34" charset="0"/>
                        </a:rPr>
                        <a:t>3:50 </a:t>
                      </a:r>
                    </a:p>
                  </a:txBody>
                  <a:tcPr marL="34284" marR="34284" marT="17142" marB="17142" anchor="ctr">
                    <a:lnL>
                      <a:noFill/>
                    </a:lnL>
                    <a:lnR>
                      <a:noFill/>
                    </a:lnR>
                    <a:lnT>
                      <a:noFill/>
                    </a:lnT>
                    <a:lnB>
                      <a:noFill/>
                    </a:lnB>
                  </a:tcPr>
                </a:tc>
              </a:tr>
              <a:tr h="375059">
                <a:tc>
                  <a:txBody>
                    <a:bodyPr/>
                    <a:lstStyle/>
                    <a:p>
                      <a:r>
                        <a:rPr lang="en-US" sz="700" b="1" dirty="0">
                          <a:solidFill>
                            <a:srgbClr val="5779BD"/>
                          </a:solidFill>
                          <a:latin typeface="Segoe UI Light" panose="020B0502040204020203" pitchFamily="34" charset="0"/>
                          <a:cs typeface="Segoe UI Light" panose="020B0502040204020203" pitchFamily="34" charset="0"/>
                        </a:rPr>
                        <a:t>11</a:t>
                      </a:r>
                    </a:p>
                  </a:txBody>
                  <a:tcPr marL="34284" marR="34284" marT="17142" marB="17142" anchor="ctr">
                    <a:lnL>
                      <a:noFill/>
                    </a:lnL>
                    <a:lnR>
                      <a:noFill/>
                    </a:lnR>
                    <a:lnT>
                      <a:noFill/>
                    </a:lnT>
                    <a:lnB>
                      <a:noFill/>
                    </a:lnB>
                  </a:tcPr>
                </a:tc>
                <a:tc>
                  <a:txBody>
                    <a:bodyPr/>
                    <a:lstStyle/>
                    <a:p>
                      <a:r>
                        <a:rPr lang="en-US" sz="700">
                          <a:solidFill>
                            <a:srgbClr val="5779BD"/>
                          </a:solidFill>
                          <a:latin typeface="Segoe UI Light" panose="020B0502040204020203" pitchFamily="34" charset="0"/>
                          <a:cs typeface="Segoe UI Light" panose="020B0502040204020203" pitchFamily="34" charset="0"/>
                        </a:rPr>
                        <a:t>Summertime Sadness</a:t>
                      </a:r>
                    </a:p>
                  </a:txBody>
                  <a:tcPr marL="34284" marR="34284" marT="17142" marB="17142" anchor="ctr">
                    <a:lnL>
                      <a:noFill/>
                    </a:lnL>
                    <a:lnR>
                      <a:noFill/>
                    </a:lnR>
                    <a:lnT>
                      <a:noFill/>
                    </a:lnT>
                    <a:lnB>
                      <a:noFill/>
                    </a:lnB>
                  </a:tcPr>
                </a:tc>
                <a:tc>
                  <a:txBody>
                    <a:bodyPr/>
                    <a:lstStyle/>
                    <a:p>
                      <a:r>
                        <a:rPr lang="en-US" sz="700" dirty="0">
                          <a:solidFill>
                            <a:srgbClr val="5779BD"/>
                          </a:solidFill>
                          <a:latin typeface="Segoe UI Light" panose="020B0502040204020203" pitchFamily="34" charset="0"/>
                          <a:cs typeface="Segoe UI Light" panose="020B0502040204020203" pitchFamily="34" charset="0"/>
                        </a:rPr>
                        <a:t>Lana Del Rey </a:t>
                      </a:r>
                    </a:p>
                  </a:txBody>
                  <a:tcPr marL="34284" marR="34284" marT="17142" marB="17142" anchor="ctr">
                    <a:lnL>
                      <a:noFill/>
                    </a:lnL>
                    <a:lnR>
                      <a:noFill/>
                    </a:lnR>
                    <a:lnT>
                      <a:noFill/>
                    </a:lnT>
                    <a:lnB>
                      <a:noFill/>
                    </a:lnB>
                  </a:tcPr>
                </a:tc>
                <a:tc>
                  <a:txBody>
                    <a:bodyPr/>
                    <a:lstStyle/>
                    <a:p>
                      <a:r>
                        <a:rPr lang="en-US" sz="700" dirty="0">
                          <a:solidFill>
                            <a:srgbClr val="5779BD"/>
                          </a:solidFill>
                          <a:latin typeface="Segoe UI Light" panose="020B0502040204020203" pitchFamily="34" charset="0"/>
                          <a:cs typeface="Segoe UI Light" panose="020B0502040204020203" pitchFamily="34" charset="0"/>
                        </a:rPr>
                        <a:t>4:24 </a:t>
                      </a:r>
                    </a:p>
                  </a:txBody>
                  <a:tcPr marL="34284" marR="34284" marT="17142" marB="17142" anchor="ctr">
                    <a:lnL>
                      <a:noFill/>
                    </a:lnL>
                    <a:lnR>
                      <a:noFill/>
                    </a:lnR>
                    <a:lnT>
                      <a:noFill/>
                    </a:lnT>
                    <a:lnB>
                      <a:noFill/>
                    </a:lnB>
                  </a:tcPr>
                </a:tc>
              </a:tr>
              <a:tr h="375059">
                <a:tc>
                  <a:txBody>
                    <a:bodyPr/>
                    <a:lstStyle/>
                    <a:p>
                      <a:r>
                        <a:rPr lang="en-US" sz="700" b="1" dirty="0">
                          <a:latin typeface="Segoe UI Light" panose="020B0502040204020203" pitchFamily="34" charset="0"/>
                          <a:cs typeface="Segoe UI Light" panose="020B0502040204020203" pitchFamily="34" charset="0"/>
                        </a:rPr>
                        <a:t>12</a:t>
                      </a:r>
                    </a:p>
                  </a:txBody>
                  <a:tcPr marL="34284" marR="34284" marT="17142" marB="17142" anchor="ctr">
                    <a:lnL>
                      <a:noFill/>
                    </a:lnL>
                    <a:lnR>
                      <a:noFill/>
                    </a:lnR>
                    <a:lnT>
                      <a:noFill/>
                    </a:lnT>
                    <a:lnB>
                      <a:noFill/>
                    </a:lnB>
                  </a:tcPr>
                </a:tc>
                <a:tc>
                  <a:txBody>
                    <a:bodyPr/>
                    <a:lstStyle/>
                    <a:p>
                      <a:r>
                        <a:rPr lang="en-US" sz="700">
                          <a:latin typeface="Segoe UI Light" panose="020B0502040204020203" pitchFamily="34" charset="0"/>
                          <a:cs typeface="Segoe UI Light" panose="020B0502040204020203" pitchFamily="34" charset="0"/>
                        </a:rPr>
                        <a:t>This Is What Makes Us Girls</a:t>
                      </a:r>
                    </a:p>
                  </a:txBody>
                  <a:tcPr marL="34284" marR="34284" marT="17142" marB="17142" anchor="ctr">
                    <a:lnL>
                      <a:noFill/>
                    </a:lnL>
                    <a:lnR>
                      <a:noFill/>
                    </a:lnR>
                    <a:lnT>
                      <a:noFill/>
                    </a:lnT>
                    <a:lnB>
                      <a:noFill/>
                    </a:lnB>
                  </a:tcPr>
                </a:tc>
                <a:tc>
                  <a:txBody>
                    <a:bodyPr/>
                    <a:lstStyle/>
                    <a:p>
                      <a:r>
                        <a:rPr lang="en-US" sz="700" dirty="0">
                          <a:latin typeface="Segoe UI Light" panose="020B0502040204020203" pitchFamily="34" charset="0"/>
                          <a:cs typeface="Segoe UI Light" panose="020B0502040204020203" pitchFamily="34" charset="0"/>
                        </a:rPr>
                        <a:t>Lana Del Rey </a:t>
                      </a:r>
                    </a:p>
                  </a:txBody>
                  <a:tcPr marL="34284" marR="34284" marT="17142" marB="17142" anchor="ctr">
                    <a:lnL>
                      <a:noFill/>
                    </a:lnL>
                    <a:lnR>
                      <a:noFill/>
                    </a:lnR>
                    <a:lnT>
                      <a:noFill/>
                    </a:lnT>
                    <a:lnB>
                      <a:noFill/>
                    </a:lnB>
                  </a:tcPr>
                </a:tc>
                <a:tc>
                  <a:txBody>
                    <a:bodyPr/>
                    <a:lstStyle/>
                    <a:p>
                      <a:r>
                        <a:rPr lang="en-US" sz="700" dirty="0">
                          <a:latin typeface="Segoe UI Light" panose="020B0502040204020203" pitchFamily="34" charset="0"/>
                          <a:cs typeface="Segoe UI Light" panose="020B0502040204020203" pitchFamily="34" charset="0"/>
                        </a:rPr>
                        <a:t>4:00 </a:t>
                      </a:r>
                    </a:p>
                  </a:txBody>
                  <a:tcPr marL="34284" marR="34284" marT="17142" marB="17142" anchor="ctr">
                    <a:lnL>
                      <a:noFill/>
                    </a:lnL>
                    <a:lnR>
                      <a:noFill/>
                    </a:lnR>
                    <a:lnT>
                      <a:noFill/>
                    </a:lnT>
                    <a:lnB>
                      <a:noFill/>
                    </a:lnB>
                  </a:tcPr>
                </a:tc>
              </a:tr>
            </a:tbl>
          </a:graphicData>
        </a:graphic>
      </p:graphicFrame>
      <p:sp>
        <p:nvSpPr>
          <p:cNvPr id="38" name="TextBox 37"/>
          <p:cNvSpPr txBox="1"/>
          <p:nvPr/>
        </p:nvSpPr>
        <p:spPr>
          <a:xfrm>
            <a:off x="8728499" y="4700648"/>
            <a:ext cx="228783" cy="262010"/>
          </a:xfrm>
          <a:prstGeom prst="rect">
            <a:avLst/>
          </a:prstGeom>
          <a:noFill/>
        </p:spPr>
        <p:txBody>
          <a:bodyPr wrap="none" lIns="0" tIns="0" rIns="0" bIns="0" rtlCol="0">
            <a:noAutofit/>
          </a:bodyPr>
          <a:lstStyle/>
          <a:p>
            <a:r>
              <a:rPr lang="en-US" dirty="0" smtClean="0">
                <a:solidFill>
                  <a:schemeClr val="bg1">
                    <a:lumMod val="50000"/>
                  </a:schemeClr>
                </a:solidFill>
                <a:sym typeface="Wingdings 3"/>
              </a:rPr>
              <a:t></a:t>
            </a:r>
            <a:endParaRPr lang="en-US" dirty="0">
              <a:solidFill>
                <a:schemeClr val="bg1">
                  <a:lumMod val="50000"/>
                </a:schemeClr>
              </a:solidFill>
            </a:endParaRPr>
          </a:p>
        </p:txBody>
      </p:sp>
      <p:sp>
        <p:nvSpPr>
          <p:cNvPr id="40" name="Rectangle 39"/>
          <p:cNvSpPr/>
          <p:nvPr/>
        </p:nvSpPr>
        <p:spPr>
          <a:xfrm>
            <a:off x="1" y="387356"/>
            <a:ext cx="530942" cy="4756144"/>
          </a:xfrm>
          <a:prstGeom prst="rect">
            <a:avLst/>
          </a:prstGeom>
          <a:solidFill>
            <a:srgbClr val="6282C2"/>
          </a:solidFill>
          <a:ln w="9525">
            <a:noFill/>
          </a:ln>
          <a:effectLst>
            <a:outerShdw blurRad="101600" dist="38100" sx="99000" sy="990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 name="Oval 60">
            <a:hlinkClick r:id="rId11" action="ppaction://hlinksldjump"/>
          </p:cNvPr>
          <p:cNvSpPr/>
          <p:nvPr/>
        </p:nvSpPr>
        <p:spPr>
          <a:xfrm>
            <a:off x="76689" y="579646"/>
            <a:ext cx="365760" cy="365760"/>
          </a:xfrm>
          <a:prstGeom prst="ellipse">
            <a:avLst/>
          </a:prstGeom>
          <a:solidFill>
            <a:schemeClr val="bg1">
              <a:lumMod val="9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62" name="TextBox 61">
            <a:hlinkClick r:id="rId11" action="ppaction://hlinksldjump"/>
          </p:cNvPr>
          <p:cNvSpPr txBox="1">
            <a:spLocks noChangeAspect="1"/>
          </p:cNvSpPr>
          <p:nvPr/>
        </p:nvSpPr>
        <p:spPr>
          <a:xfrm>
            <a:off x="144153" y="581766"/>
            <a:ext cx="230832" cy="257697"/>
          </a:xfrm>
          <a:prstGeom prst="rect">
            <a:avLst/>
          </a:prstGeom>
          <a:noFill/>
        </p:spPr>
        <p:txBody>
          <a:bodyPr wrap="none" lIns="0" tIns="0" rIns="0" bIns="0" rtlCol="0" anchor="ctr" anchorCtr="1">
            <a:noAutofit/>
          </a:bodyPr>
          <a:lstStyle/>
          <a:p>
            <a:r>
              <a:rPr lang="en-US" sz="2000" b="1" dirty="0" smtClean="0">
                <a:latin typeface="Segoe UI" panose="020B0502040204020203" pitchFamily="34" charset="0"/>
                <a:cs typeface="Segoe UI" panose="020B0502040204020203" pitchFamily="34" charset="0"/>
                <a:sym typeface="Webdings"/>
              </a:rPr>
              <a:t></a:t>
            </a:r>
            <a:endParaRPr lang="en-US" sz="2000" b="1" dirty="0">
              <a:latin typeface="Segoe UI" panose="020B0502040204020203" pitchFamily="34" charset="0"/>
              <a:cs typeface="Segoe UI" panose="020B0502040204020203" pitchFamily="34" charset="0"/>
            </a:endParaRPr>
          </a:p>
        </p:txBody>
      </p:sp>
      <p:sp>
        <p:nvSpPr>
          <p:cNvPr id="57" name="Oval 56">
            <a:hlinkClick r:id="rId12" action="ppaction://hlinksldjump"/>
          </p:cNvPr>
          <p:cNvSpPr/>
          <p:nvPr/>
        </p:nvSpPr>
        <p:spPr>
          <a:xfrm>
            <a:off x="76689" y="1030419"/>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pic>
        <p:nvPicPr>
          <p:cNvPr id="60" name="Picture 8">
            <a:hlinkClick r:id="rId12" action="ppaction://hlinksldjump"/>
          </p:cNvPr>
          <p:cNvPicPr>
            <a:picLocks noChangeAspect="1" noChangeArrowheads="1"/>
          </p:cNvPicPr>
          <p:nvPr/>
        </p:nvPicPr>
        <p:blipFill>
          <a:blip r:embed="rId13" cstate="screen">
            <a:extLst>
              <a:ext uri="{28A0092B-C50C-407E-A947-70E740481C1C}">
                <a14:useLocalDpi xmlns:a14="http://schemas.microsoft.com/office/drawing/2010/main"/>
              </a:ext>
            </a:extLst>
          </a:blip>
          <a:stretch>
            <a:fillRect/>
          </a:stretch>
        </p:blipFill>
        <p:spPr bwMode="auto">
          <a:xfrm>
            <a:off x="186083" y="1122592"/>
            <a:ext cx="146972" cy="181414"/>
          </a:xfrm>
          <a:prstGeom prst="rect">
            <a:avLst/>
          </a:prstGeom>
          <a:noFill/>
          <a:extLst>
            <a:ext uri="{909E8E84-426E-40DD-AFC4-6F175D3DCCD1}">
              <a14:hiddenFill xmlns:a14="http://schemas.microsoft.com/office/drawing/2010/main">
                <a:solidFill>
                  <a:srgbClr val="FFFFFF"/>
                </a:solidFill>
              </a14:hiddenFill>
            </a:ext>
          </a:extLst>
        </p:spPr>
      </p:pic>
      <p:sp>
        <p:nvSpPr>
          <p:cNvPr id="63" name="Oval 62">
            <a:hlinkClick r:id="rId14" action="ppaction://hlinksldjump"/>
          </p:cNvPr>
          <p:cNvSpPr/>
          <p:nvPr/>
        </p:nvSpPr>
        <p:spPr>
          <a:xfrm>
            <a:off x="76689" y="1481192"/>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pic>
        <p:nvPicPr>
          <p:cNvPr id="64" name="Picture 10">
            <a:hlinkClick r:id="rId14" action="ppaction://hlinksldjump"/>
          </p:cNvPr>
          <p:cNvPicPr>
            <a:picLocks noChangeAspect="1" noChangeArrowheads="1"/>
          </p:cNvPicPr>
          <p:nvPr/>
        </p:nvPicPr>
        <p:blipFill>
          <a:blip r:embed="rId15" cstate="screen">
            <a:extLst>
              <a:ext uri="{28A0092B-C50C-407E-A947-70E740481C1C}">
                <a14:useLocalDpi xmlns:a14="http://schemas.microsoft.com/office/drawing/2010/main"/>
              </a:ext>
            </a:extLst>
          </a:blip>
          <a:stretch>
            <a:fillRect/>
          </a:stretch>
        </p:blipFill>
        <p:spPr bwMode="auto">
          <a:xfrm>
            <a:off x="160512" y="1567677"/>
            <a:ext cx="192789" cy="192789"/>
          </a:xfrm>
          <a:prstGeom prst="rect">
            <a:avLst/>
          </a:prstGeom>
          <a:noFill/>
          <a:extLst>
            <a:ext uri="{909E8E84-426E-40DD-AFC4-6F175D3DCCD1}">
              <a14:hiddenFill xmlns:a14="http://schemas.microsoft.com/office/drawing/2010/main">
                <a:solidFill>
                  <a:srgbClr val="FFFFFF"/>
                </a:solidFill>
              </a14:hiddenFill>
            </a:ext>
          </a:extLst>
        </p:spPr>
      </p:pic>
      <p:sp>
        <p:nvSpPr>
          <p:cNvPr id="49" name="Rectangle 48"/>
          <p:cNvSpPr/>
          <p:nvPr/>
        </p:nvSpPr>
        <p:spPr>
          <a:xfrm>
            <a:off x="-1" y="262010"/>
            <a:ext cx="8887489"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66" name="Rectangle 65">
            <a:hlinkClick r:id="" action="ppaction://macro?name=Slide12.Muze4"/>
          </p:cNvPr>
          <p:cNvSpPr/>
          <p:nvPr/>
        </p:nvSpPr>
        <p:spPr>
          <a:xfrm>
            <a:off x="8630978" y="262010"/>
            <a:ext cx="256511" cy="246888"/>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67" name="TextBox 66"/>
          <p:cNvSpPr txBox="1"/>
          <p:nvPr/>
        </p:nvSpPr>
        <p:spPr>
          <a:xfrm>
            <a:off x="0" y="256558"/>
            <a:ext cx="4571999" cy="261594"/>
          </a:xfrm>
          <a:prstGeom prst="rect">
            <a:avLst/>
          </a:prstGeom>
          <a:noFill/>
        </p:spPr>
        <p:txBody>
          <a:bodyPr wrap="square" lIns="91425" tIns="45712" rIns="91425" bIns="45712" rtlCol="0">
            <a:spAutoFit/>
          </a:bodyPr>
          <a:lstStyle/>
          <a:p>
            <a:r>
              <a:rPr lang="en-US" sz="1100" i="1" dirty="0" smtClean="0">
                <a:solidFill>
                  <a:schemeClr val="bg1"/>
                </a:solidFill>
                <a:latin typeface="Segoe UI" pitchFamily="34" charset="0"/>
                <a:cs typeface="Segoe UI" pitchFamily="34" charset="0"/>
              </a:rPr>
              <a:t>MUZE</a:t>
            </a:r>
            <a:endParaRPr lang="en-US" sz="1100" i="1" dirty="0">
              <a:solidFill>
                <a:schemeClr val="bg1"/>
              </a:solidFill>
              <a:latin typeface="Segoe UI" pitchFamily="34" charset="0"/>
              <a:cs typeface="Segoe UI" pitchFamily="34" charset="0"/>
            </a:endParaRPr>
          </a:p>
        </p:txBody>
      </p:sp>
      <p:sp>
        <p:nvSpPr>
          <p:cNvPr id="47" name="Rectangle 46">
            <a:hlinkClick r:id="" action="ppaction://macro?name=Slide12.MuzeClose"/>
          </p:cNvPr>
          <p:cNvSpPr/>
          <p:nvPr/>
        </p:nvSpPr>
        <p:spPr>
          <a:xfrm>
            <a:off x="8887489" y="262010"/>
            <a:ext cx="256511"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48" name="Rectangle 47"/>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0" name="Rectangle 49"/>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1" name="Rectangle 50">
            <a:hlinkClick r:id="rId16"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2" name="Rectangle 51">
            <a:hlinkClick r:id="rId17"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5" name="Rectangle 64">
            <a:hlinkClick r:id="rId18"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8" name="Rectangle 67">
            <a:hlinkClick r:id="rId19"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9" name="Rounded Rectangle 68">
            <a:hlinkClick r:id="rId17"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70" name="Rectangle 69">
            <a:hlinkClick r:id="rId19" action="ppaction://hlinksldjump"/>
          </p:cNvPr>
          <p:cNvSpPr/>
          <p:nvPr/>
        </p:nvSpPr>
        <p:spPr>
          <a:xfrm>
            <a:off x="1193936"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72" name="Picture 71">
            <a:hlinkClick r:id="rId19" action="ppaction://hlinksldjump"/>
          </p:cNvPr>
          <p:cNvPicPr>
            <a:picLocks noChangeAspect="1"/>
          </p:cNvPicPr>
          <p:nvPr/>
        </p:nvPicPr>
        <p:blipFill>
          <a:blip r:embed="rId20"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73" name="Picture 2">
            <a:hlinkClick r:id="rId16" action="ppaction://hlinksldjump"/>
          </p:cNvPr>
          <p:cNvPicPr>
            <a:picLocks noChangeAspect="1" noChangeArrowheads="1"/>
          </p:cNvPicPr>
          <p:nvPr/>
        </p:nvPicPr>
        <p:blipFill>
          <a:blip r:embed="rId21"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74" name="Picture 73">
            <a:hlinkClick r:id="rId18" action="ppaction://hlinksldjump"/>
          </p:cNvPr>
          <p:cNvPicPr>
            <a:picLocks noChangeAspect="1"/>
          </p:cNvPicPr>
          <p:nvPr/>
        </p:nvPicPr>
        <p:blipFill>
          <a:blip r:embed="rId22"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75" name="Picture 74">
            <a:hlinkClick r:id="rId19" action="ppaction://hlinksldjump"/>
          </p:cNvPr>
          <p:cNvPicPr>
            <a:picLocks noChangeAspect="1"/>
          </p:cNvPicPr>
          <p:nvPr/>
        </p:nvPicPr>
        <p:blipFill>
          <a:blip r:embed="rId23"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Tree>
    <p:extLst>
      <p:ext uri="{BB962C8B-B14F-4D97-AF65-F5344CB8AC3E}">
        <p14:creationId xmlns:p14="http://schemas.microsoft.com/office/powerpoint/2010/main" val="184417775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265312" fill="hold"/>
                                        <p:tgtEl>
                                          <p:spTgt spid="8"/>
                                        </p:tgtEl>
                                      </p:cBhvr>
                                    </p:cmd>
                                  </p:childTnLst>
                                </p:cTn>
                              </p:par>
                              <p:par>
                                <p:cTn id="7" presetID="10" presetClass="entr" presetSubtype="0" fill="hold" grpId="2" nodeType="withEffect">
                                  <p:stCondLst>
                                    <p:cond delay="0"/>
                                  </p:stCondLst>
                                  <p:childTnLst>
                                    <p:set>
                                      <p:cBhvr>
                                        <p:cTn id="8" dur="1" fill="hold">
                                          <p:stCondLst>
                                            <p:cond delay="0"/>
                                          </p:stCondLst>
                                        </p:cTn>
                                        <p:tgtEl>
                                          <p:spTgt spid="11"/>
                                        </p:tgtEl>
                                        <p:attrNameLst>
                                          <p:attrName>style.visibility</p:attrName>
                                        </p:attrNameLst>
                                      </p:cBhvr>
                                      <p:to>
                                        <p:strVal val="visible"/>
                                      </p:to>
                                    </p:set>
                                    <p:animEffect transition="in" filter="fade">
                                      <p:cBhvr>
                                        <p:cTn id="9" dur="500"/>
                                        <p:tgtEl>
                                          <p:spTgt spid="11"/>
                                        </p:tgtEl>
                                      </p:cBhvr>
                                    </p:animEffect>
                                  </p:childTnLst>
                                </p:cTn>
                              </p:par>
                              <p:par>
                                <p:cTn id="10" presetID="10" presetClass="entr" presetSubtype="0" fill="hold" grpId="2" nodeType="with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par>
                                <p:cTn id="13" presetID="10" presetClass="entr" presetSubtype="0" fill="hold" grpId="2" nodeType="with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par>
                                <p:cTn id="16" presetID="10" presetClass="entr" presetSubtype="0" fill="hold" grpId="2" nodeType="with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fade">
                                      <p:cBhvr>
                                        <p:cTn id="18" dur="500"/>
                                        <p:tgtEl>
                                          <p:spTgt spid="14"/>
                                        </p:tgtEl>
                                      </p:cBhvr>
                                    </p:animEffect>
                                  </p:childTnLst>
                                </p:cTn>
                              </p:par>
                              <p:par>
                                <p:cTn id="19" presetID="26" presetClass="emph" presetSubtype="0" repeatCount="indefinite" fill="hold" grpId="0" nodeType="withEffect">
                                  <p:stCondLst>
                                    <p:cond delay="900"/>
                                  </p:stCondLst>
                                  <p:childTnLst>
                                    <p:animEffect transition="out" filter="fade">
                                      <p:cBhvr>
                                        <p:cTn id="20" dur="2000" tmFilter="0, 0; .2, .5; .8, .5; 1, 0"/>
                                        <p:tgtEl>
                                          <p:spTgt spid="11"/>
                                        </p:tgtEl>
                                      </p:cBhvr>
                                    </p:animEffect>
                                    <p:animScale>
                                      <p:cBhvr>
                                        <p:cTn id="21" dur="1000" autoRev="1" fill="hold"/>
                                        <p:tgtEl>
                                          <p:spTgt spid="11"/>
                                        </p:tgtEl>
                                      </p:cBhvr>
                                      <p:by x="105000" y="105000"/>
                                    </p:animScale>
                                  </p:childTnLst>
                                </p:cTn>
                              </p:par>
                              <p:par>
                                <p:cTn id="22" presetID="26" presetClass="emph" presetSubtype="0" repeatCount="indefinite" fill="hold" grpId="0" nodeType="withEffect">
                                  <p:stCondLst>
                                    <p:cond delay="400"/>
                                  </p:stCondLst>
                                  <p:childTnLst>
                                    <p:animEffect transition="out" filter="fade">
                                      <p:cBhvr>
                                        <p:cTn id="23" dur="2000" tmFilter="0, 0; .2, .5; .8, .5; 1, 0"/>
                                        <p:tgtEl>
                                          <p:spTgt spid="12"/>
                                        </p:tgtEl>
                                      </p:cBhvr>
                                    </p:animEffect>
                                    <p:animScale>
                                      <p:cBhvr>
                                        <p:cTn id="24" dur="1000" autoRev="1" fill="hold"/>
                                        <p:tgtEl>
                                          <p:spTgt spid="12"/>
                                        </p:tgtEl>
                                      </p:cBhvr>
                                      <p:by x="105000" y="105000"/>
                                    </p:animScale>
                                  </p:childTnLst>
                                </p:cTn>
                              </p:par>
                              <p:par>
                                <p:cTn id="25" presetID="26" presetClass="emph" presetSubtype="0" repeatCount="indefinite" fill="hold" grpId="0" nodeType="withEffect">
                                  <p:stCondLst>
                                    <p:cond delay="1400"/>
                                  </p:stCondLst>
                                  <p:childTnLst>
                                    <p:animEffect transition="out" filter="fade">
                                      <p:cBhvr>
                                        <p:cTn id="26" dur="2000" tmFilter="0, 0; .2, .5; .8, .5; 1, 0"/>
                                        <p:tgtEl>
                                          <p:spTgt spid="13"/>
                                        </p:tgtEl>
                                      </p:cBhvr>
                                    </p:animEffect>
                                    <p:animScale>
                                      <p:cBhvr>
                                        <p:cTn id="27" dur="1000" autoRev="1" fill="hold"/>
                                        <p:tgtEl>
                                          <p:spTgt spid="13"/>
                                        </p:tgtEl>
                                      </p:cBhvr>
                                      <p:by x="105000" y="105000"/>
                                    </p:animScale>
                                  </p:childTnLst>
                                </p:cTn>
                              </p:par>
                              <p:par>
                                <p:cTn id="28" presetID="26" presetClass="emph" presetSubtype="0" repeatCount="indefinite" fill="hold" grpId="0" nodeType="withEffect">
                                  <p:stCondLst>
                                    <p:cond delay="1400"/>
                                  </p:stCondLst>
                                  <p:childTnLst>
                                    <p:animEffect transition="out" filter="fade">
                                      <p:cBhvr>
                                        <p:cTn id="29" dur="2000" tmFilter="0, 0; .2, .5; .8, .5; 1, 0"/>
                                        <p:tgtEl>
                                          <p:spTgt spid="14"/>
                                        </p:tgtEl>
                                      </p:cBhvr>
                                    </p:animEffect>
                                    <p:animScale>
                                      <p:cBhvr>
                                        <p:cTn id="30" dur="1000" autoRev="1" fill="hold"/>
                                        <p:tgtEl>
                                          <p:spTgt spid="14"/>
                                        </p:tgtEl>
                                      </p:cBhvr>
                                      <p:by x="105000" y="105000"/>
                                    </p:animScale>
                                  </p:childTnLst>
                                </p:cTn>
                              </p:par>
                              <p:par>
                                <p:cTn id="31" presetID="0" presetClass="path" presetSubtype="0" repeatCount="indefinite" fill="hold" grpId="1" nodeType="withEffect">
                                  <p:stCondLst>
                                    <p:cond delay="0"/>
                                  </p:stCondLst>
                                  <p:childTnLst>
                                    <p:animMotion origin="layout" path="M 0 0 C 0.00139 -0.01019 0.00278 -0.01945 0.00607 -0.02841 C 0.00746 -0.0386 0.00903 -0.04262 0.01337 -0.05003 C 0.01562 -0.06238 0.02361 -0.0701 0.03038 -0.07381 C 0.03281 -0.07504 0.03784 -0.07813 0.03784 -0.07813 C 0.04201 -0.08307 0.04514 -0.08493 0.05 -0.08678 C 0.06701 -0.08523 0.08021 -0.08153 0.09635 -0.07813 C 0.11944 -0.07906 0.14253 -0.07906 0.1658 -0.08029 C 0.1809 -0.08153 0.19548 -0.09759 0.2085 -0.11056 C 0.21423 -0.11643 0.21666 -0.12662 0.22291 -0.13032 C 0.22968 -0.14607 0.23819 -0.15843 0.24375 -0.17572 C 0.24479 -0.1785 0.24531 -0.18159 0.24635 -0.18437 C 0.24791 -0.18869 0.25121 -0.19734 0.25121 -0.19734 C 0.2526 -0.20661 0.25521 -0.21247 0.25729 -0.22143 C 0.25903 -0.22946 0.25989 -0.23718 0.26215 -0.24521 C 0.26371 -0.26683 0.26493 -0.28906 0.26093 -0.31037 C 0.2585 -0.34095 0.25139 -0.36967 0.24149 -0.39499 C 0.23628 -0.40766 0.23507 -0.41476 0.22795 -0.42094 C 0.2217 -0.43761 0.21076 -0.44997 0.20121 -0.45985 C 0.19896 -0.46201 0.19479 -0.46263 0.19271 -0.46417 C 0.17413 -0.47776 0.18958 -0.46942 0.17795 -0.47529 C 0.17274 -0.48147 0.16684 -0.48116 0.16093 -0.48394 C 0.08993 -0.48178 0.10903 -0.48641 0.0743 -0.47745 C 0.06875 -0.47405 0.06284 -0.47436 0.05729 -0.47066 C 0.04184 -0.46016 0.06146 -0.47189 0.04878 -0.46201 C 0.03316 -0.44966 0.05 -0.46757 0.03403 -0.44904 C 0.03298 -0.4478 0.03159 -0.4478 0.03038 -0.44688 C 0.02864 -0.44564 0.02691 -0.44441 0.02552 -0.44255 C 0.02413 -0.4407 0.02326 -0.43792 0.02187 -0.43607 C 0.01458 -0.4268 0.00677 -0.42094 0 -0.41013 C -0.00469 -0.40271 -0.00955 -0.39283 -0.01354 -0.38388 C -0.01528 -0.37986 -0.01597 -0.37368 -0.01841 -0.3709 C -0.02709 -0.36071 -0.03282 -0.34743 -0.04028 -0.33415 C -0.04844 -0.31964 -0.05851 -0.31037 -0.06858 -0.29956 C -0.07917 -0.28783 -0.07188 -0.29277 -0.07934 -0.28845 C -0.08403 -0.28011 -0.08959 -0.27887 -0.09514 -0.27331 C -0.10261 -0.26559 -0.11042 -0.26343 -0.11841 -0.25818 C -0.13125 -0.24953 -0.14375 -0.2449 -0.15729 -0.24089 C -0.16493 -0.23872 -0.17292 -0.23131 -0.18056 -0.22791 C -0.19375 -0.22205 -0.1783 -0.22575 -0.18907 -0.21927 C -0.19948 -0.21309 -0.19341 -0.22174 -0.20365 -0.21278 C -0.22674 -0.1924 -0.25226 -0.1748 -0.26841 -0.13681 C -0.27032 -0.12662 -0.27448 -0.11828 -0.27691 -0.1084 C -0.28143 -0.09048 -0.28212 -0.06917 -0.2842 -0.05003 C -0.28386 -0.03181 -0.28368 -0.0142 -0.28299 0.00433 C -0.28195 0.03428 -0.27344 0.06455 -0.26597 0.09111 C -0.26233 0.10408 -0.26077 0.11489 -0.25608 0.12786 C -0.25452 0.13218 -0.25278 0.13651 -0.25122 0.14083 C -0.25035 0.14299 -0.24879 0.14732 -0.24879 0.14732 C -0.24636 0.16091 -0.24202 0.17017 -0.23542 0.17758 C -0.23056 0.19086 -0.21285 0.21526 -0.20486 0.22329 C -0.19132 0.23719 -0.21407 0.20939 -0.19636 0.22947 C -0.18368 0.24429 -0.19288 0.23966 -0.17934 0.24306 C -0.08941 0.29648 0.07864 0.2727 0.13507 0.27332 C 0.14878 0.28104 0.16406 0.2832 0.17795 0.28845 C 0.19896 0.29648 0.21892 0.31038 0.24028 0.31656 C 0.246 0.31995 0.25121 0.3215 0.25729 0.32304 C 0.26406 0.32706 0.27083 0.32768 0.27795 0.32984 C 0.28958 0.33323 0.30139 0.33941 0.31337 0.3425 C 0.32587 0.34219 0.35364 0.34806 0.37187 0.33848 C 0.37986 0.33416 0.38611 0.32551 0.39392 0.32088 C 0.39705 0.31903 0.40364 0.31656 0.40364 0.31656 C 0.41076 0.3039 0.42031 0.29494 0.42916 0.28598 C 0.43889 0.27672 0.44774 0.26406 0.45729 0.25386 C 0.46146 0.24275 0.46718 0.23379 0.47187 0.22329 C 0.47847 0.20816 0.48298 0.19086 0.48906 0.17573 C 0.49201 0.15967 0.49028 0.16677 0.49392 0.15411 C 0.49774 0.12601 0.50052 0.0979 0.50364 0.06949 C 0.50312 0.04478 0.50486 0.01915 0.50121 -0.00463 C 0.49896 -0.01884 0.49271 -0.04539 0.48784 -0.05898 C 0.48593 -0.06392 0.48316 -0.06856 0.48159 -0.07381 C 0.47587 -0.0945 0.46927 -0.11334 0.46215 -0.13249 C 0.45538 -0.15102 0.44653 -0.17263 0.43403 -0.17788 C 0.42639 -0.18808 0.41927 -0.19672 0.40972 -0.1995 C 0.40451 -0.20568 0.4 -0.20846 0.39392 -0.21062 C 0.3743 -0.23162 0.3493 -0.2415 0.32673 -0.24737 C 0.30972 -0.25756 0.28854 -0.26158 0.27066 -0.26683 C 0.25521 -0.27146 0.2401 -0.27887 0.22413 -0.28196 C 0.20069 -0.28134 0.17725 -0.28103 0.15364 -0.2798 C 0.13281 -0.27856 0.11302 -0.26652 0.09271 -0.26034 C 0.08159 -0.25046 0.09548 -0.26158 0.07916 -0.25386 C 0.07031 -0.24953 0.0618 -0.2415 0.05364 -0.2344 C 0.04965 -0.231 0.04948 -0.23316 0.04514 -0.23008 C 0.03264 -0.22112 0.02534 -0.20784 0.01458 -0.19518 C 0.01111 -0.18591 0.00955 -0.18283 0.00729 -0.17356 C 0.00538 -0.16584 0.00503 -0.15905 0.00243 -0.15225 C 0.00121 -0.14329 -0.00052 -0.13835 -0.00243 -0.13032 C -0.00521 -0.11921 -0.00556 -0.10747 -0.00729 -0.09543 C -0.00643 -0.05991 -0.00764 -0.06176 -0.00486 -0.03953 C -0.00365 -0.02903 -0.00452 -0.01729 -0.00122 -0.00895 C 0.00156 -0.00123 0.00225 -0.00432 0 0 Z " pathEditMode="relative" ptsTypes="fffffffffffffffffffffffffffffffffffffffffffffffffffffffffffffffffffffffffffffffffffffffffff">
                                      <p:cBhvr>
                                        <p:cTn id="32" dur="20000" fill="hold"/>
                                        <p:tgtEl>
                                          <p:spTgt spid="11"/>
                                        </p:tgtEl>
                                        <p:attrNameLst>
                                          <p:attrName>ppt_x</p:attrName>
                                          <p:attrName>ppt_y</p:attrName>
                                        </p:attrNameLst>
                                      </p:cBhvr>
                                    </p:animMotion>
                                  </p:childTnLst>
                                </p:cTn>
                              </p:par>
                              <p:par>
                                <p:cTn id="33" presetID="0" presetClass="path" presetSubtype="0" repeatCount="indefinite" fill="hold" grpId="1" nodeType="withEffect">
                                  <p:stCondLst>
                                    <p:cond delay="0"/>
                                  </p:stCondLst>
                                  <p:childTnLst>
                                    <p:animMotion origin="layout" path="M 0 0 C 0.02101 0.00278 0.0415 0.01235 0.06233 0.0176 C 0.07483 0.02501 0.08837 0.02686 0.10139 0.02841 C 0.11146 0.03304 0.12257 0.03428 0.13299 0.03706 C 0.13976 0.03891 0.15365 0.04138 0.15365 0.04138 C 0.16719 0.04725 0.18264 0.05003 0.19636 0.05219 C 0.20938 0.05991 0.22327 0.06392 0.23646 0.06732 C 0.24479 0.07195 0.25382 0.07412 0.26233 0.07597 C 0.2724 0.08184 0.26702 0.07967 0.27813 0.08245 C 0.28455 0.08616 0.29132 0.0877 0.29775 0.0911 C 0.3066 0.09604 0.29584 0.09048 0.30504 0.0979 C 0.30729 0.09975 0.3099 0.10098 0.31216 0.10222 C 0.31372 0.10284 0.31563 0.10315 0.31719 0.10438 C 0.32309 0.10871 0.32795 0.11581 0.3342 0.11951 C 0.34427 0.1331 0.35573 0.14113 0.36598 0.1541 C 0.37466 0.16522 0.38195 0.18097 0.39028 0.19333 C 0.39983 0.20753 0.4125 0.22205 0.41962 0.24089 C 0.42396 0.25324 0.42813 0.2659 0.43299 0.27795 C 0.43577 0.30481 0.44479 0.33045 0.45 0.35577 C 0.45226 0.36535 0.45625 0.38418 0.45625 0.38418 C 0.45816 0.40426 0.46007 0.42464 0.46216 0.44472 C 0.46198 0.47158 0.46181 0.49814 0.46094 0.52501 C 0.46077 0.53706 0.45729 0.54879 0.45504 0.55991 C 0.44966 0.5874 0.44254 0.61303 0.43664 0.64021 C 0.42535 0.69116 0.41441 0.73965 0.39514 0.7832 C 0.39202 0.7903 0.39011 0.79895 0.38646 0.80512 C 0.38473 0.80821 0.38247 0.80914 0.38056 0.81161 C 0.37327 0.8218 0.36719 0.83662 0.35973 0.8462 C 0.35139 0.8567 0.34167 0.86318 0.33299 0.87214 C 0.29983 0.90549 0.26493 0.92742 0.22813 0.94379 C 0.22257 0.94626 0.21771 0.94997 0.21233 0.95244 C 0.20261 0.95707 0.18299 0.96541 0.18299 0.96541 C 0.0408 0.96448 -0.09062 0.98332 -0.22673 0.95892 C -0.24253 0.95274 -0.2585 0.94842 -0.2743 0.94379 C -0.29236 0.93854 -0.31007 0.92927 -0.32795 0.92217 C -0.33489 0.91939 -0.34184 0.91568 -0.34878 0.91352 C -0.35503 0.91167 -0.36823 0.9092 -0.36823 0.9092 C -0.38246 0.9021 -0.3967 0.89808 -0.41111 0.8916 C -0.42812 0.88357 -0.44375 0.86658 -0.46093 0.85917 C -0.46909 0.84805 -0.47708 0.84373 -0.48646 0.83755 C -0.49496 0.83199 -0.50277 0.82304 -0.51111 0.81593 C -0.51788 0.80976 -0.52569 0.8079 -0.53281 0.80265 C -0.53767 0.79895 -0.54166 0.79277 -0.54618 0.78968 C -0.56076 0.7798 -0.54375 0.79617 -0.55833 0.7832 C -0.56336 0.77887 -0.56788 0.77331 -0.57309 0.77022 C -0.58021 0.75756 -0.59062 0.74984 -0.59861 0.7378 C -0.60034 0.73502 -0.60173 0.73162 -0.60347 0.72915 C -0.60625 0.72514 -0.61215 0.71834 -0.61215 0.71834 C -0.61458 0.70444 -0.62083 0.69302 -0.62552 0.68128 C -0.62986 0.67016 -0.63229 0.65781 -0.63646 0.64669 C -0.63836 0.63372 -0.63941 0.62044 -0.64132 0.60747 C -0.64062 0.53459 -0.64427 0.49783 -0.63646 0.44039 C -0.63541 0.41908 -0.63298 0.40241 -0.63038 0.38202 C -0.62725 0.3567 -0.62656 0.3323 -0.61823 0.31037 C -0.61684 0.3008 -0.61389 0.29308 -0.61093 0.28443 C -0.60937 0.28011 -0.6059 0.27146 -0.6059 0.27146 C -0.60416 0.26189 -0.60104 0.25694 -0.59739 0.24953 C -0.59027 0.23471 -0.58142 0.21896 -0.57187 0.20846 C -0.57031 0.20661 -0.5684 0.20599 -0.56701 0.20413 C -0.56423 0.20043 -0.56198 0.19549 -0.55955 0.19116 C -0.55798 0.18838 -0.54965 0.18283 -0.54739 0.18005 C -0.54618 0.17819 -0.54514 0.1751 -0.54375 0.17356 C -0.54271 0.17232 -0.54132 0.17232 -0.5401 0.1714 C -0.53836 0.17016 -0.53663 0.16893 -0.53524 0.16707 C -0.53385 0.16522 -0.53316 0.16213 -0.53177 0.16059 C -0.52899 0.1575 -0.52569 0.15688 -0.52326 0.1541 C -0.5033 0.13218 -0.48368 0.11179 -0.46215 0.09573 C -0.44982 0.08647 -0.43385 0.08369 -0.42066 0.08029 C -0.40521 0.07103 -0.38784 0.07288 -0.37205 0.07165 C -0.3625 0.06948 -0.35451 0.06485 -0.34514 0.063 C -0.33593 0.05775 -0.32517 0.05466 -0.3158 0.05219 C -0.30798 0.04756 -0.29948 0.04663 -0.29132 0.04354 C -0.27725 0.03798 -0.26319 0.02686 -0.24861 0.02625 C -0.2118 0.02501 -0.17465 0.0247 -0.13784 0.02409 C -0.11371 0.02007 -0.0908 0.01081 -0.06718 0.00463 C -0.06007 -0.00031 -0.05156 -0.00155 -0.04392 -0.00433 C 0.00816 -0.00217 0.0224 -0.00803 0 0 Z " pathEditMode="relative" ptsTypes="fffffffffffffffffffffffffffffffffffffffffffffffffffffffffffffffffffffffffffff">
                                      <p:cBhvr>
                                        <p:cTn id="34" dur="20000" fill="hold"/>
                                        <p:tgtEl>
                                          <p:spTgt spid="12"/>
                                        </p:tgtEl>
                                        <p:attrNameLst>
                                          <p:attrName>ppt_x</p:attrName>
                                          <p:attrName>ppt_y</p:attrName>
                                        </p:attrNameLst>
                                      </p:cBhvr>
                                    </p:animMotion>
                                  </p:childTnLst>
                                </p:cTn>
                              </p:par>
                              <p:par>
                                <p:cTn id="35" presetID="0" presetClass="path" presetSubtype="0" repeatCount="indefinite" fill="hold" grpId="1" nodeType="withEffect">
                                  <p:stCondLst>
                                    <p:cond delay="0"/>
                                  </p:stCondLst>
                                  <p:childTnLst>
                                    <p:animMotion origin="layout" path="M 0 0 C -0.00087 -0.01606 -0.00087 -0.03366 -0.00608 -0.04756 C -0.00851 -0.06454 -0.01059 -0.06701 -0.01354 -0.08246 C -0.01927 -0.11334 -0.02639 -0.14206 -0.03664 -0.16924 C -0.03733 -0.17109 -0.03733 -0.17356 -0.03785 -0.17572 C -0.04184 -0.18993 -0.0474 -0.20568 -0.05486 -0.21464 C -0.06042 -0.22946 -0.05764 -0.22421 -0.06233 -0.23193 C -0.06598 -0.24459 -0.07118 -0.25664 -0.07691 -0.26683 C -0.07917 -0.27918 -0.07639 -0.26776 -0.08177 -0.2798 C -0.09063 -0.29987 -0.1007 -0.32335 -0.11476 -0.33168 C -0.12066 -0.34249 -0.12466 -0.35176 -0.12934 -0.36442 C -0.13212 -0.37183 -0.13733 -0.37461 -0.1415 -0.37955 C -0.15052 -0.39036 -0.14254 -0.38141 -0.15 -0.39252 C -0.15539 -0.40055 -0.1691 -0.41445 -0.1757 -0.41847 C -0.17986 -0.4265 -0.18611 -0.43051 -0.1915 -0.43607 C -0.19844 -0.44317 -0.20573 -0.45213 -0.21354 -0.45553 C -0.22518 -0.46603 -0.23959 -0.47684 -0.25243 -0.48147 C -0.26997 -0.49691 -0.28854 -0.50741 -0.30608 -0.52285 C -0.3099 -0.52625 -0.31441 -0.52625 -0.31841 -0.52934 C -0.33073 -0.53891 -0.3441 -0.55281 -0.35729 -0.55744 C -0.36841 -0.56701 -0.38073 -0.56948 -0.39271 -0.57257 C -0.40539 -0.57999 -0.41979 -0.58276 -0.43299 -0.58554 C -0.52084 -0.58493 -0.62327 -0.66368 -0.69636 -0.5769 C -0.69497 -0.56948 -0.69601 -0.56856 -0.69028 -0.56825 C -0.67084 -0.56701 -0.65122 -0.56671 -0.63177 -0.56609 C -0.61563 -0.56146 -0.60052 -0.55713 -0.5842 -0.55528 C -0.57379 -0.5491 -0.57952 -0.55157 -0.56719 -0.54879 C -0.50695 -0.55003 -0.45851 -0.55404 -0.40122 -0.55744 C -0.35625 -0.57751 -0.31927 -0.5735 -0.26962 -0.57474 C -0.24219 -0.58462 -0.21441 -0.59697 -0.18664 -0.60315 C -0.10868 -0.60191 -0.09098 -0.60778 -0.03785 -0.59419 C -0.02118 -0.58431 -0.00243 -0.58709 0.01458 -0.5769 C 0.02031 -0.5735 0.0276 -0.57412 0.03281 -0.56825 C 0.03524 -0.56547 0.04027 -0.5596 0.04027 -0.5596 C 0.04271 -0.54663 0.04218 -0.53397 0.03767 -0.52285 C 0.03507 -0.50926 0.03055 -0.50679 0.0243 -0.49876 C 0.01198 -0.48301 -0.0066 -0.479 -0.02084 -0.47066 C -0.03039 -0.4651 -0.03889 -0.45614 -0.04879 -0.45336 C -0.05643 -0.44657 -0.06372 -0.43978 -0.07205 -0.43607 C -0.079 -0.42773 -0.08768 -0.42495 -0.09514 -0.41847 C -0.10868 -0.40642 -0.12361 -0.39839 -0.13785 -0.3882 C -0.15643 -0.37492 -0.17483 -0.35948 -0.19393 -0.34929 C -0.20764 -0.34188 -0.21997 -0.33168 -0.2342 -0.32736 C -0.23629 -0.32582 -0.2382 -0.32396 -0.24028 -0.32304 C -0.24271 -0.3218 -0.24532 -0.32211 -0.24757 -0.32087 C -0.24896 -0.31995 -0.24983 -0.31779 -0.25122 -0.31655 C -0.26077 -0.3079 -0.27587 -0.30142 -0.28664 -0.29926 C -0.29549 -0.2974 -0.29636 -0.29802 -0.30365 -0.29493 C -0.31302 -0.29123 -0.32223 -0.28659 -0.33177 -0.28412 C -0.3415 -0.27826 -0.35104 -0.27733 -0.36111 -0.27331 C -0.37188 -0.26899 -0.38143 -0.26436 -0.39271 -0.26251 C -0.40243 -0.25664 -0.41216 -0.25571 -0.42205 -0.2517 C -0.42986 -0.24861 -0.4375 -0.24459 -0.44514 -0.24058 C -0.45226 -0.23687 -0.44532 -0.24027 -0.45243 -0.23409 C -0.45556 -0.23131 -0.4592 -0.23131 -0.46233 -0.22977 C -0.47761 -0.22236 -0.46198 -0.22946 -0.4757 -0.21896 C -0.49167 -0.20692 -0.51007 -0.20197 -0.52691 -0.19518 C -0.53629 -0.19147 -0.54393 -0.18468 -0.55365 -0.18221 C -0.57205 -0.16584 -0.59219 -0.15503 -0.61111 -0.14083 C -0.61545 -0.13774 -0.62032 -0.13619 -0.62448 -0.13218 C -0.62952 -0.12724 -0.63438 -0.12044 -0.63907 -0.11488 C -0.64011 -0.11365 -0.6415 -0.11365 -0.64271 -0.11272 C -0.64445 -0.11149 -0.64618 -0.11025 -0.64757 -0.1084 C -0.65556 -0.09821 -0.64705 -0.10438 -0.65486 -0.09975 C -0.65608 -0.09759 -0.65712 -0.09512 -0.65851 -0.09327 C -0.66094 -0.09018 -0.66598 -0.08462 -0.66598 -0.08462 C -0.66754 -0.07659 -0.66997 -0.0701 -0.67205 -0.06269 C -0.67518 -0.0349 -0.66684 -0.00926 -0.65122 -0.00216 C -0.64462 0.00556 -0.63716 0.0068 -0.62934 0.00865 C -0.58924 0.03243 -0.54479 0.01174 -0.50243 0.01081 C -0.33993 -0.06146 -0.16754 0.00062 0 0 Z " pathEditMode="relative" ptsTypes="fffffffffffffffffffffffffffffffffffffffffffffffffffffffffffffffffffffff">
                                      <p:cBhvr>
                                        <p:cTn id="36" dur="20000" fill="hold"/>
                                        <p:tgtEl>
                                          <p:spTgt spid="13"/>
                                        </p:tgtEl>
                                        <p:attrNameLst>
                                          <p:attrName>ppt_x</p:attrName>
                                          <p:attrName>ppt_y</p:attrName>
                                        </p:attrNameLst>
                                      </p:cBhvr>
                                    </p:animMotion>
                                  </p:childTnLst>
                                </p:cTn>
                              </p:par>
                              <p:par>
                                <p:cTn id="37" presetID="0" presetClass="path" presetSubtype="0" repeatCount="indefinite" fill="hold" grpId="1" nodeType="withEffect">
                                  <p:stCondLst>
                                    <p:cond delay="0"/>
                                  </p:stCondLst>
                                  <p:childTnLst>
                                    <p:animMotion origin="layout" path="M 0 0 C 0.0092 0.00278 0.02187 0.00525 0.03055 0.01297 C 0.03541 0.0173 0.04027 0.02162 0.04513 0.02594 C 0.04947 0.02996 0.05138 0.03613 0.05607 0.03891 C 0.05816 0.04169 0.06302 0.04756 0.06458 0.05188 C 0.0677 0.06053 0.06631 0.06331 0.07309 0.06733 C 0.07725 0.07412 0.08142 0.07937 0.08663 0.08246 C 0.09149 0.09111 0.09583 0.09141 0.10243 0.09543 C 0.11458 0.10253 0.1276 0.10562 0.14027 0.1084 C 0.15 0.11427 0.13993 0.10871 0.16093 0.11272 C 0.16666 0.11365 0.17239 0.11767 0.17812 0.11921 C 0.18506 0.12322 0.19496 0.12261 0.20121 0.13002 C 0.2052 0.13465 0.21458 0.13867 0.21458 0.13867 C 0.21579 0.14021 0.21684 0.14175 0.21822 0.14299 C 0.21944 0.14392 0.22083 0.14392 0.22187 0.14515 C 0.2309 0.15503 0.23888 0.16893 0.24756 0.18005 C 0.25625 0.19086 0.24913 0.18129 0.25607 0.19518 C 0.25833 0.19982 0.26336 0.20815 0.26336 0.20815 C 0.26545 0.21896 0.27066 0.22545 0.27447 0.2341 C 0.27968 0.24583 0.28506 0.25726 0.29027 0.26899 C 0.29201 0.27301 0.29357 0.27764 0.29513 0.28196 C 0.29704 0.28691 0.30243 0.29494 0.30243 0.29494 C 0.30694 0.31933 0.31944 0.34095 0.33055 0.35578 C 0.35954 0.39438 0.39375 0.41847 0.42934 0.42742 C 0.44479 0.43669 0.46319 0.44132 0.47934 0.44472 C 0.49791 0.45306 0.51579 0.46232 0.53177 0.48147 C 0.53611 0.4929 0.53316 0.4861 0.54149 0.50093 C 0.54357 0.50463 0.54479 0.50988 0.54635 0.51421 C 0.55121 0.52718 0.55607 0.54015 0.56093 0.55312 C 0.56267 0.55775 0.56302 0.56362 0.56458 0.56825 C 0.56805 0.57844 0.57395 0.58833 0.57691 0.59883 C 0.58263 0.61921 0.59045 0.63805 0.59756 0.6572 C 0.60208 0.66893 0.6052 0.68159 0.61215 0.68993 C 0.61371 0.69796 0.61666 0.70259 0.61944 0.70908 C 0.62361 0.71958 0.62604 0.72823 0.63177 0.73533 C 0.63697 0.74923 0.64357 0.76251 0.65121 0.77239 C 0.65642 0.78598 0.65 0.77239 0.6585 0.78073 C 0.66006 0.78258 0.66076 0.78536 0.66215 0.78752 C 0.6684 0.79586 0.66753 0.79463 0.67309 0.79833 C 0.67777 0.80574 0.68541 0.81563 0.69149 0.81964 C 0.69566 0.82273 0.70069 0.82335 0.70486 0.82613 C 0.71111 0.83138 0.71649 0.83786 0.72309 0.84126 C 0.73663 0.8496 0.75121 0.84836 0.76458 0.85639 C 0.77361 0.85578 0.78246 0.85578 0.79149 0.85454 C 0.80329 0.853 0.81545 0.84188 0.82569 0.83261 C 0.83263 0.82675 0.84236 0.82551 0.84878 0.81748 C 0.86597 0.7971 0.88159 0.77671 0.89635 0.75046 C 0.90121 0.74182 0.90434 0.73008 0.9085 0.7202 C 0.91041 0.7097 0.91458 0.70198 0.91701 0.69209 C 0.92031 0.67943 0.92204 0.66708 0.92569 0.65503 C 0.92604 0.65133 0.92621 0.64731 0.92691 0.64423 C 0.92743 0.64145 0.92881 0.64021 0.92934 0.63743 C 0.93489 0.61087 0.92812 0.62878 0.93541 0.6118 C 0.93784 0.58925 0.94114 0.56733 0.9427 0.54447 C 0.94236 0.52069 0.94253 0.4966 0.94149 0.47282 C 0.94097 0.45954 0.93871 0.45584 0.93663 0.44472 C 0.93281 0.42465 0.9302 0.40272 0.92812 0.38172 C 0.92465 0.34805 0.92291 0.31285 0.91215 0.28413 C 0.90763 0.27208 0.9059 0.25788 0.9 0.24738 C 0.89913 0.24243 0.89895 0.23688 0.89756 0.23193 C 0.8927 0.21464 0.88489 0.19889 0.87812 0.18437 C 0.87378 0.17511 0.87152 0.16461 0.86458 0.16059 C 0.86024 0.14886 0.86458 0.15874 0.8585 0.14978 C 0.85763 0.14855 0.85677 0.1467 0.85607 0.14515 C 0.8552 0.14299 0.85468 0.14052 0.85364 0.13867 C 0.85243 0.13681 0.8375 0.11643 0.83541 0.11489 C 0.82378 0.10562 0.81163 0.09883 0.79878 0.09543 C 0.78142 0.08524 0.75069 0.09265 0.73784 0.09327 C 0.73038 0.09759 0.72222 0.10006 0.71458 0.10192 C 0.71336 0.10253 0.71215 0.10377 0.71093 0.10408 C 0.70607 0.10593 0.70121 0.10624 0.69635 0.1084 C 0.69114 0.11056 0.68697 0.11489 0.68177 0.11705 C 0.67621 0.12353 0.67031 0.12261 0.66458 0.12786 C 0.65746 0.13403 0.65173 0.13527 0.64392 0.13867 C 0.63663 0.14206 0.63072 0.14762 0.62309 0.14978 C 0.61076 0.1572 0.59913 0.16862 0.58784 0.18005 C 0.5835 0.18437 0.58003 0.19086 0.57569 0.19518 C 0.56614 0.20476 0.55677 0.21248 0.54756 0.22329 C 0.54097 0.23101 0.5342 0.23749 0.52691 0.24305 C 0.52517 0.24429 0.52361 0.24645 0.52187 0.24738 C 0.51875 0.24923 0.51215 0.2517 0.51215 0.2517 C 0.50156 0.26436 0.48663 0.26591 0.47447 0.26899 C 0.46927 0.27208 0.46388 0.27301 0.4585 0.27548 C 0.41441 0.27393 0.40451 0.27301 0.37066 0.26467 C 0.36597 0.26189 0.36093 0.25973 0.35607 0.25818 C 0.35052 0.25633 0.33906 0.25386 0.33906 0.25386 C 0.32239 0.24398 0.2901 0.25077 0.27569 0.2517 C 0.26597 0.25571 0.25711 0.26251 0.24756 0.26683 C 0.24513 0.26961 0.2427 0.2727 0.24027 0.27548 C 0.2368 0.2798 0.23159 0.27764 0.22812 0.28196 C 0.2217 0.28969 0.2125 0.29185 0.20486 0.29494 C 0.18906 0.30111 0.17343 0.30822 0.15729 0.31223 C 0.14826 0.31717 0.13871 0.31902 0.12934 0.32273 C 0.10781 0.32211 0.08611 0.32211 0.06458 0.32088 C 0.05243 0.32026 0.0401 0.31099 0.02812 0.30791 C 0.02135 0.30389 0.01579 0.3008 0.00972 0.29494 C 0.00659 0.29185 0.00329 0.28907 0 0.28629 C -0.00157 0.28474 -0.00487 0.28196 -0.00487 0.28196 C -0.00851 0.27239 -0.01285 0.26467 -0.01823 0.25818 C -0.02223 0.24768 -0.02605 0.23935 -0.03056 0.22977 C -0.03386 0.22236 -0.03525 0.21495 -0.03907 0.20815 C -0.04167 0.19456 -0.04445 0.18098 -0.04636 0.16708 C -0.04601 0.14731 -0.04844 0.10006 -0.04028 0.07814 C -0.03577 0.04633 -0.03091 0.02934 -0.02066 0.00216 C -0.01928 -0.00154 -0.0158 0.00031 -0.01337 0 C -0.00886 -0.00062 -0.00452 0 0 0 Z " pathEditMode="relative" ptsTypes="ffffffffffffffffffffffffffffffffffffffffffffffffffffffffffffffffffffffffffffffffffffffffffffffffffffffffff">
                                      <p:cBhvr>
                                        <p:cTn id="38" dur="20000" fill="hold"/>
                                        <p:tgtEl>
                                          <p:spTgt spid="14"/>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audio>
              <p:cMediaNode vol="80000">
                <p:cTn id="39" fill="hold" display="0">
                  <p:stCondLst>
                    <p:cond delay="indefinite"/>
                  </p:stCondLst>
                  <p:endCondLst>
                    <p:cond evt="onStopAudio" delay="0">
                      <p:tgtEl>
                        <p:sldTgt/>
                      </p:tgtEl>
                    </p:cond>
                  </p:endCondLst>
                </p:cTn>
                <p:tgtEl>
                  <p:spTgt spid="8"/>
                </p:tgtEl>
              </p:cMediaNode>
            </p:audio>
            <p:seq concurrent="1" nextAc="seek">
              <p:cTn id="40" restart="whenNotActive" fill="hold" evtFilter="cancelBubble" nodeType="interactiveSeq">
                <p:stCondLst>
                  <p:cond evt="onClick" delay="0">
                    <p:tgtEl>
                      <p:spTgt spid="21"/>
                    </p:tgtEl>
                  </p:cond>
                </p:stCondLst>
                <p:endSync evt="end" delay="0">
                  <p:rtn val="all"/>
                </p:endSync>
                <p:childTnLst>
                  <p:par>
                    <p:cTn id="41" fill="hold">
                      <p:stCondLst>
                        <p:cond delay="0"/>
                      </p:stCondLst>
                      <p:childTnLst>
                        <p:par>
                          <p:cTn id="42" fill="hold">
                            <p:stCondLst>
                              <p:cond delay="0"/>
                            </p:stCondLst>
                            <p:childTnLst>
                              <p:par>
                                <p:cTn id="43" presetID="10" presetClass="entr" presetSubtype="0" fill="hold" grpId="0" nodeType="withEffect">
                                  <p:stCondLst>
                                    <p:cond delay="0"/>
                                  </p:stCondLst>
                                  <p:childTnLst>
                                    <p:set>
                                      <p:cBhvr>
                                        <p:cTn id="44" dur="1" fill="hold">
                                          <p:stCondLst>
                                            <p:cond delay="0"/>
                                          </p:stCondLst>
                                        </p:cTn>
                                        <p:tgtEl>
                                          <p:spTgt spid="38"/>
                                        </p:tgtEl>
                                        <p:attrNameLst>
                                          <p:attrName>style.visibility</p:attrName>
                                        </p:attrNameLst>
                                      </p:cBhvr>
                                      <p:to>
                                        <p:strVal val="visible"/>
                                      </p:to>
                                    </p:set>
                                    <p:animEffect transition="in" filter="fade">
                                      <p:cBhvr>
                                        <p:cTn id="45" dur="500"/>
                                        <p:tgtEl>
                                          <p:spTgt spid="38"/>
                                        </p:tgtEl>
                                      </p:cBhvr>
                                    </p:animEffect>
                                  </p:childTnLst>
                                </p:cTn>
                              </p:par>
                              <p:par>
                                <p:cTn id="46" presetID="10" presetClass="entr" presetSubtype="0" fill="hold" nodeType="withEffect">
                                  <p:stCondLst>
                                    <p:cond delay="0"/>
                                  </p:stCondLst>
                                  <p:childTnLst>
                                    <p:set>
                                      <p:cBhvr>
                                        <p:cTn id="47" dur="1" fill="hold">
                                          <p:stCondLst>
                                            <p:cond delay="0"/>
                                          </p:stCondLst>
                                        </p:cTn>
                                        <p:tgtEl>
                                          <p:spTgt spid="56"/>
                                        </p:tgtEl>
                                        <p:attrNameLst>
                                          <p:attrName>style.visibility</p:attrName>
                                        </p:attrNameLst>
                                      </p:cBhvr>
                                      <p:to>
                                        <p:strVal val="visible"/>
                                      </p:to>
                                    </p:set>
                                    <p:animEffect transition="in" filter="fade">
                                      <p:cBhvr>
                                        <p:cTn id="48" dur="500"/>
                                        <p:tgtEl>
                                          <p:spTgt spid="56"/>
                                        </p:tgtEl>
                                      </p:cBhvr>
                                    </p:animEffect>
                                  </p:childTnLst>
                                </p:cTn>
                              </p:par>
                              <p:par>
                                <p:cTn id="49" presetID="10" presetClass="entr" presetSubtype="0" fill="hold" nodeType="withEffect">
                                  <p:stCondLst>
                                    <p:cond delay="0"/>
                                  </p:stCondLst>
                                  <p:childTnLst>
                                    <p:set>
                                      <p:cBhvr>
                                        <p:cTn id="50" dur="1" fill="hold">
                                          <p:stCondLst>
                                            <p:cond delay="0"/>
                                          </p:stCondLst>
                                        </p:cTn>
                                        <p:tgtEl>
                                          <p:spTgt spid="53"/>
                                        </p:tgtEl>
                                        <p:attrNameLst>
                                          <p:attrName>style.visibility</p:attrName>
                                        </p:attrNameLst>
                                      </p:cBhvr>
                                      <p:to>
                                        <p:strVal val="visible"/>
                                      </p:to>
                                    </p:set>
                                    <p:animEffect transition="in" filter="fade">
                                      <p:cBhvr>
                                        <p:cTn id="51" dur="500"/>
                                        <p:tgtEl>
                                          <p:spTgt spid="53"/>
                                        </p:tgtEl>
                                      </p:cBhvr>
                                    </p:animEffect>
                                  </p:childTnLst>
                                </p:cTn>
                              </p:par>
                            </p:childTnLst>
                          </p:cTn>
                        </p:par>
                      </p:childTnLst>
                    </p:cTn>
                  </p:par>
                </p:childTnLst>
              </p:cTn>
              <p:nextCondLst>
                <p:cond evt="onClick" delay="0">
                  <p:tgtEl>
                    <p:spTgt spid="21"/>
                  </p:tgtEl>
                </p:cond>
              </p:nextCondLst>
            </p:seq>
            <p:seq concurrent="1" nextAc="seek">
              <p:cTn id="52" restart="whenNotActive" fill="hold" evtFilter="cancelBubble" nodeType="interactiveSeq">
                <p:stCondLst>
                  <p:cond evt="onClick" delay="0">
                    <p:tgtEl>
                      <p:spTgt spid="38"/>
                    </p:tgtEl>
                  </p:cond>
                </p:stCondLst>
                <p:endSync evt="end" delay="0">
                  <p:rtn val="all"/>
                </p:endSync>
                <p:childTnLst>
                  <p:par>
                    <p:cTn id="53" fill="hold">
                      <p:stCondLst>
                        <p:cond delay="0"/>
                      </p:stCondLst>
                      <p:childTnLst>
                        <p:par>
                          <p:cTn id="54" fill="hold">
                            <p:stCondLst>
                              <p:cond delay="0"/>
                            </p:stCondLst>
                            <p:childTnLst>
                              <p:par>
                                <p:cTn id="55" presetID="10" presetClass="exit" presetSubtype="0" fill="hold" grpId="1" nodeType="withEffect">
                                  <p:stCondLst>
                                    <p:cond delay="0"/>
                                  </p:stCondLst>
                                  <p:childTnLst>
                                    <p:animEffect transition="out" filter="fade">
                                      <p:cBhvr>
                                        <p:cTn id="56" dur="500"/>
                                        <p:tgtEl>
                                          <p:spTgt spid="38"/>
                                        </p:tgtEl>
                                      </p:cBhvr>
                                    </p:animEffect>
                                    <p:set>
                                      <p:cBhvr>
                                        <p:cTn id="57" dur="1" fill="hold">
                                          <p:stCondLst>
                                            <p:cond delay="499"/>
                                          </p:stCondLst>
                                        </p:cTn>
                                        <p:tgtEl>
                                          <p:spTgt spid="38"/>
                                        </p:tgtEl>
                                        <p:attrNameLst>
                                          <p:attrName>style.visibility</p:attrName>
                                        </p:attrNameLst>
                                      </p:cBhvr>
                                      <p:to>
                                        <p:strVal val="hidden"/>
                                      </p:to>
                                    </p:set>
                                  </p:childTnLst>
                                </p:cTn>
                              </p:par>
                              <p:par>
                                <p:cTn id="58" presetID="10" presetClass="exit" presetSubtype="0" fill="hold" nodeType="withEffect">
                                  <p:stCondLst>
                                    <p:cond delay="0"/>
                                  </p:stCondLst>
                                  <p:childTnLst>
                                    <p:animEffect transition="out" filter="fade">
                                      <p:cBhvr>
                                        <p:cTn id="59" dur="500"/>
                                        <p:tgtEl>
                                          <p:spTgt spid="56"/>
                                        </p:tgtEl>
                                      </p:cBhvr>
                                    </p:animEffect>
                                    <p:set>
                                      <p:cBhvr>
                                        <p:cTn id="60" dur="1" fill="hold">
                                          <p:stCondLst>
                                            <p:cond delay="499"/>
                                          </p:stCondLst>
                                        </p:cTn>
                                        <p:tgtEl>
                                          <p:spTgt spid="56"/>
                                        </p:tgtEl>
                                        <p:attrNameLst>
                                          <p:attrName>style.visibility</p:attrName>
                                        </p:attrNameLst>
                                      </p:cBhvr>
                                      <p:to>
                                        <p:strVal val="hidden"/>
                                      </p:to>
                                    </p:set>
                                  </p:childTnLst>
                                </p:cTn>
                              </p:par>
                              <p:par>
                                <p:cTn id="61" presetID="10" presetClass="exit" presetSubtype="0" fill="hold" nodeType="withEffect">
                                  <p:stCondLst>
                                    <p:cond delay="0"/>
                                  </p:stCondLst>
                                  <p:childTnLst>
                                    <p:animEffect transition="out" filter="fade">
                                      <p:cBhvr>
                                        <p:cTn id="62" dur="500"/>
                                        <p:tgtEl>
                                          <p:spTgt spid="53"/>
                                        </p:tgtEl>
                                      </p:cBhvr>
                                    </p:animEffect>
                                    <p:set>
                                      <p:cBhvr>
                                        <p:cTn id="63" dur="1" fill="hold">
                                          <p:stCondLst>
                                            <p:cond delay="499"/>
                                          </p:stCondLst>
                                        </p:cTn>
                                        <p:tgtEl>
                                          <p:spTgt spid="53"/>
                                        </p:tgtEl>
                                        <p:attrNameLst>
                                          <p:attrName>style.visibility</p:attrName>
                                        </p:attrNameLst>
                                      </p:cBhvr>
                                      <p:to>
                                        <p:strVal val="hidden"/>
                                      </p:to>
                                    </p:set>
                                  </p:childTnLst>
                                </p:cTn>
                              </p:par>
                            </p:childTnLst>
                          </p:cTn>
                        </p:par>
                      </p:childTnLst>
                    </p:cTn>
                  </p:par>
                </p:childTnLst>
              </p:cTn>
              <p:nextCondLst>
                <p:cond evt="onClick" delay="0">
                  <p:tgtEl>
                    <p:spTgt spid="38"/>
                  </p:tgtEl>
                </p:cond>
              </p:nextCondLst>
            </p:seq>
            <p:seq concurrent="1" nextAc="seek">
              <p:cTn id="64" restart="whenNotActive" fill="hold" evtFilter="cancelBubble" nodeType="interactiveSeq">
                <p:stCondLst>
                  <p:cond evt="onClick" delay="0">
                    <p:tgtEl>
                      <p:spTgt spid="18"/>
                    </p:tgtEl>
                  </p:cond>
                </p:stCondLst>
                <p:endSync evt="end" delay="0">
                  <p:rtn val="all"/>
                </p:endSync>
                <p:childTnLst>
                  <p:par>
                    <p:cTn id="65" fill="hold">
                      <p:stCondLst>
                        <p:cond delay="0"/>
                      </p:stCondLst>
                      <p:childTnLst>
                        <p:par>
                          <p:cTn id="66" fill="hold">
                            <p:stCondLst>
                              <p:cond delay="0"/>
                            </p:stCondLst>
                            <p:childTnLst>
                              <p:par>
                                <p:cTn id="67" presetID="2" presetClass="mediacall" presetSubtype="0" fill="hold" nodeType="clickEffect">
                                  <p:stCondLst>
                                    <p:cond delay="0"/>
                                  </p:stCondLst>
                                  <p:childTnLst>
                                    <p:cmd type="call" cmd="togglePause">
                                      <p:cBhvr>
                                        <p:cTn id="68" dur="1" fill="hold"/>
                                        <p:tgtEl>
                                          <p:spTgt spid="8"/>
                                        </p:tgtEl>
                                      </p:cBhvr>
                                    </p:cmd>
                                  </p:childTnLst>
                                </p:cTn>
                              </p:par>
                            </p:childTnLst>
                          </p:cTn>
                        </p:par>
                      </p:childTnLst>
                    </p:cTn>
                  </p:par>
                </p:childTnLst>
              </p:cTn>
              <p:nextCondLst>
                <p:cond evt="onClick" delay="0">
                  <p:tgtEl>
                    <p:spTgt spid="18"/>
                  </p:tgtEl>
                </p:cond>
              </p:nextCondLst>
            </p:seq>
            <p:seq concurrent="1" nextAc="seek">
              <p:cTn id="69" restart="whenNotActive" fill="hold" evtFilter="cancelBubble" nodeType="interactiveSeq">
                <p:stCondLst>
                  <p:cond evt="onClick" delay="0">
                    <p:tgtEl>
                      <p:spTgt spid="19"/>
                    </p:tgtEl>
                  </p:cond>
                </p:stCondLst>
                <p:endSync evt="end" delay="0">
                  <p:rtn val="all"/>
                </p:endSync>
                <p:childTnLst>
                  <p:par>
                    <p:cTn id="70" fill="hold">
                      <p:stCondLst>
                        <p:cond delay="0"/>
                      </p:stCondLst>
                      <p:childTnLst>
                        <p:par>
                          <p:cTn id="71" fill="hold">
                            <p:stCondLst>
                              <p:cond delay="0"/>
                            </p:stCondLst>
                            <p:childTnLst>
                              <p:par>
                                <p:cTn id="72" presetID="3" presetClass="mediacall" presetSubtype="0" fill="hold" nodeType="clickEffect">
                                  <p:stCondLst>
                                    <p:cond delay="0"/>
                                  </p:stCondLst>
                                  <p:childTnLst>
                                    <p:cmd type="call" cmd="stop">
                                      <p:cBhvr>
                                        <p:cTn id="73" dur="1" fill="hold"/>
                                        <p:tgtEl>
                                          <p:spTgt spid="8"/>
                                        </p:tgtEl>
                                      </p:cBhvr>
                                    </p:cmd>
                                  </p:childTnLst>
                                </p:cTn>
                              </p:par>
                            </p:childTnLst>
                          </p:cTn>
                        </p:par>
                      </p:childTnLst>
                    </p:cTn>
                  </p:par>
                </p:childTnLst>
              </p:cTn>
              <p:nextCondLst>
                <p:cond evt="onClick" delay="0">
                  <p:tgtEl>
                    <p:spTgt spid="19"/>
                  </p:tgtEl>
                </p:cond>
              </p:nextCondLst>
            </p:seq>
          </p:childTnLst>
        </p:cTn>
      </p:par>
    </p:tnLst>
    <p:bldLst>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38" grpId="0"/>
      <p:bldP spid="38" grpId="1"/>
    </p:bldLst>
  </p:timing>
</p:sld>
</file>

<file path=ppt/slides/slide63.xml><?xml version="1.0" encoding="utf-8"?>
<p:sld xmlns:a="http://schemas.openxmlformats.org/drawingml/2006/main" xmlns:r="http://schemas.openxmlformats.org/officeDocument/2006/relationships" xmlns:p="http://schemas.openxmlformats.org/presentationml/2006/main">
  <p:cSld>
    <p:bg>
      <p:bgPr>
        <a:blipFill dpi="0" rotWithShape="1">
          <a:blip r:embed="rId4"/>
          <a:srcRect/>
          <a:stretch>
            <a:fillRect/>
          </a:stretch>
        </a:blipFill>
        <a:effectLst/>
      </p:bgPr>
    </p:bg>
    <p:spTree>
      <p:nvGrpSpPr>
        <p:cNvPr id="1" name=""/>
        <p:cNvGrpSpPr/>
        <p:nvPr/>
      </p:nvGrpSpPr>
      <p:grpSpPr>
        <a:xfrm>
          <a:off x="0" y="0"/>
          <a:ext cx="0" cy="0"/>
          <a:chOff x="0" y="0"/>
          <a:chExt cx="0" cy="0"/>
        </a:xfrm>
      </p:grpSpPr>
      <p:sp>
        <p:nvSpPr>
          <p:cNvPr id="11" name="Rectangle 10"/>
          <p:cNvSpPr/>
          <p:nvPr/>
        </p:nvSpPr>
        <p:spPr>
          <a:xfrm>
            <a:off x="1" y="508898"/>
            <a:ext cx="9144001" cy="4643856"/>
          </a:xfrm>
          <a:prstGeom prst="rect">
            <a:avLst/>
          </a:prstGeom>
          <a:solidFill>
            <a:srgbClr val="D8E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2" name="Rectangle 51"/>
          <p:cNvSpPr/>
          <p:nvPr/>
        </p:nvSpPr>
        <p:spPr>
          <a:xfrm>
            <a:off x="530942" y="508899"/>
            <a:ext cx="8613059" cy="4643855"/>
          </a:xfrm>
          <a:prstGeom prst="rect">
            <a:avLst/>
          </a:prstGeom>
          <a:blipFill dpi="0" rotWithShape="1">
            <a:blip r:embed="rId5">
              <a:alphaModFix amt="42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Oval 52"/>
          <p:cNvSpPr>
            <a:spLocks noChangeAspect="1"/>
          </p:cNvSpPr>
          <p:nvPr/>
        </p:nvSpPr>
        <p:spPr>
          <a:xfrm>
            <a:off x="2258395" y="2139138"/>
            <a:ext cx="2429900" cy="2429900"/>
          </a:xfrm>
          <a:prstGeom prst="ellipse">
            <a:avLst/>
          </a:prstGeom>
          <a:gradFill flip="none" rotWithShape="1">
            <a:gsLst>
              <a:gs pos="0">
                <a:schemeClr val="accent3">
                  <a:lumMod val="40000"/>
                  <a:lumOff val="60000"/>
                </a:schemeClr>
              </a:gs>
              <a:gs pos="62000">
                <a:schemeClr val="bg1">
                  <a:lumMod val="50000"/>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Oval 53"/>
          <p:cNvSpPr>
            <a:spLocks noChangeAspect="1"/>
          </p:cNvSpPr>
          <p:nvPr/>
        </p:nvSpPr>
        <p:spPr>
          <a:xfrm>
            <a:off x="4837471" y="449121"/>
            <a:ext cx="2429900" cy="2429900"/>
          </a:xfrm>
          <a:prstGeom prst="ellipse">
            <a:avLst/>
          </a:prstGeom>
          <a:gradFill flip="none" rotWithShape="1">
            <a:gsLst>
              <a:gs pos="0">
                <a:schemeClr val="bg1">
                  <a:lumMod val="65000"/>
                </a:schemeClr>
              </a:gs>
              <a:gs pos="62000">
                <a:schemeClr val="bg1">
                  <a:lumMod val="50000"/>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Oval 54"/>
          <p:cNvSpPr>
            <a:spLocks noChangeAspect="1"/>
          </p:cNvSpPr>
          <p:nvPr/>
        </p:nvSpPr>
        <p:spPr>
          <a:xfrm>
            <a:off x="6399750" y="3143412"/>
            <a:ext cx="2429900" cy="2429900"/>
          </a:xfrm>
          <a:prstGeom prst="ellipse">
            <a:avLst/>
          </a:prstGeom>
          <a:gradFill flip="none" rotWithShape="1">
            <a:gsLst>
              <a:gs pos="0">
                <a:schemeClr val="accent1">
                  <a:lumMod val="20000"/>
                  <a:lumOff val="80000"/>
                </a:schemeClr>
              </a:gs>
              <a:gs pos="62000">
                <a:schemeClr val="bg1">
                  <a:lumMod val="50000"/>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Oval 82"/>
          <p:cNvSpPr>
            <a:spLocks noChangeAspect="1"/>
          </p:cNvSpPr>
          <p:nvPr/>
        </p:nvSpPr>
        <p:spPr>
          <a:xfrm>
            <a:off x="678985" y="315080"/>
            <a:ext cx="2429900" cy="2429900"/>
          </a:xfrm>
          <a:prstGeom prst="ellipse">
            <a:avLst/>
          </a:prstGeom>
          <a:gradFill flip="none" rotWithShape="1">
            <a:gsLst>
              <a:gs pos="0">
                <a:srgbClr val="99AED7"/>
              </a:gs>
              <a:gs pos="62000">
                <a:schemeClr val="bg1">
                  <a:lumMod val="50000"/>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TextBox 56"/>
          <p:cNvSpPr txBox="1"/>
          <p:nvPr/>
        </p:nvSpPr>
        <p:spPr>
          <a:xfrm>
            <a:off x="2327948" y="4035197"/>
            <a:ext cx="1958741" cy="646331"/>
          </a:xfrm>
          <a:prstGeom prst="rect">
            <a:avLst/>
          </a:prstGeom>
          <a:noFill/>
        </p:spPr>
        <p:txBody>
          <a:bodyPr wrap="none" rtlCol="0">
            <a:spAutoFit/>
          </a:bodyPr>
          <a:lstStyle/>
          <a:p>
            <a:r>
              <a:rPr lang="en-US" sz="3600" dirty="0" smtClean="0">
                <a:latin typeface="Segoe UI Light" panose="020B0502040204020203" pitchFamily="34" charset="0"/>
                <a:cs typeface="Segoe UI Light" panose="020B0502040204020203" pitchFamily="34" charset="0"/>
              </a:rPr>
              <a:t>Tessellate</a:t>
            </a:r>
            <a:endParaRPr lang="en-US" sz="3600" dirty="0">
              <a:latin typeface="Segoe UI Light" panose="020B0502040204020203" pitchFamily="34" charset="0"/>
              <a:cs typeface="Segoe UI Light" panose="020B0502040204020203" pitchFamily="34" charset="0"/>
            </a:endParaRPr>
          </a:p>
        </p:txBody>
      </p:sp>
      <p:sp>
        <p:nvSpPr>
          <p:cNvPr id="58" name="TextBox 57"/>
          <p:cNvSpPr txBox="1"/>
          <p:nvPr/>
        </p:nvSpPr>
        <p:spPr>
          <a:xfrm>
            <a:off x="2327948" y="4569038"/>
            <a:ext cx="566181" cy="338554"/>
          </a:xfrm>
          <a:prstGeom prst="rect">
            <a:avLst/>
          </a:prstGeom>
          <a:noFill/>
        </p:spPr>
        <p:txBody>
          <a:bodyPr wrap="none" rtlCol="0">
            <a:spAutoFit/>
          </a:bodyPr>
          <a:lstStyle/>
          <a:p>
            <a:r>
              <a:rPr lang="en-US" sz="1600" dirty="0" smtClean="0">
                <a:latin typeface="Segoe UI Light" panose="020B0502040204020203" pitchFamily="34" charset="0"/>
                <a:cs typeface="Segoe UI Light" panose="020B0502040204020203" pitchFamily="34" charset="0"/>
              </a:rPr>
              <a:t>Alt-J</a:t>
            </a:r>
            <a:endParaRPr lang="en-US" sz="1600" dirty="0">
              <a:latin typeface="Segoe UI Light" panose="020B0502040204020203" pitchFamily="34" charset="0"/>
              <a:cs typeface="Segoe UI Light" panose="020B0502040204020203" pitchFamily="34" charset="0"/>
            </a:endParaRPr>
          </a:p>
        </p:txBody>
      </p:sp>
      <p:sp>
        <p:nvSpPr>
          <p:cNvPr id="59" name="Rectangle 58"/>
          <p:cNvSpPr/>
          <p:nvPr/>
        </p:nvSpPr>
        <p:spPr>
          <a:xfrm>
            <a:off x="530943" y="2251538"/>
            <a:ext cx="8613059" cy="646771"/>
          </a:xfrm>
          <a:prstGeom prst="rect">
            <a:avLst/>
          </a:prstGeom>
          <a:solidFill>
            <a:schemeClr val="bg1">
              <a:alpha val="4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Isosceles Triangle 59"/>
          <p:cNvSpPr>
            <a:spLocks noChangeAspect="1"/>
          </p:cNvSpPr>
          <p:nvPr/>
        </p:nvSpPr>
        <p:spPr>
          <a:xfrm rot="5400000">
            <a:off x="4298079" y="2482027"/>
            <a:ext cx="249896" cy="185807"/>
          </a:xfrm>
          <a:prstGeom prst="triangle">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Rectangle 60"/>
          <p:cNvSpPr>
            <a:spLocks noChangeAspect="1"/>
          </p:cNvSpPr>
          <p:nvPr/>
        </p:nvSpPr>
        <p:spPr>
          <a:xfrm>
            <a:off x="4657572" y="2449981"/>
            <a:ext cx="249895" cy="249895"/>
          </a:xfrm>
          <a:prstGeom prst="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Oval 61"/>
          <p:cNvSpPr/>
          <p:nvPr/>
        </p:nvSpPr>
        <p:spPr>
          <a:xfrm>
            <a:off x="8660011" y="4641558"/>
            <a:ext cx="365760" cy="365760"/>
          </a:xfrm>
          <a:prstGeom prst="ellipse">
            <a:avLst/>
          </a:prstGeom>
          <a:solidFill>
            <a:schemeClr val="bg1">
              <a:lumMod val="85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63" name="TextBox 25 - i"/>
          <p:cNvSpPr txBox="1"/>
          <p:nvPr/>
        </p:nvSpPr>
        <p:spPr>
          <a:xfrm>
            <a:off x="8728499" y="4681528"/>
            <a:ext cx="228783" cy="262010"/>
          </a:xfrm>
          <a:prstGeom prst="rect">
            <a:avLst/>
          </a:prstGeom>
          <a:noFill/>
        </p:spPr>
        <p:txBody>
          <a:bodyPr wrap="none" lIns="0" tIns="0" rIns="0" bIns="0" rtlCol="0">
            <a:noAutofit/>
          </a:bodyPr>
          <a:lstStyle/>
          <a:p>
            <a:r>
              <a:rPr lang="en-US" dirty="0" smtClean="0">
                <a:solidFill>
                  <a:schemeClr val="bg1">
                    <a:lumMod val="50000"/>
                  </a:schemeClr>
                </a:solidFill>
                <a:sym typeface="Webdings"/>
              </a:rPr>
              <a:t></a:t>
            </a:r>
            <a:endParaRPr lang="en-US" dirty="0">
              <a:solidFill>
                <a:schemeClr val="bg1">
                  <a:lumMod val="50000"/>
                </a:schemeClr>
              </a:solidFill>
            </a:endParaRPr>
          </a:p>
        </p:txBody>
      </p:sp>
      <p:pic>
        <p:nvPicPr>
          <p:cNvPr id="52232" name="Picture 8"/>
          <p:cNvPicPr>
            <a:picLocks noChangeAspect="1" noChangeArrowheads="1"/>
          </p:cNvPicPr>
          <p:nvPr/>
        </p:nvPicPr>
        <p:blipFill>
          <a:blip r:embed="rId6" cstate="screen">
            <a:extLst>
              <a:ext uri="{28A0092B-C50C-407E-A947-70E740481C1C}">
                <a14:useLocalDpi xmlns:a14="http://schemas.microsoft.com/office/drawing/2010/main"/>
              </a:ext>
            </a:extLst>
          </a:blip>
          <a:stretch>
            <a:fillRect/>
          </a:stretch>
        </p:blipFill>
        <p:spPr bwMode="auto">
          <a:xfrm>
            <a:off x="914399" y="3562164"/>
            <a:ext cx="1329860" cy="1318319"/>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2" name="alt-J - Tessellate-[www_flvto_com].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a:stretch>
            <a:fillRect/>
          </a:stretch>
        </p:blipFill>
        <p:spPr>
          <a:xfrm>
            <a:off x="7383622" y="-748154"/>
            <a:ext cx="609600" cy="609600"/>
          </a:xfrm>
          <a:prstGeom prst="rect">
            <a:avLst/>
          </a:prstGeom>
        </p:spPr>
      </p:pic>
      <p:sp>
        <p:nvSpPr>
          <p:cNvPr id="48" name="TextBox 47">
            <a:hlinkClick r:id="rId7" action="ppaction://hlinksldjump"/>
          </p:cNvPr>
          <p:cNvSpPr txBox="1"/>
          <p:nvPr/>
        </p:nvSpPr>
        <p:spPr>
          <a:xfrm>
            <a:off x="611239" y="2344090"/>
            <a:ext cx="429925" cy="461665"/>
          </a:xfrm>
          <a:prstGeom prst="rect">
            <a:avLst/>
          </a:prstGeom>
          <a:noFill/>
        </p:spPr>
        <p:txBody>
          <a:bodyPr wrap="none" rtlCol="0">
            <a:spAutoFit/>
          </a:bodyPr>
          <a:lstStyle/>
          <a:p>
            <a:pPr algn="ctr"/>
            <a:r>
              <a:rPr lang="en-US" sz="2400" dirty="0" smtClean="0">
                <a:solidFill>
                  <a:schemeClr val="bg1"/>
                </a:solidFill>
                <a:effectLst>
                  <a:outerShdw blurRad="63500" sx="102000" sy="102000" algn="ctr" rotWithShape="0">
                    <a:prstClr val="black">
                      <a:alpha val="40000"/>
                    </a:prstClr>
                  </a:outerShdw>
                </a:effectLst>
                <a:sym typeface="Wingdings 3"/>
              </a:rPr>
              <a:t></a:t>
            </a:r>
            <a:endParaRPr lang="en-US" sz="2400" dirty="0">
              <a:solidFill>
                <a:schemeClr val="bg1"/>
              </a:solidFill>
              <a:effectLst>
                <a:outerShdw blurRad="63500" sx="102000" sy="102000" algn="ctr" rotWithShape="0">
                  <a:prstClr val="black">
                    <a:alpha val="40000"/>
                  </a:prstClr>
                </a:outerShdw>
              </a:effectLst>
            </a:endParaRPr>
          </a:p>
        </p:txBody>
      </p:sp>
      <p:grpSp>
        <p:nvGrpSpPr>
          <p:cNvPr id="52236" name="Group 52235"/>
          <p:cNvGrpSpPr/>
          <p:nvPr/>
        </p:nvGrpSpPr>
        <p:grpSpPr>
          <a:xfrm>
            <a:off x="530942" y="508898"/>
            <a:ext cx="8675213" cy="4756527"/>
            <a:chOff x="160512" y="6170783"/>
            <a:chExt cx="8675213" cy="4756527"/>
          </a:xfrm>
        </p:grpSpPr>
        <p:sp>
          <p:nvSpPr>
            <p:cNvPr id="65" name="Rectangle 64"/>
            <p:cNvSpPr/>
            <p:nvPr/>
          </p:nvSpPr>
          <p:spPr>
            <a:xfrm>
              <a:off x="160512" y="6172819"/>
              <a:ext cx="8613059" cy="4638864"/>
            </a:xfrm>
            <a:prstGeom prst="rect">
              <a:avLst/>
            </a:prstGeom>
            <a:blipFill dpi="0" rotWithShape="1">
              <a:blip r:embed="rId5">
                <a:alphaModFix amt="75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Rectangle 65"/>
            <p:cNvSpPr/>
            <p:nvPr/>
          </p:nvSpPr>
          <p:spPr>
            <a:xfrm>
              <a:off x="1668524" y="6170783"/>
              <a:ext cx="2047623" cy="4640899"/>
            </a:xfrm>
            <a:prstGeom prst="rect">
              <a:avLst/>
            </a:prstGeom>
            <a:solidFill>
              <a:schemeClr val="bg1">
                <a:alpha val="4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TextBox 66"/>
            <p:cNvSpPr txBox="1"/>
            <p:nvPr/>
          </p:nvSpPr>
          <p:spPr>
            <a:xfrm>
              <a:off x="1784362" y="6264495"/>
              <a:ext cx="1815946" cy="4662815"/>
            </a:xfrm>
            <a:prstGeom prst="rect">
              <a:avLst/>
            </a:prstGeom>
            <a:noFill/>
          </p:spPr>
          <p:txBody>
            <a:bodyPr wrap="square" rtlCol="0">
              <a:spAutoFit/>
            </a:bodyPr>
            <a:lstStyle/>
            <a:p>
              <a:r>
                <a:rPr lang="en-US" sz="900" dirty="0">
                  <a:latin typeface="Segoe UI Light" panose="020B0502040204020203" pitchFamily="34" charset="0"/>
                  <a:cs typeface="Segoe UI Light" panose="020B0502040204020203" pitchFamily="34" charset="0"/>
                </a:rPr>
                <a:t>∆ (pronounced Alt-J) was formed when </a:t>
              </a:r>
              <a:r>
                <a:rPr lang="en-US" sz="900" dirty="0" err="1">
                  <a:latin typeface="Segoe UI Light" panose="020B0502040204020203" pitchFamily="34" charset="0"/>
                  <a:cs typeface="Segoe UI Light" panose="020B0502040204020203" pitchFamily="34" charset="0"/>
                </a:rPr>
                <a:t>Gwil</a:t>
              </a:r>
              <a:r>
                <a:rPr lang="en-US" sz="900" dirty="0">
                  <a:latin typeface="Segoe UI Light" panose="020B0502040204020203" pitchFamily="34" charset="0"/>
                  <a:cs typeface="Segoe UI Light" panose="020B0502040204020203" pitchFamily="34" charset="0"/>
                </a:rPr>
                <a:t> Sainsbury (guitarist/bassist) , Joe Newman (guitar/vocals), Gus Unger-Hamilton (keyboards) and Thom Green (drums) met at Leeds, UK University in 2007. The band currently resides in Cambridge.</a:t>
              </a:r>
              <a:br>
                <a:rPr lang="en-US" sz="900" dirty="0">
                  <a:latin typeface="Segoe UI Light" panose="020B0502040204020203" pitchFamily="34" charset="0"/>
                  <a:cs typeface="Segoe UI Light" panose="020B0502040204020203" pitchFamily="34" charset="0"/>
                </a:rPr>
              </a:br>
              <a:r>
                <a:rPr lang="en-US" sz="900" dirty="0">
                  <a:latin typeface="Segoe UI Light" panose="020B0502040204020203" pitchFamily="34" charset="0"/>
                  <a:cs typeface="Segoe UI Light" panose="020B0502040204020203" pitchFamily="34" charset="0"/>
                </a:rPr>
                <a:t/>
              </a:r>
              <a:br>
                <a:rPr lang="en-US" sz="900" dirty="0">
                  <a:latin typeface="Segoe UI Light" panose="020B0502040204020203" pitchFamily="34" charset="0"/>
                  <a:cs typeface="Segoe UI Light" panose="020B0502040204020203" pitchFamily="34" charset="0"/>
                </a:rPr>
              </a:br>
              <a:r>
                <a:rPr lang="en-US" sz="900" dirty="0">
                  <a:latin typeface="Segoe UI Light" panose="020B0502040204020203" pitchFamily="34" charset="0"/>
                  <a:cs typeface="Segoe UI Light" panose="020B0502040204020203" pitchFamily="34" charset="0"/>
                </a:rPr>
                <a:t>Gus studied English Literature; the other three Fine Art. In their second year of studies, Joe showed </a:t>
              </a:r>
              <a:r>
                <a:rPr lang="en-US" sz="900" dirty="0" err="1">
                  <a:latin typeface="Segoe UI Light" panose="020B0502040204020203" pitchFamily="34" charset="0"/>
                  <a:cs typeface="Segoe UI Light" panose="020B0502040204020203" pitchFamily="34" charset="0"/>
                </a:rPr>
                <a:t>Gwil</a:t>
              </a:r>
              <a:r>
                <a:rPr lang="en-US" sz="900" dirty="0">
                  <a:latin typeface="Segoe UI Light" panose="020B0502040204020203" pitchFamily="34" charset="0"/>
                  <a:cs typeface="Segoe UI Light" panose="020B0502040204020203" pitchFamily="34" charset="0"/>
                </a:rPr>
                <a:t> a handful of his own songs inspired by his guitar-playing dad and hallucinogens, and the pair began recording in their dorm rooms with </a:t>
              </a:r>
              <a:r>
                <a:rPr lang="en-US" sz="900" dirty="0" err="1">
                  <a:latin typeface="Segoe UI Light" panose="020B0502040204020203" pitchFamily="34" charset="0"/>
                  <a:cs typeface="Segoe UI Light" panose="020B0502040204020203" pitchFamily="34" charset="0"/>
                </a:rPr>
                <a:t>Gwil</a:t>
              </a:r>
              <a:r>
                <a:rPr lang="en-US" sz="900" dirty="0">
                  <a:latin typeface="Segoe UI Light" panose="020B0502040204020203" pitchFamily="34" charset="0"/>
                  <a:cs typeface="Segoe UI Light" panose="020B0502040204020203" pitchFamily="34" charset="0"/>
                </a:rPr>
                <a:t> acting as producer on </a:t>
              </a:r>
              <a:r>
                <a:rPr lang="en-US" sz="900" dirty="0" err="1">
                  <a:latin typeface="Segoe UI Light" panose="020B0502040204020203" pitchFamily="34" charset="0"/>
                  <a:cs typeface="Segoe UI Light" panose="020B0502040204020203" pitchFamily="34" charset="0"/>
                </a:rPr>
                <a:t>Garageband</a:t>
              </a:r>
              <a:r>
                <a:rPr lang="en-US" sz="900" dirty="0">
                  <a:latin typeface="Segoe UI Light" panose="020B0502040204020203" pitchFamily="34" charset="0"/>
                  <a:cs typeface="Segoe UI Light" panose="020B0502040204020203" pitchFamily="34" charset="0"/>
                </a:rPr>
                <a:t>. </a:t>
              </a:r>
              <a:br>
                <a:rPr lang="en-US" sz="900" dirty="0">
                  <a:latin typeface="Segoe UI Light" panose="020B0502040204020203" pitchFamily="34" charset="0"/>
                  <a:cs typeface="Segoe UI Light" panose="020B0502040204020203" pitchFamily="34" charset="0"/>
                </a:rPr>
              </a:br>
              <a:r>
                <a:rPr lang="en-US" sz="900" dirty="0">
                  <a:latin typeface="Segoe UI Light" panose="020B0502040204020203" pitchFamily="34" charset="0"/>
                  <a:cs typeface="Segoe UI Light" panose="020B0502040204020203" pitchFamily="34" charset="0"/>
                </a:rPr>
                <a:t/>
              </a:r>
              <a:br>
                <a:rPr lang="en-US" sz="900" dirty="0">
                  <a:latin typeface="Segoe UI Light" panose="020B0502040204020203" pitchFamily="34" charset="0"/>
                  <a:cs typeface="Segoe UI Light" panose="020B0502040204020203" pitchFamily="34" charset="0"/>
                </a:rPr>
              </a:br>
              <a:r>
                <a:rPr lang="en-US" sz="900" dirty="0">
                  <a:latin typeface="Segoe UI Light" panose="020B0502040204020203" pitchFamily="34" charset="0"/>
                  <a:cs typeface="Segoe UI Light" panose="020B0502040204020203" pitchFamily="34" charset="0"/>
                </a:rPr>
                <a:t>First as </a:t>
              </a:r>
              <a:r>
                <a:rPr lang="en-US" sz="900" dirty="0" err="1">
                  <a:latin typeface="Segoe UI Light" panose="020B0502040204020203" pitchFamily="34" charset="0"/>
                  <a:cs typeface="Segoe UI Light" panose="020B0502040204020203" pitchFamily="34" charset="0"/>
                </a:rPr>
                <a:t>Daljit</a:t>
              </a:r>
              <a:r>
                <a:rPr lang="en-US" sz="900" dirty="0">
                  <a:latin typeface="Segoe UI Light" panose="020B0502040204020203" pitchFamily="34" charset="0"/>
                  <a:cs typeface="Segoe UI Light" panose="020B0502040204020203" pitchFamily="34" charset="0"/>
                </a:rPr>
                <a:t> Dhaliwal and then as Films, the four friends spent the next two years playing around town.</a:t>
              </a:r>
              <a:br>
                <a:rPr lang="en-US" sz="900" dirty="0">
                  <a:latin typeface="Segoe UI Light" panose="020B0502040204020203" pitchFamily="34" charset="0"/>
                  <a:cs typeface="Segoe UI Light" panose="020B0502040204020203" pitchFamily="34" charset="0"/>
                </a:rPr>
              </a:br>
              <a:r>
                <a:rPr lang="en-US" sz="900" dirty="0">
                  <a:latin typeface="Segoe UI Light" panose="020B0502040204020203" pitchFamily="34" charset="0"/>
                  <a:cs typeface="Segoe UI Light" panose="020B0502040204020203" pitchFamily="34" charset="0"/>
                </a:rPr>
                <a:t/>
              </a:r>
              <a:br>
                <a:rPr lang="en-US" sz="900" dirty="0">
                  <a:latin typeface="Segoe UI Light" panose="020B0502040204020203" pitchFamily="34" charset="0"/>
                  <a:cs typeface="Segoe UI Light" panose="020B0502040204020203" pitchFamily="34" charset="0"/>
                </a:rPr>
              </a:br>
              <a:r>
                <a:rPr lang="en-US" sz="900" dirty="0">
                  <a:latin typeface="Segoe UI Light" panose="020B0502040204020203" pitchFamily="34" charset="0"/>
                  <a:cs typeface="Segoe UI Light" panose="020B0502040204020203" pitchFamily="34" charset="0"/>
                </a:rPr>
                <a:t>Their eponymous first 4-track demo ∆, was recorded with producer Charlie Andrew in London and showcased the tracks ‘Breezeblocks’, ‘Hand-Made’, ‘Matilda’ and ‘Tessellate’. </a:t>
              </a:r>
              <a:endParaRPr lang="en-US" sz="900" dirty="0" smtClean="0">
                <a:latin typeface="Segoe UI Light" panose="020B0502040204020203" pitchFamily="34" charset="0"/>
                <a:cs typeface="Segoe UI Light" panose="020B0502040204020203" pitchFamily="34" charset="0"/>
              </a:endParaRPr>
            </a:p>
            <a:p>
              <a:endParaRPr lang="en-US" sz="900" dirty="0" smtClean="0">
                <a:latin typeface="Segoe UI Light" panose="020B0502040204020203" pitchFamily="34" charset="0"/>
                <a:cs typeface="Segoe UI Light" panose="020B0502040204020203" pitchFamily="34" charset="0"/>
              </a:endParaRPr>
            </a:p>
            <a:p>
              <a:r>
                <a:rPr lang="en-US" sz="900" i="1" dirty="0">
                  <a:latin typeface="Segoe UI Light" panose="020B0502040204020203" pitchFamily="34" charset="0"/>
                  <a:cs typeface="Segoe UI Light" panose="020B0502040204020203" pitchFamily="34" charset="0"/>
                </a:rPr>
                <a:t>(Last.fm)</a:t>
              </a:r>
            </a:p>
            <a:p>
              <a:endParaRPr lang="en-US" sz="900" i="1" dirty="0">
                <a:latin typeface="Segoe UI Light" panose="020B0502040204020203" pitchFamily="34" charset="0"/>
                <a:cs typeface="Segoe UI Light" panose="020B0502040204020203" pitchFamily="34" charset="0"/>
              </a:endParaRPr>
            </a:p>
          </p:txBody>
        </p:sp>
        <p:sp>
          <p:nvSpPr>
            <p:cNvPr id="69" name="TextBox 68"/>
            <p:cNvSpPr txBox="1"/>
            <p:nvPr/>
          </p:nvSpPr>
          <p:spPr>
            <a:xfrm>
              <a:off x="346439" y="7525201"/>
              <a:ext cx="1185169" cy="307777"/>
            </a:xfrm>
            <a:prstGeom prst="rect">
              <a:avLst/>
            </a:prstGeom>
            <a:noFill/>
          </p:spPr>
          <p:txBody>
            <a:bodyPr wrap="square" rtlCol="0">
              <a:spAutoFit/>
            </a:bodyPr>
            <a:lstStyle/>
            <a:p>
              <a:pPr algn="ctr"/>
              <a:r>
                <a:rPr lang="en-US" sz="1400" dirty="0" smtClean="0">
                  <a:latin typeface="Segoe UI Light" panose="020B0502040204020203" pitchFamily="34" charset="0"/>
                  <a:cs typeface="Segoe UI Light" panose="020B0502040204020203" pitchFamily="34" charset="0"/>
                </a:rPr>
                <a:t>Alt-J</a:t>
              </a:r>
              <a:endParaRPr lang="en-US" sz="1400" dirty="0">
                <a:latin typeface="Segoe UI Light" panose="020B0502040204020203" pitchFamily="34" charset="0"/>
                <a:cs typeface="Segoe UI Light" panose="020B0502040204020203" pitchFamily="34" charset="0"/>
              </a:endParaRPr>
            </a:p>
          </p:txBody>
        </p:sp>
        <p:sp>
          <p:nvSpPr>
            <p:cNvPr id="71" name="TextBox 70"/>
            <p:cNvSpPr txBox="1"/>
            <p:nvPr/>
          </p:nvSpPr>
          <p:spPr>
            <a:xfrm>
              <a:off x="3781606" y="7525201"/>
              <a:ext cx="1370870" cy="523220"/>
            </a:xfrm>
            <a:prstGeom prst="rect">
              <a:avLst/>
            </a:prstGeom>
            <a:noFill/>
          </p:spPr>
          <p:txBody>
            <a:bodyPr wrap="square" rtlCol="0">
              <a:spAutoFit/>
            </a:bodyPr>
            <a:lstStyle/>
            <a:p>
              <a:pPr algn="ctr"/>
              <a:r>
                <a:rPr lang="en-US" sz="1400" dirty="0" smtClean="0">
                  <a:latin typeface="Segoe UI Light" panose="020B0502040204020203" pitchFamily="34" charset="0"/>
                  <a:cs typeface="Segoe UI Light" panose="020B0502040204020203" pitchFamily="34" charset="0"/>
                </a:rPr>
                <a:t>An Awesome Wave</a:t>
              </a:r>
              <a:endParaRPr lang="en-US" sz="1400" dirty="0">
                <a:latin typeface="Segoe UI Light" panose="020B0502040204020203" pitchFamily="34" charset="0"/>
                <a:cs typeface="Segoe UI Light" panose="020B0502040204020203" pitchFamily="34" charset="0"/>
              </a:endParaRPr>
            </a:p>
          </p:txBody>
        </p:sp>
        <p:sp>
          <p:nvSpPr>
            <p:cNvPr id="72" name="TextBox 71"/>
            <p:cNvSpPr txBox="1"/>
            <p:nvPr/>
          </p:nvSpPr>
          <p:spPr>
            <a:xfrm>
              <a:off x="346438" y="7767839"/>
              <a:ext cx="1185169" cy="261610"/>
            </a:xfrm>
            <a:prstGeom prst="rect">
              <a:avLst/>
            </a:prstGeom>
            <a:noFill/>
          </p:spPr>
          <p:txBody>
            <a:bodyPr wrap="square" rtlCol="0">
              <a:spAutoFit/>
            </a:bodyPr>
            <a:lstStyle/>
            <a:p>
              <a:pPr algn="ctr"/>
              <a:r>
                <a:rPr lang="en-US" sz="1050" i="1" dirty="0" smtClean="0">
                  <a:latin typeface="Segoe UI Light" panose="020B0502040204020203" pitchFamily="34" charset="0"/>
                  <a:cs typeface="Segoe UI Light" panose="020B0502040204020203" pitchFamily="34" charset="0"/>
                </a:rPr>
                <a:t>band</a:t>
              </a:r>
              <a:endParaRPr lang="en-US" sz="1050" i="1" dirty="0">
                <a:latin typeface="Segoe UI Light" panose="020B0502040204020203" pitchFamily="34" charset="0"/>
                <a:cs typeface="Segoe UI Light" panose="020B0502040204020203" pitchFamily="34" charset="0"/>
              </a:endParaRPr>
            </a:p>
          </p:txBody>
        </p:sp>
        <p:sp>
          <p:nvSpPr>
            <p:cNvPr id="73" name="TextBox 72"/>
            <p:cNvSpPr txBox="1"/>
            <p:nvPr/>
          </p:nvSpPr>
          <p:spPr>
            <a:xfrm>
              <a:off x="3886158" y="8014430"/>
              <a:ext cx="1185169" cy="261610"/>
            </a:xfrm>
            <a:prstGeom prst="rect">
              <a:avLst/>
            </a:prstGeom>
            <a:noFill/>
          </p:spPr>
          <p:txBody>
            <a:bodyPr wrap="square" rtlCol="0">
              <a:spAutoFit/>
            </a:bodyPr>
            <a:lstStyle/>
            <a:p>
              <a:pPr algn="ctr"/>
              <a:r>
                <a:rPr lang="en-US" sz="1050" i="1" dirty="0" smtClean="0">
                  <a:latin typeface="Segoe UI Light" panose="020B0502040204020203" pitchFamily="34" charset="0"/>
                  <a:cs typeface="Segoe UI Light" panose="020B0502040204020203" pitchFamily="34" charset="0"/>
                </a:rPr>
                <a:t>album</a:t>
              </a:r>
              <a:endParaRPr lang="en-US" sz="1050" i="1" dirty="0">
                <a:latin typeface="Segoe UI Light" panose="020B0502040204020203" pitchFamily="34" charset="0"/>
                <a:cs typeface="Segoe UI Light" panose="020B0502040204020203" pitchFamily="34" charset="0"/>
              </a:endParaRPr>
            </a:p>
          </p:txBody>
        </p:sp>
        <p:sp>
          <p:nvSpPr>
            <p:cNvPr id="74" name="Rectangle 73"/>
            <p:cNvSpPr/>
            <p:nvPr/>
          </p:nvSpPr>
          <p:spPr>
            <a:xfrm>
              <a:off x="5247102" y="6172819"/>
              <a:ext cx="2047623" cy="4640899"/>
            </a:xfrm>
            <a:prstGeom prst="rect">
              <a:avLst/>
            </a:prstGeom>
            <a:solidFill>
              <a:schemeClr val="bg1">
                <a:alpha val="4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TextBox 75"/>
            <p:cNvSpPr txBox="1"/>
            <p:nvPr/>
          </p:nvSpPr>
          <p:spPr>
            <a:xfrm>
              <a:off x="7282481" y="7525201"/>
              <a:ext cx="1553244" cy="307777"/>
            </a:xfrm>
            <a:prstGeom prst="rect">
              <a:avLst/>
            </a:prstGeom>
            <a:noFill/>
          </p:spPr>
          <p:txBody>
            <a:bodyPr wrap="square" rtlCol="0">
              <a:spAutoFit/>
            </a:bodyPr>
            <a:lstStyle/>
            <a:p>
              <a:pPr algn="ctr"/>
              <a:r>
                <a:rPr lang="en-US" sz="1400" dirty="0" smtClean="0">
                  <a:latin typeface="Segoe UI Light" panose="020B0502040204020203" pitchFamily="34" charset="0"/>
                  <a:cs typeface="Segoe UI Light" panose="020B0502040204020203" pitchFamily="34" charset="0"/>
                </a:rPr>
                <a:t>Tessellate</a:t>
              </a:r>
              <a:endParaRPr lang="en-US" sz="1400" dirty="0">
                <a:latin typeface="Segoe UI Light" panose="020B0502040204020203" pitchFamily="34" charset="0"/>
                <a:cs typeface="Segoe UI Light" panose="020B0502040204020203" pitchFamily="34" charset="0"/>
              </a:endParaRPr>
            </a:p>
          </p:txBody>
        </p:sp>
        <p:sp>
          <p:nvSpPr>
            <p:cNvPr id="77" name="TextBox 76"/>
            <p:cNvSpPr txBox="1"/>
            <p:nvPr/>
          </p:nvSpPr>
          <p:spPr>
            <a:xfrm>
              <a:off x="7466519" y="7767692"/>
              <a:ext cx="1185169" cy="261610"/>
            </a:xfrm>
            <a:prstGeom prst="rect">
              <a:avLst/>
            </a:prstGeom>
            <a:noFill/>
          </p:spPr>
          <p:txBody>
            <a:bodyPr wrap="square" rtlCol="0">
              <a:spAutoFit/>
            </a:bodyPr>
            <a:lstStyle/>
            <a:p>
              <a:pPr algn="ctr"/>
              <a:r>
                <a:rPr lang="en-US" sz="1050" i="1" dirty="0" smtClean="0">
                  <a:latin typeface="Segoe UI Light" panose="020B0502040204020203" pitchFamily="34" charset="0"/>
                  <a:cs typeface="Segoe UI Light" panose="020B0502040204020203" pitchFamily="34" charset="0"/>
                </a:rPr>
                <a:t>song</a:t>
              </a:r>
              <a:endParaRPr lang="en-US" sz="1050" i="1" dirty="0">
                <a:latin typeface="Segoe UI Light" panose="020B0502040204020203" pitchFamily="34" charset="0"/>
                <a:cs typeface="Segoe UI Light" panose="020B0502040204020203" pitchFamily="34" charset="0"/>
              </a:endParaRPr>
            </a:p>
          </p:txBody>
        </p:sp>
        <p:sp>
          <p:nvSpPr>
            <p:cNvPr id="78" name="Oval 77"/>
            <p:cNvSpPr/>
            <p:nvPr/>
          </p:nvSpPr>
          <p:spPr>
            <a:xfrm>
              <a:off x="8289580" y="10300487"/>
              <a:ext cx="365760" cy="365760"/>
            </a:xfrm>
            <a:prstGeom prst="ellipse">
              <a:avLst/>
            </a:prstGeom>
            <a:solidFill>
              <a:schemeClr val="bg1">
                <a:lumMod val="85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pic>
          <p:nvPicPr>
            <p:cNvPr id="86" name="Picture 8"/>
            <p:cNvPicPr>
              <a:picLocks noChangeAspect="1" noChangeArrowheads="1"/>
            </p:cNvPicPr>
            <p:nvPr/>
          </p:nvPicPr>
          <p:blipFill>
            <a:blip r:embed="rId8" cstate="screen">
              <a:extLst>
                <a:ext uri="{28A0092B-C50C-407E-A947-70E740481C1C}">
                  <a14:useLocalDpi xmlns:a14="http://schemas.microsoft.com/office/drawing/2010/main"/>
                </a:ext>
              </a:extLst>
            </a:blip>
            <a:stretch>
              <a:fillRect/>
            </a:stretch>
          </p:blipFill>
          <p:spPr bwMode="auto">
            <a:xfrm>
              <a:off x="3882610" y="6306670"/>
              <a:ext cx="1183257" cy="1172990"/>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87" name="Picture 8"/>
            <p:cNvPicPr>
              <a:picLocks noChangeAspect="1" noChangeArrowheads="1"/>
            </p:cNvPicPr>
            <p:nvPr/>
          </p:nvPicPr>
          <p:blipFill>
            <a:blip r:embed="rId8" cstate="screen">
              <a:extLst>
                <a:ext uri="{28A0092B-C50C-407E-A947-70E740481C1C}">
                  <a14:useLocalDpi xmlns:a14="http://schemas.microsoft.com/office/drawing/2010/main"/>
                </a:ext>
              </a:extLst>
            </a:blip>
            <a:stretch>
              <a:fillRect/>
            </a:stretch>
          </p:blipFill>
          <p:spPr bwMode="auto">
            <a:xfrm>
              <a:off x="7467474" y="6290940"/>
              <a:ext cx="1183257" cy="1172990"/>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52234" name="Picture 10"/>
            <p:cNvPicPr>
              <a:picLocks noChangeAspect="1" noChangeArrowheads="1"/>
            </p:cNvPicPr>
            <p:nvPr/>
          </p:nvPicPr>
          <p:blipFill>
            <a:blip r:embed="rId9" cstate="screen">
              <a:extLst>
                <a:ext uri="{28A0092B-C50C-407E-A947-70E740481C1C}">
                  <a14:useLocalDpi xmlns:a14="http://schemas.microsoft.com/office/drawing/2010/main"/>
                </a:ext>
              </a:extLst>
            </a:blip>
            <a:stretch>
              <a:fillRect/>
            </a:stretch>
          </p:blipFill>
          <p:spPr bwMode="auto">
            <a:xfrm>
              <a:off x="346439" y="6308305"/>
              <a:ext cx="1185168" cy="1185448"/>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grpSp>
      <p:sp>
        <p:nvSpPr>
          <p:cNvPr id="80" name="TextBox 79"/>
          <p:cNvSpPr txBox="1"/>
          <p:nvPr/>
        </p:nvSpPr>
        <p:spPr>
          <a:xfrm>
            <a:off x="8728498" y="4699727"/>
            <a:ext cx="228783" cy="262010"/>
          </a:xfrm>
          <a:prstGeom prst="rect">
            <a:avLst/>
          </a:prstGeom>
          <a:noFill/>
        </p:spPr>
        <p:txBody>
          <a:bodyPr wrap="none" lIns="0" tIns="0" rIns="0" bIns="0" rtlCol="0">
            <a:noAutofit/>
          </a:bodyPr>
          <a:lstStyle/>
          <a:p>
            <a:r>
              <a:rPr lang="en-US" dirty="0" smtClean="0">
                <a:solidFill>
                  <a:schemeClr val="bg1">
                    <a:lumMod val="50000"/>
                  </a:schemeClr>
                </a:solidFill>
                <a:sym typeface="Wingdings 3"/>
              </a:rPr>
              <a:t></a:t>
            </a:r>
            <a:endParaRPr lang="en-US" dirty="0">
              <a:solidFill>
                <a:schemeClr val="bg1">
                  <a:lumMod val="50000"/>
                </a:schemeClr>
              </a:solidFill>
            </a:endParaRPr>
          </a:p>
        </p:txBody>
      </p:sp>
      <p:graphicFrame>
        <p:nvGraphicFramePr>
          <p:cNvPr id="52235" name="Table 52234"/>
          <p:cNvGraphicFramePr>
            <a:graphicFrameLocks noGrp="1"/>
          </p:cNvGraphicFramePr>
          <p:nvPr>
            <p:extLst>
              <p:ext uri="{D42A27DB-BD31-4B8C-83A1-F6EECF244321}">
                <p14:modId xmlns:p14="http://schemas.microsoft.com/office/powerpoint/2010/main" val="3948513033"/>
              </p:ext>
            </p:extLst>
          </p:nvPr>
        </p:nvGraphicFramePr>
        <p:xfrm>
          <a:off x="5732127" y="538641"/>
          <a:ext cx="1882572" cy="4520737"/>
        </p:xfrm>
        <a:graphic>
          <a:graphicData uri="http://schemas.openxmlformats.org/drawingml/2006/table">
            <a:tbl>
              <a:tblPr/>
              <a:tblGrid>
                <a:gridCol w="212483"/>
                <a:gridCol w="598290"/>
                <a:gridCol w="601156"/>
                <a:gridCol w="470643"/>
              </a:tblGrid>
              <a:tr h="347749">
                <a:tc>
                  <a:txBody>
                    <a:bodyPr/>
                    <a:lstStyle/>
                    <a:p>
                      <a:r>
                        <a:rPr lang="en-US" sz="700" b="1" dirty="0">
                          <a:latin typeface="Segoe UI Light" panose="020B0502040204020203" pitchFamily="34" charset="0"/>
                          <a:cs typeface="Segoe UI Light" panose="020B0502040204020203" pitchFamily="34" charset="0"/>
                        </a:rPr>
                        <a:t>1</a:t>
                      </a:r>
                    </a:p>
                  </a:txBody>
                  <a:tcPr marL="37298" marR="37298" marT="18649" marB="18649" anchor="ctr">
                    <a:lnL>
                      <a:noFill/>
                    </a:lnL>
                    <a:lnR>
                      <a:noFill/>
                    </a:lnR>
                    <a:lnT>
                      <a:noFill/>
                    </a:lnT>
                    <a:lnB>
                      <a:noFill/>
                    </a:lnB>
                  </a:tcPr>
                </a:tc>
                <a:tc>
                  <a:txBody>
                    <a:bodyPr/>
                    <a:lstStyle/>
                    <a:p>
                      <a:r>
                        <a:rPr lang="en-US" sz="700" dirty="0">
                          <a:latin typeface="Segoe UI Light" panose="020B0502040204020203" pitchFamily="34" charset="0"/>
                          <a:cs typeface="Segoe UI Light" panose="020B0502040204020203" pitchFamily="34" charset="0"/>
                        </a:rPr>
                        <a:t>Intro</a:t>
                      </a:r>
                    </a:p>
                  </a:txBody>
                  <a:tcPr marL="37298" marR="37298" marT="18649" marB="18649" anchor="ctr">
                    <a:lnL>
                      <a:noFill/>
                    </a:lnL>
                    <a:lnR>
                      <a:noFill/>
                    </a:lnR>
                    <a:lnT>
                      <a:noFill/>
                    </a:lnT>
                    <a:lnB>
                      <a:noFill/>
                    </a:lnB>
                  </a:tcPr>
                </a:tc>
                <a:tc>
                  <a:txBody>
                    <a:bodyPr/>
                    <a:lstStyle/>
                    <a:p>
                      <a:r>
                        <a:rPr lang="en-US" sz="700" dirty="0" smtClean="0">
                          <a:latin typeface="Segoe UI Light" panose="020B0502040204020203" pitchFamily="34" charset="0"/>
                          <a:cs typeface="Segoe UI Light" panose="020B0502040204020203" pitchFamily="34" charset="0"/>
                        </a:rPr>
                        <a:t>Alt-J (∆) </a:t>
                      </a:r>
                      <a:endParaRPr lang="en-US" sz="700" dirty="0">
                        <a:latin typeface="Segoe UI Light" panose="020B0502040204020203" pitchFamily="34" charset="0"/>
                        <a:cs typeface="Segoe UI Light" panose="020B0502040204020203" pitchFamily="34" charset="0"/>
                      </a:endParaRPr>
                    </a:p>
                  </a:txBody>
                  <a:tcPr marL="37298" marR="37298" marT="18649" marB="18649" anchor="ctr">
                    <a:lnL>
                      <a:noFill/>
                    </a:lnL>
                    <a:lnR>
                      <a:noFill/>
                    </a:lnR>
                    <a:lnT>
                      <a:noFill/>
                    </a:lnT>
                    <a:lnB>
                      <a:noFill/>
                    </a:lnB>
                  </a:tcPr>
                </a:tc>
                <a:tc>
                  <a:txBody>
                    <a:bodyPr/>
                    <a:lstStyle/>
                    <a:p>
                      <a:r>
                        <a:rPr lang="en-US" sz="700" dirty="0">
                          <a:latin typeface="Segoe UI Light" panose="020B0502040204020203" pitchFamily="34" charset="0"/>
                          <a:cs typeface="Segoe UI Light" panose="020B0502040204020203" pitchFamily="34" charset="0"/>
                        </a:rPr>
                        <a:t>2:37 </a:t>
                      </a:r>
                    </a:p>
                  </a:txBody>
                  <a:tcPr marL="37298" marR="37298" marT="18649" marB="18649" anchor="ctr">
                    <a:lnL>
                      <a:noFill/>
                    </a:lnL>
                    <a:lnR>
                      <a:noFill/>
                    </a:lnR>
                    <a:lnT>
                      <a:noFill/>
                    </a:lnT>
                    <a:lnB>
                      <a:noFill/>
                    </a:lnB>
                  </a:tcPr>
                </a:tc>
              </a:tr>
              <a:tr h="347749">
                <a:tc>
                  <a:txBody>
                    <a:bodyPr/>
                    <a:lstStyle/>
                    <a:p>
                      <a:r>
                        <a:rPr lang="en-US" sz="700" b="1" dirty="0">
                          <a:latin typeface="Segoe UI Light" panose="020B0502040204020203" pitchFamily="34" charset="0"/>
                          <a:cs typeface="Segoe UI Light" panose="020B0502040204020203" pitchFamily="34" charset="0"/>
                        </a:rPr>
                        <a:t>2</a:t>
                      </a:r>
                    </a:p>
                  </a:txBody>
                  <a:tcPr marL="37298" marR="37298" marT="18649" marB="18649" anchor="ctr">
                    <a:lnL>
                      <a:noFill/>
                    </a:lnL>
                    <a:lnR>
                      <a:noFill/>
                    </a:lnR>
                    <a:lnT>
                      <a:noFill/>
                    </a:lnT>
                    <a:lnB>
                      <a:noFill/>
                    </a:lnB>
                  </a:tcPr>
                </a:tc>
                <a:tc>
                  <a:txBody>
                    <a:bodyPr/>
                    <a:lstStyle/>
                    <a:p>
                      <a:r>
                        <a:rPr lang="en-US" sz="700">
                          <a:latin typeface="Segoe UI Light" panose="020B0502040204020203" pitchFamily="34" charset="0"/>
                          <a:cs typeface="Segoe UI Light" panose="020B0502040204020203" pitchFamily="34" charset="0"/>
                        </a:rPr>
                        <a:t>Interlude I</a:t>
                      </a:r>
                    </a:p>
                  </a:txBody>
                  <a:tcPr marL="37298" marR="37298" marT="18649" marB="18649" anchor="ctr">
                    <a:lnL>
                      <a:noFill/>
                    </a:lnL>
                    <a:lnR>
                      <a:noFill/>
                    </a:lnR>
                    <a:lnT>
                      <a:noFill/>
                    </a:lnT>
                    <a:lnB>
                      <a:noFill/>
                    </a:lnB>
                  </a:tcPr>
                </a:tc>
                <a:tc>
                  <a:txBody>
                    <a:bodyPr/>
                    <a:lstStyle/>
                    <a:p>
                      <a:r>
                        <a:rPr lang="en-US" sz="700" dirty="0">
                          <a:latin typeface="Segoe UI Light" panose="020B0502040204020203" pitchFamily="34" charset="0"/>
                          <a:cs typeface="Segoe UI Light" panose="020B0502040204020203" pitchFamily="34" charset="0"/>
                        </a:rPr>
                        <a:t>Alt-J (∆) </a:t>
                      </a:r>
                    </a:p>
                  </a:txBody>
                  <a:tcPr marL="37298" marR="37298" marT="18649" marB="18649" anchor="ctr">
                    <a:lnL>
                      <a:noFill/>
                    </a:lnL>
                    <a:lnR>
                      <a:noFill/>
                    </a:lnR>
                    <a:lnT>
                      <a:noFill/>
                    </a:lnT>
                    <a:lnB>
                      <a:noFill/>
                    </a:lnB>
                  </a:tcPr>
                </a:tc>
                <a:tc>
                  <a:txBody>
                    <a:bodyPr/>
                    <a:lstStyle/>
                    <a:p>
                      <a:r>
                        <a:rPr lang="en-US" sz="700">
                          <a:latin typeface="Segoe UI Light" panose="020B0502040204020203" pitchFamily="34" charset="0"/>
                          <a:cs typeface="Segoe UI Light" panose="020B0502040204020203" pitchFamily="34" charset="0"/>
                        </a:rPr>
                        <a:t>1:12 </a:t>
                      </a:r>
                    </a:p>
                  </a:txBody>
                  <a:tcPr marL="37298" marR="37298" marT="18649" marB="18649" anchor="ctr">
                    <a:lnL>
                      <a:noFill/>
                    </a:lnL>
                    <a:lnR>
                      <a:noFill/>
                    </a:lnR>
                    <a:lnT>
                      <a:noFill/>
                    </a:lnT>
                    <a:lnB>
                      <a:noFill/>
                    </a:lnB>
                  </a:tcPr>
                </a:tc>
              </a:tr>
              <a:tr h="347749">
                <a:tc>
                  <a:txBody>
                    <a:bodyPr/>
                    <a:lstStyle/>
                    <a:p>
                      <a:r>
                        <a:rPr lang="en-US" sz="700" b="1" dirty="0">
                          <a:solidFill>
                            <a:srgbClr val="5779BD"/>
                          </a:solidFill>
                          <a:latin typeface="Segoe UI Light" panose="020B0502040204020203" pitchFamily="34" charset="0"/>
                          <a:cs typeface="Segoe UI Light" panose="020B0502040204020203" pitchFamily="34" charset="0"/>
                        </a:rPr>
                        <a:t>3</a:t>
                      </a:r>
                    </a:p>
                  </a:txBody>
                  <a:tcPr marL="37298" marR="37298" marT="18649" marB="18649" anchor="ctr">
                    <a:lnL>
                      <a:noFill/>
                    </a:lnL>
                    <a:lnR>
                      <a:noFill/>
                    </a:lnR>
                    <a:lnT>
                      <a:noFill/>
                    </a:lnT>
                    <a:lnB>
                      <a:noFill/>
                    </a:lnB>
                  </a:tcPr>
                </a:tc>
                <a:tc>
                  <a:txBody>
                    <a:bodyPr/>
                    <a:lstStyle/>
                    <a:p>
                      <a:r>
                        <a:rPr lang="en-US" sz="700" dirty="0">
                          <a:solidFill>
                            <a:srgbClr val="5779BD"/>
                          </a:solidFill>
                          <a:latin typeface="Segoe UI Light" panose="020B0502040204020203" pitchFamily="34" charset="0"/>
                          <a:cs typeface="Segoe UI Light" panose="020B0502040204020203" pitchFamily="34" charset="0"/>
                        </a:rPr>
                        <a:t>Tessellate</a:t>
                      </a:r>
                    </a:p>
                  </a:txBody>
                  <a:tcPr marL="37298" marR="37298" marT="18649" marB="18649" anchor="ctr">
                    <a:lnL>
                      <a:noFill/>
                    </a:lnL>
                    <a:lnR>
                      <a:noFill/>
                    </a:lnR>
                    <a:lnT>
                      <a:noFill/>
                    </a:lnT>
                    <a:lnB>
                      <a:noFill/>
                    </a:lnB>
                  </a:tcPr>
                </a:tc>
                <a:tc>
                  <a:txBody>
                    <a:bodyPr/>
                    <a:lstStyle/>
                    <a:p>
                      <a:r>
                        <a:rPr lang="en-US" sz="700" dirty="0">
                          <a:solidFill>
                            <a:srgbClr val="5779BD"/>
                          </a:solidFill>
                          <a:latin typeface="Segoe UI Light" panose="020B0502040204020203" pitchFamily="34" charset="0"/>
                          <a:cs typeface="Segoe UI Light" panose="020B0502040204020203" pitchFamily="34" charset="0"/>
                        </a:rPr>
                        <a:t>Alt-J (∆) </a:t>
                      </a:r>
                    </a:p>
                  </a:txBody>
                  <a:tcPr marL="37298" marR="37298" marT="18649" marB="18649" anchor="ctr">
                    <a:lnL>
                      <a:noFill/>
                    </a:lnL>
                    <a:lnR>
                      <a:noFill/>
                    </a:lnR>
                    <a:lnT>
                      <a:noFill/>
                    </a:lnT>
                    <a:lnB>
                      <a:noFill/>
                    </a:lnB>
                  </a:tcPr>
                </a:tc>
                <a:tc>
                  <a:txBody>
                    <a:bodyPr/>
                    <a:lstStyle/>
                    <a:p>
                      <a:r>
                        <a:rPr lang="en-US" sz="700" dirty="0">
                          <a:solidFill>
                            <a:srgbClr val="5779BD"/>
                          </a:solidFill>
                          <a:latin typeface="Segoe UI Light" panose="020B0502040204020203" pitchFamily="34" charset="0"/>
                          <a:cs typeface="Segoe UI Light" panose="020B0502040204020203" pitchFamily="34" charset="0"/>
                        </a:rPr>
                        <a:t>3:02 </a:t>
                      </a:r>
                    </a:p>
                  </a:txBody>
                  <a:tcPr marL="37298" marR="37298" marT="18649" marB="18649" anchor="ctr">
                    <a:lnL>
                      <a:noFill/>
                    </a:lnL>
                    <a:lnR>
                      <a:noFill/>
                    </a:lnR>
                    <a:lnT>
                      <a:noFill/>
                    </a:lnT>
                    <a:lnB>
                      <a:noFill/>
                    </a:lnB>
                  </a:tcPr>
                </a:tc>
              </a:tr>
              <a:tr h="347749">
                <a:tc>
                  <a:txBody>
                    <a:bodyPr/>
                    <a:lstStyle/>
                    <a:p>
                      <a:r>
                        <a:rPr lang="en-US" sz="700" b="1">
                          <a:latin typeface="Segoe UI Light" panose="020B0502040204020203" pitchFamily="34" charset="0"/>
                          <a:cs typeface="Segoe UI Light" panose="020B0502040204020203" pitchFamily="34" charset="0"/>
                        </a:rPr>
                        <a:t>4</a:t>
                      </a:r>
                    </a:p>
                  </a:txBody>
                  <a:tcPr marL="37298" marR="37298" marT="18649" marB="18649" anchor="ctr">
                    <a:lnL>
                      <a:noFill/>
                    </a:lnL>
                    <a:lnR>
                      <a:noFill/>
                    </a:lnR>
                    <a:lnT>
                      <a:noFill/>
                    </a:lnT>
                    <a:lnB>
                      <a:noFill/>
                    </a:lnB>
                  </a:tcPr>
                </a:tc>
                <a:tc>
                  <a:txBody>
                    <a:bodyPr/>
                    <a:lstStyle/>
                    <a:p>
                      <a:r>
                        <a:rPr lang="en-US" sz="700">
                          <a:latin typeface="Segoe UI Light" panose="020B0502040204020203" pitchFamily="34" charset="0"/>
                          <a:cs typeface="Segoe UI Light" panose="020B0502040204020203" pitchFamily="34" charset="0"/>
                        </a:rPr>
                        <a:t>Breezeblocks</a:t>
                      </a:r>
                    </a:p>
                  </a:txBody>
                  <a:tcPr marL="37298" marR="37298" marT="18649" marB="18649" anchor="ctr">
                    <a:lnL>
                      <a:noFill/>
                    </a:lnL>
                    <a:lnR>
                      <a:noFill/>
                    </a:lnR>
                    <a:lnT>
                      <a:noFill/>
                    </a:lnT>
                    <a:lnB>
                      <a:noFill/>
                    </a:lnB>
                  </a:tcPr>
                </a:tc>
                <a:tc>
                  <a:txBody>
                    <a:bodyPr/>
                    <a:lstStyle/>
                    <a:p>
                      <a:r>
                        <a:rPr lang="en-US" sz="700" dirty="0">
                          <a:latin typeface="Segoe UI Light" panose="020B0502040204020203" pitchFamily="34" charset="0"/>
                          <a:cs typeface="Segoe UI Light" panose="020B0502040204020203" pitchFamily="34" charset="0"/>
                        </a:rPr>
                        <a:t>Alt-J (∆) </a:t>
                      </a:r>
                    </a:p>
                  </a:txBody>
                  <a:tcPr marL="37298" marR="37298" marT="18649" marB="18649" anchor="ctr">
                    <a:lnL>
                      <a:noFill/>
                    </a:lnL>
                    <a:lnR>
                      <a:noFill/>
                    </a:lnR>
                    <a:lnT>
                      <a:noFill/>
                    </a:lnT>
                    <a:lnB>
                      <a:noFill/>
                    </a:lnB>
                  </a:tcPr>
                </a:tc>
                <a:tc>
                  <a:txBody>
                    <a:bodyPr/>
                    <a:lstStyle/>
                    <a:p>
                      <a:r>
                        <a:rPr lang="en-US" sz="700">
                          <a:latin typeface="Segoe UI Light" panose="020B0502040204020203" pitchFamily="34" charset="0"/>
                          <a:cs typeface="Segoe UI Light" panose="020B0502040204020203" pitchFamily="34" charset="0"/>
                        </a:rPr>
                        <a:t>3:47 </a:t>
                      </a:r>
                    </a:p>
                  </a:txBody>
                  <a:tcPr marL="37298" marR="37298" marT="18649" marB="18649" anchor="ctr">
                    <a:lnL>
                      <a:noFill/>
                    </a:lnL>
                    <a:lnR>
                      <a:noFill/>
                    </a:lnR>
                    <a:lnT>
                      <a:noFill/>
                    </a:lnT>
                    <a:lnB>
                      <a:noFill/>
                    </a:lnB>
                  </a:tcPr>
                </a:tc>
              </a:tr>
              <a:tr h="347749">
                <a:tc>
                  <a:txBody>
                    <a:bodyPr/>
                    <a:lstStyle/>
                    <a:p>
                      <a:r>
                        <a:rPr lang="en-US" sz="700" b="1" dirty="0">
                          <a:latin typeface="Segoe UI Light" panose="020B0502040204020203" pitchFamily="34" charset="0"/>
                          <a:cs typeface="Segoe UI Light" panose="020B0502040204020203" pitchFamily="34" charset="0"/>
                        </a:rPr>
                        <a:t>5</a:t>
                      </a:r>
                    </a:p>
                  </a:txBody>
                  <a:tcPr marL="37298" marR="37298" marT="18649" marB="18649" anchor="ctr">
                    <a:lnL>
                      <a:noFill/>
                    </a:lnL>
                    <a:lnR>
                      <a:noFill/>
                    </a:lnR>
                    <a:lnT>
                      <a:noFill/>
                    </a:lnT>
                    <a:lnB>
                      <a:noFill/>
                    </a:lnB>
                  </a:tcPr>
                </a:tc>
                <a:tc>
                  <a:txBody>
                    <a:bodyPr/>
                    <a:lstStyle/>
                    <a:p>
                      <a:r>
                        <a:rPr lang="en-US" sz="700">
                          <a:latin typeface="Segoe UI Light" panose="020B0502040204020203" pitchFamily="34" charset="0"/>
                          <a:cs typeface="Segoe UI Light" panose="020B0502040204020203" pitchFamily="34" charset="0"/>
                        </a:rPr>
                        <a:t>Interlude II</a:t>
                      </a:r>
                    </a:p>
                  </a:txBody>
                  <a:tcPr marL="37298" marR="37298" marT="18649" marB="18649" anchor="ctr">
                    <a:lnL>
                      <a:noFill/>
                    </a:lnL>
                    <a:lnR>
                      <a:noFill/>
                    </a:lnR>
                    <a:lnT>
                      <a:noFill/>
                    </a:lnT>
                    <a:lnB>
                      <a:noFill/>
                    </a:lnB>
                  </a:tcPr>
                </a:tc>
                <a:tc>
                  <a:txBody>
                    <a:bodyPr/>
                    <a:lstStyle/>
                    <a:p>
                      <a:r>
                        <a:rPr lang="en-US" sz="700" dirty="0">
                          <a:latin typeface="Segoe UI Light" panose="020B0502040204020203" pitchFamily="34" charset="0"/>
                          <a:cs typeface="Segoe UI Light" panose="020B0502040204020203" pitchFamily="34" charset="0"/>
                        </a:rPr>
                        <a:t>Alt-J (∆) </a:t>
                      </a:r>
                    </a:p>
                  </a:txBody>
                  <a:tcPr marL="37298" marR="37298" marT="18649" marB="18649" anchor="ctr">
                    <a:lnL>
                      <a:noFill/>
                    </a:lnL>
                    <a:lnR>
                      <a:noFill/>
                    </a:lnR>
                    <a:lnT>
                      <a:noFill/>
                    </a:lnT>
                    <a:lnB>
                      <a:noFill/>
                    </a:lnB>
                  </a:tcPr>
                </a:tc>
                <a:tc>
                  <a:txBody>
                    <a:bodyPr/>
                    <a:lstStyle/>
                    <a:p>
                      <a:r>
                        <a:rPr lang="en-US" sz="700">
                          <a:latin typeface="Segoe UI Light" panose="020B0502040204020203" pitchFamily="34" charset="0"/>
                          <a:cs typeface="Segoe UI Light" panose="020B0502040204020203" pitchFamily="34" charset="0"/>
                        </a:rPr>
                        <a:t>1:17 </a:t>
                      </a:r>
                    </a:p>
                  </a:txBody>
                  <a:tcPr marL="37298" marR="37298" marT="18649" marB="18649" anchor="ctr">
                    <a:lnL>
                      <a:noFill/>
                    </a:lnL>
                    <a:lnR>
                      <a:noFill/>
                    </a:lnR>
                    <a:lnT>
                      <a:noFill/>
                    </a:lnT>
                    <a:lnB>
                      <a:noFill/>
                    </a:lnB>
                  </a:tcPr>
                </a:tc>
              </a:tr>
              <a:tr h="347749">
                <a:tc>
                  <a:txBody>
                    <a:bodyPr/>
                    <a:lstStyle/>
                    <a:p>
                      <a:r>
                        <a:rPr lang="en-US" sz="700" b="1" dirty="0">
                          <a:solidFill>
                            <a:srgbClr val="5779BD"/>
                          </a:solidFill>
                          <a:latin typeface="Segoe UI Light" panose="020B0502040204020203" pitchFamily="34" charset="0"/>
                          <a:cs typeface="Segoe UI Light" panose="020B0502040204020203" pitchFamily="34" charset="0"/>
                        </a:rPr>
                        <a:t>6</a:t>
                      </a:r>
                    </a:p>
                  </a:txBody>
                  <a:tcPr marL="37298" marR="37298" marT="18649" marB="18649" anchor="ctr">
                    <a:lnL>
                      <a:noFill/>
                    </a:lnL>
                    <a:lnR>
                      <a:noFill/>
                    </a:lnR>
                    <a:lnT>
                      <a:noFill/>
                    </a:lnT>
                    <a:lnB>
                      <a:noFill/>
                    </a:lnB>
                  </a:tcPr>
                </a:tc>
                <a:tc>
                  <a:txBody>
                    <a:bodyPr/>
                    <a:lstStyle/>
                    <a:p>
                      <a:r>
                        <a:rPr lang="en-US" sz="700">
                          <a:solidFill>
                            <a:srgbClr val="5779BD"/>
                          </a:solidFill>
                          <a:latin typeface="Segoe UI Light" panose="020B0502040204020203" pitchFamily="34" charset="0"/>
                          <a:cs typeface="Segoe UI Light" panose="020B0502040204020203" pitchFamily="34" charset="0"/>
                        </a:rPr>
                        <a:t>Something Good</a:t>
                      </a:r>
                    </a:p>
                  </a:txBody>
                  <a:tcPr marL="37298" marR="37298" marT="18649" marB="18649" anchor="ctr">
                    <a:lnL>
                      <a:noFill/>
                    </a:lnL>
                    <a:lnR>
                      <a:noFill/>
                    </a:lnR>
                    <a:lnT>
                      <a:noFill/>
                    </a:lnT>
                    <a:lnB>
                      <a:noFill/>
                    </a:lnB>
                  </a:tcPr>
                </a:tc>
                <a:tc>
                  <a:txBody>
                    <a:bodyPr/>
                    <a:lstStyle/>
                    <a:p>
                      <a:r>
                        <a:rPr lang="en-US" sz="700" dirty="0">
                          <a:solidFill>
                            <a:srgbClr val="5779BD"/>
                          </a:solidFill>
                          <a:latin typeface="Segoe UI Light" panose="020B0502040204020203" pitchFamily="34" charset="0"/>
                          <a:cs typeface="Segoe UI Light" panose="020B0502040204020203" pitchFamily="34" charset="0"/>
                        </a:rPr>
                        <a:t>Alt-J (∆) </a:t>
                      </a:r>
                    </a:p>
                  </a:txBody>
                  <a:tcPr marL="37298" marR="37298" marT="18649" marB="18649" anchor="ctr">
                    <a:lnL>
                      <a:noFill/>
                    </a:lnL>
                    <a:lnR>
                      <a:noFill/>
                    </a:lnR>
                    <a:lnT>
                      <a:noFill/>
                    </a:lnT>
                    <a:lnB>
                      <a:noFill/>
                    </a:lnB>
                  </a:tcPr>
                </a:tc>
                <a:tc>
                  <a:txBody>
                    <a:bodyPr/>
                    <a:lstStyle/>
                    <a:p>
                      <a:r>
                        <a:rPr lang="en-US" sz="700" dirty="0">
                          <a:solidFill>
                            <a:srgbClr val="5779BD"/>
                          </a:solidFill>
                          <a:latin typeface="Segoe UI Light" panose="020B0502040204020203" pitchFamily="34" charset="0"/>
                          <a:cs typeface="Segoe UI Light" panose="020B0502040204020203" pitchFamily="34" charset="0"/>
                        </a:rPr>
                        <a:t>3:38 </a:t>
                      </a:r>
                    </a:p>
                  </a:txBody>
                  <a:tcPr marL="37298" marR="37298" marT="18649" marB="18649" anchor="ctr">
                    <a:lnL>
                      <a:noFill/>
                    </a:lnL>
                    <a:lnR>
                      <a:noFill/>
                    </a:lnR>
                    <a:lnT>
                      <a:noFill/>
                    </a:lnT>
                    <a:lnB>
                      <a:noFill/>
                    </a:lnB>
                  </a:tcPr>
                </a:tc>
              </a:tr>
              <a:tr h="347749">
                <a:tc>
                  <a:txBody>
                    <a:bodyPr/>
                    <a:lstStyle/>
                    <a:p>
                      <a:r>
                        <a:rPr lang="en-US" sz="700" b="1" dirty="0">
                          <a:latin typeface="Segoe UI Light" panose="020B0502040204020203" pitchFamily="34" charset="0"/>
                          <a:cs typeface="Segoe UI Light" panose="020B0502040204020203" pitchFamily="34" charset="0"/>
                        </a:rPr>
                        <a:t>7</a:t>
                      </a:r>
                    </a:p>
                  </a:txBody>
                  <a:tcPr marL="37298" marR="37298" marT="18649" marB="18649" anchor="ctr">
                    <a:lnL>
                      <a:noFill/>
                    </a:lnL>
                    <a:lnR>
                      <a:noFill/>
                    </a:lnR>
                    <a:lnT>
                      <a:noFill/>
                    </a:lnT>
                    <a:lnB>
                      <a:noFill/>
                    </a:lnB>
                  </a:tcPr>
                </a:tc>
                <a:tc>
                  <a:txBody>
                    <a:bodyPr/>
                    <a:lstStyle/>
                    <a:p>
                      <a:r>
                        <a:rPr lang="en-US" sz="700">
                          <a:latin typeface="Segoe UI Light" panose="020B0502040204020203" pitchFamily="34" charset="0"/>
                          <a:cs typeface="Segoe UI Light" panose="020B0502040204020203" pitchFamily="34" charset="0"/>
                        </a:rPr>
                        <a:t>Dissolve Me</a:t>
                      </a:r>
                    </a:p>
                  </a:txBody>
                  <a:tcPr marL="37298" marR="37298" marT="18649" marB="18649" anchor="ctr">
                    <a:lnL>
                      <a:noFill/>
                    </a:lnL>
                    <a:lnR>
                      <a:noFill/>
                    </a:lnR>
                    <a:lnT>
                      <a:noFill/>
                    </a:lnT>
                    <a:lnB>
                      <a:noFill/>
                    </a:lnB>
                  </a:tcPr>
                </a:tc>
                <a:tc>
                  <a:txBody>
                    <a:bodyPr/>
                    <a:lstStyle/>
                    <a:p>
                      <a:r>
                        <a:rPr lang="en-US" sz="700" dirty="0">
                          <a:latin typeface="Segoe UI Light" panose="020B0502040204020203" pitchFamily="34" charset="0"/>
                          <a:cs typeface="Segoe UI Light" panose="020B0502040204020203" pitchFamily="34" charset="0"/>
                        </a:rPr>
                        <a:t>Alt-J (∆) </a:t>
                      </a:r>
                    </a:p>
                  </a:txBody>
                  <a:tcPr marL="37298" marR="37298" marT="18649" marB="18649" anchor="ctr">
                    <a:lnL>
                      <a:noFill/>
                    </a:lnL>
                    <a:lnR>
                      <a:noFill/>
                    </a:lnR>
                    <a:lnT>
                      <a:noFill/>
                    </a:lnT>
                    <a:lnB>
                      <a:noFill/>
                    </a:lnB>
                  </a:tcPr>
                </a:tc>
                <a:tc>
                  <a:txBody>
                    <a:bodyPr/>
                    <a:lstStyle/>
                    <a:p>
                      <a:r>
                        <a:rPr lang="en-US" sz="700">
                          <a:latin typeface="Segoe UI Light" panose="020B0502040204020203" pitchFamily="34" charset="0"/>
                          <a:cs typeface="Segoe UI Light" panose="020B0502040204020203" pitchFamily="34" charset="0"/>
                        </a:rPr>
                        <a:t>4:17 </a:t>
                      </a:r>
                    </a:p>
                  </a:txBody>
                  <a:tcPr marL="37298" marR="37298" marT="18649" marB="18649" anchor="ctr">
                    <a:lnL>
                      <a:noFill/>
                    </a:lnL>
                    <a:lnR>
                      <a:noFill/>
                    </a:lnR>
                    <a:lnT>
                      <a:noFill/>
                    </a:lnT>
                    <a:lnB>
                      <a:noFill/>
                    </a:lnB>
                  </a:tcPr>
                </a:tc>
              </a:tr>
              <a:tr h="347749">
                <a:tc>
                  <a:txBody>
                    <a:bodyPr/>
                    <a:lstStyle/>
                    <a:p>
                      <a:r>
                        <a:rPr lang="en-US" sz="700" b="1" dirty="0">
                          <a:latin typeface="Segoe UI Light" panose="020B0502040204020203" pitchFamily="34" charset="0"/>
                          <a:cs typeface="Segoe UI Light" panose="020B0502040204020203" pitchFamily="34" charset="0"/>
                        </a:rPr>
                        <a:t>8</a:t>
                      </a:r>
                    </a:p>
                  </a:txBody>
                  <a:tcPr marL="37298" marR="37298" marT="18649" marB="18649" anchor="ctr">
                    <a:lnL>
                      <a:noFill/>
                    </a:lnL>
                    <a:lnR>
                      <a:noFill/>
                    </a:lnR>
                    <a:lnT>
                      <a:noFill/>
                    </a:lnT>
                    <a:lnB>
                      <a:noFill/>
                    </a:lnB>
                  </a:tcPr>
                </a:tc>
                <a:tc>
                  <a:txBody>
                    <a:bodyPr/>
                    <a:lstStyle/>
                    <a:p>
                      <a:r>
                        <a:rPr lang="en-US" sz="700">
                          <a:latin typeface="Segoe UI Light" panose="020B0502040204020203" pitchFamily="34" charset="0"/>
                          <a:cs typeface="Segoe UI Light" panose="020B0502040204020203" pitchFamily="34" charset="0"/>
                        </a:rPr>
                        <a:t>Matilda</a:t>
                      </a:r>
                    </a:p>
                  </a:txBody>
                  <a:tcPr marL="37298" marR="37298" marT="18649" marB="18649" anchor="ctr">
                    <a:lnL>
                      <a:noFill/>
                    </a:lnL>
                    <a:lnR>
                      <a:noFill/>
                    </a:lnR>
                    <a:lnT>
                      <a:noFill/>
                    </a:lnT>
                    <a:lnB>
                      <a:noFill/>
                    </a:lnB>
                  </a:tcPr>
                </a:tc>
                <a:tc>
                  <a:txBody>
                    <a:bodyPr/>
                    <a:lstStyle/>
                    <a:p>
                      <a:r>
                        <a:rPr lang="en-US" sz="700" dirty="0">
                          <a:latin typeface="Segoe UI Light" panose="020B0502040204020203" pitchFamily="34" charset="0"/>
                          <a:cs typeface="Segoe UI Light" panose="020B0502040204020203" pitchFamily="34" charset="0"/>
                        </a:rPr>
                        <a:t>Alt-J (∆) </a:t>
                      </a:r>
                    </a:p>
                  </a:txBody>
                  <a:tcPr marL="37298" marR="37298" marT="18649" marB="18649" anchor="ctr">
                    <a:lnL>
                      <a:noFill/>
                    </a:lnL>
                    <a:lnR>
                      <a:noFill/>
                    </a:lnR>
                    <a:lnT>
                      <a:noFill/>
                    </a:lnT>
                    <a:lnB>
                      <a:noFill/>
                    </a:lnB>
                  </a:tcPr>
                </a:tc>
                <a:tc>
                  <a:txBody>
                    <a:bodyPr/>
                    <a:lstStyle/>
                    <a:p>
                      <a:r>
                        <a:rPr lang="en-US" sz="700">
                          <a:latin typeface="Segoe UI Light" panose="020B0502040204020203" pitchFamily="34" charset="0"/>
                          <a:cs typeface="Segoe UI Light" panose="020B0502040204020203" pitchFamily="34" charset="0"/>
                        </a:rPr>
                        <a:t>3:48 </a:t>
                      </a:r>
                    </a:p>
                  </a:txBody>
                  <a:tcPr marL="37298" marR="37298" marT="18649" marB="18649" anchor="ctr">
                    <a:lnL>
                      <a:noFill/>
                    </a:lnL>
                    <a:lnR>
                      <a:noFill/>
                    </a:lnR>
                    <a:lnT>
                      <a:noFill/>
                    </a:lnT>
                    <a:lnB>
                      <a:noFill/>
                    </a:lnB>
                  </a:tcPr>
                </a:tc>
              </a:tr>
              <a:tr h="347749">
                <a:tc>
                  <a:txBody>
                    <a:bodyPr/>
                    <a:lstStyle/>
                    <a:p>
                      <a:r>
                        <a:rPr lang="en-US" sz="700" b="1">
                          <a:latin typeface="Segoe UI Light" panose="020B0502040204020203" pitchFamily="34" charset="0"/>
                          <a:cs typeface="Segoe UI Light" panose="020B0502040204020203" pitchFamily="34" charset="0"/>
                        </a:rPr>
                        <a:t>9</a:t>
                      </a:r>
                    </a:p>
                  </a:txBody>
                  <a:tcPr marL="37298" marR="37298" marT="18649" marB="18649" anchor="ctr">
                    <a:lnL>
                      <a:noFill/>
                    </a:lnL>
                    <a:lnR>
                      <a:noFill/>
                    </a:lnR>
                    <a:lnT>
                      <a:noFill/>
                    </a:lnT>
                    <a:lnB>
                      <a:noFill/>
                    </a:lnB>
                  </a:tcPr>
                </a:tc>
                <a:tc>
                  <a:txBody>
                    <a:bodyPr/>
                    <a:lstStyle/>
                    <a:p>
                      <a:r>
                        <a:rPr lang="en-US" sz="700">
                          <a:latin typeface="Segoe UI Light" panose="020B0502040204020203" pitchFamily="34" charset="0"/>
                          <a:cs typeface="Segoe UI Light" panose="020B0502040204020203" pitchFamily="34" charset="0"/>
                        </a:rPr>
                        <a:t>Ms</a:t>
                      </a:r>
                    </a:p>
                  </a:txBody>
                  <a:tcPr marL="37298" marR="37298" marT="18649" marB="18649" anchor="ctr">
                    <a:lnL>
                      <a:noFill/>
                    </a:lnL>
                    <a:lnR>
                      <a:noFill/>
                    </a:lnR>
                    <a:lnT>
                      <a:noFill/>
                    </a:lnT>
                    <a:lnB>
                      <a:noFill/>
                    </a:lnB>
                  </a:tcPr>
                </a:tc>
                <a:tc>
                  <a:txBody>
                    <a:bodyPr/>
                    <a:lstStyle/>
                    <a:p>
                      <a:r>
                        <a:rPr lang="en-US" sz="700" dirty="0">
                          <a:latin typeface="Segoe UI Light" panose="020B0502040204020203" pitchFamily="34" charset="0"/>
                          <a:cs typeface="Segoe UI Light" panose="020B0502040204020203" pitchFamily="34" charset="0"/>
                        </a:rPr>
                        <a:t>Alt-J (∆) </a:t>
                      </a:r>
                    </a:p>
                  </a:txBody>
                  <a:tcPr marL="37298" marR="37298" marT="18649" marB="18649" anchor="ctr">
                    <a:lnL>
                      <a:noFill/>
                    </a:lnL>
                    <a:lnR>
                      <a:noFill/>
                    </a:lnR>
                    <a:lnT>
                      <a:noFill/>
                    </a:lnT>
                    <a:lnB>
                      <a:noFill/>
                    </a:lnB>
                  </a:tcPr>
                </a:tc>
                <a:tc>
                  <a:txBody>
                    <a:bodyPr/>
                    <a:lstStyle/>
                    <a:p>
                      <a:r>
                        <a:rPr lang="en-US" sz="700">
                          <a:latin typeface="Segoe UI Light" panose="020B0502040204020203" pitchFamily="34" charset="0"/>
                          <a:cs typeface="Segoe UI Light" panose="020B0502040204020203" pitchFamily="34" charset="0"/>
                        </a:rPr>
                        <a:t>3:58 </a:t>
                      </a:r>
                    </a:p>
                  </a:txBody>
                  <a:tcPr marL="37298" marR="37298" marT="18649" marB="18649" anchor="ctr">
                    <a:lnL>
                      <a:noFill/>
                    </a:lnL>
                    <a:lnR>
                      <a:noFill/>
                    </a:lnR>
                    <a:lnT>
                      <a:noFill/>
                    </a:lnT>
                    <a:lnB>
                      <a:noFill/>
                    </a:lnB>
                  </a:tcPr>
                </a:tc>
              </a:tr>
              <a:tr h="347749">
                <a:tc>
                  <a:txBody>
                    <a:bodyPr/>
                    <a:lstStyle/>
                    <a:p>
                      <a:r>
                        <a:rPr lang="en-US" sz="700" b="1" dirty="0">
                          <a:latin typeface="Segoe UI Light" panose="020B0502040204020203" pitchFamily="34" charset="0"/>
                          <a:cs typeface="Segoe UI Light" panose="020B0502040204020203" pitchFamily="34" charset="0"/>
                        </a:rPr>
                        <a:t>10</a:t>
                      </a:r>
                    </a:p>
                  </a:txBody>
                  <a:tcPr marL="37298" marR="37298" marT="18649" marB="18649" anchor="ctr">
                    <a:lnL>
                      <a:noFill/>
                    </a:lnL>
                    <a:lnR>
                      <a:noFill/>
                    </a:lnR>
                    <a:lnT>
                      <a:noFill/>
                    </a:lnT>
                    <a:lnB>
                      <a:noFill/>
                    </a:lnB>
                  </a:tcPr>
                </a:tc>
                <a:tc>
                  <a:txBody>
                    <a:bodyPr/>
                    <a:lstStyle/>
                    <a:p>
                      <a:r>
                        <a:rPr lang="en-US" sz="700">
                          <a:latin typeface="Segoe UI Light" panose="020B0502040204020203" pitchFamily="34" charset="0"/>
                          <a:cs typeface="Segoe UI Light" panose="020B0502040204020203" pitchFamily="34" charset="0"/>
                        </a:rPr>
                        <a:t>Fitzpleasure</a:t>
                      </a:r>
                    </a:p>
                  </a:txBody>
                  <a:tcPr marL="37298" marR="37298" marT="18649" marB="18649" anchor="ctr">
                    <a:lnL>
                      <a:noFill/>
                    </a:lnL>
                    <a:lnR>
                      <a:noFill/>
                    </a:lnR>
                    <a:lnT>
                      <a:noFill/>
                    </a:lnT>
                    <a:lnB>
                      <a:noFill/>
                    </a:lnB>
                  </a:tcPr>
                </a:tc>
                <a:tc>
                  <a:txBody>
                    <a:bodyPr/>
                    <a:lstStyle/>
                    <a:p>
                      <a:r>
                        <a:rPr lang="en-US" sz="700" dirty="0">
                          <a:latin typeface="Segoe UI Light" panose="020B0502040204020203" pitchFamily="34" charset="0"/>
                          <a:cs typeface="Segoe UI Light" panose="020B0502040204020203" pitchFamily="34" charset="0"/>
                        </a:rPr>
                        <a:t>Alt-J (∆) </a:t>
                      </a:r>
                    </a:p>
                  </a:txBody>
                  <a:tcPr marL="37298" marR="37298" marT="18649" marB="18649" anchor="ctr">
                    <a:lnL>
                      <a:noFill/>
                    </a:lnL>
                    <a:lnR>
                      <a:noFill/>
                    </a:lnR>
                    <a:lnT>
                      <a:noFill/>
                    </a:lnT>
                    <a:lnB>
                      <a:noFill/>
                    </a:lnB>
                  </a:tcPr>
                </a:tc>
                <a:tc>
                  <a:txBody>
                    <a:bodyPr/>
                    <a:lstStyle/>
                    <a:p>
                      <a:r>
                        <a:rPr lang="en-US" sz="700">
                          <a:latin typeface="Segoe UI Light" panose="020B0502040204020203" pitchFamily="34" charset="0"/>
                          <a:cs typeface="Segoe UI Light" panose="020B0502040204020203" pitchFamily="34" charset="0"/>
                        </a:rPr>
                        <a:t>3:39 </a:t>
                      </a:r>
                    </a:p>
                  </a:txBody>
                  <a:tcPr marL="37298" marR="37298" marT="18649" marB="18649" anchor="ctr">
                    <a:lnL>
                      <a:noFill/>
                    </a:lnL>
                    <a:lnR>
                      <a:noFill/>
                    </a:lnR>
                    <a:lnT>
                      <a:noFill/>
                    </a:lnT>
                    <a:lnB>
                      <a:noFill/>
                    </a:lnB>
                  </a:tcPr>
                </a:tc>
              </a:tr>
              <a:tr h="347749">
                <a:tc>
                  <a:txBody>
                    <a:bodyPr/>
                    <a:lstStyle/>
                    <a:p>
                      <a:r>
                        <a:rPr lang="en-US" sz="700" b="1" dirty="0">
                          <a:latin typeface="Segoe UI Light" panose="020B0502040204020203" pitchFamily="34" charset="0"/>
                          <a:cs typeface="Segoe UI Light" panose="020B0502040204020203" pitchFamily="34" charset="0"/>
                        </a:rPr>
                        <a:t>11</a:t>
                      </a:r>
                    </a:p>
                  </a:txBody>
                  <a:tcPr marL="37298" marR="37298" marT="18649" marB="18649" anchor="ctr">
                    <a:lnL>
                      <a:noFill/>
                    </a:lnL>
                    <a:lnR>
                      <a:noFill/>
                    </a:lnR>
                    <a:lnT>
                      <a:noFill/>
                    </a:lnT>
                    <a:lnB>
                      <a:noFill/>
                    </a:lnB>
                  </a:tcPr>
                </a:tc>
                <a:tc>
                  <a:txBody>
                    <a:bodyPr/>
                    <a:lstStyle/>
                    <a:p>
                      <a:r>
                        <a:rPr lang="en-US" sz="700">
                          <a:latin typeface="Segoe UI Light" panose="020B0502040204020203" pitchFamily="34" charset="0"/>
                          <a:cs typeface="Segoe UI Light" panose="020B0502040204020203" pitchFamily="34" charset="0"/>
                        </a:rPr>
                        <a:t>Interlude III</a:t>
                      </a:r>
                    </a:p>
                  </a:txBody>
                  <a:tcPr marL="37298" marR="37298" marT="18649" marB="18649" anchor="ctr">
                    <a:lnL>
                      <a:noFill/>
                    </a:lnL>
                    <a:lnR>
                      <a:noFill/>
                    </a:lnR>
                    <a:lnT>
                      <a:noFill/>
                    </a:lnT>
                    <a:lnB>
                      <a:noFill/>
                    </a:lnB>
                  </a:tcPr>
                </a:tc>
                <a:tc>
                  <a:txBody>
                    <a:bodyPr/>
                    <a:lstStyle/>
                    <a:p>
                      <a:r>
                        <a:rPr lang="en-US" sz="700" dirty="0">
                          <a:latin typeface="Segoe UI Light" panose="020B0502040204020203" pitchFamily="34" charset="0"/>
                          <a:cs typeface="Segoe UI Light" panose="020B0502040204020203" pitchFamily="34" charset="0"/>
                        </a:rPr>
                        <a:t>Alt-J (∆) </a:t>
                      </a:r>
                    </a:p>
                  </a:txBody>
                  <a:tcPr marL="37298" marR="37298" marT="18649" marB="18649" anchor="ctr">
                    <a:lnL>
                      <a:noFill/>
                    </a:lnL>
                    <a:lnR>
                      <a:noFill/>
                    </a:lnR>
                    <a:lnT>
                      <a:noFill/>
                    </a:lnT>
                    <a:lnB>
                      <a:noFill/>
                    </a:lnB>
                  </a:tcPr>
                </a:tc>
                <a:tc>
                  <a:txBody>
                    <a:bodyPr/>
                    <a:lstStyle/>
                    <a:p>
                      <a:r>
                        <a:rPr lang="en-US" sz="700">
                          <a:latin typeface="Segoe UI Light" panose="020B0502040204020203" pitchFamily="34" charset="0"/>
                          <a:cs typeface="Segoe UI Light" panose="020B0502040204020203" pitchFamily="34" charset="0"/>
                        </a:rPr>
                        <a:t>0:53 </a:t>
                      </a:r>
                    </a:p>
                  </a:txBody>
                  <a:tcPr marL="37298" marR="37298" marT="18649" marB="18649" anchor="ctr">
                    <a:lnL>
                      <a:noFill/>
                    </a:lnL>
                    <a:lnR>
                      <a:noFill/>
                    </a:lnR>
                    <a:lnT>
                      <a:noFill/>
                    </a:lnT>
                    <a:lnB>
                      <a:noFill/>
                    </a:lnB>
                  </a:tcPr>
                </a:tc>
              </a:tr>
              <a:tr h="347749">
                <a:tc>
                  <a:txBody>
                    <a:bodyPr/>
                    <a:lstStyle/>
                    <a:p>
                      <a:r>
                        <a:rPr lang="en-US" sz="700" b="1" dirty="0">
                          <a:latin typeface="Segoe UI Light" panose="020B0502040204020203" pitchFamily="34" charset="0"/>
                          <a:cs typeface="Segoe UI Light" panose="020B0502040204020203" pitchFamily="34" charset="0"/>
                        </a:rPr>
                        <a:t>12</a:t>
                      </a:r>
                    </a:p>
                  </a:txBody>
                  <a:tcPr marL="37298" marR="37298" marT="18649" marB="18649" anchor="ctr">
                    <a:lnL>
                      <a:noFill/>
                    </a:lnL>
                    <a:lnR>
                      <a:noFill/>
                    </a:lnR>
                    <a:lnT>
                      <a:noFill/>
                    </a:lnT>
                    <a:lnB>
                      <a:noFill/>
                    </a:lnB>
                  </a:tcPr>
                </a:tc>
                <a:tc>
                  <a:txBody>
                    <a:bodyPr/>
                    <a:lstStyle/>
                    <a:p>
                      <a:r>
                        <a:rPr lang="en-US" sz="700">
                          <a:latin typeface="Segoe UI Light" panose="020B0502040204020203" pitchFamily="34" charset="0"/>
                          <a:cs typeface="Segoe UI Light" panose="020B0502040204020203" pitchFamily="34" charset="0"/>
                        </a:rPr>
                        <a:t>Bloodflood</a:t>
                      </a:r>
                    </a:p>
                  </a:txBody>
                  <a:tcPr marL="37298" marR="37298" marT="18649" marB="18649" anchor="ctr">
                    <a:lnL>
                      <a:noFill/>
                    </a:lnL>
                    <a:lnR>
                      <a:noFill/>
                    </a:lnR>
                    <a:lnT>
                      <a:noFill/>
                    </a:lnT>
                    <a:lnB>
                      <a:noFill/>
                    </a:lnB>
                  </a:tcPr>
                </a:tc>
                <a:tc>
                  <a:txBody>
                    <a:bodyPr/>
                    <a:lstStyle/>
                    <a:p>
                      <a:r>
                        <a:rPr lang="en-US" sz="700" dirty="0">
                          <a:latin typeface="Segoe UI Light" panose="020B0502040204020203" pitchFamily="34" charset="0"/>
                          <a:cs typeface="Segoe UI Light" panose="020B0502040204020203" pitchFamily="34" charset="0"/>
                        </a:rPr>
                        <a:t>Alt-J (∆) </a:t>
                      </a:r>
                    </a:p>
                  </a:txBody>
                  <a:tcPr marL="37298" marR="37298" marT="18649" marB="18649" anchor="ctr">
                    <a:lnL>
                      <a:noFill/>
                    </a:lnL>
                    <a:lnR>
                      <a:noFill/>
                    </a:lnR>
                    <a:lnT>
                      <a:noFill/>
                    </a:lnT>
                    <a:lnB>
                      <a:noFill/>
                    </a:lnB>
                  </a:tcPr>
                </a:tc>
                <a:tc>
                  <a:txBody>
                    <a:bodyPr/>
                    <a:lstStyle/>
                    <a:p>
                      <a:r>
                        <a:rPr lang="en-US" sz="700">
                          <a:latin typeface="Segoe UI Light" panose="020B0502040204020203" pitchFamily="34" charset="0"/>
                          <a:cs typeface="Segoe UI Light" panose="020B0502040204020203" pitchFamily="34" charset="0"/>
                        </a:rPr>
                        <a:t>4:09 </a:t>
                      </a:r>
                    </a:p>
                  </a:txBody>
                  <a:tcPr marL="37298" marR="37298" marT="18649" marB="18649" anchor="ctr">
                    <a:lnL>
                      <a:noFill/>
                    </a:lnL>
                    <a:lnR>
                      <a:noFill/>
                    </a:lnR>
                    <a:lnT>
                      <a:noFill/>
                    </a:lnT>
                    <a:lnB>
                      <a:noFill/>
                    </a:lnB>
                  </a:tcPr>
                </a:tc>
              </a:tr>
              <a:tr h="347749">
                <a:tc>
                  <a:txBody>
                    <a:bodyPr/>
                    <a:lstStyle/>
                    <a:p>
                      <a:r>
                        <a:rPr lang="en-US" sz="700" b="1" dirty="0">
                          <a:latin typeface="Segoe UI Light" panose="020B0502040204020203" pitchFamily="34" charset="0"/>
                          <a:cs typeface="Segoe UI Light" panose="020B0502040204020203" pitchFamily="34" charset="0"/>
                        </a:rPr>
                        <a:t>13</a:t>
                      </a:r>
                    </a:p>
                  </a:txBody>
                  <a:tcPr marL="37298" marR="37298" marT="18649" marB="18649" anchor="ctr">
                    <a:lnL>
                      <a:noFill/>
                    </a:lnL>
                    <a:lnR>
                      <a:noFill/>
                    </a:lnR>
                    <a:lnT>
                      <a:noFill/>
                    </a:lnT>
                    <a:lnB>
                      <a:noFill/>
                    </a:lnB>
                  </a:tcPr>
                </a:tc>
                <a:tc>
                  <a:txBody>
                    <a:bodyPr/>
                    <a:lstStyle/>
                    <a:p>
                      <a:r>
                        <a:rPr lang="en-US" sz="700">
                          <a:latin typeface="Segoe UI Light" panose="020B0502040204020203" pitchFamily="34" charset="0"/>
                          <a:cs typeface="Segoe UI Light" panose="020B0502040204020203" pitchFamily="34" charset="0"/>
                        </a:rPr>
                        <a:t>Taro</a:t>
                      </a:r>
                    </a:p>
                  </a:txBody>
                  <a:tcPr marL="37298" marR="37298" marT="18649" marB="18649" anchor="ctr">
                    <a:lnL>
                      <a:noFill/>
                    </a:lnL>
                    <a:lnR>
                      <a:noFill/>
                    </a:lnR>
                    <a:lnT>
                      <a:noFill/>
                    </a:lnT>
                    <a:lnB>
                      <a:noFill/>
                    </a:lnB>
                  </a:tcPr>
                </a:tc>
                <a:tc>
                  <a:txBody>
                    <a:bodyPr/>
                    <a:lstStyle/>
                    <a:p>
                      <a:r>
                        <a:rPr lang="en-US" sz="700" dirty="0" smtClean="0">
                          <a:latin typeface="Segoe UI Light" panose="020B0502040204020203" pitchFamily="34" charset="0"/>
                          <a:cs typeface="Segoe UI Light" panose="020B0502040204020203" pitchFamily="34" charset="0"/>
                        </a:rPr>
                        <a:t>Alt-J (∆) </a:t>
                      </a:r>
                      <a:endParaRPr lang="en-US" sz="700" dirty="0">
                        <a:latin typeface="Segoe UI Light" panose="020B0502040204020203" pitchFamily="34" charset="0"/>
                        <a:cs typeface="Segoe UI Light" panose="020B0502040204020203" pitchFamily="34" charset="0"/>
                      </a:endParaRPr>
                    </a:p>
                  </a:txBody>
                  <a:tcPr marL="37298" marR="37298" marT="18649" marB="18649" anchor="ctr">
                    <a:lnL>
                      <a:noFill/>
                    </a:lnL>
                    <a:lnR>
                      <a:noFill/>
                    </a:lnR>
                    <a:lnT>
                      <a:noFill/>
                    </a:lnT>
                    <a:lnB>
                      <a:noFill/>
                    </a:lnB>
                  </a:tcPr>
                </a:tc>
                <a:tc>
                  <a:txBody>
                    <a:bodyPr/>
                    <a:lstStyle/>
                    <a:p>
                      <a:r>
                        <a:rPr lang="en-US" sz="700" dirty="0">
                          <a:latin typeface="Segoe UI Light" panose="020B0502040204020203" pitchFamily="34" charset="0"/>
                          <a:cs typeface="Segoe UI Light" panose="020B0502040204020203" pitchFamily="34" charset="0"/>
                        </a:rPr>
                        <a:t>5:05 </a:t>
                      </a:r>
                    </a:p>
                  </a:txBody>
                  <a:tcPr marL="37298" marR="37298" marT="18649" marB="18649" anchor="ctr">
                    <a:lnL>
                      <a:noFill/>
                    </a:lnL>
                    <a:lnR>
                      <a:noFill/>
                    </a:lnR>
                    <a:lnT>
                      <a:noFill/>
                    </a:lnT>
                    <a:lnB>
                      <a:noFill/>
                    </a:lnB>
                  </a:tcPr>
                </a:tc>
              </a:tr>
            </a:tbl>
          </a:graphicData>
        </a:graphic>
      </p:graphicFrame>
      <p:sp>
        <p:nvSpPr>
          <p:cNvPr id="14" name="Rectangle 13"/>
          <p:cNvSpPr/>
          <p:nvPr/>
        </p:nvSpPr>
        <p:spPr>
          <a:xfrm>
            <a:off x="1" y="387356"/>
            <a:ext cx="530942" cy="4756144"/>
          </a:xfrm>
          <a:prstGeom prst="rect">
            <a:avLst/>
          </a:prstGeom>
          <a:solidFill>
            <a:srgbClr val="6282C2"/>
          </a:solidFill>
          <a:ln w="9525">
            <a:noFill/>
          </a:ln>
          <a:effectLst>
            <a:outerShdw blurRad="101600" dist="38100" sx="99000" sy="990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Oval 14">
            <a:hlinkClick r:id="rId10" action="ppaction://hlinksldjump"/>
          </p:cNvPr>
          <p:cNvSpPr/>
          <p:nvPr/>
        </p:nvSpPr>
        <p:spPr>
          <a:xfrm>
            <a:off x="76689" y="579646"/>
            <a:ext cx="365760" cy="365760"/>
          </a:xfrm>
          <a:prstGeom prst="ellipse">
            <a:avLst/>
          </a:prstGeom>
          <a:solidFill>
            <a:schemeClr val="bg1">
              <a:lumMod val="9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17" name="TextBox 16">
            <a:hlinkClick r:id="rId10" action="ppaction://hlinksldjump"/>
          </p:cNvPr>
          <p:cNvSpPr txBox="1">
            <a:spLocks noChangeAspect="1"/>
          </p:cNvSpPr>
          <p:nvPr/>
        </p:nvSpPr>
        <p:spPr>
          <a:xfrm>
            <a:off x="144153" y="581766"/>
            <a:ext cx="230832" cy="257697"/>
          </a:xfrm>
          <a:prstGeom prst="rect">
            <a:avLst/>
          </a:prstGeom>
          <a:noFill/>
        </p:spPr>
        <p:txBody>
          <a:bodyPr wrap="none" lIns="0" tIns="0" rIns="0" bIns="0" rtlCol="0" anchor="ctr" anchorCtr="1">
            <a:noAutofit/>
          </a:bodyPr>
          <a:lstStyle/>
          <a:p>
            <a:r>
              <a:rPr lang="en-US" sz="2000" b="1" dirty="0" smtClean="0">
                <a:latin typeface="Segoe UI" panose="020B0502040204020203" pitchFamily="34" charset="0"/>
                <a:cs typeface="Segoe UI" panose="020B0502040204020203" pitchFamily="34" charset="0"/>
                <a:sym typeface="Webdings"/>
              </a:rPr>
              <a:t></a:t>
            </a:r>
            <a:endParaRPr lang="en-US" sz="2000" b="1" dirty="0">
              <a:latin typeface="Segoe UI" panose="020B0502040204020203" pitchFamily="34" charset="0"/>
              <a:cs typeface="Segoe UI" panose="020B0502040204020203" pitchFamily="34" charset="0"/>
            </a:endParaRPr>
          </a:p>
        </p:txBody>
      </p:sp>
      <p:sp>
        <p:nvSpPr>
          <p:cNvPr id="49" name="Oval 48">
            <a:hlinkClick r:id="rId11" action="ppaction://hlinksldjump"/>
          </p:cNvPr>
          <p:cNvSpPr/>
          <p:nvPr/>
        </p:nvSpPr>
        <p:spPr>
          <a:xfrm>
            <a:off x="76689" y="1030419"/>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pic>
        <p:nvPicPr>
          <p:cNvPr id="50" name="Picture 8">
            <a:hlinkClick r:id="rId11" action="ppaction://hlinksldjump"/>
          </p:cNvPr>
          <p:cNvPicPr>
            <a:picLocks noChangeAspect="1" noChangeArrowheads="1"/>
          </p:cNvPicPr>
          <p:nvPr/>
        </p:nvPicPr>
        <p:blipFill>
          <a:blip r:embed="rId12" cstate="screen">
            <a:extLst>
              <a:ext uri="{28A0092B-C50C-407E-A947-70E740481C1C}">
                <a14:useLocalDpi xmlns:a14="http://schemas.microsoft.com/office/drawing/2010/main"/>
              </a:ext>
            </a:extLst>
          </a:blip>
          <a:stretch>
            <a:fillRect/>
          </a:stretch>
        </p:blipFill>
        <p:spPr bwMode="auto">
          <a:xfrm>
            <a:off x="186083" y="1122592"/>
            <a:ext cx="146972" cy="181414"/>
          </a:xfrm>
          <a:prstGeom prst="rect">
            <a:avLst/>
          </a:prstGeom>
          <a:noFill/>
          <a:extLst>
            <a:ext uri="{909E8E84-426E-40DD-AFC4-6F175D3DCCD1}">
              <a14:hiddenFill xmlns:a14="http://schemas.microsoft.com/office/drawing/2010/main">
                <a:solidFill>
                  <a:srgbClr val="FFFFFF"/>
                </a:solidFill>
              </a14:hiddenFill>
            </a:ext>
          </a:extLst>
        </p:spPr>
      </p:pic>
      <p:sp>
        <p:nvSpPr>
          <p:cNvPr id="51" name="Oval 50">
            <a:hlinkClick r:id="rId13" action="ppaction://hlinksldjump"/>
          </p:cNvPr>
          <p:cNvSpPr/>
          <p:nvPr/>
        </p:nvSpPr>
        <p:spPr>
          <a:xfrm>
            <a:off x="76689" y="1481192"/>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pic>
        <p:nvPicPr>
          <p:cNvPr id="56" name="Picture 10">
            <a:hlinkClick r:id="rId13" action="ppaction://hlinksldjump"/>
          </p:cNvPr>
          <p:cNvPicPr>
            <a:picLocks noChangeAspect="1" noChangeArrowheads="1"/>
          </p:cNvPicPr>
          <p:nvPr/>
        </p:nvPicPr>
        <p:blipFill>
          <a:blip r:embed="rId14" cstate="screen">
            <a:extLst>
              <a:ext uri="{28A0092B-C50C-407E-A947-70E740481C1C}">
                <a14:useLocalDpi xmlns:a14="http://schemas.microsoft.com/office/drawing/2010/main"/>
              </a:ext>
            </a:extLst>
          </a:blip>
          <a:stretch>
            <a:fillRect/>
          </a:stretch>
        </p:blipFill>
        <p:spPr bwMode="auto">
          <a:xfrm>
            <a:off x="160512" y="1567677"/>
            <a:ext cx="192789" cy="192789"/>
          </a:xfrm>
          <a:prstGeom prst="rect">
            <a:avLst/>
          </a:prstGeom>
          <a:noFill/>
          <a:extLst>
            <a:ext uri="{909E8E84-426E-40DD-AFC4-6F175D3DCCD1}">
              <a14:hiddenFill xmlns:a14="http://schemas.microsoft.com/office/drawing/2010/main">
                <a:solidFill>
                  <a:srgbClr val="FFFFFF"/>
                </a:solidFill>
              </a14:hiddenFill>
            </a:ext>
          </a:extLst>
        </p:spPr>
      </p:pic>
      <p:sp>
        <p:nvSpPr>
          <p:cNvPr id="64" name="Rectangle 63"/>
          <p:cNvSpPr/>
          <p:nvPr/>
        </p:nvSpPr>
        <p:spPr>
          <a:xfrm>
            <a:off x="-1" y="262010"/>
            <a:ext cx="8887489"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70" name="Rectangle 69">
            <a:hlinkClick r:id="" action="ppaction://macro?name=Slide12.Muze5"/>
          </p:cNvPr>
          <p:cNvSpPr/>
          <p:nvPr/>
        </p:nvSpPr>
        <p:spPr>
          <a:xfrm>
            <a:off x="8630978" y="262010"/>
            <a:ext cx="256511" cy="246888"/>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75" name="TextBox 74"/>
          <p:cNvSpPr txBox="1"/>
          <p:nvPr/>
        </p:nvSpPr>
        <p:spPr>
          <a:xfrm>
            <a:off x="0" y="256558"/>
            <a:ext cx="4571999" cy="261594"/>
          </a:xfrm>
          <a:prstGeom prst="rect">
            <a:avLst/>
          </a:prstGeom>
          <a:noFill/>
        </p:spPr>
        <p:txBody>
          <a:bodyPr wrap="square" lIns="91425" tIns="45712" rIns="91425" bIns="45712" rtlCol="0">
            <a:spAutoFit/>
          </a:bodyPr>
          <a:lstStyle/>
          <a:p>
            <a:r>
              <a:rPr lang="en-US" sz="1100" i="1" dirty="0" smtClean="0">
                <a:solidFill>
                  <a:schemeClr val="bg1"/>
                </a:solidFill>
                <a:latin typeface="Segoe UI" pitchFamily="34" charset="0"/>
                <a:cs typeface="Segoe UI" pitchFamily="34" charset="0"/>
              </a:rPr>
              <a:t>MUZE</a:t>
            </a:r>
            <a:endParaRPr lang="en-US" sz="1100" i="1" dirty="0">
              <a:solidFill>
                <a:schemeClr val="bg1"/>
              </a:solidFill>
              <a:latin typeface="Segoe UI" pitchFamily="34" charset="0"/>
              <a:cs typeface="Segoe UI" pitchFamily="34" charset="0"/>
            </a:endParaRPr>
          </a:p>
        </p:txBody>
      </p:sp>
      <p:sp>
        <p:nvSpPr>
          <p:cNvPr id="46" name="Rectangle 45">
            <a:hlinkClick r:id="" action="ppaction://macro?name=Slide12.MuzeClose"/>
          </p:cNvPr>
          <p:cNvSpPr/>
          <p:nvPr/>
        </p:nvSpPr>
        <p:spPr>
          <a:xfrm>
            <a:off x="8887489" y="262010"/>
            <a:ext cx="256511"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47" name="Rectangle 46"/>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8" name="Rectangle 67"/>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9" name="Rectangle 78">
            <a:hlinkClick r:id="rId15"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 name="Rectangle 80">
            <a:hlinkClick r:id="rId16"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2" name="Rectangle 81">
            <a:hlinkClick r:id="rId17"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4" name="Rectangle 83">
            <a:hlinkClick r:id="rId18"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5" name="Rounded Rectangle 84">
            <a:hlinkClick r:id="rId16"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88" name="Rectangle 87">
            <a:hlinkClick r:id="rId18" action="ppaction://hlinksldjump"/>
          </p:cNvPr>
          <p:cNvSpPr/>
          <p:nvPr/>
        </p:nvSpPr>
        <p:spPr>
          <a:xfrm>
            <a:off x="1193936"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9"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90" name="Picture 89">
            <a:hlinkClick r:id="rId18" action="ppaction://hlinksldjump"/>
          </p:cNvPr>
          <p:cNvPicPr>
            <a:picLocks noChangeAspect="1"/>
          </p:cNvPicPr>
          <p:nvPr/>
        </p:nvPicPr>
        <p:blipFill>
          <a:blip r:embed="rId19"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91" name="Picture 2">
            <a:hlinkClick r:id="rId15" action="ppaction://hlinksldjump"/>
          </p:cNvPr>
          <p:cNvPicPr>
            <a:picLocks noChangeAspect="1" noChangeArrowheads="1"/>
          </p:cNvPicPr>
          <p:nvPr/>
        </p:nvPicPr>
        <p:blipFill>
          <a:blip r:embed="rId20"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92" name="Picture 91">
            <a:hlinkClick r:id="rId17" action="ppaction://hlinksldjump"/>
          </p:cNvPr>
          <p:cNvPicPr>
            <a:picLocks noChangeAspect="1"/>
          </p:cNvPicPr>
          <p:nvPr/>
        </p:nvPicPr>
        <p:blipFill>
          <a:blip r:embed="rId21"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93" name="Picture 92">
            <a:hlinkClick r:id="rId18" action="ppaction://hlinksldjump"/>
          </p:cNvPr>
          <p:cNvPicPr>
            <a:picLocks noChangeAspect="1"/>
          </p:cNvPicPr>
          <p:nvPr/>
        </p:nvPicPr>
        <p:blipFill>
          <a:blip r:embed="rId22"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Tree>
    <p:extLst>
      <p:ext uri="{BB962C8B-B14F-4D97-AF65-F5344CB8AC3E}">
        <p14:creationId xmlns:p14="http://schemas.microsoft.com/office/powerpoint/2010/main" val="160088034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82137" fill="hold"/>
                                        <p:tgtEl>
                                          <p:spTgt spid="2"/>
                                        </p:tgtEl>
                                      </p:cBhvr>
                                    </p:cmd>
                                  </p:childTnLst>
                                </p:cTn>
                              </p:par>
                              <p:par>
                                <p:cTn id="7" presetID="1" presetClass="entr" presetSubtype="0" fill="hold" grpId="2" nodeType="withEffect">
                                  <p:stCondLst>
                                    <p:cond delay="200"/>
                                  </p:stCondLst>
                                  <p:childTnLst>
                                    <p:set>
                                      <p:cBhvr>
                                        <p:cTn id="8" dur="1" fill="hold">
                                          <p:stCondLst>
                                            <p:cond delay="0"/>
                                          </p:stCondLst>
                                        </p:cTn>
                                        <p:tgtEl>
                                          <p:spTgt spid="53"/>
                                        </p:tgtEl>
                                        <p:attrNameLst>
                                          <p:attrName>style.visibility</p:attrName>
                                        </p:attrNameLst>
                                      </p:cBhvr>
                                      <p:to>
                                        <p:strVal val="visible"/>
                                      </p:to>
                                    </p:set>
                                  </p:childTnLst>
                                </p:cTn>
                              </p:par>
                              <p:par>
                                <p:cTn id="9" presetID="1" presetClass="entr" presetSubtype="0" fill="hold" grpId="2" nodeType="withEffect">
                                  <p:stCondLst>
                                    <p:cond delay="200"/>
                                  </p:stCondLst>
                                  <p:childTnLst>
                                    <p:set>
                                      <p:cBhvr>
                                        <p:cTn id="10" dur="1" fill="hold">
                                          <p:stCondLst>
                                            <p:cond delay="0"/>
                                          </p:stCondLst>
                                        </p:cTn>
                                        <p:tgtEl>
                                          <p:spTgt spid="54"/>
                                        </p:tgtEl>
                                        <p:attrNameLst>
                                          <p:attrName>style.visibility</p:attrName>
                                        </p:attrNameLst>
                                      </p:cBhvr>
                                      <p:to>
                                        <p:strVal val="visible"/>
                                      </p:to>
                                    </p:set>
                                  </p:childTnLst>
                                </p:cTn>
                              </p:par>
                              <p:par>
                                <p:cTn id="11" presetID="1" presetClass="entr" presetSubtype="0" fill="hold" grpId="2" nodeType="withEffect">
                                  <p:stCondLst>
                                    <p:cond delay="200"/>
                                  </p:stCondLst>
                                  <p:childTnLst>
                                    <p:set>
                                      <p:cBhvr>
                                        <p:cTn id="12" dur="1" fill="hold">
                                          <p:stCondLst>
                                            <p:cond delay="0"/>
                                          </p:stCondLst>
                                        </p:cTn>
                                        <p:tgtEl>
                                          <p:spTgt spid="55"/>
                                        </p:tgtEl>
                                        <p:attrNameLst>
                                          <p:attrName>style.visibility</p:attrName>
                                        </p:attrNameLst>
                                      </p:cBhvr>
                                      <p:to>
                                        <p:strVal val="visible"/>
                                      </p:to>
                                    </p:set>
                                  </p:childTnLst>
                                </p:cTn>
                              </p:par>
                              <p:par>
                                <p:cTn id="13" presetID="1" presetClass="entr" presetSubtype="0" fill="hold" grpId="2" nodeType="withEffect">
                                  <p:stCondLst>
                                    <p:cond delay="200"/>
                                  </p:stCondLst>
                                  <p:childTnLst>
                                    <p:set>
                                      <p:cBhvr>
                                        <p:cTn id="14" dur="1" fill="hold">
                                          <p:stCondLst>
                                            <p:cond delay="0"/>
                                          </p:stCondLst>
                                        </p:cTn>
                                        <p:tgtEl>
                                          <p:spTgt spid="83"/>
                                        </p:tgtEl>
                                        <p:attrNameLst>
                                          <p:attrName>style.visibility</p:attrName>
                                        </p:attrNameLst>
                                      </p:cBhvr>
                                      <p:to>
                                        <p:strVal val="visible"/>
                                      </p:to>
                                    </p:set>
                                  </p:childTnLst>
                                </p:cTn>
                              </p:par>
                              <p:par>
                                <p:cTn id="15" presetID="26" presetClass="emph" presetSubtype="0" repeatCount="indefinite" fill="hold" grpId="0" nodeType="withEffect">
                                  <p:stCondLst>
                                    <p:cond delay="1900"/>
                                  </p:stCondLst>
                                  <p:childTnLst>
                                    <p:animEffect transition="out" filter="fade">
                                      <p:cBhvr>
                                        <p:cTn id="16" dur="2000" tmFilter="0, 0; .2, .5; .8, .5; 1, 0"/>
                                        <p:tgtEl>
                                          <p:spTgt spid="53"/>
                                        </p:tgtEl>
                                      </p:cBhvr>
                                    </p:animEffect>
                                    <p:animScale>
                                      <p:cBhvr>
                                        <p:cTn id="17" dur="1000" autoRev="1" fill="hold"/>
                                        <p:tgtEl>
                                          <p:spTgt spid="53"/>
                                        </p:tgtEl>
                                      </p:cBhvr>
                                      <p:by x="105000" y="105000"/>
                                    </p:animScale>
                                  </p:childTnLst>
                                </p:cTn>
                              </p:par>
                              <p:par>
                                <p:cTn id="18" presetID="26" presetClass="emph" presetSubtype="0" repeatCount="indefinite" fill="hold" grpId="0" nodeType="withEffect">
                                  <p:stCondLst>
                                    <p:cond delay="2600"/>
                                  </p:stCondLst>
                                  <p:childTnLst>
                                    <p:animEffect transition="out" filter="fade">
                                      <p:cBhvr>
                                        <p:cTn id="19" dur="2000" tmFilter="0, 0; .2, .5; .8, .5; 1, 0"/>
                                        <p:tgtEl>
                                          <p:spTgt spid="54"/>
                                        </p:tgtEl>
                                      </p:cBhvr>
                                    </p:animEffect>
                                    <p:animScale>
                                      <p:cBhvr>
                                        <p:cTn id="20" dur="1000" autoRev="1" fill="hold"/>
                                        <p:tgtEl>
                                          <p:spTgt spid="54"/>
                                        </p:tgtEl>
                                      </p:cBhvr>
                                      <p:by x="105000" y="105000"/>
                                    </p:animScale>
                                  </p:childTnLst>
                                </p:cTn>
                              </p:par>
                              <p:par>
                                <p:cTn id="21" presetID="26" presetClass="emph" presetSubtype="0" repeatCount="indefinite" fill="hold" grpId="0" nodeType="withEffect">
                                  <p:stCondLst>
                                    <p:cond delay="3100"/>
                                  </p:stCondLst>
                                  <p:childTnLst>
                                    <p:animEffect transition="out" filter="fade">
                                      <p:cBhvr>
                                        <p:cTn id="22" dur="2000" tmFilter="0, 0; .2, .5; .8, .5; 1, 0"/>
                                        <p:tgtEl>
                                          <p:spTgt spid="55"/>
                                        </p:tgtEl>
                                      </p:cBhvr>
                                    </p:animEffect>
                                    <p:animScale>
                                      <p:cBhvr>
                                        <p:cTn id="23" dur="1000" autoRev="1" fill="hold"/>
                                        <p:tgtEl>
                                          <p:spTgt spid="55"/>
                                        </p:tgtEl>
                                      </p:cBhvr>
                                      <p:by x="105000" y="105000"/>
                                    </p:animScale>
                                  </p:childTnLst>
                                </p:cTn>
                              </p:par>
                              <p:par>
                                <p:cTn id="24" presetID="26" presetClass="emph" presetSubtype="0" repeatCount="indefinite" fill="hold" grpId="0" nodeType="withEffect">
                                  <p:stCondLst>
                                    <p:cond delay="2200"/>
                                  </p:stCondLst>
                                  <p:childTnLst>
                                    <p:animEffect transition="out" filter="fade">
                                      <p:cBhvr>
                                        <p:cTn id="25" dur="2000" tmFilter="0, 0; .2, .5; .8, .5; 1, 0"/>
                                        <p:tgtEl>
                                          <p:spTgt spid="83"/>
                                        </p:tgtEl>
                                      </p:cBhvr>
                                    </p:animEffect>
                                    <p:animScale>
                                      <p:cBhvr>
                                        <p:cTn id="26" dur="1000" autoRev="1" fill="hold"/>
                                        <p:tgtEl>
                                          <p:spTgt spid="83"/>
                                        </p:tgtEl>
                                      </p:cBhvr>
                                      <p:by x="105000" y="105000"/>
                                    </p:animScale>
                                  </p:childTnLst>
                                </p:cTn>
                              </p:par>
                              <p:par>
                                <p:cTn id="27" presetID="0" presetClass="path" presetSubtype="0" repeatCount="indefinite" fill="hold" grpId="1" nodeType="withEffect">
                                  <p:stCondLst>
                                    <p:cond delay="2200"/>
                                  </p:stCondLst>
                                  <p:childTnLst>
                                    <p:animMotion origin="layout" path="M 0 0 C 0.00139 -0.01019 0.00278 -0.01945 0.00607 -0.02841 C 0.00746 -0.0386 0.00903 -0.04262 0.01337 -0.05003 C 0.01562 -0.06238 0.02361 -0.0701 0.03038 -0.07381 C 0.03281 -0.07504 0.03784 -0.07813 0.03784 -0.07813 C 0.04201 -0.08307 0.04514 -0.08493 0.05 -0.08678 C 0.06701 -0.08523 0.08021 -0.08153 0.09635 -0.07813 C 0.11944 -0.07906 0.14253 -0.07906 0.1658 -0.08029 C 0.1809 -0.08153 0.19548 -0.09759 0.2085 -0.11056 C 0.21423 -0.11643 0.21666 -0.12662 0.22291 -0.13032 C 0.22968 -0.14607 0.23819 -0.15843 0.24375 -0.17572 C 0.24479 -0.1785 0.24531 -0.18159 0.24635 -0.18437 C 0.24791 -0.18869 0.25121 -0.19734 0.25121 -0.19734 C 0.2526 -0.20661 0.25521 -0.21247 0.25729 -0.22143 C 0.25903 -0.22946 0.25989 -0.23718 0.26215 -0.24521 C 0.26371 -0.26683 0.26493 -0.28906 0.26093 -0.31037 C 0.2585 -0.34095 0.25139 -0.36967 0.24149 -0.39499 C 0.23628 -0.40766 0.23507 -0.41476 0.22795 -0.42094 C 0.2217 -0.43761 0.21076 -0.44997 0.20121 -0.45985 C 0.19896 -0.46201 0.19479 -0.46263 0.19271 -0.46417 C 0.17413 -0.47776 0.18958 -0.46942 0.17795 -0.47529 C 0.17274 -0.48147 0.16684 -0.48116 0.16093 -0.48394 C 0.08993 -0.48178 0.10903 -0.48641 0.0743 -0.47745 C 0.06875 -0.47405 0.06284 -0.47436 0.05729 -0.47066 C 0.04184 -0.46016 0.06146 -0.47189 0.04878 -0.46201 C 0.03316 -0.44966 0.05 -0.46757 0.03403 -0.44904 C 0.03298 -0.4478 0.03159 -0.4478 0.03038 -0.44688 C 0.02864 -0.44564 0.02691 -0.44441 0.02552 -0.44255 C 0.02413 -0.4407 0.02326 -0.43792 0.02187 -0.43607 C 0.01458 -0.4268 0.00677 -0.42094 0 -0.41013 C -0.00469 -0.40271 -0.00955 -0.39283 -0.01354 -0.38388 C -0.01528 -0.37986 -0.01597 -0.37368 -0.01841 -0.3709 C -0.02709 -0.36071 -0.03282 -0.34743 -0.04028 -0.33415 C -0.04844 -0.31964 -0.05851 -0.31037 -0.06858 -0.29956 C -0.07917 -0.28783 -0.07188 -0.29277 -0.07934 -0.28845 C -0.08403 -0.28011 -0.08959 -0.27887 -0.09514 -0.27331 C -0.10261 -0.26559 -0.11042 -0.26343 -0.11841 -0.25818 C -0.13125 -0.24953 -0.14375 -0.2449 -0.15729 -0.24089 C -0.16493 -0.23872 -0.17292 -0.23131 -0.18056 -0.22791 C -0.19375 -0.22205 -0.1783 -0.22575 -0.18907 -0.21927 C -0.19948 -0.21309 -0.19341 -0.22174 -0.20365 -0.21278 C -0.22674 -0.1924 -0.25226 -0.1748 -0.26841 -0.13681 C -0.27032 -0.12662 -0.27448 -0.11828 -0.27691 -0.1084 C -0.28143 -0.09048 -0.28212 -0.06917 -0.2842 -0.05003 C -0.28386 -0.03181 -0.28368 -0.0142 -0.28299 0.00433 C -0.28195 0.03428 -0.27344 0.06455 -0.26597 0.09111 C -0.26233 0.10408 -0.26077 0.11489 -0.25608 0.12786 C -0.25452 0.13218 -0.25278 0.13651 -0.25122 0.14083 C -0.25035 0.14299 -0.24879 0.14732 -0.24879 0.14732 C -0.24636 0.16091 -0.24202 0.17017 -0.23542 0.17758 C -0.23056 0.19086 -0.21285 0.21526 -0.20486 0.22329 C -0.19132 0.23719 -0.21407 0.20939 -0.19636 0.22947 C -0.18368 0.24429 -0.19288 0.23966 -0.17934 0.24306 C -0.08941 0.29648 0.07864 0.2727 0.13507 0.27332 C 0.14878 0.28104 0.16406 0.2832 0.17795 0.28845 C 0.19896 0.29648 0.21892 0.31038 0.24028 0.31656 C 0.246 0.31995 0.25121 0.3215 0.25729 0.32304 C 0.26406 0.32706 0.27083 0.32768 0.27795 0.32984 C 0.28958 0.33323 0.30139 0.33941 0.31337 0.3425 C 0.32587 0.34219 0.35364 0.34806 0.37187 0.33848 C 0.37986 0.33416 0.38611 0.32551 0.39392 0.32088 C 0.39705 0.31903 0.40364 0.31656 0.40364 0.31656 C 0.41076 0.3039 0.42031 0.29494 0.42916 0.28598 C 0.43889 0.27672 0.44774 0.26406 0.45729 0.25386 C 0.46146 0.24275 0.46718 0.23379 0.47187 0.22329 C 0.47847 0.20816 0.48298 0.19086 0.48906 0.17573 C 0.49201 0.15967 0.49028 0.16677 0.49392 0.15411 C 0.49774 0.12601 0.50052 0.0979 0.50364 0.06949 C 0.50312 0.04478 0.50486 0.01915 0.50121 -0.00463 C 0.49896 -0.01884 0.49271 -0.04539 0.48784 -0.05898 C 0.48593 -0.06392 0.48316 -0.06856 0.48159 -0.07381 C 0.47587 -0.0945 0.46927 -0.11334 0.46215 -0.13249 C 0.45538 -0.15102 0.44653 -0.17263 0.43403 -0.17788 C 0.42639 -0.18808 0.41927 -0.19672 0.40972 -0.1995 C 0.40451 -0.20568 0.4 -0.20846 0.39392 -0.21062 C 0.3743 -0.23162 0.3493 -0.2415 0.32673 -0.24737 C 0.30972 -0.25756 0.28854 -0.26158 0.27066 -0.26683 C 0.25521 -0.27146 0.2401 -0.27887 0.22413 -0.28196 C 0.20069 -0.28134 0.17725 -0.28103 0.15364 -0.2798 C 0.13281 -0.27856 0.11302 -0.26652 0.09271 -0.26034 C 0.08159 -0.25046 0.09548 -0.26158 0.07916 -0.25386 C 0.07031 -0.24953 0.0618 -0.2415 0.05364 -0.2344 C 0.04965 -0.231 0.04948 -0.23316 0.04514 -0.23008 C 0.03264 -0.22112 0.02534 -0.20784 0.01458 -0.19518 C 0.01111 -0.18591 0.00955 -0.18283 0.00729 -0.17356 C 0.00538 -0.16584 0.00503 -0.15905 0.00243 -0.15225 C 0.00121 -0.14329 -0.00052 -0.13835 -0.00243 -0.13032 C -0.00521 -0.11921 -0.00556 -0.10747 -0.00729 -0.09543 C -0.00643 -0.05991 -0.00764 -0.06176 -0.00486 -0.03953 C -0.00365 -0.02903 -0.00452 -0.01729 -0.00122 -0.00895 C 0.00156 -0.00123 0.00225 -0.00432 0 0 Z " pathEditMode="relative" ptsTypes="fffffffffffffffffffffffffffffffffffffffffffffffffffffffffffffffffffffffffffffffffffffffffff">
                                      <p:cBhvr>
                                        <p:cTn id="28" dur="20000" fill="hold"/>
                                        <p:tgtEl>
                                          <p:spTgt spid="53"/>
                                        </p:tgtEl>
                                        <p:attrNameLst>
                                          <p:attrName>ppt_x</p:attrName>
                                          <p:attrName>ppt_y</p:attrName>
                                        </p:attrNameLst>
                                      </p:cBhvr>
                                    </p:animMotion>
                                  </p:childTnLst>
                                </p:cTn>
                              </p:par>
                              <p:par>
                                <p:cTn id="29" presetID="0" presetClass="path" presetSubtype="0" repeatCount="indefinite" fill="hold" grpId="1" nodeType="withEffect">
                                  <p:stCondLst>
                                    <p:cond delay="2200"/>
                                  </p:stCondLst>
                                  <p:childTnLst>
                                    <p:animMotion origin="layout" path="M 0 0 C 0.02101 0.00278 0.0415 0.01235 0.06233 0.0176 C 0.07483 0.02501 0.08837 0.02686 0.10139 0.02841 C 0.11146 0.03304 0.12257 0.03428 0.13299 0.03706 C 0.13976 0.03891 0.15365 0.04138 0.15365 0.04138 C 0.16719 0.04725 0.18264 0.05003 0.19636 0.05219 C 0.20938 0.05991 0.22327 0.06392 0.23646 0.06732 C 0.24479 0.07195 0.25382 0.07412 0.26233 0.07597 C 0.2724 0.08184 0.26702 0.07967 0.27813 0.08245 C 0.28455 0.08616 0.29132 0.0877 0.29775 0.0911 C 0.3066 0.09604 0.29584 0.09048 0.30504 0.0979 C 0.30729 0.09975 0.3099 0.10098 0.31216 0.10222 C 0.31372 0.10284 0.31563 0.10315 0.31719 0.10438 C 0.32309 0.10871 0.32795 0.11581 0.3342 0.11951 C 0.34427 0.1331 0.35573 0.14113 0.36598 0.1541 C 0.37466 0.16522 0.38195 0.18097 0.39028 0.19333 C 0.39983 0.20753 0.4125 0.22205 0.41962 0.24089 C 0.42396 0.25324 0.42813 0.2659 0.43299 0.27795 C 0.43577 0.30481 0.44479 0.33045 0.45 0.35577 C 0.45226 0.36535 0.45625 0.38418 0.45625 0.38418 C 0.45816 0.40426 0.46007 0.42464 0.46216 0.44472 C 0.46198 0.47158 0.46181 0.49814 0.46094 0.52501 C 0.46077 0.53706 0.45729 0.54879 0.45504 0.55991 C 0.44966 0.5874 0.44254 0.61303 0.43664 0.64021 C 0.42535 0.69116 0.41441 0.73965 0.39514 0.7832 C 0.39202 0.7903 0.39011 0.79895 0.38646 0.80512 C 0.38473 0.80821 0.38247 0.80914 0.38056 0.81161 C 0.37327 0.8218 0.36719 0.83662 0.35973 0.8462 C 0.35139 0.8567 0.34167 0.86318 0.33299 0.87214 C 0.29983 0.90549 0.26493 0.92742 0.22813 0.94379 C 0.22257 0.94626 0.21771 0.94997 0.21233 0.95244 C 0.20261 0.95707 0.18299 0.96541 0.18299 0.96541 C 0.0408 0.96448 -0.09062 0.98332 -0.22673 0.95892 C -0.24253 0.95274 -0.2585 0.94842 -0.2743 0.94379 C -0.29236 0.93854 -0.31007 0.92927 -0.32795 0.92217 C -0.33489 0.91939 -0.34184 0.91568 -0.34878 0.91352 C -0.35503 0.91167 -0.36823 0.9092 -0.36823 0.9092 C -0.38246 0.9021 -0.3967 0.89808 -0.41111 0.8916 C -0.42812 0.88357 -0.44375 0.86658 -0.46093 0.85917 C -0.46909 0.84805 -0.47708 0.84373 -0.48646 0.83755 C -0.49496 0.83199 -0.50277 0.82304 -0.51111 0.81593 C -0.51788 0.80976 -0.52569 0.8079 -0.53281 0.80265 C -0.53767 0.79895 -0.54166 0.79277 -0.54618 0.78968 C -0.56076 0.7798 -0.54375 0.79617 -0.55833 0.7832 C -0.56336 0.77887 -0.56788 0.77331 -0.57309 0.77022 C -0.58021 0.75756 -0.59062 0.74984 -0.59861 0.7378 C -0.60034 0.73502 -0.60173 0.73162 -0.60347 0.72915 C -0.60625 0.72514 -0.61215 0.71834 -0.61215 0.71834 C -0.61458 0.70444 -0.62083 0.69302 -0.62552 0.68128 C -0.62986 0.67016 -0.63229 0.65781 -0.63646 0.64669 C -0.63836 0.63372 -0.63941 0.62044 -0.64132 0.60747 C -0.64062 0.53459 -0.64427 0.49783 -0.63646 0.44039 C -0.63541 0.41908 -0.63298 0.40241 -0.63038 0.38202 C -0.62725 0.3567 -0.62656 0.3323 -0.61823 0.31037 C -0.61684 0.3008 -0.61389 0.29308 -0.61093 0.28443 C -0.60937 0.28011 -0.6059 0.27146 -0.6059 0.27146 C -0.60416 0.26189 -0.60104 0.25694 -0.59739 0.24953 C -0.59027 0.23471 -0.58142 0.21896 -0.57187 0.20846 C -0.57031 0.20661 -0.5684 0.20599 -0.56701 0.20413 C -0.56423 0.20043 -0.56198 0.19549 -0.55955 0.19116 C -0.55798 0.18838 -0.54965 0.18283 -0.54739 0.18005 C -0.54618 0.17819 -0.54514 0.1751 -0.54375 0.17356 C -0.54271 0.17232 -0.54132 0.17232 -0.5401 0.1714 C -0.53836 0.17016 -0.53663 0.16893 -0.53524 0.16707 C -0.53385 0.16522 -0.53316 0.16213 -0.53177 0.16059 C -0.52899 0.1575 -0.52569 0.15688 -0.52326 0.1541 C -0.5033 0.13218 -0.48368 0.11179 -0.46215 0.09573 C -0.44982 0.08647 -0.43385 0.08369 -0.42066 0.08029 C -0.40521 0.07103 -0.38784 0.07288 -0.37205 0.07165 C -0.3625 0.06948 -0.35451 0.06485 -0.34514 0.063 C -0.33593 0.05775 -0.32517 0.05466 -0.3158 0.05219 C -0.30798 0.04756 -0.29948 0.04663 -0.29132 0.04354 C -0.27725 0.03798 -0.26319 0.02686 -0.24861 0.02625 C -0.2118 0.02501 -0.17465 0.0247 -0.13784 0.02409 C -0.11371 0.02007 -0.0908 0.01081 -0.06718 0.00463 C -0.06007 -0.00031 -0.05156 -0.00155 -0.04392 -0.00433 C 0.00816 -0.00217 0.0224 -0.00803 0 0 Z " pathEditMode="relative" ptsTypes="fffffffffffffffffffffffffffffffffffffffffffffffffffffffffffffffffffffffffffff">
                                      <p:cBhvr>
                                        <p:cTn id="30" dur="20000" fill="hold"/>
                                        <p:tgtEl>
                                          <p:spTgt spid="54"/>
                                        </p:tgtEl>
                                        <p:attrNameLst>
                                          <p:attrName>ppt_x</p:attrName>
                                          <p:attrName>ppt_y</p:attrName>
                                        </p:attrNameLst>
                                      </p:cBhvr>
                                    </p:animMotion>
                                  </p:childTnLst>
                                </p:cTn>
                              </p:par>
                              <p:par>
                                <p:cTn id="31" presetID="0" presetClass="path" presetSubtype="0" repeatCount="indefinite" fill="hold" grpId="1" nodeType="withEffect">
                                  <p:stCondLst>
                                    <p:cond delay="2200"/>
                                  </p:stCondLst>
                                  <p:childTnLst>
                                    <p:animMotion origin="layout" path="M 0 0 C -0.00087 -0.01606 -0.00087 -0.03366 -0.00608 -0.04756 C -0.00851 -0.06454 -0.01059 -0.06701 -0.01354 -0.08246 C -0.01927 -0.11334 -0.02639 -0.14206 -0.03664 -0.16924 C -0.03733 -0.17109 -0.03733 -0.17356 -0.03785 -0.17572 C -0.04184 -0.18993 -0.0474 -0.20568 -0.05486 -0.21464 C -0.06042 -0.22946 -0.05764 -0.22421 -0.06233 -0.23193 C -0.06598 -0.24459 -0.07118 -0.25664 -0.07691 -0.26683 C -0.07917 -0.27918 -0.07639 -0.26776 -0.08177 -0.2798 C -0.09063 -0.29987 -0.1007 -0.32335 -0.11476 -0.33168 C -0.12066 -0.34249 -0.12466 -0.35176 -0.12934 -0.36442 C -0.13212 -0.37183 -0.13733 -0.37461 -0.1415 -0.37955 C -0.15052 -0.39036 -0.14254 -0.38141 -0.15 -0.39252 C -0.15539 -0.40055 -0.1691 -0.41445 -0.1757 -0.41847 C -0.17986 -0.4265 -0.18611 -0.43051 -0.1915 -0.43607 C -0.19844 -0.44317 -0.20573 -0.45213 -0.21354 -0.45553 C -0.22518 -0.46603 -0.23959 -0.47684 -0.25243 -0.48147 C -0.26997 -0.49691 -0.28854 -0.50741 -0.30608 -0.52285 C -0.3099 -0.52625 -0.31441 -0.52625 -0.31841 -0.52934 C -0.33073 -0.53891 -0.3441 -0.55281 -0.35729 -0.55744 C -0.36841 -0.56701 -0.38073 -0.56948 -0.39271 -0.57257 C -0.40539 -0.57999 -0.41979 -0.58276 -0.43299 -0.58554 C -0.52084 -0.58493 -0.62327 -0.66368 -0.69636 -0.5769 C -0.69497 -0.56948 -0.69601 -0.56856 -0.69028 -0.56825 C -0.67084 -0.56701 -0.65122 -0.56671 -0.63177 -0.56609 C -0.61563 -0.56146 -0.60052 -0.55713 -0.5842 -0.55528 C -0.57379 -0.5491 -0.57952 -0.55157 -0.56719 -0.54879 C -0.50695 -0.55003 -0.45851 -0.55404 -0.40122 -0.55744 C -0.35625 -0.57751 -0.31927 -0.5735 -0.26962 -0.57474 C -0.24219 -0.58462 -0.21441 -0.59697 -0.18664 -0.60315 C -0.10868 -0.60191 -0.09098 -0.60778 -0.03785 -0.59419 C -0.02118 -0.58431 -0.00243 -0.58709 0.01458 -0.5769 C 0.02031 -0.5735 0.0276 -0.57412 0.03281 -0.56825 C 0.03524 -0.56547 0.04027 -0.5596 0.04027 -0.5596 C 0.04271 -0.54663 0.04218 -0.53397 0.03767 -0.52285 C 0.03507 -0.50926 0.03055 -0.50679 0.0243 -0.49876 C 0.01198 -0.48301 -0.0066 -0.479 -0.02084 -0.47066 C -0.03039 -0.4651 -0.03889 -0.45614 -0.04879 -0.45336 C -0.05643 -0.44657 -0.06372 -0.43978 -0.07205 -0.43607 C -0.079 -0.42773 -0.08768 -0.42495 -0.09514 -0.41847 C -0.10868 -0.40642 -0.12361 -0.39839 -0.13785 -0.3882 C -0.15643 -0.37492 -0.17483 -0.35948 -0.19393 -0.34929 C -0.20764 -0.34188 -0.21997 -0.33168 -0.2342 -0.32736 C -0.23629 -0.32582 -0.2382 -0.32396 -0.24028 -0.32304 C -0.24271 -0.3218 -0.24532 -0.32211 -0.24757 -0.32087 C -0.24896 -0.31995 -0.24983 -0.31779 -0.25122 -0.31655 C -0.26077 -0.3079 -0.27587 -0.30142 -0.28664 -0.29926 C -0.29549 -0.2974 -0.29636 -0.29802 -0.30365 -0.29493 C -0.31302 -0.29123 -0.32223 -0.28659 -0.33177 -0.28412 C -0.3415 -0.27826 -0.35104 -0.27733 -0.36111 -0.27331 C -0.37188 -0.26899 -0.38143 -0.26436 -0.39271 -0.26251 C -0.40243 -0.25664 -0.41216 -0.25571 -0.42205 -0.2517 C -0.42986 -0.24861 -0.4375 -0.24459 -0.44514 -0.24058 C -0.45226 -0.23687 -0.44532 -0.24027 -0.45243 -0.23409 C -0.45556 -0.23131 -0.4592 -0.23131 -0.46233 -0.22977 C -0.47761 -0.22236 -0.46198 -0.22946 -0.4757 -0.21896 C -0.49167 -0.20692 -0.51007 -0.20197 -0.52691 -0.19518 C -0.53629 -0.19147 -0.54393 -0.18468 -0.55365 -0.18221 C -0.57205 -0.16584 -0.59219 -0.15503 -0.61111 -0.14083 C -0.61545 -0.13774 -0.62032 -0.13619 -0.62448 -0.13218 C -0.62952 -0.12724 -0.63438 -0.12044 -0.63907 -0.11488 C -0.64011 -0.11365 -0.6415 -0.11365 -0.64271 -0.11272 C -0.64445 -0.11149 -0.64618 -0.11025 -0.64757 -0.1084 C -0.65556 -0.09821 -0.64705 -0.10438 -0.65486 -0.09975 C -0.65608 -0.09759 -0.65712 -0.09512 -0.65851 -0.09327 C -0.66094 -0.09018 -0.66598 -0.08462 -0.66598 -0.08462 C -0.66754 -0.07659 -0.66997 -0.0701 -0.67205 -0.06269 C -0.67518 -0.0349 -0.66684 -0.00926 -0.65122 -0.00216 C -0.64462 0.00556 -0.63716 0.0068 -0.62934 0.00865 C -0.58924 0.03243 -0.54479 0.01174 -0.50243 0.01081 C -0.33993 -0.06146 -0.16754 0.00062 0 0 Z " pathEditMode="relative" ptsTypes="fffffffffffffffffffffffffffffffffffffffffffffffffffffffffffffffffffffff">
                                      <p:cBhvr>
                                        <p:cTn id="32" dur="20000" fill="hold"/>
                                        <p:tgtEl>
                                          <p:spTgt spid="55"/>
                                        </p:tgtEl>
                                        <p:attrNameLst>
                                          <p:attrName>ppt_x</p:attrName>
                                          <p:attrName>ppt_y</p:attrName>
                                        </p:attrNameLst>
                                      </p:cBhvr>
                                    </p:animMotion>
                                  </p:childTnLst>
                                </p:cTn>
                              </p:par>
                              <p:par>
                                <p:cTn id="33" presetID="0" presetClass="path" presetSubtype="0" repeatCount="indefinite" fill="hold" grpId="1" nodeType="withEffect">
                                  <p:stCondLst>
                                    <p:cond delay="2200"/>
                                  </p:stCondLst>
                                  <p:childTnLst>
                                    <p:animMotion origin="layout" path="M 0 0 C 0.0092 0.00278 0.02187 0.00525 0.03055 0.01297 C 0.03541 0.0173 0.04027 0.02162 0.04513 0.02594 C 0.04947 0.02996 0.05138 0.03613 0.05607 0.03891 C 0.05816 0.04169 0.06302 0.04756 0.06458 0.05188 C 0.0677 0.06053 0.06631 0.06331 0.07309 0.06733 C 0.07725 0.07412 0.08142 0.07937 0.08663 0.08246 C 0.09149 0.09111 0.09583 0.09141 0.10243 0.09543 C 0.11458 0.10253 0.1276 0.10562 0.14027 0.1084 C 0.15 0.11427 0.13993 0.10871 0.16093 0.11272 C 0.16666 0.11365 0.17239 0.11767 0.17812 0.11921 C 0.18506 0.12322 0.19496 0.12261 0.20121 0.13002 C 0.2052 0.13465 0.21458 0.13867 0.21458 0.13867 C 0.21579 0.14021 0.21684 0.14175 0.21822 0.14299 C 0.21944 0.14392 0.22083 0.14392 0.22187 0.14515 C 0.2309 0.15503 0.23888 0.16893 0.24756 0.18005 C 0.25625 0.19086 0.24913 0.18129 0.25607 0.19518 C 0.25833 0.19982 0.26336 0.20815 0.26336 0.20815 C 0.26545 0.21896 0.27066 0.22545 0.27447 0.2341 C 0.27968 0.24583 0.28506 0.25726 0.29027 0.26899 C 0.29201 0.27301 0.29357 0.27764 0.29513 0.28196 C 0.29704 0.28691 0.30243 0.29494 0.30243 0.29494 C 0.30694 0.31933 0.31944 0.34095 0.33055 0.35578 C 0.35954 0.39438 0.39375 0.41847 0.42934 0.42742 C 0.44479 0.43669 0.46319 0.44132 0.47934 0.44472 C 0.49791 0.45306 0.51579 0.46232 0.53177 0.48147 C 0.53611 0.4929 0.53316 0.4861 0.54149 0.50093 C 0.54357 0.50463 0.54479 0.50988 0.54635 0.51421 C 0.55121 0.52718 0.55607 0.54015 0.56093 0.55312 C 0.56267 0.55775 0.56302 0.56362 0.56458 0.56825 C 0.56805 0.57844 0.57395 0.58833 0.57691 0.59883 C 0.58263 0.61921 0.59045 0.63805 0.59756 0.6572 C 0.60208 0.66893 0.6052 0.68159 0.61215 0.68993 C 0.61371 0.69796 0.61666 0.70259 0.61944 0.70908 C 0.62361 0.71958 0.62604 0.72823 0.63177 0.73533 C 0.63697 0.74923 0.64357 0.76251 0.65121 0.77239 C 0.65642 0.78598 0.65 0.77239 0.6585 0.78073 C 0.66006 0.78258 0.66076 0.78536 0.66215 0.78752 C 0.6684 0.79586 0.66753 0.79463 0.67309 0.79833 C 0.67777 0.80574 0.68541 0.81563 0.69149 0.81964 C 0.69566 0.82273 0.70069 0.82335 0.70486 0.82613 C 0.71111 0.83138 0.71649 0.83786 0.72309 0.84126 C 0.73663 0.8496 0.75121 0.84836 0.76458 0.85639 C 0.77361 0.85578 0.78246 0.85578 0.79149 0.85454 C 0.80329 0.853 0.81545 0.84188 0.82569 0.83261 C 0.83263 0.82675 0.84236 0.82551 0.84878 0.81748 C 0.86597 0.7971 0.88159 0.77671 0.89635 0.75046 C 0.90121 0.74182 0.90434 0.73008 0.9085 0.7202 C 0.91041 0.7097 0.91458 0.70198 0.91701 0.69209 C 0.92031 0.67943 0.92204 0.66708 0.92569 0.65503 C 0.92604 0.65133 0.92621 0.64731 0.92691 0.64423 C 0.92743 0.64145 0.92881 0.64021 0.92934 0.63743 C 0.93489 0.61087 0.92812 0.62878 0.93541 0.6118 C 0.93784 0.58925 0.94114 0.56733 0.9427 0.54447 C 0.94236 0.52069 0.94253 0.4966 0.94149 0.47282 C 0.94097 0.45954 0.93871 0.45584 0.93663 0.44472 C 0.93281 0.42465 0.9302 0.40272 0.92812 0.38172 C 0.92465 0.34805 0.92291 0.31285 0.91215 0.28413 C 0.90763 0.27208 0.9059 0.25788 0.9 0.24738 C 0.89913 0.24243 0.89895 0.23688 0.89756 0.23193 C 0.8927 0.21464 0.88489 0.19889 0.87812 0.18437 C 0.87378 0.17511 0.87152 0.16461 0.86458 0.16059 C 0.86024 0.14886 0.86458 0.15874 0.8585 0.14978 C 0.85763 0.14855 0.85677 0.1467 0.85607 0.14515 C 0.8552 0.14299 0.85468 0.14052 0.85364 0.13867 C 0.85243 0.13681 0.8375 0.11643 0.83541 0.11489 C 0.82378 0.10562 0.81163 0.09883 0.79878 0.09543 C 0.78142 0.08524 0.75069 0.09265 0.73784 0.09327 C 0.73038 0.09759 0.72222 0.10006 0.71458 0.10192 C 0.71336 0.10253 0.71215 0.10377 0.71093 0.10408 C 0.70607 0.10593 0.70121 0.10624 0.69635 0.1084 C 0.69114 0.11056 0.68697 0.11489 0.68177 0.11705 C 0.67621 0.12353 0.67031 0.12261 0.66458 0.12786 C 0.65746 0.13403 0.65173 0.13527 0.64392 0.13867 C 0.63663 0.14206 0.63072 0.14762 0.62309 0.14978 C 0.61076 0.1572 0.59913 0.16862 0.58784 0.18005 C 0.5835 0.18437 0.58003 0.19086 0.57569 0.19518 C 0.56614 0.20476 0.55677 0.21248 0.54756 0.22329 C 0.54097 0.23101 0.5342 0.23749 0.52691 0.24305 C 0.52517 0.24429 0.52361 0.24645 0.52187 0.24738 C 0.51875 0.24923 0.51215 0.2517 0.51215 0.2517 C 0.50156 0.26436 0.48663 0.26591 0.47447 0.26899 C 0.46927 0.27208 0.46388 0.27301 0.4585 0.27548 C 0.41441 0.27393 0.40451 0.27301 0.37066 0.26467 C 0.36597 0.26189 0.36093 0.25973 0.35607 0.25818 C 0.35052 0.25633 0.33906 0.25386 0.33906 0.25386 C 0.32239 0.24398 0.2901 0.25077 0.27569 0.2517 C 0.26597 0.25571 0.25711 0.26251 0.24756 0.26683 C 0.24513 0.26961 0.2427 0.2727 0.24027 0.27548 C 0.2368 0.2798 0.23159 0.27764 0.22812 0.28196 C 0.2217 0.28969 0.2125 0.29185 0.20486 0.29494 C 0.18906 0.30111 0.17343 0.30822 0.15729 0.31223 C 0.14826 0.31717 0.13871 0.31902 0.12934 0.32273 C 0.10781 0.32211 0.08611 0.32211 0.06458 0.32088 C 0.05243 0.32026 0.0401 0.31099 0.02812 0.30791 C 0.02135 0.30389 0.01579 0.3008 0.00972 0.29494 C 0.00659 0.29185 0.00329 0.28907 0 0.28629 C -0.00157 0.28474 -0.00487 0.28196 -0.00487 0.28196 C -0.00851 0.27239 -0.01285 0.26467 -0.01823 0.25818 C -0.02223 0.24768 -0.02605 0.23935 -0.03056 0.22977 C -0.03386 0.22236 -0.03525 0.21495 -0.03907 0.20815 C -0.04167 0.19456 -0.04445 0.18098 -0.04636 0.16708 C -0.04601 0.14731 -0.04844 0.10006 -0.04028 0.07814 C -0.03577 0.04633 -0.03091 0.02934 -0.02066 0.00216 C -0.01928 -0.00154 -0.0158 0.00031 -0.01337 0 C -0.00886 -0.00062 -0.00452 0 0 0 Z " pathEditMode="relative" ptsTypes="ffffffffffffffffffffffffffffffffffffffffffffffffffffffffffffffffffffffffffffffffffffffffffffffffffffffffff">
                                      <p:cBhvr>
                                        <p:cTn id="34" dur="20000" fill="hold"/>
                                        <p:tgtEl>
                                          <p:spTgt spid="83"/>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seq concurrent="1" nextAc="seek">
              <p:cTn id="35" restart="whenNotActive" fill="hold" evtFilter="cancelBubble" nodeType="interactiveSeq">
                <p:stCondLst>
                  <p:cond evt="onClick" delay="0">
                    <p:tgtEl>
                      <p:spTgt spid="63"/>
                    </p:tgtEl>
                  </p:cond>
                </p:stCondLst>
                <p:endSync evt="end" delay="0">
                  <p:rtn val="all"/>
                </p:endSync>
                <p:childTnLst>
                  <p:par>
                    <p:cTn id="36" fill="hold">
                      <p:stCondLst>
                        <p:cond delay="0"/>
                      </p:stCondLst>
                      <p:childTnLst>
                        <p:par>
                          <p:cTn id="37" fill="hold">
                            <p:stCondLst>
                              <p:cond delay="0"/>
                            </p:stCondLst>
                            <p:childTnLst>
                              <p:par>
                                <p:cTn id="38" presetID="10" presetClass="entr" presetSubtype="0" fill="hold" grpId="0" nodeType="withEffect">
                                  <p:stCondLst>
                                    <p:cond delay="0"/>
                                  </p:stCondLst>
                                  <p:childTnLst>
                                    <p:set>
                                      <p:cBhvr>
                                        <p:cTn id="39" dur="1" fill="hold">
                                          <p:stCondLst>
                                            <p:cond delay="0"/>
                                          </p:stCondLst>
                                        </p:cTn>
                                        <p:tgtEl>
                                          <p:spTgt spid="80"/>
                                        </p:tgtEl>
                                        <p:attrNameLst>
                                          <p:attrName>style.visibility</p:attrName>
                                        </p:attrNameLst>
                                      </p:cBhvr>
                                      <p:to>
                                        <p:strVal val="visible"/>
                                      </p:to>
                                    </p:set>
                                    <p:animEffect transition="in" filter="fade">
                                      <p:cBhvr>
                                        <p:cTn id="40" dur="500"/>
                                        <p:tgtEl>
                                          <p:spTgt spid="80"/>
                                        </p:tgtEl>
                                      </p:cBhvr>
                                    </p:animEffect>
                                  </p:childTnLst>
                                </p:cTn>
                              </p:par>
                              <p:par>
                                <p:cTn id="41" presetID="10" presetClass="entr" presetSubtype="0" fill="hold" nodeType="withEffect">
                                  <p:stCondLst>
                                    <p:cond delay="0"/>
                                  </p:stCondLst>
                                  <p:childTnLst>
                                    <p:set>
                                      <p:cBhvr>
                                        <p:cTn id="42" dur="1" fill="hold">
                                          <p:stCondLst>
                                            <p:cond delay="0"/>
                                          </p:stCondLst>
                                        </p:cTn>
                                        <p:tgtEl>
                                          <p:spTgt spid="52236"/>
                                        </p:tgtEl>
                                        <p:attrNameLst>
                                          <p:attrName>style.visibility</p:attrName>
                                        </p:attrNameLst>
                                      </p:cBhvr>
                                      <p:to>
                                        <p:strVal val="visible"/>
                                      </p:to>
                                    </p:set>
                                    <p:animEffect transition="in" filter="fade">
                                      <p:cBhvr>
                                        <p:cTn id="43" dur="500"/>
                                        <p:tgtEl>
                                          <p:spTgt spid="52236"/>
                                        </p:tgtEl>
                                      </p:cBhvr>
                                    </p:animEffect>
                                  </p:childTnLst>
                                </p:cTn>
                              </p:par>
                              <p:par>
                                <p:cTn id="44" presetID="10" presetClass="entr" presetSubtype="0" fill="hold" nodeType="withEffect">
                                  <p:stCondLst>
                                    <p:cond delay="0"/>
                                  </p:stCondLst>
                                  <p:childTnLst>
                                    <p:set>
                                      <p:cBhvr>
                                        <p:cTn id="45" dur="1" fill="hold">
                                          <p:stCondLst>
                                            <p:cond delay="0"/>
                                          </p:stCondLst>
                                        </p:cTn>
                                        <p:tgtEl>
                                          <p:spTgt spid="52235"/>
                                        </p:tgtEl>
                                        <p:attrNameLst>
                                          <p:attrName>style.visibility</p:attrName>
                                        </p:attrNameLst>
                                      </p:cBhvr>
                                      <p:to>
                                        <p:strVal val="visible"/>
                                      </p:to>
                                    </p:set>
                                    <p:animEffect transition="in" filter="fade">
                                      <p:cBhvr>
                                        <p:cTn id="46" dur="500"/>
                                        <p:tgtEl>
                                          <p:spTgt spid="52235"/>
                                        </p:tgtEl>
                                      </p:cBhvr>
                                    </p:animEffect>
                                  </p:childTnLst>
                                </p:cTn>
                              </p:par>
                            </p:childTnLst>
                          </p:cTn>
                        </p:par>
                      </p:childTnLst>
                    </p:cTn>
                  </p:par>
                </p:childTnLst>
              </p:cTn>
              <p:nextCondLst>
                <p:cond evt="onClick" delay="0">
                  <p:tgtEl>
                    <p:spTgt spid="63"/>
                  </p:tgtEl>
                </p:cond>
              </p:nextCondLst>
            </p:seq>
            <p:seq concurrent="1" nextAc="seek">
              <p:cTn id="47" restart="whenNotActive" fill="hold" evtFilter="cancelBubble" nodeType="interactiveSeq">
                <p:stCondLst>
                  <p:cond evt="onClick" delay="0">
                    <p:tgtEl>
                      <p:spTgt spid="80"/>
                    </p:tgtEl>
                  </p:cond>
                </p:stCondLst>
                <p:endSync evt="end" delay="0">
                  <p:rtn val="all"/>
                </p:endSync>
                <p:childTnLst>
                  <p:par>
                    <p:cTn id="48" fill="hold">
                      <p:stCondLst>
                        <p:cond delay="0"/>
                      </p:stCondLst>
                      <p:childTnLst>
                        <p:par>
                          <p:cTn id="49" fill="hold">
                            <p:stCondLst>
                              <p:cond delay="0"/>
                            </p:stCondLst>
                            <p:childTnLst>
                              <p:par>
                                <p:cTn id="50" presetID="10" presetClass="exit" presetSubtype="0" fill="hold" grpId="1" nodeType="withEffect">
                                  <p:stCondLst>
                                    <p:cond delay="0"/>
                                  </p:stCondLst>
                                  <p:childTnLst>
                                    <p:animEffect transition="out" filter="fade">
                                      <p:cBhvr>
                                        <p:cTn id="51" dur="500"/>
                                        <p:tgtEl>
                                          <p:spTgt spid="80"/>
                                        </p:tgtEl>
                                      </p:cBhvr>
                                    </p:animEffect>
                                    <p:set>
                                      <p:cBhvr>
                                        <p:cTn id="52" dur="1" fill="hold">
                                          <p:stCondLst>
                                            <p:cond delay="499"/>
                                          </p:stCondLst>
                                        </p:cTn>
                                        <p:tgtEl>
                                          <p:spTgt spid="80"/>
                                        </p:tgtEl>
                                        <p:attrNameLst>
                                          <p:attrName>style.visibility</p:attrName>
                                        </p:attrNameLst>
                                      </p:cBhvr>
                                      <p:to>
                                        <p:strVal val="hidden"/>
                                      </p:to>
                                    </p:set>
                                  </p:childTnLst>
                                </p:cTn>
                              </p:par>
                              <p:par>
                                <p:cTn id="53" presetID="10" presetClass="exit" presetSubtype="0" fill="hold" nodeType="withEffect">
                                  <p:stCondLst>
                                    <p:cond delay="0"/>
                                  </p:stCondLst>
                                  <p:childTnLst>
                                    <p:animEffect transition="out" filter="fade">
                                      <p:cBhvr>
                                        <p:cTn id="54" dur="500"/>
                                        <p:tgtEl>
                                          <p:spTgt spid="52236"/>
                                        </p:tgtEl>
                                      </p:cBhvr>
                                    </p:animEffect>
                                    <p:set>
                                      <p:cBhvr>
                                        <p:cTn id="55" dur="1" fill="hold">
                                          <p:stCondLst>
                                            <p:cond delay="499"/>
                                          </p:stCondLst>
                                        </p:cTn>
                                        <p:tgtEl>
                                          <p:spTgt spid="52236"/>
                                        </p:tgtEl>
                                        <p:attrNameLst>
                                          <p:attrName>style.visibility</p:attrName>
                                        </p:attrNameLst>
                                      </p:cBhvr>
                                      <p:to>
                                        <p:strVal val="hidden"/>
                                      </p:to>
                                    </p:set>
                                  </p:childTnLst>
                                </p:cTn>
                              </p:par>
                              <p:par>
                                <p:cTn id="56" presetID="10" presetClass="exit" presetSubtype="0" fill="hold" nodeType="withEffect">
                                  <p:stCondLst>
                                    <p:cond delay="0"/>
                                  </p:stCondLst>
                                  <p:childTnLst>
                                    <p:animEffect transition="out" filter="fade">
                                      <p:cBhvr>
                                        <p:cTn id="57" dur="500"/>
                                        <p:tgtEl>
                                          <p:spTgt spid="52235"/>
                                        </p:tgtEl>
                                      </p:cBhvr>
                                    </p:animEffect>
                                    <p:set>
                                      <p:cBhvr>
                                        <p:cTn id="58" dur="1" fill="hold">
                                          <p:stCondLst>
                                            <p:cond delay="499"/>
                                          </p:stCondLst>
                                        </p:cTn>
                                        <p:tgtEl>
                                          <p:spTgt spid="52235"/>
                                        </p:tgtEl>
                                        <p:attrNameLst>
                                          <p:attrName>style.visibility</p:attrName>
                                        </p:attrNameLst>
                                      </p:cBhvr>
                                      <p:to>
                                        <p:strVal val="hidden"/>
                                      </p:to>
                                    </p:set>
                                  </p:childTnLst>
                                </p:cTn>
                              </p:par>
                            </p:childTnLst>
                          </p:cTn>
                        </p:par>
                      </p:childTnLst>
                    </p:cTn>
                  </p:par>
                </p:childTnLst>
              </p:cTn>
              <p:nextCondLst>
                <p:cond evt="onClick" delay="0">
                  <p:tgtEl>
                    <p:spTgt spid="80"/>
                  </p:tgtEl>
                </p:cond>
              </p:nextCondLst>
            </p:seq>
            <p:seq concurrent="1" nextAc="seek">
              <p:cTn id="59" restart="whenNotActive" fill="hold" evtFilter="cancelBubble" nodeType="interactiveSeq">
                <p:stCondLst>
                  <p:cond evt="onClick" delay="0">
                    <p:tgtEl>
                      <p:spTgt spid="60"/>
                    </p:tgtEl>
                  </p:cond>
                </p:stCondLst>
                <p:endSync evt="end" delay="0">
                  <p:rtn val="all"/>
                </p:endSync>
                <p:childTnLst>
                  <p:par>
                    <p:cTn id="60" fill="hold">
                      <p:stCondLst>
                        <p:cond delay="0"/>
                      </p:stCondLst>
                      <p:childTnLst>
                        <p:par>
                          <p:cTn id="61" fill="hold">
                            <p:stCondLst>
                              <p:cond delay="0"/>
                            </p:stCondLst>
                            <p:childTnLst>
                              <p:par>
                                <p:cTn id="62" presetID="2" presetClass="mediacall" presetSubtype="0" fill="hold" nodeType="withEffect">
                                  <p:stCondLst>
                                    <p:cond delay="0"/>
                                  </p:stCondLst>
                                  <p:childTnLst>
                                    <p:cmd type="call" cmd="togglePause">
                                      <p:cBhvr>
                                        <p:cTn id="63" dur="1" fill="hold"/>
                                        <p:tgtEl>
                                          <p:spTgt spid="2"/>
                                        </p:tgtEl>
                                      </p:cBhvr>
                                    </p:cmd>
                                  </p:childTnLst>
                                </p:cTn>
                              </p:par>
                            </p:childTnLst>
                          </p:cTn>
                        </p:par>
                      </p:childTnLst>
                    </p:cTn>
                  </p:par>
                </p:childTnLst>
              </p:cTn>
              <p:nextCondLst>
                <p:cond evt="onClick" delay="0">
                  <p:tgtEl>
                    <p:spTgt spid="60"/>
                  </p:tgtEl>
                </p:cond>
              </p:nextCondLst>
            </p:seq>
            <p:seq concurrent="1" nextAc="seek">
              <p:cTn id="64" restart="whenNotActive" fill="hold" evtFilter="cancelBubble" nodeType="interactiveSeq">
                <p:stCondLst>
                  <p:cond evt="onClick" delay="0">
                    <p:tgtEl>
                      <p:spTgt spid="61"/>
                    </p:tgtEl>
                  </p:cond>
                </p:stCondLst>
                <p:endSync evt="end" delay="0">
                  <p:rtn val="all"/>
                </p:endSync>
                <p:childTnLst>
                  <p:par>
                    <p:cTn id="65" fill="hold">
                      <p:stCondLst>
                        <p:cond delay="0"/>
                      </p:stCondLst>
                      <p:childTnLst>
                        <p:par>
                          <p:cTn id="66" fill="hold">
                            <p:stCondLst>
                              <p:cond delay="0"/>
                            </p:stCondLst>
                            <p:childTnLst>
                              <p:par>
                                <p:cTn id="67" presetID="3" presetClass="mediacall" presetSubtype="0" fill="hold" nodeType="withEffect">
                                  <p:stCondLst>
                                    <p:cond delay="0"/>
                                  </p:stCondLst>
                                  <p:childTnLst>
                                    <p:cmd type="call" cmd="stop">
                                      <p:cBhvr>
                                        <p:cTn id="68" dur="1" fill="hold"/>
                                        <p:tgtEl>
                                          <p:spTgt spid="2"/>
                                        </p:tgtEl>
                                      </p:cBhvr>
                                    </p:cmd>
                                  </p:childTnLst>
                                </p:cTn>
                              </p:par>
                            </p:childTnLst>
                          </p:cTn>
                        </p:par>
                      </p:childTnLst>
                    </p:cTn>
                  </p:par>
                </p:childTnLst>
              </p:cTn>
              <p:nextCondLst>
                <p:cond evt="onClick" delay="0">
                  <p:tgtEl>
                    <p:spTgt spid="61"/>
                  </p:tgtEl>
                </p:cond>
              </p:nextCondLst>
            </p:seq>
            <p:audio>
              <p:cMediaNode vol="80000">
                <p:cTn id="69" fill="hold" display="0">
                  <p:stCondLst>
                    <p:cond delay="indefinite"/>
                  </p:stCondLst>
                  <p:endCondLst>
                    <p:cond evt="onStopAudio" delay="0">
                      <p:tgtEl>
                        <p:sldTgt/>
                      </p:tgtEl>
                    </p:cond>
                  </p:endCondLst>
                </p:cTn>
                <p:tgtEl>
                  <p:spTgt spid="2"/>
                </p:tgtEl>
              </p:cMediaNode>
            </p:audio>
          </p:childTnLst>
        </p:cTn>
      </p:par>
    </p:tnLst>
    <p:bldLst>
      <p:bldP spid="53" grpId="0" animBg="1"/>
      <p:bldP spid="53" grpId="1" animBg="1"/>
      <p:bldP spid="53" grpId="2" animBg="1"/>
      <p:bldP spid="54" grpId="0" animBg="1"/>
      <p:bldP spid="54" grpId="1" animBg="1"/>
      <p:bldP spid="54" grpId="2" animBg="1"/>
      <p:bldP spid="55" grpId="0" animBg="1"/>
      <p:bldP spid="55" grpId="1" animBg="1"/>
      <p:bldP spid="55" grpId="2" animBg="1"/>
      <p:bldP spid="83" grpId="0" animBg="1"/>
      <p:bldP spid="83" grpId="1" animBg="1"/>
      <p:bldP spid="83" grpId="2" animBg="1"/>
      <p:bldP spid="80" grpId="0"/>
      <p:bldP spid="80" grpId="1"/>
    </p:bldLst>
  </p:timing>
</p:sld>
</file>

<file path=ppt/slides/slide64.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1" y="508898"/>
            <a:ext cx="9144001" cy="4643856"/>
          </a:xfrm>
          <a:prstGeom prst="rect">
            <a:avLst/>
          </a:prstGeom>
          <a:solidFill>
            <a:srgbClr val="D8E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9394" name="Picture 2" descr="http://farm4.staticflickr.com/3161/3049437368_d3ed01ba5c_b.jpg"/>
          <p:cNvPicPr>
            <a:picLocks noChangeAspect="1" noChangeArrowheads="1"/>
          </p:cNvPicPr>
          <p:nvPr/>
        </p:nvPicPr>
        <p:blipFill rotWithShape="1">
          <a:blip r:embed="rId3" cstate="screen">
            <a:extLst>
              <a:ext uri="{BEBA8EAE-BF5A-486C-A8C5-ECC9F3942E4B}">
                <a14:imgProps xmlns:a14="http://schemas.microsoft.com/office/drawing/2010/main">
                  <a14:imgLayer r:embed="rId4">
                    <a14:imgEffect>
                      <a14:artisticBlur/>
                    </a14:imgEffect>
                  </a14:imgLayer>
                </a14:imgProps>
              </a:ext>
              <a:ext uri="{28A0092B-C50C-407E-A947-70E740481C1C}">
                <a14:useLocalDpi xmlns:a14="http://schemas.microsoft.com/office/drawing/2010/main"/>
              </a:ext>
            </a:extLst>
          </a:blip>
          <a:srcRect/>
          <a:stretch/>
        </p:blipFill>
        <p:spPr bwMode="auto">
          <a:xfrm>
            <a:off x="530943" y="508898"/>
            <a:ext cx="8613059" cy="4643856"/>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1" y="387356"/>
            <a:ext cx="530942" cy="4756144"/>
          </a:xfrm>
          <a:prstGeom prst="rect">
            <a:avLst/>
          </a:prstGeom>
          <a:solidFill>
            <a:srgbClr val="6282C2"/>
          </a:solidFill>
          <a:ln w="9525">
            <a:noFill/>
          </a:ln>
          <a:effectLst>
            <a:outerShdw blurRad="101600" dist="38100" sx="99000" sy="990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Oval 5">
            <a:hlinkClick r:id="rId5" action="ppaction://hlinksldjump"/>
          </p:cNvPr>
          <p:cNvSpPr/>
          <p:nvPr/>
        </p:nvSpPr>
        <p:spPr>
          <a:xfrm>
            <a:off x="76689" y="579646"/>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8" name="TextBox 7">
            <a:hlinkClick r:id="rId5" action="ppaction://hlinksldjump"/>
          </p:cNvPr>
          <p:cNvSpPr txBox="1">
            <a:spLocks noChangeAspect="1"/>
          </p:cNvSpPr>
          <p:nvPr/>
        </p:nvSpPr>
        <p:spPr>
          <a:xfrm>
            <a:off x="144153" y="581766"/>
            <a:ext cx="230832" cy="257697"/>
          </a:xfrm>
          <a:prstGeom prst="rect">
            <a:avLst/>
          </a:prstGeom>
          <a:noFill/>
        </p:spPr>
        <p:txBody>
          <a:bodyPr wrap="none" lIns="0" tIns="0" rIns="0" bIns="0" rtlCol="0" anchor="ctr" anchorCtr="1">
            <a:noAutofit/>
          </a:bodyPr>
          <a:lstStyle/>
          <a:p>
            <a:r>
              <a:rPr lang="en-US" sz="2000" b="1" dirty="0" smtClean="0">
                <a:latin typeface="Segoe UI" panose="020B0502040204020203" pitchFamily="34" charset="0"/>
                <a:cs typeface="Segoe UI" panose="020B0502040204020203" pitchFamily="34" charset="0"/>
                <a:sym typeface="Webdings"/>
              </a:rPr>
              <a:t></a:t>
            </a:r>
            <a:endParaRPr lang="en-US" sz="2000" b="1" dirty="0">
              <a:latin typeface="Segoe UI" panose="020B0502040204020203" pitchFamily="34" charset="0"/>
              <a:cs typeface="Segoe UI" panose="020B0502040204020203" pitchFamily="34" charset="0"/>
            </a:endParaRPr>
          </a:p>
        </p:txBody>
      </p:sp>
      <p:sp>
        <p:nvSpPr>
          <p:cNvPr id="15" name="Oval 14"/>
          <p:cNvSpPr/>
          <p:nvPr/>
        </p:nvSpPr>
        <p:spPr>
          <a:xfrm>
            <a:off x="76689" y="1030419"/>
            <a:ext cx="365760" cy="365760"/>
          </a:xfrm>
          <a:prstGeom prst="ellipse">
            <a:avLst/>
          </a:prstGeom>
          <a:solidFill>
            <a:schemeClr val="bg1">
              <a:lumMod val="9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pic>
        <p:nvPicPr>
          <p:cNvPr id="16" name="Picture 8"/>
          <p:cNvPicPr>
            <a:picLocks noChangeAspect="1" noChangeArrowheads="1"/>
          </p:cNvPicPr>
          <p:nvPr/>
        </p:nvPicPr>
        <p:blipFill>
          <a:blip r:embed="rId6" cstate="screen">
            <a:extLst>
              <a:ext uri="{28A0092B-C50C-407E-A947-70E740481C1C}">
                <a14:useLocalDpi xmlns:a14="http://schemas.microsoft.com/office/drawing/2010/main"/>
              </a:ext>
            </a:extLst>
          </a:blip>
          <a:stretch>
            <a:fillRect/>
          </a:stretch>
        </p:blipFill>
        <p:spPr bwMode="auto">
          <a:xfrm>
            <a:off x="186083" y="1122592"/>
            <a:ext cx="146972" cy="181414"/>
          </a:xfrm>
          <a:prstGeom prst="rect">
            <a:avLst/>
          </a:prstGeom>
          <a:noFill/>
          <a:extLst>
            <a:ext uri="{909E8E84-426E-40DD-AFC4-6F175D3DCCD1}">
              <a14:hiddenFill xmlns:a14="http://schemas.microsoft.com/office/drawing/2010/main">
                <a:solidFill>
                  <a:srgbClr val="FFFFFF"/>
                </a:solidFill>
              </a14:hiddenFill>
            </a:ext>
          </a:extLst>
        </p:spPr>
      </p:pic>
      <p:sp>
        <p:nvSpPr>
          <p:cNvPr id="20" name="Rounded Rectangle 19">
            <a:hlinkClick r:id="" action="ppaction://macro?name=Slide66.Pandora"/>
          </p:cNvPr>
          <p:cNvSpPr/>
          <p:nvPr/>
        </p:nvSpPr>
        <p:spPr>
          <a:xfrm>
            <a:off x="3635926" y="2631012"/>
            <a:ext cx="2403091" cy="390373"/>
          </a:xfrm>
          <a:prstGeom prst="roundRect">
            <a:avLst>
              <a:gd name="adj" fmla="val 50000"/>
            </a:avLst>
          </a:prstGeom>
          <a:solidFill>
            <a:schemeClr val="bg1">
              <a:lumMod val="85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b="1" dirty="0" smtClean="0">
                <a:solidFill>
                  <a:schemeClr val="bg1">
                    <a:lumMod val="50000"/>
                  </a:schemeClr>
                </a:solidFill>
                <a:latin typeface="Segoe UI" panose="020B0502040204020203" pitchFamily="34" charset="0"/>
                <a:cs typeface="Segoe UI" panose="020B0502040204020203" pitchFamily="34" charset="0"/>
              </a:rPr>
              <a:t>Connect to Pandora</a:t>
            </a:r>
            <a:endParaRPr lang="en-US" sz="1100" b="1" dirty="0">
              <a:solidFill>
                <a:schemeClr val="bg1">
                  <a:lumMod val="50000"/>
                </a:schemeClr>
              </a:solidFill>
              <a:latin typeface="Segoe UI" panose="020B0502040204020203" pitchFamily="34" charset="0"/>
              <a:cs typeface="Segoe UI" panose="020B0502040204020203" pitchFamily="34" charset="0"/>
            </a:endParaRPr>
          </a:p>
        </p:txBody>
      </p:sp>
      <p:sp>
        <p:nvSpPr>
          <p:cNvPr id="21" name="Oval 20">
            <a:hlinkClick r:id="rId7" action="ppaction://hlinksldjump"/>
          </p:cNvPr>
          <p:cNvSpPr/>
          <p:nvPr/>
        </p:nvSpPr>
        <p:spPr>
          <a:xfrm>
            <a:off x="76689" y="1481192"/>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pic>
        <p:nvPicPr>
          <p:cNvPr id="22" name="Picture 10">
            <a:hlinkClick r:id="rId7" action="ppaction://hlinksldjump"/>
          </p:cNvPr>
          <p:cNvPicPr>
            <a:picLocks noChangeAspect="1" noChangeArrowheads="1"/>
          </p:cNvPicPr>
          <p:nvPr/>
        </p:nvPicPr>
        <p:blipFill>
          <a:blip r:embed="rId8" cstate="screen">
            <a:extLst>
              <a:ext uri="{28A0092B-C50C-407E-A947-70E740481C1C}">
                <a14:useLocalDpi xmlns:a14="http://schemas.microsoft.com/office/drawing/2010/main"/>
              </a:ext>
            </a:extLst>
          </a:blip>
          <a:stretch>
            <a:fillRect/>
          </a:stretch>
        </p:blipFill>
        <p:spPr bwMode="auto">
          <a:xfrm>
            <a:off x="160512" y="1567677"/>
            <a:ext cx="192789" cy="192789"/>
          </a:xfrm>
          <a:prstGeom prst="rect">
            <a:avLst/>
          </a:prstGeom>
          <a:noFill/>
          <a:extLst>
            <a:ext uri="{909E8E84-426E-40DD-AFC4-6F175D3DCCD1}">
              <a14:hiddenFill xmlns:a14="http://schemas.microsoft.com/office/drawing/2010/main">
                <a:solidFill>
                  <a:srgbClr val="FFFFFF"/>
                </a:solidFill>
              </a14:hiddenFill>
            </a:ext>
          </a:extLst>
        </p:spPr>
      </p:pic>
      <p:sp>
        <p:nvSpPr>
          <p:cNvPr id="18" name="Rectangle 17"/>
          <p:cNvSpPr/>
          <p:nvPr/>
        </p:nvSpPr>
        <p:spPr>
          <a:xfrm>
            <a:off x="-1" y="262010"/>
            <a:ext cx="8887489"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23" name="Rectangle 22">
            <a:hlinkClick r:id="" action="ppaction://macro?name=Slide12.Muze6"/>
          </p:cNvPr>
          <p:cNvSpPr/>
          <p:nvPr/>
        </p:nvSpPr>
        <p:spPr>
          <a:xfrm>
            <a:off x="8630978" y="262010"/>
            <a:ext cx="256511" cy="246888"/>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24" name="TextBox 23"/>
          <p:cNvSpPr txBox="1"/>
          <p:nvPr/>
        </p:nvSpPr>
        <p:spPr>
          <a:xfrm>
            <a:off x="0" y="256558"/>
            <a:ext cx="4571999" cy="261594"/>
          </a:xfrm>
          <a:prstGeom prst="rect">
            <a:avLst/>
          </a:prstGeom>
          <a:noFill/>
        </p:spPr>
        <p:txBody>
          <a:bodyPr wrap="square" lIns="91425" tIns="45712" rIns="91425" bIns="45712" rtlCol="0">
            <a:spAutoFit/>
          </a:bodyPr>
          <a:lstStyle/>
          <a:p>
            <a:r>
              <a:rPr lang="en-US" sz="1100" i="1" dirty="0" smtClean="0">
                <a:solidFill>
                  <a:schemeClr val="bg1"/>
                </a:solidFill>
                <a:latin typeface="Segoe UI" pitchFamily="34" charset="0"/>
                <a:cs typeface="Segoe UI" pitchFamily="34" charset="0"/>
              </a:rPr>
              <a:t>MUZE</a:t>
            </a:r>
            <a:endParaRPr lang="en-US" sz="1100" i="1" dirty="0">
              <a:solidFill>
                <a:schemeClr val="bg1"/>
              </a:solidFill>
              <a:latin typeface="Segoe UI" pitchFamily="34" charset="0"/>
              <a:cs typeface="Segoe UI" pitchFamily="34" charset="0"/>
            </a:endParaRPr>
          </a:p>
        </p:txBody>
      </p:sp>
      <p:sp>
        <p:nvSpPr>
          <p:cNvPr id="17" name="Rectangle 16">
            <a:hlinkClick r:id="" action="ppaction://macro?name=Slide12.MuzeClose"/>
          </p:cNvPr>
          <p:cNvSpPr/>
          <p:nvPr/>
        </p:nvSpPr>
        <p:spPr>
          <a:xfrm>
            <a:off x="8887489" y="262010"/>
            <a:ext cx="256511"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19" name="Rectangle 18"/>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25">
            <a:hlinkClick r:id="rId9"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26">
            <a:hlinkClick r:id="rId10"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27">
            <a:hlinkClick r:id="rId11"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ectangle 28">
            <a:hlinkClick r:id="rId12"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Rounded Rectangle 29">
            <a:hlinkClick r:id="rId10"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31" name="Rectangle 30">
            <a:hlinkClick r:id="rId12" action="ppaction://hlinksldjump"/>
          </p:cNvPr>
          <p:cNvSpPr/>
          <p:nvPr/>
        </p:nvSpPr>
        <p:spPr>
          <a:xfrm>
            <a:off x="1193936"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33" name="Picture 32">
            <a:hlinkClick r:id="rId12" action="ppaction://hlinksldjump"/>
          </p:cNvPr>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34" name="Picture 2">
            <a:hlinkClick r:id="rId9" action="ppaction://hlinksldjump"/>
          </p:cNvPr>
          <p:cNvPicPr>
            <a:picLocks noChangeAspect="1" noChangeArrowheads="1"/>
          </p:cNvPicPr>
          <p:nvPr/>
        </p:nvPicPr>
        <p:blipFill>
          <a:blip r:embed="rId14"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35" name="Picture 34">
            <a:hlinkClick r:id="rId11" action="ppaction://hlinksldjump"/>
          </p:cNvPr>
          <p:cNvPicPr>
            <a:picLocks noChangeAspect="1"/>
          </p:cNvPicPr>
          <p:nvPr/>
        </p:nvPicPr>
        <p:blipFill>
          <a:blip r:embed="rId15"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36" name="Picture 35">
            <a:hlinkClick r:id="rId12" action="ppaction://hlinksldjump"/>
          </p:cNvPr>
          <p:cNvPicPr>
            <a:picLocks noChangeAspect="1"/>
          </p:cNvPicPr>
          <p:nvPr/>
        </p:nvPicPr>
        <p:blipFill>
          <a:blip r:embed="rId16"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Tree>
    <p:extLst>
      <p:ext uri="{BB962C8B-B14F-4D97-AF65-F5344CB8AC3E}">
        <p14:creationId xmlns:p14="http://schemas.microsoft.com/office/powerpoint/2010/main" val="11835862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bg>
      <p:bgPr>
        <a:blipFill dpi="0" rotWithShape="1">
          <a:blip r:embed="rId4"/>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442450" y="508898"/>
            <a:ext cx="8707688" cy="4643856"/>
          </a:xfrm>
          <a:prstGeom prst="rect">
            <a:avLst/>
          </a:prstGeom>
          <a:solidFill>
            <a:srgbClr val="D8E0F0">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 y="387356"/>
            <a:ext cx="530942" cy="4756144"/>
          </a:xfrm>
          <a:prstGeom prst="rect">
            <a:avLst/>
          </a:prstGeom>
          <a:solidFill>
            <a:srgbClr val="6282C2"/>
          </a:solidFill>
          <a:ln w="9525">
            <a:noFill/>
          </a:ln>
          <a:effectLst>
            <a:outerShdw blurRad="101600" dist="38100" sx="99000" sy="990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Oval 14"/>
          <p:cNvSpPr/>
          <p:nvPr/>
        </p:nvSpPr>
        <p:spPr>
          <a:xfrm>
            <a:off x="76689" y="1030419"/>
            <a:ext cx="365760" cy="365760"/>
          </a:xfrm>
          <a:prstGeom prst="ellipse">
            <a:avLst/>
          </a:prstGeom>
          <a:solidFill>
            <a:schemeClr val="bg1">
              <a:lumMod val="9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pic>
        <p:nvPicPr>
          <p:cNvPr id="16" name="Picture 8"/>
          <p:cNvPicPr>
            <a:picLocks noChangeAspect="1" noChangeArrowheads="1"/>
          </p:cNvPicPr>
          <p:nvPr/>
        </p:nvPicPr>
        <p:blipFill>
          <a:blip r:embed="rId5" cstate="screen">
            <a:extLst>
              <a:ext uri="{28A0092B-C50C-407E-A947-70E740481C1C}">
                <a14:useLocalDpi xmlns:a14="http://schemas.microsoft.com/office/drawing/2010/main"/>
              </a:ext>
            </a:extLst>
          </a:blip>
          <a:stretch>
            <a:fillRect/>
          </a:stretch>
        </p:blipFill>
        <p:spPr bwMode="auto">
          <a:xfrm>
            <a:off x="186083" y="1122592"/>
            <a:ext cx="146972" cy="181414"/>
          </a:xfrm>
          <a:prstGeom prst="rect">
            <a:avLst/>
          </a:prstGeom>
          <a:noFill/>
          <a:extLst>
            <a:ext uri="{909E8E84-426E-40DD-AFC4-6F175D3DCCD1}">
              <a14:hiddenFill xmlns:a14="http://schemas.microsoft.com/office/drawing/2010/main">
                <a:solidFill>
                  <a:srgbClr val="FFFFFF"/>
                </a:solidFill>
              </a14:hiddenFill>
            </a:ext>
          </a:extLst>
        </p:spPr>
      </p:pic>
      <p:sp>
        <p:nvSpPr>
          <p:cNvPr id="25" name="Rectangle 24"/>
          <p:cNvSpPr/>
          <p:nvPr/>
        </p:nvSpPr>
        <p:spPr>
          <a:xfrm>
            <a:off x="1184736" y="508898"/>
            <a:ext cx="7305472" cy="4634602"/>
          </a:xfrm>
          <a:prstGeom prst="rect">
            <a:avLst/>
          </a:prstGeom>
          <a:solidFill>
            <a:schemeClr val="bg1"/>
          </a:solidFill>
          <a:ln>
            <a:noFill/>
          </a:ln>
          <a:effectLst>
            <a:outerShdw blurRad="2032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Oval 26">
            <a:hlinkClick r:id="rId6" action="ppaction://hlinksldjump"/>
          </p:cNvPr>
          <p:cNvSpPr/>
          <p:nvPr/>
        </p:nvSpPr>
        <p:spPr>
          <a:xfrm>
            <a:off x="76689" y="579646"/>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28" name="TextBox 27">
            <a:hlinkClick r:id="rId6" action="ppaction://hlinksldjump"/>
          </p:cNvPr>
          <p:cNvSpPr txBox="1">
            <a:spLocks noChangeAspect="1"/>
          </p:cNvSpPr>
          <p:nvPr/>
        </p:nvSpPr>
        <p:spPr>
          <a:xfrm>
            <a:off x="144153" y="581766"/>
            <a:ext cx="230832" cy="257697"/>
          </a:xfrm>
          <a:prstGeom prst="rect">
            <a:avLst/>
          </a:prstGeom>
          <a:noFill/>
        </p:spPr>
        <p:txBody>
          <a:bodyPr wrap="none" lIns="0" tIns="0" rIns="0" bIns="0" rtlCol="0" anchor="ctr" anchorCtr="1">
            <a:noAutofit/>
          </a:bodyPr>
          <a:lstStyle/>
          <a:p>
            <a:r>
              <a:rPr lang="en-US" sz="2000" b="1" dirty="0" smtClean="0">
                <a:latin typeface="Segoe UI" panose="020B0502040204020203" pitchFamily="34" charset="0"/>
                <a:cs typeface="Segoe UI" panose="020B0502040204020203" pitchFamily="34" charset="0"/>
                <a:sym typeface="Webdings"/>
              </a:rPr>
              <a:t></a:t>
            </a:r>
            <a:endParaRPr lang="en-US" sz="2000" b="1" dirty="0">
              <a:latin typeface="Segoe UI" panose="020B0502040204020203" pitchFamily="34" charset="0"/>
              <a:cs typeface="Segoe UI" panose="020B0502040204020203" pitchFamily="34" charset="0"/>
            </a:endParaRPr>
          </a:p>
        </p:txBody>
      </p:sp>
      <p:sp>
        <p:nvSpPr>
          <p:cNvPr id="29" name="Oval 28">
            <a:hlinkClick r:id="rId7" action="ppaction://hlinksldjump"/>
          </p:cNvPr>
          <p:cNvSpPr/>
          <p:nvPr/>
        </p:nvSpPr>
        <p:spPr>
          <a:xfrm>
            <a:off x="76689" y="1481192"/>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pic>
        <p:nvPicPr>
          <p:cNvPr id="30" name="Picture 10">
            <a:hlinkClick r:id="rId7" action="ppaction://hlinksldjump"/>
          </p:cNvPr>
          <p:cNvPicPr>
            <a:picLocks noChangeAspect="1" noChangeArrowheads="1"/>
          </p:cNvPicPr>
          <p:nvPr/>
        </p:nvPicPr>
        <p:blipFill>
          <a:blip r:embed="rId8" cstate="screen">
            <a:extLst>
              <a:ext uri="{28A0092B-C50C-407E-A947-70E740481C1C}">
                <a14:useLocalDpi xmlns:a14="http://schemas.microsoft.com/office/drawing/2010/main"/>
              </a:ext>
            </a:extLst>
          </a:blip>
          <a:stretch>
            <a:fillRect/>
          </a:stretch>
        </p:blipFill>
        <p:spPr bwMode="auto">
          <a:xfrm>
            <a:off x="160512" y="1567677"/>
            <a:ext cx="192789" cy="192789"/>
          </a:xfrm>
          <a:prstGeom prst="rect">
            <a:avLst/>
          </a:prstGeom>
          <a:noFill/>
          <a:extLst>
            <a:ext uri="{909E8E84-426E-40DD-AFC4-6F175D3DCCD1}">
              <a14:hiddenFill xmlns:a14="http://schemas.microsoft.com/office/drawing/2010/main">
                <a:solidFill>
                  <a:srgbClr val="FFFFFF"/>
                </a:solidFill>
              </a14:hiddenFill>
            </a:ext>
          </a:extLst>
        </p:spPr>
      </p:pic>
      <p:pic>
        <p:nvPicPr>
          <p:cNvPr id="57355" name="Picture 11"/>
          <p:cNvPicPr>
            <a:picLocks noChangeAspect="1" noChangeArrowheads="1"/>
          </p:cNvPicPr>
          <p:nvPr/>
        </p:nvPicPr>
        <p:blipFill rotWithShape="1">
          <a:blip r:embed="rId9" cstate="screen">
            <a:extLst>
              <a:ext uri="{28A0092B-C50C-407E-A947-70E740481C1C}">
                <a14:useLocalDpi xmlns:a14="http://schemas.microsoft.com/office/drawing/2010/main"/>
              </a:ext>
            </a:extLst>
          </a:blip>
          <a:srcRect/>
          <a:stretch/>
        </p:blipFill>
        <p:spPr bwMode="auto">
          <a:xfrm>
            <a:off x="1184736" y="508898"/>
            <a:ext cx="7305473" cy="3928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1" name="Rounded Rectangle 20">
            <a:hlinkClick r:id="" action="ppaction://macro?name=Slide67.GoBack63"/>
          </p:cNvPr>
          <p:cNvSpPr/>
          <p:nvPr/>
        </p:nvSpPr>
        <p:spPr>
          <a:xfrm>
            <a:off x="7908788" y="596354"/>
            <a:ext cx="392929" cy="232243"/>
          </a:xfrm>
          <a:prstGeom prst="roundRect">
            <a:avLst>
              <a:gd name="adj" fmla="val 34028"/>
            </a:avLst>
          </a:prstGeom>
          <a:solidFill>
            <a:srgbClr val="222358"/>
          </a:solidFill>
          <a:ln>
            <a:noFill/>
          </a:ln>
          <a:effectLst>
            <a:outerShdw blurRad="1016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a:sym typeface="Wingdings 3"/>
              </a:rPr>
              <a:t></a:t>
            </a:r>
            <a:endParaRPr lang="en-US" sz="900" dirty="0"/>
          </a:p>
        </p:txBody>
      </p:sp>
      <p:sp>
        <p:nvSpPr>
          <p:cNvPr id="20" name="Rectangle 19"/>
          <p:cNvSpPr/>
          <p:nvPr/>
        </p:nvSpPr>
        <p:spPr>
          <a:xfrm>
            <a:off x="-1" y="262010"/>
            <a:ext cx="8887489"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26" name="TextBox 25"/>
          <p:cNvSpPr txBox="1"/>
          <p:nvPr/>
        </p:nvSpPr>
        <p:spPr>
          <a:xfrm>
            <a:off x="0" y="256558"/>
            <a:ext cx="4571999" cy="261594"/>
          </a:xfrm>
          <a:prstGeom prst="rect">
            <a:avLst/>
          </a:prstGeom>
          <a:noFill/>
        </p:spPr>
        <p:txBody>
          <a:bodyPr wrap="square" lIns="91425" tIns="45712" rIns="91425" bIns="45712" rtlCol="0">
            <a:spAutoFit/>
          </a:bodyPr>
          <a:lstStyle/>
          <a:p>
            <a:r>
              <a:rPr lang="en-US" sz="1100" i="1" dirty="0" smtClean="0">
                <a:solidFill>
                  <a:schemeClr val="bg1"/>
                </a:solidFill>
                <a:latin typeface="Segoe UI" pitchFamily="34" charset="0"/>
                <a:cs typeface="Segoe UI" pitchFamily="34" charset="0"/>
              </a:rPr>
              <a:t>MUZE</a:t>
            </a:r>
            <a:endParaRPr lang="en-US" sz="1100" i="1" dirty="0">
              <a:solidFill>
                <a:schemeClr val="bg1"/>
              </a:solidFill>
              <a:latin typeface="Segoe UI" pitchFamily="34" charset="0"/>
              <a:cs typeface="Segoe UI" pitchFamily="34" charset="0"/>
            </a:endParaRPr>
          </a:p>
        </p:txBody>
      </p:sp>
      <p:sp>
        <p:nvSpPr>
          <p:cNvPr id="18" name="Rectangle 17">
            <a:hlinkClick r:id="" action="ppaction://macro?name=Slide12.MuzeClose"/>
          </p:cNvPr>
          <p:cNvSpPr/>
          <p:nvPr/>
        </p:nvSpPr>
        <p:spPr>
          <a:xfrm>
            <a:off x="8887489" y="262010"/>
            <a:ext cx="256511"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19" name="Rectangle 18"/>
          <p:cNvSpPr/>
          <p:nvPr/>
        </p:nvSpPr>
        <p:spPr>
          <a:xfrm>
            <a:off x="8630978" y="262010"/>
            <a:ext cx="256511" cy="24688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olidFill>
                  <a:schemeClr val="tx1">
                    <a:lumMod val="75000"/>
                    <a:lumOff val="25000"/>
                  </a:schemeClr>
                </a:solidFill>
                <a:sym typeface="Webdings"/>
              </a:rPr>
              <a:t></a:t>
            </a:r>
            <a:endParaRPr lang="en-US" sz="1050" dirty="0">
              <a:solidFill>
                <a:schemeClr val="tx1">
                  <a:lumMod val="75000"/>
                  <a:lumOff val="25000"/>
                </a:schemeClr>
              </a:solidFill>
            </a:endParaRPr>
          </a:p>
        </p:txBody>
      </p:sp>
      <p:sp>
        <p:nvSpPr>
          <p:cNvPr id="23" name="Rectangle 22"/>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Rectangle 30">
            <a:hlinkClick r:id="rId10"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a:hlinkClick r:id="rId11"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Rectangle 32">
            <a:hlinkClick r:id="rId12"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33">
            <a:hlinkClick r:id="rId13"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 name="Rounded Rectangle 34">
            <a:hlinkClick r:id="rId11"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36" name="Rectangle 35">
            <a:hlinkClick r:id="rId13" action="ppaction://hlinksldjump"/>
          </p:cNvPr>
          <p:cNvSpPr/>
          <p:nvPr/>
        </p:nvSpPr>
        <p:spPr>
          <a:xfrm>
            <a:off x="1193936"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7"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38" name="Picture 37">
            <a:hlinkClick r:id="rId13" action="ppaction://hlinksldjump"/>
          </p:cNvPr>
          <p:cNvPicPr>
            <a:picLocks noChangeAspect="1"/>
          </p:cNvPicPr>
          <p:nvPr/>
        </p:nvPicPr>
        <p:blipFill>
          <a:blip r:embed="rId14"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39" name="Picture 2">
            <a:hlinkClick r:id="rId10" action="ppaction://hlinksldjump"/>
          </p:cNvPr>
          <p:cNvPicPr>
            <a:picLocks noChangeAspect="1" noChangeArrowheads="1"/>
          </p:cNvPicPr>
          <p:nvPr/>
        </p:nvPicPr>
        <p:blipFill>
          <a:blip r:embed="rId15"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40" name="Picture 39">
            <a:hlinkClick r:id="rId12" action="ppaction://hlinksldjump"/>
          </p:cNvPr>
          <p:cNvPicPr>
            <a:picLocks noChangeAspect="1"/>
          </p:cNvPicPr>
          <p:nvPr/>
        </p:nvPicPr>
        <p:blipFill>
          <a:blip r:embed="rId16"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41" name="Picture 40">
            <a:hlinkClick r:id="rId13" action="ppaction://hlinksldjump"/>
          </p:cNvPr>
          <p:cNvPicPr>
            <a:picLocks noChangeAspect="1"/>
          </p:cNvPicPr>
          <p:nvPr/>
        </p:nvPicPr>
        <p:blipFill>
          <a:blip r:embed="rId17"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pic>
        <p:nvPicPr>
          <p:cNvPr id="2" name="Picture 1"/>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1299091" y="602756"/>
            <a:ext cx="1194717" cy="219438"/>
          </a:xfrm>
          <a:prstGeom prst="rect">
            <a:avLst/>
          </a:prstGeom>
        </p:spPr>
      </p:pic>
    </p:spTree>
    <p:controls>
      <mc:AlternateContent xmlns:mc="http://schemas.openxmlformats.org/markup-compatibility/2006">
        <mc:Choice xmlns:v="urn:schemas-microsoft-com:vml" Requires="v">
          <p:control spid="57377" name="WebBrowser1" r:id="rId2" imgW="7294680" imgH="4229280"/>
        </mc:Choice>
        <mc:Fallback>
          <p:control name="WebBrowser1" r:id="rId2" imgW="7294680" imgH="4229280">
            <p:pic>
              <p:nvPicPr>
                <p:cNvPr id="0" name="WebBrowser1"/>
                <p:cNvPicPr preferRelativeResize="0">
                  <a:picLocks noChangeArrowheads="1" noChangeShapeType="1"/>
                </p:cNvPicPr>
                <p:nvPr/>
              </p:nvPicPr>
              <p:blipFill>
                <a:blip r:embed="rId19">
                  <a:extLst>
                    <a:ext uri="{28A0092B-C50C-407E-A947-70E740481C1C}">
                      <a14:useLocalDpi xmlns:a14="http://schemas.microsoft.com/office/drawing/2010/main" val="0"/>
                    </a:ext>
                  </a:extLst>
                </a:blip>
                <a:srcRect/>
                <a:stretch>
                  <a:fillRect/>
                </a:stretch>
              </p:blipFill>
              <p:spPr bwMode="auto">
                <a:xfrm>
                  <a:off x="1187450" y="914400"/>
                  <a:ext cx="7294563" cy="42291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261777874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1" y="508898"/>
            <a:ext cx="9144001" cy="4643856"/>
          </a:xfrm>
          <a:prstGeom prst="rect">
            <a:avLst/>
          </a:prstGeom>
          <a:solidFill>
            <a:srgbClr val="D8E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4" name="Picture 2" descr="http://farm4.staticflickr.com/3161/3049437368_d3ed01ba5c_b.jpg"/>
          <p:cNvPicPr>
            <a:picLocks noChangeAspect="1" noChangeArrowheads="1"/>
          </p:cNvPicPr>
          <p:nvPr/>
        </p:nvPicPr>
        <p:blipFill rotWithShape="1">
          <a:blip r:embed="rId3" cstate="screen">
            <a:extLst>
              <a:ext uri="{BEBA8EAE-BF5A-486C-A8C5-ECC9F3942E4B}">
                <a14:imgProps xmlns:a14="http://schemas.microsoft.com/office/drawing/2010/main">
                  <a14:imgLayer r:embed="rId4">
                    <a14:imgEffect>
                      <a14:artisticBlur/>
                    </a14:imgEffect>
                  </a14:imgLayer>
                </a14:imgProps>
              </a:ext>
              <a:ext uri="{28A0092B-C50C-407E-A947-70E740481C1C}">
                <a14:useLocalDpi xmlns:a14="http://schemas.microsoft.com/office/drawing/2010/main"/>
              </a:ext>
            </a:extLst>
          </a:blip>
          <a:srcRect/>
          <a:stretch/>
        </p:blipFill>
        <p:spPr bwMode="auto">
          <a:xfrm>
            <a:off x="530943" y="508898"/>
            <a:ext cx="8613059" cy="4643856"/>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1" y="387356"/>
            <a:ext cx="530942" cy="4756144"/>
          </a:xfrm>
          <a:prstGeom prst="rect">
            <a:avLst/>
          </a:prstGeom>
          <a:solidFill>
            <a:srgbClr val="6282C2"/>
          </a:solidFill>
          <a:ln w="9525">
            <a:noFill/>
          </a:ln>
          <a:effectLst>
            <a:outerShdw blurRad="101600" dist="38100" sx="99000" sy="990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Oval 16"/>
          <p:cNvSpPr/>
          <p:nvPr/>
        </p:nvSpPr>
        <p:spPr>
          <a:xfrm>
            <a:off x="76689" y="1481192"/>
            <a:ext cx="365760" cy="365760"/>
          </a:xfrm>
          <a:prstGeom prst="ellipse">
            <a:avLst/>
          </a:prstGeom>
          <a:solidFill>
            <a:schemeClr val="bg1">
              <a:lumMod val="9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pic>
        <p:nvPicPr>
          <p:cNvPr id="18" name="Picture 10"/>
          <p:cNvPicPr>
            <a:picLocks noChangeAspect="1" noChangeArrowheads="1"/>
          </p:cNvPicPr>
          <p:nvPr/>
        </p:nvPicPr>
        <p:blipFill>
          <a:blip r:embed="rId5" cstate="screen">
            <a:extLst>
              <a:ext uri="{28A0092B-C50C-407E-A947-70E740481C1C}">
                <a14:useLocalDpi xmlns:a14="http://schemas.microsoft.com/office/drawing/2010/main"/>
              </a:ext>
            </a:extLst>
          </a:blip>
          <a:stretch>
            <a:fillRect/>
          </a:stretch>
        </p:blipFill>
        <p:spPr bwMode="auto">
          <a:xfrm>
            <a:off x="160512" y="1567677"/>
            <a:ext cx="192789" cy="192789"/>
          </a:xfrm>
          <a:prstGeom prst="rect">
            <a:avLst/>
          </a:prstGeom>
          <a:noFill/>
          <a:extLst>
            <a:ext uri="{909E8E84-426E-40DD-AFC4-6F175D3DCCD1}">
              <a14:hiddenFill xmlns:a14="http://schemas.microsoft.com/office/drawing/2010/main">
                <a:solidFill>
                  <a:srgbClr val="FFFFFF"/>
                </a:solidFill>
              </a14:hiddenFill>
            </a:ext>
          </a:extLst>
        </p:spPr>
      </p:pic>
      <p:sp>
        <p:nvSpPr>
          <p:cNvPr id="20" name="Rounded Rectangle 19">
            <a:hlinkClick r:id="" action="ppaction://macro?name=Slide68.Grooveshark"/>
          </p:cNvPr>
          <p:cNvSpPr/>
          <p:nvPr/>
        </p:nvSpPr>
        <p:spPr>
          <a:xfrm>
            <a:off x="3635926" y="2642607"/>
            <a:ext cx="2403091" cy="390373"/>
          </a:xfrm>
          <a:prstGeom prst="roundRect">
            <a:avLst>
              <a:gd name="adj" fmla="val 50000"/>
            </a:avLst>
          </a:prstGeom>
          <a:solidFill>
            <a:schemeClr val="bg1">
              <a:lumMod val="85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b="1" dirty="0" smtClean="0">
                <a:solidFill>
                  <a:schemeClr val="bg1">
                    <a:lumMod val="50000"/>
                  </a:schemeClr>
                </a:solidFill>
                <a:latin typeface="Segoe UI" panose="020B0502040204020203" pitchFamily="34" charset="0"/>
                <a:cs typeface="Segoe UI" panose="020B0502040204020203" pitchFamily="34" charset="0"/>
              </a:rPr>
              <a:t>Connect to </a:t>
            </a:r>
            <a:r>
              <a:rPr lang="en-US" sz="1100" b="1" dirty="0" err="1" smtClean="0">
                <a:solidFill>
                  <a:schemeClr val="bg1">
                    <a:lumMod val="50000"/>
                  </a:schemeClr>
                </a:solidFill>
                <a:latin typeface="Segoe UI" panose="020B0502040204020203" pitchFamily="34" charset="0"/>
                <a:cs typeface="Segoe UI" panose="020B0502040204020203" pitchFamily="34" charset="0"/>
              </a:rPr>
              <a:t>Grooveshark</a:t>
            </a:r>
            <a:endParaRPr lang="en-US" sz="1100" b="1" dirty="0">
              <a:solidFill>
                <a:schemeClr val="bg1">
                  <a:lumMod val="50000"/>
                </a:schemeClr>
              </a:solidFill>
              <a:latin typeface="Segoe UI" panose="020B0502040204020203" pitchFamily="34" charset="0"/>
              <a:cs typeface="Segoe UI" panose="020B0502040204020203" pitchFamily="34" charset="0"/>
            </a:endParaRPr>
          </a:p>
        </p:txBody>
      </p:sp>
      <p:sp>
        <p:nvSpPr>
          <p:cNvPr id="19" name="Oval 18">
            <a:hlinkClick r:id="rId6" action="ppaction://hlinksldjump"/>
          </p:cNvPr>
          <p:cNvSpPr/>
          <p:nvPr/>
        </p:nvSpPr>
        <p:spPr>
          <a:xfrm>
            <a:off x="76689" y="579646"/>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21" name="TextBox 20">
            <a:hlinkClick r:id="rId6" action="ppaction://hlinksldjump"/>
          </p:cNvPr>
          <p:cNvSpPr txBox="1">
            <a:spLocks noChangeAspect="1"/>
          </p:cNvSpPr>
          <p:nvPr/>
        </p:nvSpPr>
        <p:spPr>
          <a:xfrm>
            <a:off x="144153" y="581766"/>
            <a:ext cx="230832" cy="257697"/>
          </a:xfrm>
          <a:prstGeom prst="rect">
            <a:avLst/>
          </a:prstGeom>
          <a:noFill/>
        </p:spPr>
        <p:txBody>
          <a:bodyPr wrap="none" lIns="0" tIns="0" rIns="0" bIns="0" rtlCol="0" anchor="ctr" anchorCtr="1">
            <a:noAutofit/>
          </a:bodyPr>
          <a:lstStyle/>
          <a:p>
            <a:r>
              <a:rPr lang="en-US" sz="2000" b="1" dirty="0" smtClean="0">
                <a:latin typeface="Segoe UI" panose="020B0502040204020203" pitchFamily="34" charset="0"/>
                <a:cs typeface="Segoe UI" panose="020B0502040204020203" pitchFamily="34" charset="0"/>
                <a:sym typeface="Webdings"/>
              </a:rPr>
              <a:t></a:t>
            </a:r>
            <a:endParaRPr lang="en-US" sz="2000" b="1" dirty="0">
              <a:latin typeface="Segoe UI" panose="020B0502040204020203" pitchFamily="34" charset="0"/>
              <a:cs typeface="Segoe UI" panose="020B0502040204020203" pitchFamily="34" charset="0"/>
            </a:endParaRPr>
          </a:p>
        </p:txBody>
      </p:sp>
      <p:sp>
        <p:nvSpPr>
          <p:cNvPr id="22" name="Oval 21">
            <a:hlinkClick r:id="rId7" action="ppaction://hlinksldjump"/>
          </p:cNvPr>
          <p:cNvSpPr/>
          <p:nvPr/>
        </p:nvSpPr>
        <p:spPr>
          <a:xfrm>
            <a:off x="76689" y="1030419"/>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pic>
        <p:nvPicPr>
          <p:cNvPr id="23" name="Picture 8">
            <a:hlinkClick r:id="rId7" action="ppaction://hlinksldjump"/>
          </p:cNvPr>
          <p:cNvPicPr>
            <a:picLocks noChangeAspect="1" noChangeArrowheads="1"/>
          </p:cNvPicPr>
          <p:nvPr/>
        </p:nvPicPr>
        <p:blipFill>
          <a:blip r:embed="rId8" cstate="screen">
            <a:extLst>
              <a:ext uri="{28A0092B-C50C-407E-A947-70E740481C1C}">
                <a14:useLocalDpi xmlns:a14="http://schemas.microsoft.com/office/drawing/2010/main"/>
              </a:ext>
            </a:extLst>
          </a:blip>
          <a:stretch>
            <a:fillRect/>
          </a:stretch>
        </p:blipFill>
        <p:spPr bwMode="auto">
          <a:xfrm>
            <a:off x="186083" y="1122592"/>
            <a:ext cx="146972" cy="181414"/>
          </a:xfrm>
          <a:prstGeom prst="rect">
            <a:avLst/>
          </a:prstGeom>
          <a:noFill/>
          <a:extLst>
            <a:ext uri="{909E8E84-426E-40DD-AFC4-6F175D3DCCD1}">
              <a14:hiddenFill xmlns:a14="http://schemas.microsoft.com/office/drawing/2010/main">
                <a:solidFill>
                  <a:srgbClr val="FFFFFF"/>
                </a:solidFill>
              </a14:hiddenFill>
            </a:ext>
          </a:extLst>
        </p:spPr>
      </p:pic>
      <p:sp>
        <p:nvSpPr>
          <p:cNvPr id="25" name="Rectangle 24"/>
          <p:cNvSpPr/>
          <p:nvPr/>
        </p:nvSpPr>
        <p:spPr>
          <a:xfrm>
            <a:off x="-1" y="262010"/>
            <a:ext cx="8887489"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27" name="Rectangle 26">
            <a:hlinkClick r:id="" action="ppaction://macro?name=Slide12.Muze8"/>
          </p:cNvPr>
          <p:cNvSpPr/>
          <p:nvPr/>
        </p:nvSpPr>
        <p:spPr>
          <a:xfrm>
            <a:off x="8630978" y="262010"/>
            <a:ext cx="256511" cy="246888"/>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28" name="TextBox 27"/>
          <p:cNvSpPr txBox="1"/>
          <p:nvPr/>
        </p:nvSpPr>
        <p:spPr>
          <a:xfrm>
            <a:off x="0" y="256558"/>
            <a:ext cx="4571999" cy="261594"/>
          </a:xfrm>
          <a:prstGeom prst="rect">
            <a:avLst/>
          </a:prstGeom>
          <a:noFill/>
        </p:spPr>
        <p:txBody>
          <a:bodyPr wrap="square" lIns="91425" tIns="45712" rIns="91425" bIns="45712" rtlCol="0">
            <a:spAutoFit/>
          </a:bodyPr>
          <a:lstStyle/>
          <a:p>
            <a:r>
              <a:rPr lang="en-US" sz="1100" i="1" dirty="0" smtClean="0">
                <a:solidFill>
                  <a:schemeClr val="bg1"/>
                </a:solidFill>
                <a:latin typeface="Segoe UI" pitchFamily="34" charset="0"/>
                <a:cs typeface="Segoe UI" pitchFamily="34" charset="0"/>
              </a:rPr>
              <a:t>MUZE</a:t>
            </a:r>
            <a:endParaRPr lang="en-US" sz="1100" i="1" dirty="0">
              <a:solidFill>
                <a:schemeClr val="bg1"/>
              </a:solidFill>
              <a:latin typeface="Segoe UI" pitchFamily="34" charset="0"/>
              <a:cs typeface="Segoe UI" pitchFamily="34" charset="0"/>
            </a:endParaRPr>
          </a:p>
        </p:txBody>
      </p:sp>
      <p:sp>
        <p:nvSpPr>
          <p:cNvPr id="16" name="Rectangle 15">
            <a:hlinkClick r:id="" action="ppaction://macro?name=Slide12.MuzeClose"/>
          </p:cNvPr>
          <p:cNvSpPr/>
          <p:nvPr/>
        </p:nvSpPr>
        <p:spPr>
          <a:xfrm>
            <a:off x="8887489" y="262010"/>
            <a:ext cx="256511"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26" name="Rectangle 25"/>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ectangle 28"/>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Rectangle 29">
            <a:hlinkClick r:id="rId9"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Rectangle 30">
            <a:hlinkClick r:id="rId10"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a:hlinkClick r:id="rId11"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Rectangle 32">
            <a:hlinkClick r:id="rId12"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ounded Rectangle 33">
            <a:hlinkClick r:id="rId10"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35" name="Rectangle 34">
            <a:hlinkClick r:id="rId12" action="ppaction://hlinksldjump"/>
          </p:cNvPr>
          <p:cNvSpPr/>
          <p:nvPr/>
        </p:nvSpPr>
        <p:spPr>
          <a:xfrm>
            <a:off x="1193936"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6"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37" name="Picture 36">
            <a:hlinkClick r:id="rId12" action="ppaction://hlinksldjump"/>
          </p:cNvPr>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38" name="Picture 2">
            <a:hlinkClick r:id="rId9" action="ppaction://hlinksldjump"/>
          </p:cNvPr>
          <p:cNvPicPr>
            <a:picLocks noChangeAspect="1" noChangeArrowheads="1"/>
          </p:cNvPicPr>
          <p:nvPr/>
        </p:nvPicPr>
        <p:blipFill>
          <a:blip r:embed="rId14"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39" name="Picture 38">
            <a:hlinkClick r:id="rId11" action="ppaction://hlinksldjump"/>
          </p:cNvPr>
          <p:cNvPicPr>
            <a:picLocks noChangeAspect="1"/>
          </p:cNvPicPr>
          <p:nvPr/>
        </p:nvPicPr>
        <p:blipFill>
          <a:blip r:embed="rId15"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40" name="Picture 39">
            <a:hlinkClick r:id="rId12" action="ppaction://hlinksldjump"/>
          </p:cNvPr>
          <p:cNvPicPr>
            <a:picLocks noChangeAspect="1"/>
          </p:cNvPicPr>
          <p:nvPr/>
        </p:nvPicPr>
        <p:blipFill>
          <a:blip r:embed="rId16"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Tree>
    <p:extLst>
      <p:ext uri="{BB962C8B-B14F-4D97-AF65-F5344CB8AC3E}">
        <p14:creationId xmlns:p14="http://schemas.microsoft.com/office/powerpoint/2010/main" val="144258750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bg>
      <p:bgPr>
        <a:blipFill dpi="0" rotWithShape="1">
          <a:blip r:embed="rId4"/>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442450" y="508898"/>
            <a:ext cx="8707688" cy="4643856"/>
          </a:xfrm>
          <a:prstGeom prst="rect">
            <a:avLst/>
          </a:prstGeom>
          <a:solidFill>
            <a:srgbClr val="D8E0F0">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p:cNvSpPr/>
          <p:nvPr/>
        </p:nvSpPr>
        <p:spPr>
          <a:xfrm>
            <a:off x="1184736" y="508898"/>
            <a:ext cx="7305472" cy="4634602"/>
          </a:xfrm>
          <a:prstGeom prst="rect">
            <a:avLst/>
          </a:prstGeom>
          <a:solidFill>
            <a:schemeClr val="bg1"/>
          </a:solidFill>
          <a:ln>
            <a:noFill/>
          </a:ln>
          <a:effectLst>
            <a:outerShdw blurRad="2032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1184736" y="508898"/>
            <a:ext cx="7305472" cy="436508"/>
          </a:xfrm>
          <a:prstGeom prst="rect">
            <a:avLst/>
          </a:prstGeom>
          <a:solidFill>
            <a:srgbClr val="F86F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1" y="387356"/>
            <a:ext cx="530942" cy="4756144"/>
          </a:xfrm>
          <a:prstGeom prst="rect">
            <a:avLst/>
          </a:prstGeom>
          <a:solidFill>
            <a:srgbClr val="6282C2"/>
          </a:solidFill>
          <a:ln w="9525">
            <a:noFill/>
          </a:ln>
          <a:effectLst>
            <a:outerShdw blurRad="101600" dist="38100" sx="99000" sy="990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Oval 14">
            <a:hlinkClick r:id="rId5" action="ppaction://hlinksldjump"/>
          </p:cNvPr>
          <p:cNvSpPr/>
          <p:nvPr/>
        </p:nvSpPr>
        <p:spPr>
          <a:xfrm>
            <a:off x="76689" y="1030419"/>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pic>
        <p:nvPicPr>
          <p:cNvPr id="16" name="Picture 8">
            <a:hlinkClick r:id="rId5" action="ppaction://hlinksldjump"/>
          </p:cNvPr>
          <p:cNvPicPr>
            <a:picLocks noChangeAspect="1" noChangeArrowheads="1"/>
          </p:cNvPicPr>
          <p:nvPr/>
        </p:nvPicPr>
        <p:blipFill>
          <a:blip r:embed="rId6" cstate="screen">
            <a:extLst>
              <a:ext uri="{28A0092B-C50C-407E-A947-70E740481C1C}">
                <a14:useLocalDpi xmlns:a14="http://schemas.microsoft.com/office/drawing/2010/main"/>
              </a:ext>
            </a:extLst>
          </a:blip>
          <a:stretch>
            <a:fillRect/>
          </a:stretch>
        </p:blipFill>
        <p:spPr bwMode="auto">
          <a:xfrm>
            <a:off x="186083" y="1122592"/>
            <a:ext cx="146972" cy="181414"/>
          </a:xfrm>
          <a:prstGeom prst="rect">
            <a:avLst/>
          </a:prstGeom>
          <a:noFill/>
          <a:extLst>
            <a:ext uri="{909E8E84-426E-40DD-AFC4-6F175D3DCCD1}">
              <a14:hiddenFill xmlns:a14="http://schemas.microsoft.com/office/drawing/2010/main">
                <a:solidFill>
                  <a:srgbClr val="FFFFFF"/>
                </a:solidFill>
              </a14:hiddenFill>
            </a:ext>
          </a:extLst>
        </p:spPr>
      </p:pic>
      <p:sp>
        <p:nvSpPr>
          <p:cNvPr id="17" name="Oval 16"/>
          <p:cNvSpPr/>
          <p:nvPr/>
        </p:nvSpPr>
        <p:spPr>
          <a:xfrm>
            <a:off x="76689" y="1481192"/>
            <a:ext cx="365760" cy="365760"/>
          </a:xfrm>
          <a:prstGeom prst="ellipse">
            <a:avLst/>
          </a:prstGeom>
          <a:solidFill>
            <a:schemeClr val="bg1">
              <a:lumMod val="9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pic>
        <p:nvPicPr>
          <p:cNvPr id="18" name="Picture 10"/>
          <p:cNvPicPr>
            <a:picLocks noChangeAspect="1" noChangeArrowheads="1"/>
          </p:cNvPicPr>
          <p:nvPr/>
        </p:nvPicPr>
        <p:blipFill>
          <a:blip r:embed="rId7" cstate="screen">
            <a:extLst>
              <a:ext uri="{28A0092B-C50C-407E-A947-70E740481C1C}">
                <a14:useLocalDpi xmlns:a14="http://schemas.microsoft.com/office/drawing/2010/main"/>
              </a:ext>
            </a:extLst>
          </a:blip>
          <a:stretch>
            <a:fillRect/>
          </a:stretch>
        </p:blipFill>
        <p:spPr bwMode="auto">
          <a:xfrm>
            <a:off x="160512" y="1567677"/>
            <a:ext cx="192789" cy="192789"/>
          </a:xfrm>
          <a:prstGeom prst="rect">
            <a:avLst/>
          </a:prstGeom>
          <a:noFill/>
          <a:extLst>
            <a:ext uri="{909E8E84-426E-40DD-AFC4-6F175D3DCCD1}">
              <a14:hiddenFill xmlns:a14="http://schemas.microsoft.com/office/drawing/2010/main">
                <a:solidFill>
                  <a:srgbClr val="FFFFFF"/>
                </a:solidFill>
              </a14:hiddenFill>
            </a:ext>
          </a:extLst>
        </p:spPr>
      </p:pic>
      <p:sp>
        <p:nvSpPr>
          <p:cNvPr id="23" name="Rounded Rectangle 22">
            <a:hlinkClick r:id="" action="ppaction://macro?name=Slide69.GoBack63"/>
          </p:cNvPr>
          <p:cNvSpPr/>
          <p:nvPr/>
        </p:nvSpPr>
        <p:spPr>
          <a:xfrm>
            <a:off x="7908788" y="596354"/>
            <a:ext cx="392929" cy="232243"/>
          </a:xfrm>
          <a:prstGeom prst="roundRect">
            <a:avLst>
              <a:gd name="adj" fmla="val 34028"/>
            </a:avLst>
          </a:prstGeom>
          <a:solidFill>
            <a:srgbClr val="EE6C00"/>
          </a:solidFill>
          <a:ln>
            <a:noFill/>
          </a:ln>
          <a:effectLst>
            <a:outerShdw blurRad="1016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a:sym typeface="Wingdings 3"/>
              </a:rPr>
              <a:t></a:t>
            </a:r>
            <a:endParaRPr lang="en-US" sz="900" dirty="0"/>
          </a:p>
        </p:txBody>
      </p:sp>
      <p:sp>
        <p:nvSpPr>
          <p:cNvPr id="24" name="Oval 23">
            <a:hlinkClick r:id="rId8" action="ppaction://hlinksldjump"/>
          </p:cNvPr>
          <p:cNvSpPr/>
          <p:nvPr/>
        </p:nvSpPr>
        <p:spPr>
          <a:xfrm>
            <a:off x="76689" y="579646"/>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26" name="TextBox 25">
            <a:hlinkClick r:id="rId8" action="ppaction://hlinksldjump"/>
          </p:cNvPr>
          <p:cNvSpPr txBox="1">
            <a:spLocks noChangeAspect="1"/>
          </p:cNvSpPr>
          <p:nvPr/>
        </p:nvSpPr>
        <p:spPr>
          <a:xfrm>
            <a:off x="144153" y="581766"/>
            <a:ext cx="230832" cy="257697"/>
          </a:xfrm>
          <a:prstGeom prst="rect">
            <a:avLst/>
          </a:prstGeom>
          <a:noFill/>
        </p:spPr>
        <p:txBody>
          <a:bodyPr wrap="none" lIns="0" tIns="0" rIns="0" bIns="0" rtlCol="0" anchor="ctr" anchorCtr="1">
            <a:noAutofit/>
          </a:bodyPr>
          <a:lstStyle/>
          <a:p>
            <a:r>
              <a:rPr lang="en-US" sz="2000" b="1" dirty="0" smtClean="0">
                <a:latin typeface="Segoe UI" panose="020B0502040204020203" pitchFamily="34" charset="0"/>
                <a:cs typeface="Segoe UI" panose="020B0502040204020203" pitchFamily="34" charset="0"/>
                <a:sym typeface="Webdings"/>
              </a:rPr>
              <a:t></a:t>
            </a:r>
            <a:endParaRPr lang="en-US" sz="2000" b="1" dirty="0">
              <a:latin typeface="Segoe UI" panose="020B0502040204020203" pitchFamily="34" charset="0"/>
              <a:cs typeface="Segoe UI" panose="020B0502040204020203" pitchFamily="34" charset="0"/>
            </a:endParaRPr>
          </a:p>
        </p:txBody>
      </p:sp>
      <p:pic>
        <p:nvPicPr>
          <p:cNvPr id="27" name="Picture 14" descr="http://www.grooveshark.com/webincludes/logo/Grooveshark_Logo_Horizontal.png"/>
          <p:cNvPicPr>
            <a:picLocks noChangeAspect="1" noChangeArrowheads="1"/>
          </p:cNvPicPr>
          <p:nvPr/>
        </p:nvPicPr>
        <p:blipFill>
          <a:blip r:embed="rId9" cstate="screen">
            <a:extLst>
              <a:ext uri="{BEBA8EAE-BF5A-486C-A8C5-ECC9F3942E4B}">
                <a14:imgProps xmlns:a14="http://schemas.microsoft.com/office/drawing/2010/main">
                  <a14:imgLayer r:embed="rId10">
                    <a14:imgEffect>
                      <a14:brightnessContrast bright="100000" contrast="100000"/>
                    </a14:imgEffect>
                  </a14:imgLayer>
                </a14:imgProps>
              </a:ext>
              <a:ext uri="{28A0092B-C50C-407E-A947-70E740481C1C}">
                <a14:useLocalDpi xmlns:a14="http://schemas.microsoft.com/office/drawing/2010/main"/>
              </a:ext>
            </a:extLst>
          </a:blip>
          <a:srcRect/>
          <a:stretch>
            <a:fillRect/>
          </a:stretch>
        </p:blipFill>
        <p:spPr bwMode="auto">
          <a:xfrm>
            <a:off x="1285046" y="599997"/>
            <a:ext cx="1509623" cy="228600"/>
          </a:xfrm>
          <a:prstGeom prst="rect">
            <a:avLst/>
          </a:prstGeom>
          <a:noFill/>
          <a:extLst>
            <a:ext uri="{909E8E84-426E-40DD-AFC4-6F175D3DCCD1}">
              <a14:hiddenFill xmlns:a14="http://schemas.microsoft.com/office/drawing/2010/main">
                <a:solidFill>
                  <a:srgbClr val="FFFFFF"/>
                </a:solidFill>
              </a14:hiddenFill>
            </a:ext>
          </a:extLst>
        </p:spPr>
      </p:pic>
      <p:sp>
        <p:nvSpPr>
          <p:cNvPr id="20" name="Rectangle 19"/>
          <p:cNvSpPr/>
          <p:nvPr/>
        </p:nvSpPr>
        <p:spPr>
          <a:xfrm>
            <a:off x="-1" y="262010"/>
            <a:ext cx="8887489"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28" name="TextBox 27"/>
          <p:cNvSpPr txBox="1"/>
          <p:nvPr/>
        </p:nvSpPr>
        <p:spPr>
          <a:xfrm>
            <a:off x="0" y="256558"/>
            <a:ext cx="4571999" cy="261594"/>
          </a:xfrm>
          <a:prstGeom prst="rect">
            <a:avLst/>
          </a:prstGeom>
          <a:noFill/>
        </p:spPr>
        <p:txBody>
          <a:bodyPr wrap="square" lIns="91425" tIns="45712" rIns="91425" bIns="45712" rtlCol="0">
            <a:spAutoFit/>
          </a:bodyPr>
          <a:lstStyle/>
          <a:p>
            <a:r>
              <a:rPr lang="en-US" sz="1100" i="1" dirty="0" smtClean="0">
                <a:solidFill>
                  <a:schemeClr val="bg1"/>
                </a:solidFill>
                <a:latin typeface="Segoe UI" pitchFamily="34" charset="0"/>
                <a:cs typeface="Segoe UI" pitchFamily="34" charset="0"/>
              </a:rPr>
              <a:t>MUZE</a:t>
            </a:r>
            <a:endParaRPr lang="en-US" sz="1100" i="1" dirty="0">
              <a:solidFill>
                <a:schemeClr val="bg1"/>
              </a:solidFill>
              <a:latin typeface="Segoe UI" pitchFamily="34" charset="0"/>
              <a:cs typeface="Segoe UI" pitchFamily="34" charset="0"/>
            </a:endParaRPr>
          </a:p>
        </p:txBody>
      </p:sp>
      <p:sp>
        <p:nvSpPr>
          <p:cNvPr id="19" name="Rectangle 18">
            <a:hlinkClick r:id="" action="ppaction://macro?name=Slide12.MuzeClose"/>
          </p:cNvPr>
          <p:cNvSpPr/>
          <p:nvPr/>
        </p:nvSpPr>
        <p:spPr>
          <a:xfrm>
            <a:off x="8887489" y="262010"/>
            <a:ext cx="256511"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21" name="Rectangle 20"/>
          <p:cNvSpPr/>
          <p:nvPr/>
        </p:nvSpPr>
        <p:spPr>
          <a:xfrm>
            <a:off x="8630978" y="262010"/>
            <a:ext cx="256511" cy="24688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olidFill>
                  <a:schemeClr val="tx1">
                    <a:lumMod val="75000"/>
                    <a:lumOff val="25000"/>
                  </a:schemeClr>
                </a:solidFill>
                <a:sym typeface="Webdings"/>
              </a:rPr>
              <a:t></a:t>
            </a:r>
            <a:endParaRPr lang="en-US" sz="1050" dirty="0">
              <a:solidFill>
                <a:schemeClr val="tx1">
                  <a:lumMod val="75000"/>
                  <a:lumOff val="25000"/>
                </a:schemeClr>
              </a:solidFill>
            </a:endParaRPr>
          </a:p>
        </p:txBody>
      </p:sp>
      <p:sp>
        <p:nvSpPr>
          <p:cNvPr id="22" name="Rectangle 21"/>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ectangle 28"/>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Rectangle 29">
            <a:hlinkClick r:id="rId11"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Rectangle 30">
            <a:hlinkClick r:id="rId12"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a:hlinkClick r:id="rId13"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Rectangle 32">
            <a:hlinkClick r:id="rId14"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ounded Rectangle 33">
            <a:hlinkClick r:id="rId12"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35" name="Rectangle 34">
            <a:hlinkClick r:id="rId14" action="ppaction://hlinksldjump"/>
          </p:cNvPr>
          <p:cNvSpPr/>
          <p:nvPr/>
        </p:nvSpPr>
        <p:spPr>
          <a:xfrm>
            <a:off x="1193936"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6"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37" name="Picture 36">
            <a:hlinkClick r:id="rId14" action="ppaction://hlinksldjump"/>
          </p:cNvPr>
          <p:cNvPicPr>
            <a:picLocks noChangeAspect="1"/>
          </p:cNvPicPr>
          <p:nvPr/>
        </p:nvPicPr>
        <p:blipFill>
          <a:blip r:embed="rId15"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38" name="Picture 2">
            <a:hlinkClick r:id="rId11" action="ppaction://hlinksldjump"/>
          </p:cNvPr>
          <p:cNvPicPr>
            <a:picLocks noChangeAspect="1" noChangeArrowheads="1"/>
          </p:cNvPicPr>
          <p:nvPr/>
        </p:nvPicPr>
        <p:blipFill>
          <a:blip r:embed="rId16"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39" name="Picture 38">
            <a:hlinkClick r:id="rId13" action="ppaction://hlinksldjump"/>
          </p:cNvPr>
          <p:cNvPicPr>
            <a:picLocks noChangeAspect="1"/>
          </p:cNvPicPr>
          <p:nvPr/>
        </p:nvPicPr>
        <p:blipFill>
          <a:blip r:embed="rId17"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40" name="Picture 39">
            <a:hlinkClick r:id="rId14" action="ppaction://hlinksldjump"/>
          </p:cNvPr>
          <p:cNvPicPr>
            <a:picLocks noChangeAspect="1"/>
          </p:cNvPicPr>
          <p:nvPr/>
        </p:nvPicPr>
        <p:blipFill>
          <a:blip r:embed="rId18"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Tree>
    <p:controls>
      <mc:AlternateContent xmlns:mc="http://schemas.openxmlformats.org/markup-compatibility/2006">
        <mc:Choice xmlns:v="urn:schemas-microsoft-com:vml" Requires="v">
          <p:control spid="58397" name="WebBrowser1" r:id="rId2" imgW="7304040" imgH="4229280"/>
        </mc:Choice>
        <mc:Fallback>
          <p:control name="WebBrowser1" r:id="rId2" imgW="7304040" imgH="4229280">
            <p:pic>
              <p:nvPicPr>
                <p:cNvPr id="0" name="WebBrowser1"/>
                <p:cNvPicPr preferRelativeResize="0">
                  <a:picLocks noChangeArrowheads="1" noChangeShapeType="1"/>
                </p:cNvPicPr>
                <p:nvPr/>
              </p:nvPicPr>
              <p:blipFill>
                <a:blip r:embed="rId19">
                  <a:extLst>
                    <a:ext uri="{28A0092B-C50C-407E-A947-70E740481C1C}">
                      <a14:useLocalDpi xmlns:a14="http://schemas.microsoft.com/office/drawing/2010/main" val="0"/>
                    </a:ext>
                  </a:extLst>
                </a:blip>
                <a:srcRect/>
                <a:stretch>
                  <a:fillRect/>
                </a:stretch>
              </p:blipFill>
              <p:spPr bwMode="auto">
                <a:xfrm>
                  <a:off x="1182688" y="914400"/>
                  <a:ext cx="7304087" cy="42291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164333420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44" name="Rectangle 43"/>
          <p:cNvSpPr/>
          <p:nvPr/>
        </p:nvSpPr>
        <p:spPr>
          <a:xfrm>
            <a:off x="1" y="508899"/>
            <a:ext cx="9144001" cy="4634602"/>
          </a:xfrm>
          <a:prstGeom prst="rect">
            <a:avLst/>
          </a:prstGeom>
          <a:solidFill>
            <a:srgbClr val="E9ECBE">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5" name="Rectangle 44"/>
          <p:cNvSpPr/>
          <p:nvPr/>
        </p:nvSpPr>
        <p:spPr>
          <a:xfrm>
            <a:off x="1" y="387356"/>
            <a:ext cx="530942" cy="4756144"/>
          </a:xfrm>
          <a:prstGeom prst="rect">
            <a:avLst/>
          </a:prstGeom>
          <a:solidFill>
            <a:srgbClr val="BBC53B"/>
          </a:solidFill>
          <a:ln w="9525">
            <a:noFill/>
          </a:ln>
          <a:effectLst>
            <a:outerShdw blurRad="101600" dist="38100" sx="99000" sy="990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6" name="Oval 45"/>
          <p:cNvSpPr/>
          <p:nvPr/>
        </p:nvSpPr>
        <p:spPr>
          <a:xfrm>
            <a:off x="76689" y="579646"/>
            <a:ext cx="365760" cy="365760"/>
          </a:xfrm>
          <a:prstGeom prst="ellipse">
            <a:avLst/>
          </a:prstGeom>
          <a:solidFill>
            <a:schemeClr val="bg1">
              <a:lumMod val="9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48" name="TextBox 47"/>
          <p:cNvSpPr txBox="1">
            <a:spLocks noChangeAspect="1"/>
          </p:cNvSpPr>
          <p:nvPr/>
        </p:nvSpPr>
        <p:spPr>
          <a:xfrm>
            <a:off x="144153" y="581766"/>
            <a:ext cx="230832" cy="257697"/>
          </a:xfrm>
          <a:prstGeom prst="rect">
            <a:avLst/>
          </a:prstGeom>
          <a:noFill/>
        </p:spPr>
        <p:txBody>
          <a:bodyPr wrap="none" lIns="0" tIns="0" rIns="0" bIns="0" rtlCol="0" anchor="ctr" anchorCtr="1">
            <a:noAutofit/>
          </a:bodyPr>
          <a:lstStyle/>
          <a:p>
            <a:r>
              <a:rPr lang="en-US" sz="2000" b="1" dirty="0" smtClean="0">
                <a:latin typeface="Segoe UI" panose="020B0502040204020203" pitchFamily="34" charset="0"/>
                <a:cs typeface="Segoe UI" panose="020B0502040204020203" pitchFamily="34" charset="0"/>
                <a:sym typeface="Webdings"/>
              </a:rPr>
              <a:t></a:t>
            </a:r>
            <a:endParaRPr lang="en-US" sz="2000" b="1" dirty="0">
              <a:latin typeface="Segoe UI" panose="020B0502040204020203" pitchFamily="34" charset="0"/>
              <a:cs typeface="Segoe UI" panose="020B0502040204020203" pitchFamily="34" charset="0"/>
            </a:endParaRPr>
          </a:p>
        </p:txBody>
      </p:sp>
      <p:sp>
        <p:nvSpPr>
          <p:cNvPr id="50" name="Rectangle 49"/>
          <p:cNvSpPr/>
          <p:nvPr/>
        </p:nvSpPr>
        <p:spPr>
          <a:xfrm>
            <a:off x="6724650" y="508899"/>
            <a:ext cx="2419351" cy="234532"/>
          </a:xfrm>
          <a:prstGeom prst="rect">
            <a:avLst/>
          </a:prstGeom>
          <a:gradFill flip="none" rotWithShape="1">
            <a:gsLst>
              <a:gs pos="0">
                <a:schemeClr val="bg1">
                  <a:alpha val="0"/>
                </a:schemeClr>
              </a:gs>
              <a:gs pos="85000">
                <a:srgbClr val="BBC53B"/>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TextBox 50"/>
          <p:cNvSpPr txBox="1"/>
          <p:nvPr/>
        </p:nvSpPr>
        <p:spPr>
          <a:xfrm>
            <a:off x="7956882" y="499207"/>
            <a:ext cx="1176925" cy="253916"/>
          </a:xfrm>
          <a:prstGeom prst="rect">
            <a:avLst/>
          </a:prstGeom>
          <a:noFill/>
        </p:spPr>
        <p:txBody>
          <a:bodyPr wrap="none" rtlCol="0">
            <a:spAutoFit/>
          </a:bodyPr>
          <a:lstStyle/>
          <a:p>
            <a:pPr algn="r"/>
            <a:r>
              <a:rPr lang="en-US" sz="1050" dirty="0" smtClean="0">
                <a:solidFill>
                  <a:schemeClr val="bg1"/>
                </a:solidFill>
                <a:latin typeface="Segoe UI Semilight" panose="020B0402040204020203" pitchFamily="34" charset="0"/>
                <a:cs typeface="Segoe UI Semilight" panose="020B0402040204020203" pitchFamily="34" charset="0"/>
              </a:rPr>
              <a:t>MY COLLECTION</a:t>
            </a:r>
            <a:endParaRPr lang="en-US" sz="1050" dirty="0">
              <a:solidFill>
                <a:schemeClr val="bg1"/>
              </a:solidFill>
              <a:latin typeface="Segoe UI Semilight" panose="020B0402040204020203" pitchFamily="34" charset="0"/>
              <a:cs typeface="Segoe UI Semilight" panose="020B0402040204020203" pitchFamily="34" charset="0"/>
            </a:endParaRPr>
          </a:p>
        </p:txBody>
      </p:sp>
      <p:sp>
        <p:nvSpPr>
          <p:cNvPr id="52" name="Rectangle 51"/>
          <p:cNvSpPr/>
          <p:nvPr/>
        </p:nvSpPr>
        <p:spPr>
          <a:xfrm>
            <a:off x="-1" y="262010"/>
            <a:ext cx="8887489"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53" name="Rectangle 52">
            <a:hlinkClick r:id="" action="ppaction://macro?name=Slide12.EverwatchClose"/>
          </p:cNvPr>
          <p:cNvSpPr/>
          <p:nvPr/>
        </p:nvSpPr>
        <p:spPr>
          <a:xfrm>
            <a:off x="8887489" y="262010"/>
            <a:ext cx="256511"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54" name="Rectangle 53">
            <a:hlinkClick r:id="" action="ppaction://macro?name=Slide12.Everwatch1"/>
          </p:cNvPr>
          <p:cNvSpPr/>
          <p:nvPr/>
        </p:nvSpPr>
        <p:spPr>
          <a:xfrm>
            <a:off x="8630978" y="262010"/>
            <a:ext cx="256511" cy="246888"/>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grpSp>
        <p:nvGrpSpPr>
          <p:cNvPr id="4" name="Group 3"/>
          <p:cNvGrpSpPr/>
          <p:nvPr/>
        </p:nvGrpSpPr>
        <p:grpSpPr>
          <a:xfrm>
            <a:off x="7519875" y="4794004"/>
            <a:ext cx="1577164" cy="302494"/>
            <a:chOff x="7519875" y="4793381"/>
            <a:chExt cx="1577164" cy="302494"/>
          </a:xfrm>
        </p:grpSpPr>
        <p:sp>
          <p:nvSpPr>
            <p:cNvPr id="5" name="Rectangle 4"/>
            <p:cNvSpPr/>
            <p:nvPr/>
          </p:nvSpPr>
          <p:spPr>
            <a:xfrm>
              <a:off x="7519875" y="4793381"/>
              <a:ext cx="1577164" cy="302494"/>
            </a:xfrm>
            <a:prstGeom prst="rect">
              <a:avLst/>
            </a:prstGeom>
            <a:solidFill>
              <a:srgbClr val="BBC53B"/>
            </a:solidFill>
            <a:ln>
              <a:noFill/>
            </a:ln>
            <a:effectLst>
              <a:outerShdw blurRad="1397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Oval 5"/>
            <p:cNvSpPr/>
            <p:nvPr/>
          </p:nvSpPr>
          <p:spPr>
            <a:xfrm>
              <a:off x="7573097" y="4830326"/>
              <a:ext cx="228600" cy="228600"/>
            </a:xfrm>
            <a:prstGeom prst="ellipse">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7" name="Oval 6"/>
            <p:cNvSpPr/>
            <p:nvPr/>
          </p:nvSpPr>
          <p:spPr>
            <a:xfrm>
              <a:off x="7887938" y="4830326"/>
              <a:ext cx="228600" cy="228600"/>
            </a:xfrm>
            <a:prstGeom prst="ellipse">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8" name="Oval 7">
              <a:hlinkClick r:id="" action="ppaction://macro?name=Slide40.ABadPiggies"/>
            </p:cNvPr>
            <p:cNvSpPr/>
            <p:nvPr/>
          </p:nvSpPr>
          <p:spPr>
            <a:xfrm>
              <a:off x="8202779" y="4830326"/>
              <a:ext cx="228600" cy="228600"/>
            </a:xfrm>
            <a:prstGeom prst="ellipse">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9" name="Oval 8"/>
            <p:cNvSpPr/>
            <p:nvPr/>
          </p:nvSpPr>
          <p:spPr>
            <a:xfrm>
              <a:off x="8517619" y="4830326"/>
              <a:ext cx="228600" cy="228600"/>
            </a:xfrm>
            <a:prstGeom prst="ellipse">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tx1">
                    <a:lumMod val="50000"/>
                    <a:lumOff val="50000"/>
                  </a:schemeClr>
                </a:solidFill>
              </a:endParaRPr>
            </a:p>
          </p:txBody>
        </p:sp>
      </p:grpSp>
      <p:grpSp>
        <p:nvGrpSpPr>
          <p:cNvPr id="3" name="Group 2"/>
          <p:cNvGrpSpPr/>
          <p:nvPr/>
        </p:nvGrpSpPr>
        <p:grpSpPr>
          <a:xfrm>
            <a:off x="7519875" y="4794004"/>
            <a:ext cx="1577164" cy="302494"/>
            <a:chOff x="7306752" y="3590149"/>
            <a:chExt cx="1577164" cy="302494"/>
          </a:xfrm>
        </p:grpSpPr>
        <p:sp>
          <p:nvSpPr>
            <p:cNvPr id="18" name="Rectangle 17"/>
            <p:cNvSpPr/>
            <p:nvPr/>
          </p:nvSpPr>
          <p:spPr>
            <a:xfrm>
              <a:off x="7306752" y="3590149"/>
              <a:ext cx="1577164" cy="302494"/>
            </a:xfrm>
            <a:prstGeom prst="rect">
              <a:avLst/>
            </a:prstGeom>
            <a:solidFill>
              <a:srgbClr val="BBC53B"/>
            </a:solidFill>
            <a:ln>
              <a:noFill/>
            </a:ln>
            <a:effectLst>
              <a:outerShdw blurRad="1397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Oval 18"/>
            <p:cNvSpPr/>
            <p:nvPr/>
          </p:nvSpPr>
          <p:spPr>
            <a:xfrm>
              <a:off x="7674815" y="3627094"/>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20" name="Oval 19"/>
            <p:cNvSpPr/>
            <p:nvPr/>
          </p:nvSpPr>
          <p:spPr>
            <a:xfrm>
              <a:off x="7989656" y="3627094"/>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21" name="Oval 20"/>
            <p:cNvSpPr/>
            <p:nvPr/>
          </p:nvSpPr>
          <p:spPr>
            <a:xfrm>
              <a:off x="8304496" y="3627094"/>
              <a:ext cx="228600" cy="228600"/>
            </a:xfrm>
            <a:prstGeom prst="ellipse">
              <a:avLst/>
            </a:prstGeom>
            <a:solidFill>
              <a:srgbClr val="9AA23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a:solidFill>
                    <a:schemeClr val="tx1">
                      <a:lumMod val="50000"/>
                      <a:lumOff val="50000"/>
                    </a:schemeClr>
                  </a:solidFill>
                  <a:sym typeface="Webdings"/>
                </a:rPr>
                <a:t></a:t>
              </a:r>
              <a:endParaRPr lang="en-US" sz="900" dirty="0">
                <a:solidFill>
                  <a:schemeClr val="tx1">
                    <a:lumMod val="50000"/>
                    <a:lumOff val="50000"/>
                  </a:schemeClr>
                </a:solidFill>
              </a:endParaRPr>
            </a:p>
          </p:txBody>
        </p:sp>
        <p:sp>
          <p:nvSpPr>
            <p:cNvPr id="22" name="Rectangle 21">
              <a:hlinkClick r:id="rId3" action="ppaction://hlinksldjump"/>
            </p:cNvPr>
            <p:cNvSpPr>
              <a:spLocks noChangeAspect="1"/>
            </p:cNvSpPr>
            <p:nvPr/>
          </p:nvSpPr>
          <p:spPr>
            <a:xfrm>
              <a:off x="7723809" y="3676759"/>
              <a:ext cx="130611" cy="129747"/>
            </a:xfrm>
            <a:prstGeom prst="rect">
              <a:avLst/>
            </a:prstGeom>
            <a:effectLst/>
          </p:spPr>
          <p:txBody>
            <a:bodyPr wrap="none" lIns="0" tIns="0" rIns="0" bIns="0">
              <a:prstTxWarp prst="textPlain">
                <a:avLst/>
              </a:prstTxWarp>
              <a:spAutoFit/>
            </a:bodyPr>
            <a:lstStyle/>
            <a:p>
              <a:pPr algn="ctr"/>
              <a:r>
                <a:rPr lang="en-US" sz="2200" b="1" dirty="0">
                  <a:ln w="0">
                    <a:noFill/>
                  </a:ln>
                  <a:solidFill>
                    <a:schemeClr val="bg1">
                      <a:lumMod val="65000"/>
                    </a:schemeClr>
                  </a:solidFill>
                  <a:sym typeface="Webdings"/>
                </a:rPr>
                <a:t></a:t>
              </a:r>
              <a:endParaRPr lang="en-US" sz="2200" b="1" dirty="0">
                <a:ln w="0">
                  <a:noFill/>
                </a:ln>
                <a:solidFill>
                  <a:schemeClr val="bg1">
                    <a:lumMod val="65000"/>
                  </a:schemeClr>
                </a:solidFill>
              </a:endParaRPr>
            </a:p>
          </p:txBody>
        </p:sp>
        <p:pic>
          <p:nvPicPr>
            <p:cNvPr id="23" name="Picture 2">
              <a:hlinkClick r:id="" action="ppaction://macro?name=Slide74.Nepal"/>
            </p:cNvPr>
            <p:cNvPicPr>
              <a:picLocks noChangeAspect="1" noChangeArrowheads="1"/>
            </p:cNvPicPr>
            <p:nvPr/>
          </p:nvPicPr>
          <p:blipFill>
            <a:blip r:embed="rId4" cstate="screen">
              <a:extLst>
                <a:ext uri="{28A0092B-C50C-407E-A947-70E740481C1C}">
                  <a14:useLocalDpi xmlns:a14="http://schemas.microsoft.com/office/drawing/2010/main"/>
                </a:ext>
              </a:extLst>
            </a:blip>
            <a:stretch>
              <a:fillRect/>
            </a:stretch>
          </p:blipFill>
          <p:spPr bwMode="auto">
            <a:xfrm>
              <a:off x="8043623" y="3681299"/>
              <a:ext cx="120665" cy="120665"/>
            </a:xfrm>
            <a:prstGeom prst="rect">
              <a:avLst/>
            </a:prstGeom>
            <a:noFill/>
            <a:extLst>
              <a:ext uri="{909E8E84-426E-40DD-AFC4-6F175D3DCCD1}">
                <a14:hiddenFill xmlns:a14="http://schemas.microsoft.com/office/drawing/2010/main">
                  <a:solidFill>
                    <a:srgbClr val="FFFFFF"/>
                  </a:solidFill>
                </a14:hiddenFill>
              </a:ext>
            </a:extLst>
          </p:spPr>
        </p:pic>
        <p:sp>
          <p:nvSpPr>
            <p:cNvPr id="39" name="Oval 38">
              <a:hlinkClick r:id="rId5" action="ppaction://hlinksldjump"/>
            </p:cNvPr>
            <p:cNvSpPr/>
            <p:nvPr/>
          </p:nvSpPr>
          <p:spPr>
            <a:xfrm>
              <a:off x="7359974" y="3626998"/>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a:solidFill>
                    <a:schemeClr val="bg1">
                      <a:lumMod val="65000"/>
                    </a:schemeClr>
                  </a:solidFill>
                  <a:sym typeface="Wingdings 3"/>
                </a:rPr>
                <a:t></a:t>
              </a:r>
              <a:endParaRPr lang="en-US" sz="800" dirty="0">
                <a:solidFill>
                  <a:schemeClr val="bg1">
                    <a:lumMod val="65000"/>
                  </a:schemeClr>
                </a:solidFill>
              </a:endParaRPr>
            </a:p>
          </p:txBody>
        </p:sp>
      </p:grpSp>
      <p:grpSp>
        <p:nvGrpSpPr>
          <p:cNvPr id="10" name="Group 9"/>
          <p:cNvGrpSpPr/>
          <p:nvPr/>
        </p:nvGrpSpPr>
        <p:grpSpPr>
          <a:xfrm>
            <a:off x="7519875" y="4794004"/>
            <a:ext cx="1577164" cy="302494"/>
            <a:chOff x="7261789" y="3162190"/>
            <a:chExt cx="1577164" cy="302494"/>
          </a:xfrm>
        </p:grpSpPr>
        <p:sp>
          <p:nvSpPr>
            <p:cNvPr id="25" name="Rectangle 24"/>
            <p:cNvSpPr/>
            <p:nvPr/>
          </p:nvSpPr>
          <p:spPr>
            <a:xfrm>
              <a:off x="7261789" y="3162190"/>
              <a:ext cx="1577164" cy="302494"/>
            </a:xfrm>
            <a:prstGeom prst="rect">
              <a:avLst/>
            </a:prstGeom>
            <a:solidFill>
              <a:srgbClr val="BBC53B"/>
            </a:solidFill>
            <a:ln>
              <a:noFill/>
            </a:ln>
            <a:effectLst>
              <a:outerShdw blurRad="1397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Oval 25"/>
            <p:cNvSpPr/>
            <p:nvPr/>
          </p:nvSpPr>
          <p:spPr>
            <a:xfrm>
              <a:off x="7629852" y="3199135"/>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27" name="Oval 26"/>
            <p:cNvSpPr/>
            <p:nvPr/>
          </p:nvSpPr>
          <p:spPr>
            <a:xfrm>
              <a:off x="7944693" y="3199135"/>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28" name="Oval 27"/>
            <p:cNvSpPr/>
            <p:nvPr/>
          </p:nvSpPr>
          <p:spPr>
            <a:xfrm>
              <a:off x="8259533" y="3199135"/>
              <a:ext cx="228600" cy="228600"/>
            </a:xfrm>
            <a:prstGeom prst="ellipse">
              <a:avLst/>
            </a:prstGeom>
            <a:solidFill>
              <a:srgbClr val="9AA23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a:solidFill>
                    <a:schemeClr val="tx1">
                      <a:lumMod val="50000"/>
                      <a:lumOff val="50000"/>
                    </a:schemeClr>
                  </a:solidFill>
                  <a:sym typeface="Webdings"/>
                </a:rPr>
                <a:t></a:t>
              </a:r>
              <a:endParaRPr lang="en-US" sz="900" dirty="0">
                <a:solidFill>
                  <a:schemeClr val="tx1">
                    <a:lumMod val="50000"/>
                    <a:lumOff val="50000"/>
                  </a:schemeClr>
                </a:solidFill>
              </a:endParaRPr>
            </a:p>
          </p:txBody>
        </p:sp>
        <p:sp>
          <p:nvSpPr>
            <p:cNvPr id="29" name="Rectangle 28">
              <a:hlinkClick r:id="rId6" action="ppaction://hlinksldjump"/>
            </p:cNvPr>
            <p:cNvSpPr>
              <a:spLocks noChangeAspect="1"/>
            </p:cNvSpPr>
            <p:nvPr/>
          </p:nvSpPr>
          <p:spPr>
            <a:xfrm>
              <a:off x="7678846" y="3248800"/>
              <a:ext cx="130611" cy="129747"/>
            </a:xfrm>
            <a:prstGeom prst="rect">
              <a:avLst/>
            </a:prstGeom>
            <a:effectLst/>
          </p:spPr>
          <p:txBody>
            <a:bodyPr wrap="none" lIns="0" tIns="0" rIns="0" bIns="0">
              <a:prstTxWarp prst="textPlain">
                <a:avLst/>
              </a:prstTxWarp>
              <a:spAutoFit/>
            </a:bodyPr>
            <a:lstStyle/>
            <a:p>
              <a:pPr algn="ctr"/>
              <a:r>
                <a:rPr lang="en-US" sz="2200" b="1" dirty="0">
                  <a:ln w="0">
                    <a:noFill/>
                  </a:ln>
                  <a:solidFill>
                    <a:schemeClr val="bg1">
                      <a:lumMod val="65000"/>
                    </a:schemeClr>
                  </a:solidFill>
                  <a:sym typeface="Webdings"/>
                </a:rPr>
                <a:t></a:t>
              </a:r>
              <a:endParaRPr lang="en-US" sz="2200" b="1" dirty="0">
                <a:ln w="0">
                  <a:noFill/>
                </a:ln>
                <a:solidFill>
                  <a:schemeClr val="bg1">
                    <a:lumMod val="65000"/>
                  </a:schemeClr>
                </a:solidFill>
              </a:endParaRPr>
            </a:p>
          </p:txBody>
        </p:sp>
        <p:pic>
          <p:nvPicPr>
            <p:cNvPr id="30" name="Picture 2">
              <a:hlinkClick r:id="" action="ppaction://macro?name=Slide74.Brazil"/>
            </p:cNvPr>
            <p:cNvPicPr>
              <a:picLocks noChangeAspect="1" noChangeArrowheads="1"/>
            </p:cNvPicPr>
            <p:nvPr/>
          </p:nvPicPr>
          <p:blipFill>
            <a:blip r:embed="rId4" cstate="screen">
              <a:extLst>
                <a:ext uri="{28A0092B-C50C-407E-A947-70E740481C1C}">
                  <a14:useLocalDpi xmlns:a14="http://schemas.microsoft.com/office/drawing/2010/main"/>
                </a:ext>
              </a:extLst>
            </a:blip>
            <a:stretch>
              <a:fillRect/>
            </a:stretch>
          </p:blipFill>
          <p:spPr bwMode="auto">
            <a:xfrm>
              <a:off x="7998660" y="3253102"/>
              <a:ext cx="120665" cy="120665"/>
            </a:xfrm>
            <a:prstGeom prst="rect">
              <a:avLst/>
            </a:prstGeom>
            <a:noFill/>
            <a:extLst>
              <a:ext uri="{909E8E84-426E-40DD-AFC4-6F175D3DCCD1}">
                <a14:hiddenFill xmlns:a14="http://schemas.microsoft.com/office/drawing/2010/main">
                  <a:solidFill>
                    <a:srgbClr val="FFFFFF"/>
                  </a:solidFill>
                </a14:hiddenFill>
              </a:ext>
            </a:extLst>
          </p:spPr>
        </p:pic>
        <p:sp>
          <p:nvSpPr>
            <p:cNvPr id="40" name="Oval 39">
              <a:hlinkClick r:id="rId7" action="ppaction://hlinksldjump"/>
            </p:cNvPr>
            <p:cNvSpPr/>
            <p:nvPr/>
          </p:nvSpPr>
          <p:spPr>
            <a:xfrm>
              <a:off x="7315011" y="3198803"/>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a:solidFill>
                    <a:schemeClr val="bg1">
                      <a:lumMod val="65000"/>
                    </a:schemeClr>
                  </a:solidFill>
                  <a:sym typeface="Wingdings 3"/>
                </a:rPr>
                <a:t></a:t>
              </a:r>
              <a:endParaRPr lang="en-US" sz="800" dirty="0">
                <a:solidFill>
                  <a:schemeClr val="bg1">
                    <a:lumMod val="65000"/>
                  </a:schemeClr>
                </a:solidFill>
              </a:endParaRPr>
            </a:p>
          </p:txBody>
        </p:sp>
      </p:grpSp>
      <p:grpSp>
        <p:nvGrpSpPr>
          <p:cNvPr id="2" name="Group 1"/>
          <p:cNvGrpSpPr/>
          <p:nvPr/>
        </p:nvGrpSpPr>
        <p:grpSpPr>
          <a:xfrm>
            <a:off x="7519875" y="4794004"/>
            <a:ext cx="1577164" cy="302494"/>
            <a:chOff x="7327468" y="4026168"/>
            <a:chExt cx="1577164" cy="302494"/>
          </a:xfrm>
        </p:grpSpPr>
        <p:pic>
          <p:nvPicPr>
            <p:cNvPr id="16" name="Picture 2"/>
            <p:cNvPicPr>
              <a:picLocks noChangeAspect="1" noChangeArrowheads="1"/>
            </p:cNvPicPr>
            <p:nvPr/>
          </p:nvPicPr>
          <p:blipFill>
            <a:blip r:embed="rId4" cstate="screen">
              <a:extLst>
                <a:ext uri="{28A0092B-C50C-407E-A947-70E740481C1C}">
                  <a14:useLocalDpi xmlns:a14="http://schemas.microsoft.com/office/drawing/2010/main"/>
                </a:ext>
              </a:extLst>
            </a:blip>
            <a:stretch>
              <a:fillRect/>
            </a:stretch>
          </p:blipFill>
          <p:spPr bwMode="auto">
            <a:xfrm>
              <a:off x="8063594" y="4117318"/>
              <a:ext cx="120665" cy="120665"/>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p:cNvSpPr/>
            <p:nvPr/>
          </p:nvSpPr>
          <p:spPr>
            <a:xfrm>
              <a:off x="7327468" y="4026168"/>
              <a:ext cx="1577164" cy="302494"/>
            </a:xfrm>
            <a:prstGeom prst="rect">
              <a:avLst/>
            </a:prstGeom>
            <a:solidFill>
              <a:srgbClr val="BBC53B"/>
            </a:solidFill>
            <a:ln>
              <a:noFill/>
            </a:ln>
            <a:effectLst>
              <a:outerShdw blurRad="1397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Oval 11"/>
            <p:cNvSpPr/>
            <p:nvPr/>
          </p:nvSpPr>
          <p:spPr>
            <a:xfrm>
              <a:off x="7695531" y="4063113"/>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13" name="Oval 12"/>
            <p:cNvSpPr/>
            <p:nvPr/>
          </p:nvSpPr>
          <p:spPr>
            <a:xfrm>
              <a:off x="8010372" y="4063113"/>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14" name="Oval 13"/>
            <p:cNvSpPr/>
            <p:nvPr/>
          </p:nvSpPr>
          <p:spPr>
            <a:xfrm>
              <a:off x="8325212" y="4063113"/>
              <a:ext cx="228600" cy="228600"/>
            </a:xfrm>
            <a:prstGeom prst="ellipse">
              <a:avLst/>
            </a:prstGeom>
            <a:solidFill>
              <a:srgbClr val="9AA23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a:solidFill>
                    <a:schemeClr val="tx1">
                      <a:lumMod val="50000"/>
                      <a:lumOff val="50000"/>
                    </a:schemeClr>
                  </a:solidFill>
                  <a:sym typeface="Webdings"/>
                </a:rPr>
                <a:t></a:t>
              </a:r>
              <a:endParaRPr lang="en-US" sz="900" dirty="0">
                <a:solidFill>
                  <a:schemeClr val="tx1">
                    <a:lumMod val="50000"/>
                    <a:lumOff val="50000"/>
                  </a:schemeClr>
                </a:solidFill>
              </a:endParaRPr>
            </a:p>
          </p:txBody>
        </p:sp>
        <p:sp>
          <p:nvSpPr>
            <p:cNvPr id="15" name="Rectangle 14">
              <a:hlinkClick r:id="rId8" action="ppaction://hlinksldjump"/>
            </p:cNvPr>
            <p:cNvSpPr>
              <a:spLocks noChangeAspect="1"/>
            </p:cNvSpPr>
            <p:nvPr/>
          </p:nvSpPr>
          <p:spPr>
            <a:xfrm>
              <a:off x="7744525" y="4112778"/>
              <a:ext cx="130611" cy="129747"/>
            </a:xfrm>
            <a:prstGeom prst="rect">
              <a:avLst/>
            </a:prstGeom>
            <a:effectLst/>
          </p:spPr>
          <p:txBody>
            <a:bodyPr wrap="none" lIns="0" tIns="0" rIns="0" bIns="0">
              <a:prstTxWarp prst="textPlain">
                <a:avLst/>
              </a:prstTxWarp>
              <a:spAutoFit/>
            </a:bodyPr>
            <a:lstStyle/>
            <a:p>
              <a:pPr algn="ctr"/>
              <a:r>
                <a:rPr lang="en-US" sz="2200" b="1" dirty="0">
                  <a:ln w="0">
                    <a:noFill/>
                  </a:ln>
                  <a:solidFill>
                    <a:schemeClr val="bg1">
                      <a:lumMod val="65000"/>
                    </a:schemeClr>
                  </a:solidFill>
                  <a:sym typeface="Webdings"/>
                </a:rPr>
                <a:t></a:t>
              </a:r>
              <a:endParaRPr lang="en-US" sz="2200" b="1" dirty="0">
                <a:ln w="0">
                  <a:noFill/>
                </a:ln>
                <a:solidFill>
                  <a:schemeClr val="bg1">
                    <a:lumMod val="65000"/>
                  </a:schemeClr>
                </a:solidFill>
              </a:endParaRPr>
            </a:p>
          </p:txBody>
        </p:sp>
        <p:sp>
          <p:nvSpPr>
            <p:cNvPr id="38" name="Oval 37">
              <a:hlinkClick r:id="rId9" action="ppaction://hlinksldjump"/>
            </p:cNvPr>
            <p:cNvSpPr/>
            <p:nvPr/>
          </p:nvSpPr>
          <p:spPr>
            <a:xfrm>
              <a:off x="7380690" y="4063015"/>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a:solidFill>
                    <a:schemeClr val="bg1">
                      <a:lumMod val="65000"/>
                    </a:schemeClr>
                  </a:solidFill>
                  <a:sym typeface="Wingdings 3"/>
                </a:rPr>
                <a:t></a:t>
              </a:r>
              <a:endParaRPr lang="en-US" sz="800" dirty="0">
                <a:solidFill>
                  <a:schemeClr val="bg1">
                    <a:lumMod val="65000"/>
                  </a:schemeClr>
                </a:solidFill>
              </a:endParaRPr>
            </a:p>
          </p:txBody>
        </p:sp>
        <p:pic>
          <p:nvPicPr>
            <p:cNvPr id="55" name="Picture 2">
              <a:hlinkClick r:id="" action="ppaction://macro?name=Slide74.Italy"/>
            </p:cNvPr>
            <p:cNvPicPr>
              <a:picLocks noChangeAspect="1" noChangeArrowheads="1"/>
            </p:cNvPicPr>
            <p:nvPr/>
          </p:nvPicPr>
          <p:blipFill>
            <a:blip r:embed="rId4" cstate="screen">
              <a:extLst>
                <a:ext uri="{28A0092B-C50C-407E-A947-70E740481C1C}">
                  <a14:useLocalDpi xmlns:a14="http://schemas.microsoft.com/office/drawing/2010/main"/>
                </a:ext>
              </a:extLst>
            </a:blip>
            <a:stretch>
              <a:fillRect/>
            </a:stretch>
          </p:blipFill>
          <p:spPr bwMode="auto">
            <a:xfrm>
              <a:off x="8063593" y="4116754"/>
              <a:ext cx="120665" cy="120665"/>
            </a:xfrm>
            <a:prstGeom prst="rect">
              <a:avLst/>
            </a:prstGeom>
            <a:noFill/>
            <a:extLst>
              <a:ext uri="{909E8E84-426E-40DD-AFC4-6F175D3DCCD1}">
                <a14:hiddenFill xmlns:a14="http://schemas.microsoft.com/office/drawing/2010/main">
                  <a:solidFill>
                    <a:srgbClr val="FFFFFF"/>
                  </a:solidFill>
                </a14:hiddenFill>
              </a:ext>
            </a:extLst>
          </p:spPr>
        </p:pic>
      </p:grpSp>
      <p:sp>
        <p:nvSpPr>
          <p:cNvPr id="57" name="Oval 56">
            <a:hlinkClick r:id="rId10" action="ppaction://hlinksldjump"/>
          </p:cNvPr>
          <p:cNvSpPr/>
          <p:nvPr/>
        </p:nvSpPr>
        <p:spPr>
          <a:xfrm>
            <a:off x="76689" y="1030419"/>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pic>
        <p:nvPicPr>
          <p:cNvPr id="56" name="Picture 4" descr="http://rack.2.mshcdn.com/media/ZgkyMDEzLzA4LzI5Lzg2L3lvdXR1YmVsb2dvLjNmZmMzLmpwZwpwCXRodW1iCTU2MHg3NTAKZQlqcGc/73d86f04/be5/youtube-logo.jpg">
            <a:hlinkClick r:id="rId10" action="ppaction://hlinksldjump"/>
          </p:cNvPr>
          <p:cNvPicPr>
            <a:picLocks noChangeAspect="1" noChangeArrowheads="1"/>
          </p:cNvPicPr>
          <p:nvPr/>
        </p:nvPicPr>
        <p:blipFill rotWithShape="1">
          <a:blip r:embed="rId11" cstate="screen">
            <a:biLevel thresh="75000"/>
            <a:extLst>
              <a:ext uri="{BEBA8EAE-BF5A-486C-A8C5-ECC9F3942E4B}">
                <a14:imgProps xmlns:a14="http://schemas.microsoft.com/office/drawing/2010/main">
                  <a14:imgLayer r:embed="rId12">
                    <a14:imgEffect>
                      <a14:backgroundRemoval t="0" b="100000" l="0" r="100000"/>
                    </a14:imgEffect>
                    <a14:imgEffect>
                      <a14:brightnessContrast bright="-100000"/>
                    </a14:imgEffect>
                  </a14:imgLayer>
                </a14:imgProps>
              </a:ext>
              <a:ext uri="{28A0092B-C50C-407E-A947-70E740481C1C}">
                <a14:useLocalDpi xmlns:a14="http://schemas.microsoft.com/office/drawing/2010/main"/>
              </a:ext>
            </a:extLst>
          </a:blip>
          <a:srcRect/>
          <a:stretch/>
        </p:blipFill>
        <p:spPr bwMode="auto">
          <a:xfrm>
            <a:off x="158392" y="1141044"/>
            <a:ext cx="202353" cy="144509"/>
          </a:xfrm>
          <a:prstGeom prst="rect">
            <a:avLst/>
          </a:prstGeom>
          <a:noFill/>
          <a:extLst>
            <a:ext uri="{909E8E84-426E-40DD-AFC4-6F175D3DCCD1}">
              <a14:hiddenFill xmlns:a14="http://schemas.microsoft.com/office/drawing/2010/main">
                <a:solidFill>
                  <a:srgbClr val="FFFFFF"/>
                </a:solidFill>
              </a14:hiddenFill>
            </a:ext>
          </a:extLst>
        </p:spPr>
      </p:pic>
      <p:sp>
        <p:nvSpPr>
          <p:cNvPr id="58" name="Oval 57">
            <a:hlinkClick r:id="rId13" action="ppaction://hlinksldjump"/>
          </p:cNvPr>
          <p:cNvSpPr/>
          <p:nvPr/>
        </p:nvSpPr>
        <p:spPr>
          <a:xfrm>
            <a:off x="76689" y="1481192"/>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pic>
        <p:nvPicPr>
          <p:cNvPr id="59" name="Picture 6" descr="http://goodsoilfilms.com/Images/Vimeo_Logo_Grey.png">
            <a:hlinkClick r:id="rId13" action="ppaction://hlinksldjump"/>
          </p:cNvPr>
          <p:cNvPicPr>
            <a:picLocks noChangeAspect="1" noChangeArrowheads="1"/>
          </p:cNvPicPr>
          <p:nvPr/>
        </p:nvPicPr>
        <p:blipFill>
          <a:blip r:embed="rId14" cstate="screen">
            <a:biLevel thresh="75000"/>
            <a:extLst>
              <a:ext uri="{28A0092B-C50C-407E-A947-70E740481C1C}">
                <a14:useLocalDpi xmlns:a14="http://schemas.microsoft.com/office/drawing/2010/main"/>
              </a:ext>
            </a:extLst>
          </a:blip>
          <a:srcRect/>
          <a:stretch>
            <a:fillRect/>
          </a:stretch>
        </p:blipFill>
        <p:spPr bwMode="auto">
          <a:xfrm>
            <a:off x="158392" y="1587611"/>
            <a:ext cx="189198" cy="164989"/>
          </a:xfrm>
          <a:prstGeom prst="rect">
            <a:avLst/>
          </a:prstGeom>
          <a:noFill/>
          <a:extLst>
            <a:ext uri="{909E8E84-426E-40DD-AFC4-6F175D3DCCD1}">
              <a14:hiddenFill xmlns:a14="http://schemas.microsoft.com/office/drawing/2010/main">
                <a:solidFill>
                  <a:srgbClr val="FFFFFF"/>
                </a:solidFill>
              </a14:hiddenFill>
            </a:ext>
          </a:extLst>
        </p:spPr>
      </p:pic>
      <p:sp>
        <p:nvSpPr>
          <p:cNvPr id="60" name="TextBox 59">
            <a:hlinkClick r:id="rId15" action="ppaction://hlinksldjump"/>
          </p:cNvPr>
          <p:cNvSpPr txBox="1"/>
          <p:nvPr/>
        </p:nvSpPr>
        <p:spPr>
          <a:xfrm>
            <a:off x="0" y="256558"/>
            <a:ext cx="4571999" cy="261594"/>
          </a:xfrm>
          <a:prstGeom prst="rect">
            <a:avLst/>
          </a:prstGeom>
          <a:noFill/>
        </p:spPr>
        <p:txBody>
          <a:bodyPr wrap="square" lIns="91425" tIns="45712" rIns="91425" bIns="45712" rtlCol="0">
            <a:spAutoFit/>
          </a:bodyPr>
          <a:lstStyle/>
          <a:p>
            <a:r>
              <a:rPr lang="en-US" sz="1100" i="1" dirty="0" smtClean="0">
                <a:solidFill>
                  <a:schemeClr val="bg1"/>
                </a:solidFill>
                <a:latin typeface="Segoe UI" pitchFamily="34" charset="0"/>
                <a:cs typeface="Segoe UI" pitchFamily="34" charset="0"/>
              </a:rPr>
              <a:t>EVERWATCH</a:t>
            </a:r>
            <a:endParaRPr lang="en-US" sz="1100" i="1" dirty="0">
              <a:solidFill>
                <a:schemeClr val="bg1"/>
              </a:solidFill>
              <a:latin typeface="Segoe UI" pitchFamily="34" charset="0"/>
              <a:cs typeface="Segoe UI" pitchFamily="34" charset="0"/>
            </a:endParaRPr>
          </a:p>
        </p:txBody>
      </p:sp>
      <p:pic>
        <p:nvPicPr>
          <p:cNvPr id="61" name="Bad Piggies"/>
          <p:cNvPicPr>
            <a:picLocks noChangeAspect="1" noChangeArrowheads="1"/>
          </p:cNvPicPr>
          <p:nvPr/>
        </p:nvPicPr>
        <p:blipFill>
          <a:blip r:embed="rId16" cstate="screen">
            <a:extLst>
              <a:ext uri="{28A0092B-C50C-407E-A947-70E740481C1C}">
                <a14:useLocalDpi xmlns:a14="http://schemas.microsoft.com/office/drawing/2010/main"/>
              </a:ext>
            </a:extLst>
          </a:blip>
          <a:stretch>
            <a:fillRect/>
          </a:stretch>
        </p:blipFill>
        <p:spPr bwMode="auto">
          <a:xfrm>
            <a:off x="936878" y="838373"/>
            <a:ext cx="682909" cy="682909"/>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62" name="Robot Unicorn"/>
          <p:cNvPicPr>
            <a:picLocks noChangeAspect="1" noChangeArrowheads="1"/>
          </p:cNvPicPr>
          <p:nvPr/>
        </p:nvPicPr>
        <p:blipFill>
          <a:blip r:embed="rId17" cstate="screen">
            <a:extLst>
              <a:ext uri="{28A0092B-C50C-407E-A947-70E740481C1C}">
                <a14:useLocalDpi xmlns:a14="http://schemas.microsoft.com/office/drawing/2010/main"/>
              </a:ext>
            </a:extLst>
          </a:blip>
          <a:stretch>
            <a:fillRect/>
          </a:stretch>
        </p:blipFill>
        <p:spPr bwMode="auto">
          <a:xfrm>
            <a:off x="1952743" y="838373"/>
            <a:ext cx="682909" cy="682909"/>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63" name="Plants vs Zombies"/>
          <p:cNvPicPr>
            <a:picLocks noChangeArrowheads="1"/>
          </p:cNvPicPr>
          <p:nvPr/>
        </p:nvPicPr>
        <p:blipFill>
          <a:blip r:embed="rId18" cstate="screen">
            <a:extLst>
              <a:ext uri="{28A0092B-C50C-407E-A947-70E740481C1C}">
                <a14:useLocalDpi xmlns:a14="http://schemas.microsoft.com/office/drawing/2010/main"/>
              </a:ext>
            </a:extLst>
          </a:blip>
          <a:stretch>
            <a:fillRect/>
          </a:stretch>
        </p:blipFill>
        <p:spPr bwMode="auto">
          <a:xfrm>
            <a:off x="2968608" y="842124"/>
            <a:ext cx="682909" cy="682909"/>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64" name="TextBox 63"/>
          <p:cNvSpPr txBox="1"/>
          <p:nvPr/>
        </p:nvSpPr>
        <p:spPr>
          <a:xfrm>
            <a:off x="936877" y="1579642"/>
            <a:ext cx="682909" cy="200055"/>
          </a:xfrm>
          <a:prstGeom prst="rect">
            <a:avLst/>
          </a:prstGeom>
          <a:noFill/>
          <a:effectLst>
            <a:outerShdw blurRad="63500" sx="102000" sy="102000" algn="ctr" rotWithShape="0">
              <a:prstClr val="black">
                <a:alpha val="40000"/>
              </a:prstClr>
            </a:outerShdw>
          </a:effectLst>
        </p:spPr>
        <p:txBody>
          <a:bodyPr wrap="square" rtlCol="0">
            <a:spAutoFit/>
          </a:bodyPr>
          <a:lstStyle/>
          <a:p>
            <a:pPr algn="ctr"/>
            <a:r>
              <a:rPr lang="en-US" sz="700" dirty="0" smtClean="0">
                <a:latin typeface="Segoe UI Semilight" panose="020B0402040204020203" pitchFamily="34" charset="0"/>
                <a:cs typeface="Segoe UI Semilight" panose="020B0402040204020203" pitchFamily="34" charset="0"/>
              </a:rPr>
              <a:t>Italy</a:t>
            </a:r>
            <a:endParaRPr lang="en-US" sz="700" dirty="0">
              <a:latin typeface="Segoe UI Semilight" panose="020B0402040204020203" pitchFamily="34" charset="0"/>
              <a:cs typeface="Segoe UI Semilight" panose="020B0402040204020203" pitchFamily="34" charset="0"/>
            </a:endParaRPr>
          </a:p>
        </p:txBody>
      </p:sp>
      <p:sp>
        <p:nvSpPr>
          <p:cNvPr id="65" name="TextBox 64"/>
          <p:cNvSpPr txBox="1"/>
          <p:nvPr/>
        </p:nvSpPr>
        <p:spPr>
          <a:xfrm>
            <a:off x="1952742" y="1594607"/>
            <a:ext cx="682909" cy="200055"/>
          </a:xfrm>
          <a:prstGeom prst="rect">
            <a:avLst/>
          </a:prstGeom>
          <a:noFill/>
          <a:effectLst>
            <a:outerShdw blurRad="63500" sx="102000" sy="102000" algn="ctr" rotWithShape="0">
              <a:prstClr val="black">
                <a:alpha val="40000"/>
              </a:prstClr>
            </a:outerShdw>
          </a:effectLst>
        </p:spPr>
        <p:txBody>
          <a:bodyPr wrap="square" rtlCol="0">
            <a:spAutoFit/>
          </a:bodyPr>
          <a:lstStyle/>
          <a:p>
            <a:pPr algn="ctr"/>
            <a:r>
              <a:rPr lang="en-US" sz="700" dirty="0" smtClean="0">
                <a:latin typeface="Segoe UI Semilight" panose="020B0402040204020203" pitchFamily="34" charset="0"/>
                <a:cs typeface="Segoe UI Semilight" panose="020B0402040204020203" pitchFamily="34" charset="0"/>
              </a:rPr>
              <a:t>Nepal</a:t>
            </a:r>
            <a:endParaRPr lang="en-US" sz="700" dirty="0">
              <a:latin typeface="Segoe UI Semilight" panose="020B0402040204020203" pitchFamily="34" charset="0"/>
              <a:cs typeface="Segoe UI Semilight" panose="020B0402040204020203" pitchFamily="34" charset="0"/>
            </a:endParaRPr>
          </a:p>
        </p:txBody>
      </p:sp>
      <p:sp>
        <p:nvSpPr>
          <p:cNvPr id="66" name="TextBox 65"/>
          <p:cNvSpPr txBox="1"/>
          <p:nvPr/>
        </p:nvSpPr>
        <p:spPr>
          <a:xfrm>
            <a:off x="2968608" y="1594607"/>
            <a:ext cx="682909" cy="200055"/>
          </a:xfrm>
          <a:prstGeom prst="rect">
            <a:avLst/>
          </a:prstGeom>
          <a:noFill/>
          <a:effectLst>
            <a:outerShdw blurRad="63500" sx="102000" sy="102000" algn="ctr" rotWithShape="0">
              <a:prstClr val="black">
                <a:alpha val="40000"/>
              </a:prstClr>
            </a:outerShdw>
          </a:effectLst>
        </p:spPr>
        <p:txBody>
          <a:bodyPr wrap="square" rtlCol="0">
            <a:spAutoFit/>
          </a:bodyPr>
          <a:lstStyle/>
          <a:p>
            <a:pPr algn="ctr"/>
            <a:r>
              <a:rPr lang="en-US" sz="700" dirty="0" smtClean="0">
                <a:latin typeface="Segoe UI Semilight" panose="020B0402040204020203" pitchFamily="34" charset="0"/>
                <a:cs typeface="Segoe UI Semilight" panose="020B0402040204020203" pitchFamily="34" charset="0"/>
              </a:rPr>
              <a:t>Brazil</a:t>
            </a:r>
            <a:endParaRPr lang="en-US" sz="700" dirty="0">
              <a:latin typeface="Segoe UI Semilight" panose="020B0402040204020203" pitchFamily="34" charset="0"/>
              <a:cs typeface="Segoe UI Semilight" panose="020B0402040204020203" pitchFamily="34" charset="0"/>
            </a:endParaRPr>
          </a:p>
        </p:txBody>
      </p:sp>
      <p:sp>
        <p:nvSpPr>
          <p:cNvPr id="67" name="Rectangle 66"/>
          <p:cNvSpPr/>
          <p:nvPr/>
        </p:nvSpPr>
        <p:spPr>
          <a:xfrm>
            <a:off x="936878" y="838371"/>
            <a:ext cx="682909" cy="682909"/>
          </a:xfrm>
          <a:prstGeom prst="rect">
            <a:avLst/>
          </a:prstGeom>
          <a:solidFill>
            <a:schemeClr val="bg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Rectangle 67"/>
          <p:cNvSpPr/>
          <p:nvPr/>
        </p:nvSpPr>
        <p:spPr>
          <a:xfrm>
            <a:off x="1952743" y="838372"/>
            <a:ext cx="682909" cy="682909"/>
          </a:xfrm>
          <a:prstGeom prst="rect">
            <a:avLst/>
          </a:prstGeom>
          <a:solidFill>
            <a:schemeClr val="bg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Rectangle 68"/>
          <p:cNvSpPr/>
          <p:nvPr/>
        </p:nvSpPr>
        <p:spPr>
          <a:xfrm>
            <a:off x="2968608" y="842124"/>
            <a:ext cx="682909" cy="682909"/>
          </a:xfrm>
          <a:prstGeom prst="rect">
            <a:avLst/>
          </a:prstGeom>
          <a:solidFill>
            <a:schemeClr val="bg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p:cNvSpPr/>
          <p:nvPr/>
        </p:nvSpPr>
        <p:spPr>
          <a:xfrm>
            <a:off x="8792236" y="4792715"/>
            <a:ext cx="304803" cy="302493"/>
          </a:xfrm>
          <a:prstGeom prst="rect">
            <a:avLst/>
          </a:prstGeom>
          <a:solidFill>
            <a:srgbClr val="CFD67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00" dirty="0">
              <a:solidFill>
                <a:schemeClr val="tx1"/>
              </a:solidFill>
              <a:latin typeface="Segoe UI Light" panose="020B0502040204020203" pitchFamily="34" charset="0"/>
              <a:cs typeface="Segoe UI Light" panose="020B0502040204020203" pitchFamily="34" charset="0"/>
            </a:endParaRPr>
          </a:p>
        </p:txBody>
      </p:sp>
      <p:sp>
        <p:nvSpPr>
          <p:cNvPr id="43" name="TextBox 42"/>
          <p:cNvSpPr txBox="1"/>
          <p:nvPr/>
        </p:nvSpPr>
        <p:spPr>
          <a:xfrm>
            <a:off x="8861623" y="4813766"/>
            <a:ext cx="166027" cy="130861"/>
          </a:xfrm>
          <a:prstGeom prst="rect">
            <a:avLst/>
          </a:prstGeom>
          <a:noFill/>
        </p:spPr>
        <p:txBody>
          <a:bodyPr wrap="none" lIns="0" tIns="0" rIns="0" bIns="0" rtlCol="0" anchor="ctr" anchorCtr="0">
            <a:noAutofit/>
          </a:bodyPr>
          <a:lstStyle/>
          <a:p>
            <a:pPr algn="ctr"/>
            <a:r>
              <a:rPr lang="en-US" dirty="0" smtClean="0">
                <a:latin typeface="Segoe UI Light" panose="020B0502040204020203" pitchFamily="34" charset="0"/>
                <a:cs typeface="Segoe UI Light" panose="020B0502040204020203" pitchFamily="34" charset="0"/>
              </a:rPr>
              <a:t>…</a:t>
            </a:r>
            <a:endParaRPr lang="en-US" dirty="0">
              <a:latin typeface="Segoe UI Light" panose="020B0502040204020203" pitchFamily="34" charset="0"/>
              <a:cs typeface="Segoe UI Light" panose="020B0502040204020203" pitchFamily="34" charset="0"/>
            </a:endParaRPr>
          </a:p>
        </p:txBody>
      </p:sp>
      <p:sp>
        <p:nvSpPr>
          <p:cNvPr id="70" name="Rectangle 69"/>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 name="Rectangle 70"/>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2" name="Rectangle 71">
            <a:hlinkClick r:id="rId19"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3" name="Rectangle 72">
            <a:hlinkClick r:id="rId20"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4" name="Rectangle 73">
            <a:hlinkClick r:id="rId21"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5" name="Rectangle 74">
            <a:hlinkClick r:id="rId22"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6" name="Rounded Rectangle 75">
            <a:hlinkClick r:id="rId20"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77" name="Rectangle 76">
            <a:hlinkClick r:id="rId22" action="ppaction://hlinksldjump"/>
          </p:cNvPr>
          <p:cNvSpPr/>
          <p:nvPr/>
        </p:nvSpPr>
        <p:spPr>
          <a:xfrm>
            <a:off x="1193936"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79" name="Picture 78">
            <a:hlinkClick r:id="rId22" action="ppaction://hlinksldjump"/>
          </p:cNvPr>
          <p:cNvPicPr>
            <a:picLocks noChangeAspect="1"/>
          </p:cNvPicPr>
          <p:nvPr/>
        </p:nvPicPr>
        <p:blipFill>
          <a:blip r:embed="rId23"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80" name="Picture 2">
            <a:hlinkClick r:id="rId19" action="ppaction://hlinksldjump"/>
          </p:cNvPr>
          <p:cNvPicPr>
            <a:picLocks noChangeAspect="1" noChangeArrowheads="1"/>
          </p:cNvPicPr>
          <p:nvPr/>
        </p:nvPicPr>
        <p:blipFill>
          <a:blip r:embed="rId24"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81" name="Picture 80">
            <a:hlinkClick r:id="rId21" action="ppaction://hlinksldjump"/>
          </p:cNvPr>
          <p:cNvPicPr>
            <a:picLocks noChangeAspect="1"/>
          </p:cNvPicPr>
          <p:nvPr/>
        </p:nvPicPr>
        <p:blipFill>
          <a:blip r:embed="rId25"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82" name="Picture 81">
            <a:hlinkClick r:id="rId22" action="ppaction://hlinksldjump"/>
          </p:cNvPr>
          <p:cNvPicPr>
            <a:picLocks noChangeAspect="1"/>
          </p:cNvPicPr>
          <p:nvPr/>
        </p:nvPicPr>
        <p:blipFill>
          <a:blip r:embed="rId26"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Tree>
    <p:extLst>
      <p:ext uri="{BB962C8B-B14F-4D97-AF65-F5344CB8AC3E}">
        <p14:creationId xmlns:p14="http://schemas.microsoft.com/office/powerpoint/2010/main" val="171506033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3" nodeType="withEffect">
                                  <p:stCondLst>
                                    <p:cond delay="0"/>
                                  </p:stCondLst>
                                  <p:childTnLst>
                                    <p:set>
                                      <p:cBhvr>
                                        <p:cTn id="6" dur="1" fill="hold">
                                          <p:stCondLst>
                                            <p:cond delay="0"/>
                                          </p:stCondLst>
                                        </p:cTn>
                                        <p:tgtEl>
                                          <p:spTgt spid="67"/>
                                        </p:tgtEl>
                                        <p:attrNameLst>
                                          <p:attrName>style.visibility</p:attrName>
                                        </p:attrNameLst>
                                      </p:cBhvr>
                                      <p:to>
                                        <p:strVal val="hidden"/>
                                      </p:to>
                                    </p:set>
                                  </p:childTnLst>
                                </p:cTn>
                              </p:par>
                              <p:par>
                                <p:cTn id="7" presetID="1" presetClass="exit" presetSubtype="0" fill="hold" grpId="3" nodeType="withEffect">
                                  <p:stCondLst>
                                    <p:cond delay="0"/>
                                  </p:stCondLst>
                                  <p:childTnLst>
                                    <p:set>
                                      <p:cBhvr>
                                        <p:cTn id="8" dur="1" fill="hold">
                                          <p:stCondLst>
                                            <p:cond delay="0"/>
                                          </p:stCondLst>
                                        </p:cTn>
                                        <p:tgtEl>
                                          <p:spTgt spid="68"/>
                                        </p:tgtEl>
                                        <p:attrNameLst>
                                          <p:attrName>style.visibility</p:attrName>
                                        </p:attrNameLst>
                                      </p:cBhvr>
                                      <p:to>
                                        <p:strVal val="hidden"/>
                                      </p:to>
                                    </p:set>
                                  </p:childTnLst>
                                </p:cTn>
                              </p:par>
                              <p:par>
                                <p:cTn id="9" presetID="1" presetClass="exit" presetSubtype="0" fill="hold" grpId="3" nodeType="withEffect">
                                  <p:stCondLst>
                                    <p:cond delay="0"/>
                                  </p:stCondLst>
                                  <p:childTnLst>
                                    <p:set>
                                      <p:cBhvr>
                                        <p:cTn id="10" dur="1" fill="hold">
                                          <p:stCondLst>
                                            <p:cond delay="0"/>
                                          </p:stCondLst>
                                        </p:cTn>
                                        <p:tgtEl>
                                          <p:spTgt spid="69"/>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0"/>
                                          </p:stCondLst>
                                        </p:cTn>
                                        <p:tgtEl>
                                          <p:spTgt spid="3"/>
                                        </p:tgtEl>
                                        <p:attrNameLst>
                                          <p:attrName>style.visibility</p:attrName>
                                        </p:attrNameLst>
                                      </p:cBhvr>
                                      <p:to>
                                        <p:strVal val="hidden"/>
                                      </p:to>
                                    </p:set>
                                  </p:childTnLst>
                                </p:cTn>
                              </p:par>
                              <p:par>
                                <p:cTn id="13" presetID="1" presetClass="exit" presetSubtype="0" fill="hold" nodeType="withEffect">
                                  <p:stCondLst>
                                    <p:cond delay="0"/>
                                  </p:stCondLst>
                                  <p:childTnLst>
                                    <p:set>
                                      <p:cBhvr>
                                        <p:cTn id="14" dur="1" fill="hold">
                                          <p:stCondLst>
                                            <p:cond delay="0"/>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5" restart="whenNotActive" fill="hold" evtFilter="cancelBubble" nodeType="interactiveSeq">
                <p:stCondLst>
                  <p:cond evt="onClick" delay="0">
                    <p:tgtEl>
                      <p:spTgt spid="61"/>
                    </p:tgtEl>
                  </p:cond>
                </p:stCondLst>
                <p:endSync evt="end" delay="0">
                  <p:rtn val="all"/>
                </p:endSync>
                <p:childTnLst>
                  <p:par>
                    <p:cTn id="16" fill="hold">
                      <p:stCondLst>
                        <p:cond delay="0"/>
                      </p:stCondLst>
                      <p:childTnLst>
                        <p:par>
                          <p:cTn id="17" fill="hold">
                            <p:stCondLst>
                              <p:cond delay="0"/>
                            </p:stCondLst>
                            <p:childTnLst>
                              <p:par>
                                <p:cTn id="18" presetID="1" presetClass="entr" presetSubtype="0" fill="hold" grpId="0" nodeType="withEffect">
                                  <p:stCondLst>
                                    <p:cond delay="0"/>
                                  </p:stCondLst>
                                  <p:childTnLst>
                                    <p:set>
                                      <p:cBhvr>
                                        <p:cTn id="19" dur="1" fill="hold">
                                          <p:stCondLst>
                                            <p:cond delay="0"/>
                                          </p:stCondLst>
                                        </p:cTn>
                                        <p:tgtEl>
                                          <p:spTgt spid="67"/>
                                        </p:tgtEl>
                                        <p:attrNameLst>
                                          <p:attrName>style.visibility</p:attrName>
                                        </p:attrNameLst>
                                      </p:cBhvr>
                                      <p:to>
                                        <p:strVal val="visible"/>
                                      </p:to>
                                    </p:set>
                                  </p:childTnLst>
                                </p:cTn>
                              </p:par>
                              <p:par>
                                <p:cTn id="20" presetID="1" presetClass="exit" presetSubtype="0" fill="hold" grpId="0" nodeType="withEffect">
                                  <p:stCondLst>
                                    <p:cond delay="0"/>
                                  </p:stCondLst>
                                  <p:childTnLst>
                                    <p:set>
                                      <p:cBhvr>
                                        <p:cTn id="21" dur="1" fill="hold">
                                          <p:stCondLst>
                                            <p:cond delay="0"/>
                                          </p:stCondLst>
                                        </p:cTn>
                                        <p:tgtEl>
                                          <p:spTgt spid="68"/>
                                        </p:tgtEl>
                                        <p:attrNameLst>
                                          <p:attrName>style.visibility</p:attrName>
                                        </p:attrNameLst>
                                      </p:cBhvr>
                                      <p:to>
                                        <p:strVal val="hidden"/>
                                      </p:to>
                                    </p:set>
                                  </p:childTnLst>
                                </p:cTn>
                              </p:par>
                              <p:par>
                                <p:cTn id="22" presetID="1" presetClass="exit" presetSubtype="0" fill="hold" grpId="0" nodeType="withEffect">
                                  <p:stCondLst>
                                    <p:cond delay="0"/>
                                  </p:stCondLst>
                                  <p:childTnLst>
                                    <p:set>
                                      <p:cBhvr>
                                        <p:cTn id="23" dur="1" fill="hold">
                                          <p:stCondLst>
                                            <p:cond delay="0"/>
                                          </p:stCondLst>
                                        </p:cTn>
                                        <p:tgtEl>
                                          <p:spTgt spid="69"/>
                                        </p:tgtEl>
                                        <p:attrNameLst>
                                          <p:attrName>style.visibility</p:attrName>
                                        </p:attrNameLst>
                                      </p:cBhvr>
                                      <p:to>
                                        <p:strVal val="hidden"/>
                                      </p:to>
                                    </p:set>
                                  </p:childTnLst>
                                </p:cTn>
                              </p:par>
                              <p:par>
                                <p:cTn id="24" presetID="1" presetClass="entr" presetSubtype="0" fill="hold" nodeType="withEffect">
                                  <p:stCondLst>
                                    <p:cond delay="0"/>
                                  </p:stCondLst>
                                  <p:childTnLst>
                                    <p:set>
                                      <p:cBhvr>
                                        <p:cTn id="25" dur="1" fill="hold">
                                          <p:stCondLst>
                                            <p:cond delay="0"/>
                                          </p:stCondLst>
                                        </p:cTn>
                                        <p:tgtEl>
                                          <p:spTgt spid="2"/>
                                        </p:tgtEl>
                                        <p:attrNameLst>
                                          <p:attrName>style.visibility</p:attrName>
                                        </p:attrNameLst>
                                      </p:cBhvr>
                                      <p:to>
                                        <p:strVal val="visible"/>
                                      </p:to>
                                    </p:set>
                                  </p:childTnLst>
                                </p:cTn>
                              </p:par>
                              <p:par>
                                <p:cTn id="26" presetID="1" presetClass="exit" presetSubtype="0" fill="hold" nodeType="withEffect">
                                  <p:stCondLst>
                                    <p:cond delay="0"/>
                                  </p:stCondLst>
                                  <p:childTnLst>
                                    <p:set>
                                      <p:cBhvr>
                                        <p:cTn id="27" dur="1" fill="hold">
                                          <p:stCondLst>
                                            <p:cond delay="0"/>
                                          </p:stCondLst>
                                        </p:cTn>
                                        <p:tgtEl>
                                          <p:spTgt spid="3"/>
                                        </p:tgtEl>
                                        <p:attrNameLst>
                                          <p:attrName>style.visibility</p:attrName>
                                        </p:attrNameLst>
                                      </p:cBhvr>
                                      <p:to>
                                        <p:strVal val="hidden"/>
                                      </p:to>
                                    </p:set>
                                  </p:childTnLst>
                                </p:cTn>
                              </p:par>
                              <p:par>
                                <p:cTn id="28" presetID="1" presetClass="exit" presetSubtype="0" fill="hold" nodeType="withEffect">
                                  <p:stCondLst>
                                    <p:cond delay="0"/>
                                  </p:stCondLst>
                                  <p:childTnLst>
                                    <p:set>
                                      <p:cBhvr>
                                        <p:cTn id="29" dur="1" fill="hold">
                                          <p:stCondLst>
                                            <p:cond delay="0"/>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61"/>
                  </p:tgtEl>
                </p:cond>
              </p:nextCondLst>
            </p:seq>
            <p:seq concurrent="1" nextAc="seek">
              <p:cTn id="30" restart="whenNotActive" fill="hold" evtFilter="cancelBubble" nodeType="interactiveSeq">
                <p:stCondLst>
                  <p:cond evt="onClick" delay="0">
                    <p:tgtEl>
                      <p:spTgt spid="62"/>
                    </p:tgtEl>
                  </p:cond>
                </p:stCondLst>
                <p:endSync evt="end" delay="0">
                  <p:rtn val="all"/>
                </p:endSync>
                <p:childTnLst>
                  <p:par>
                    <p:cTn id="31" fill="hold">
                      <p:stCondLst>
                        <p:cond delay="0"/>
                      </p:stCondLst>
                      <p:childTnLst>
                        <p:par>
                          <p:cTn id="32" fill="hold">
                            <p:stCondLst>
                              <p:cond delay="0"/>
                            </p:stCondLst>
                            <p:childTnLst>
                              <p:par>
                                <p:cTn id="33" presetID="1" presetClass="entr" presetSubtype="0" fill="hold" grpId="1" nodeType="withEffect">
                                  <p:stCondLst>
                                    <p:cond delay="0"/>
                                  </p:stCondLst>
                                  <p:childTnLst>
                                    <p:set>
                                      <p:cBhvr>
                                        <p:cTn id="34" dur="1" fill="hold">
                                          <p:stCondLst>
                                            <p:cond delay="0"/>
                                          </p:stCondLst>
                                        </p:cTn>
                                        <p:tgtEl>
                                          <p:spTgt spid="68"/>
                                        </p:tgtEl>
                                        <p:attrNameLst>
                                          <p:attrName>style.visibility</p:attrName>
                                        </p:attrNameLst>
                                      </p:cBhvr>
                                      <p:to>
                                        <p:strVal val="visible"/>
                                      </p:to>
                                    </p:set>
                                  </p:childTnLst>
                                </p:cTn>
                              </p:par>
                              <p:par>
                                <p:cTn id="35" presetID="1" presetClass="exit" presetSubtype="0" fill="hold" grpId="1" nodeType="withEffect">
                                  <p:stCondLst>
                                    <p:cond delay="0"/>
                                  </p:stCondLst>
                                  <p:childTnLst>
                                    <p:set>
                                      <p:cBhvr>
                                        <p:cTn id="36" dur="1" fill="hold">
                                          <p:stCondLst>
                                            <p:cond delay="0"/>
                                          </p:stCondLst>
                                        </p:cTn>
                                        <p:tgtEl>
                                          <p:spTgt spid="67"/>
                                        </p:tgtEl>
                                        <p:attrNameLst>
                                          <p:attrName>style.visibility</p:attrName>
                                        </p:attrNameLst>
                                      </p:cBhvr>
                                      <p:to>
                                        <p:strVal val="hidden"/>
                                      </p:to>
                                    </p:set>
                                  </p:childTnLst>
                                </p:cTn>
                              </p:par>
                              <p:par>
                                <p:cTn id="37" presetID="1" presetClass="exit" presetSubtype="0" fill="hold" grpId="1" nodeType="withEffect">
                                  <p:stCondLst>
                                    <p:cond delay="0"/>
                                  </p:stCondLst>
                                  <p:childTnLst>
                                    <p:set>
                                      <p:cBhvr>
                                        <p:cTn id="38" dur="1" fill="hold">
                                          <p:stCondLst>
                                            <p:cond delay="0"/>
                                          </p:stCondLst>
                                        </p:cTn>
                                        <p:tgtEl>
                                          <p:spTgt spid="69"/>
                                        </p:tgtEl>
                                        <p:attrNameLst>
                                          <p:attrName>style.visibility</p:attrName>
                                        </p:attrNameLst>
                                      </p:cBhvr>
                                      <p:to>
                                        <p:strVal val="hidden"/>
                                      </p:to>
                                    </p:set>
                                  </p:childTnLst>
                                </p:cTn>
                              </p:par>
                              <p:par>
                                <p:cTn id="39" presetID="1" presetClass="entr" presetSubtype="0" fill="hold" nodeType="withEffect">
                                  <p:stCondLst>
                                    <p:cond delay="0"/>
                                  </p:stCondLst>
                                  <p:childTnLst>
                                    <p:set>
                                      <p:cBhvr>
                                        <p:cTn id="40" dur="1" fill="hold">
                                          <p:stCondLst>
                                            <p:cond delay="0"/>
                                          </p:stCondLst>
                                        </p:cTn>
                                        <p:tgtEl>
                                          <p:spTgt spid="3"/>
                                        </p:tgtEl>
                                        <p:attrNameLst>
                                          <p:attrName>style.visibility</p:attrName>
                                        </p:attrNameLst>
                                      </p:cBhvr>
                                      <p:to>
                                        <p:strVal val="visible"/>
                                      </p:to>
                                    </p:set>
                                  </p:childTnLst>
                                </p:cTn>
                              </p:par>
                              <p:par>
                                <p:cTn id="41" presetID="1" presetClass="exit" presetSubtype="0" fill="hold" nodeType="withEffect">
                                  <p:stCondLst>
                                    <p:cond delay="0"/>
                                  </p:stCondLst>
                                  <p:childTnLst>
                                    <p:set>
                                      <p:cBhvr>
                                        <p:cTn id="42" dur="1" fill="hold">
                                          <p:stCondLst>
                                            <p:cond delay="0"/>
                                          </p:stCondLst>
                                        </p:cTn>
                                        <p:tgtEl>
                                          <p:spTgt spid="2"/>
                                        </p:tgtEl>
                                        <p:attrNameLst>
                                          <p:attrName>style.visibility</p:attrName>
                                        </p:attrNameLst>
                                      </p:cBhvr>
                                      <p:to>
                                        <p:strVal val="hidden"/>
                                      </p:to>
                                    </p:set>
                                  </p:childTnLst>
                                </p:cTn>
                              </p:par>
                              <p:par>
                                <p:cTn id="43" presetID="1" presetClass="exit" presetSubtype="0" fill="hold" nodeType="withEffect">
                                  <p:stCondLst>
                                    <p:cond delay="0"/>
                                  </p:stCondLst>
                                  <p:childTnLst>
                                    <p:set>
                                      <p:cBhvr>
                                        <p:cTn id="44" dur="1" fill="hold">
                                          <p:stCondLst>
                                            <p:cond delay="0"/>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45" restart="whenNotActive" fill="hold" evtFilter="cancelBubble" nodeType="interactiveSeq">
                <p:stCondLst>
                  <p:cond evt="onClick" delay="0">
                    <p:tgtEl>
                      <p:spTgt spid="63"/>
                    </p:tgtEl>
                  </p:cond>
                </p:stCondLst>
                <p:endSync evt="end" delay="0">
                  <p:rtn val="all"/>
                </p:endSync>
                <p:childTnLst>
                  <p:par>
                    <p:cTn id="46" fill="hold">
                      <p:stCondLst>
                        <p:cond delay="0"/>
                      </p:stCondLst>
                      <p:childTnLst>
                        <p:par>
                          <p:cTn id="47" fill="hold">
                            <p:stCondLst>
                              <p:cond delay="0"/>
                            </p:stCondLst>
                            <p:childTnLst>
                              <p:par>
                                <p:cTn id="48" presetID="1" presetClass="entr" presetSubtype="0" fill="hold" grpId="2" nodeType="withEffect">
                                  <p:stCondLst>
                                    <p:cond delay="0"/>
                                  </p:stCondLst>
                                  <p:childTnLst>
                                    <p:set>
                                      <p:cBhvr>
                                        <p:cTn id="49" dur="1" fill="hold">
                                          <p:stCondLst>
                                            <p:cond delay="0"/>
                                          </p:stCondLst>
                                        </p:cTn>
                                        <p:tgtEl>
                                          <p:spTgt spid="69"/>
                                        </p:tgtEl>
                                        <p:attrNameLst>
                                          <p:attrName>style.visibility</p:attrName>
                                        </p:attrNameLst>
                                      </p:cBhvr>
                                      <p:to>
                                        <p:strVal val="visible"/>
                                      </p:to>
                                    </p:set>
                                  </p:childTnLst>
                                </p:cTn>
                              </p:par>
                              <p:par>
                                <p:cTn id="50" presetID="1" presetClass="exit" presetSubtype="0" fill="hold" grpId="2" nodeType="withEffect">
                                  <p:stCondLst>
                                    <p:cond delay="0"/>
                                  </p:stCondLst>
                                  <p:childTnLst>
                                    <p:set>
                                      <p:cBhvr>
                                        <p:cTn id="51" dur="1" fill="hold">
                                          <p:stCondLst>
                                            <p:cond delay="0"/>
                                          </p:stCondLst>
                                        </p:cTn>
                                        <p:tgtEl>
                                          <p:spTgt spid="67"/>
                                        </p:tgtEl>
                                        <p:attrNameLst>
                                          <p:attrName>style.visibility</p:attrName>
                                        </p:attrNameLst>
                                      </p:cBhvr>
                                      <p:to>
                                        <p:strVal val="hidden"/>
                                      </p:to>
                                    </p:set>
                                  </p:childTnLst>
                                </p:cTn>
                              </p:par>
                              <p:par>
                                <p:cTn id="52" presetID="1" presetClass="exit" presetSubtype="0" fill="hold" grpId="2" nodeType="withEffect">
                                  <p:stCondLst>
                                    <p:cond delay="0"/>
                                  </p:stCondLst>
                                  <p:childTnLst>
                                    <p:set>
                                      <p:cBhvr>
                                        <p:cTn id="53" dur="1" fill="hold">
                                          <p:stCondLst>
                                            <p:cond delay="0"/>
                                          </p:stCondLst>
                                        </p:cTn>
                                        <p:tgtEl>
                                          <p:spTgt spid="68"/>
                                        </p:tgtEl>
                                        <p:attrNameLst>
                                          <p:attrName>style.visibility</p:attrName>
                                        </p:attrNameLst>
                                      </p:cBhvr>
                                      <p:to>
                                        <p:strVal val="hidden"/>
                                      </p:to>
                                    </p:set>
                                  </p:childTnLst>
                                </p:cTn>
                              </p:par>
                              <p:par>
                                <p:cTn id="54" presetID="1" presetClass="entr" presetSubtype="0" fill="hold" nodeType="withEffect">
                                  <p:stCondLst>
                                    <p:cond delay="0"/>
                                  </p:stCondLst>
                                  <p:childTnLst>
                                    <p:set>
                                      <p:cBhvr>
                                        <p:cTn id="55" dur="1" fill="hold">
                                          <p:stCondLst>
                                            <p:cond delay="0"/>
                                          </p:stCondLst>
                                        </p:cTn>
                                        <p:tgtEl>
                                          <p:spTgt spid="10"/>
                                        </p:tgtEl>
                                        <p:attrNameLst>
                                          <p:attrName>style.visibility</p:attrName>
                                        </p:attrNameLst>
                                      </p:cBhvr>
                                      <p:to>
                                        <p:strVal val="visible"/>
                                      </p:to>
                                    </p:set>
                                  </p:childTnLst>
                                </p:cTn>
                              </p:par>
                              <p:par>
                                <p:cTn id="56" presetID="1" presetClass="exit" presetSubtype="0" fill="hold" nodeType="withEffect">
                                  <p:stCondLst>
                                    <p:cond delay="0"/>
                                  </p:stCondLst>
                                  <p:childTnLst>
                                    <p:set>
                                      <p:cBhvr>
                                        <p:cTn id="57" dur="1" fill="hold">
                                          <p:stCondLst>
                                            <p:cond delay="0"/>
                                          </p:stCondLst>
                                        </p:cTn>
                                        <p:tgtEl>
                                          <p:spTgt spid="2"/>
                                        </p:tgtEl>
                                        <p:attrNameLst>
                                          <p:attrName>style.visibility</p:attrName>
                                        </p:attrNameLst>
                                      </p:cBhvr>
                                      <p:to>
                                        <p:strVal val="hidden"/>
                                      </p:to>
                                    </p:set>
                                  </p:childTnLst>
                                </p:cTn>
                              </p:par>
                              <p:par>
                                <p:cTn id="58" presetID="1" presetClass="exit" presetSubtype="0" fill="hold" nodeType="withEffect">
                                  <p:stCondLst>
                                    <p:cond delay="0"/>
                                  </p:stCondLst>
                                  <p:childTnLst>
                                    <p:set>
                                      <p:cBhvr>
                                        <p:cTn id="59" dur="1" fill="hold">
                                          <p:stCondLst>
                                            <p:cond delay="0"/>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63"/>
                  </p:tgtEl>
                </p:cond>
              </p:nextCondLst>
            </p:seq>
            <p:seq concurrent="1" nextAc="seek">
              <p:cTn id="60" restart="whenNotActive" fill="hold" evtFilter="cancelBubble" nodeType="interactiveSeq">
                <p:stCondLst>
                  <p:cond evt="onClick" delay="0">
                    <p:tgtEl>
                      <p:spTgt spid="44"/>
                    </p:tgtEl>
                  </p:cond>
                </p:stCondLst>
                <p:endSync evt="end" delay="0">
                  <p:rtn val="all"/>
                </p:endSync>
                <p:childTnLst>
                  <p:par>
                    <p:cTn id="61" fill="hold">
                      <p:stCondLst>
                        <p:cond delay="0"/>
                      </p:stCondLst>
                      <p:childTnLst>
                        <p:par>
                          <p:cTn id="62" fill="hold">
                            <p:stCondLst>
                              <p:cond delay="0"/>
                            </p:stCondLst>
                            <p:childTnLst>
                              <p:par>
                                <p:cTn id="63" presetID="1" presetClass="exit" presetSubtype="0" fill="hold" grpId="4" nodeType="clickEffect">
                                  <p:stCondLst>
                                    <p:cond delay="0"/>
                                  </p:stCondLst>
                                  <p:childTnLst>
                                    <p:set>
                                      <p:cBhvr>
                                        <p:cTn id="64" dur="1" fill="hold">
                                          <p:stCondLst>
                                            <p:cond delay="0"/>
                                          </p:stCondLst>
                                        </p:cTn>
                                        <p:tgtEl>
                                          <p:spTgt spid="67"/>
                                        </p:tgtEl>
                                        <p:attrNameLst>
                                          <p:attrName>style.visibility</p:attrName>
                                        </p:attrNameLst>
                                      </p:cBhvr>
                                      <p:to>
                                        <p:strVal val="hidden"/>
                                      </p:to>
                                    </p:set>
                                  </p:childTnLst>
                                </p:cTn>
                              </p:par>
                              <p:par>
                                <p:cTn id="65" presetID="1" presetClass="exit" presetSubtype="0" fill="hold" grpId="4" nodeType="withEffect">
                                  <p:stCondLst>
                                    <p:cond delay="0"/>
                                  </p:stCondLst>
                                  <p:childTnLst>
                                    <p:set>
                                      <p:cBhvr>
                                        <p:cTn id="66" dur="1" fill="hold">
                                          <p:stCondLst>
                                            <p:cond delay="0"/>
                                          </p:stCondLst>
                                        </p:cTn>
                                        <p:tgtEl>
                                          <p:spTgt spid="68"/>
                                        </p:tgtEl>
                                        <p:attrNameLst>
                                          <p:attrName>style.visibility</p:attrName>
                                        </p:attrNameLst>
                                      </p:cBhvr>
                                      <p:to>
                                        <p:strVal val="hidden"/>
                                      </p:to>
                                    </p:set>
                                  </p:childTnLst>
                                </p:cTn>
                              </p:par>
                              <p:par>
                                <p:cTn id="67" presetID="1" presetClass="exit" presetSubtype="0" fill="hold" grpId="4" nodeType="withEffect">
                                  <p:stCondLst>
                                    <p:cond delay="0"/>
                                  </p:stCondLst>
                                  <p:childTnLst>
                                    <p:set>
                                      <p:cBhvr>
                                        <p:cTn id="68" dur="1" fill="hold">
                                          <p:stCondLst>
                                            <p:cond delay="0"/>
                                          </p:stCondLst>
                                        </p:cTn>
                                        <p:tgtEl>
                                          <p:spTgt spid="69"/>
                                        </p:tgtEl>
                                        <p:attrNameLst>
                                          <p:attrName>style.visibility</p:attrName>
                                        </p:attrNameLst>
                                      </p:cBhvr>
                                      <p:to>
                                        <p:strVal val="hidden"/>
                                      </p:to>
                                    </p:set>
                                  </p:childTnLst>
                                </p:cTn>
                              </p:par>
                              <p:par>
                                <p:cTn id="69" presetID="1" presetClass="exit" presetSubtype="0" fill="hold" nodeType="withEffect">
                                  <p:stCondLst>
                                    <p:cond delay="0"/>
                                  </p:stCondLst>
                                  <p:childTnLst>
                                    <p:set>
                                      <p:cBhvr>
                                        <p:cTn id="70" dur="1" fill="hold">
                                          <p:stCondLst>
                                            <p:cond delay="0"/>
                                          </p:stCondLst>
                                        </p:cTn>
                                        <p:tgtEl>
                                          <p:spTgt spid="2"/>
                                        </p:tgtEl>
                                        <p:attrNameLst>
                                          <p:attrName>style.visibility</p:attrName>
                                        </p:attrNameLst>
                                      </p:cBhvr>
                                      <p:to>
                                        <p:strVal val="hidden"/>
                                      </p:to>
                                    </p:set>
                                  </p:childTnLst>
                                </p:cTn>
                              </p:par>
                              <p:par>
                                <p:cTn id="71" presetID="1" presetClass="exit" presetSubtype="0" fill="hold" nodeType="withEffect">
                                  <p:stCondLst>
                                    <p:cond delay="0"/>
                                  </p:stCondLst>
                                  <p:childTnLst>
                                    <p:set>
                                      <p:cBhvr>
                                        <p:cTn id="72" dur="1" fill="hold">
                                          <p:stCondLst>
                                            <p:cond delay="0"/>
                                          </p:stCondLst>
                                        </p:cTn>
                                        <p:tgtEl>
                                          <p:spTgt spid="3"/>
                                        </p:tgtEl>
                                        <p:attrNameLst>
                                          <p:attrName>style.visibility</p:attrName>
                                        </p:attrNameLst>
                                      </p:cBhvr>
                                      <p:to>
                                        <p:strVal val="hidden"/>
                                      </p:to>
                                    </p:set>
                                  </p:childTnLst>
                                </p:cTn>
                              </p:par>
                              <p:par>
                                <p:cTn id="73" presetID="1" presetClass="exit" presetSubtype="0" fill="hold" nodeType="withEffect">
                                  <p:stCondLst>
                                    <p:cond delay="0"/>
                                  </p:stCondLst>
                                  <p:childTnLst>
                                    <p:set>
                                      <p:cBhvr>
                                        <p:cTn id="74" dur="1" fill="hold">
                                          <p:stCondLst>
                                            <p:cond delay="0"/>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44"/>
                  </p:tgtEl>
                </p:cond>
              </p:nextCondLst>
            </p:seq>
          </p:childTnLst>
        </p:cTn>
      </p:par>
    </p:tnLst>
    <p:bldLst>
      <p:bldP spid="67" grpId="0" animBg="1"/>
      <p:bldP spid="67" grpId="1" animBg="1"/>
      <p:bldP spid="67" grpId="2" animBg="1"/>
      <p:bldP spid="67" grpId="3" animBg="1"/>
      <p:bldP spid="67" grpId="4" animBg="1"/>
      <p:bldP spid="68" grpId="0" animBg="1"/>
      <p:bldP spid="68" grpId="1" animBg="1"/>
      <p:bldP spid="68" grpId="2" animBg="1"/>
      <p:bldP spid="68" grpId="3" animBg="1"/>
      <p:bldP spid="68" grpId="4" animBg="1"/>
      <p:bldP spid="69" grpId="0" animBg="1"/>
      <p:bldP spid="69" grpId="1" animBg="1"/>
      <p:bldP spid="69" grpId="2" animBg="1"/>
      <p:bldP spid="69" grpId="3" animBg="1"/>
      <p:bldP spid="69" grpId="4" animBg="1"/>
    </p:bldLst>
  </p:timing>
</p:sld>
</file>

<file path=ppt/slides/slide69.xml><?xml version="1.0" encoding="utf-8"?>
<p:sld xmlns:a="http://schemas.openxmlformats.org/drawingml/2006/main" xmlns:r="http://schemas.openxmlformats.org/officeDocument/2006/relationships" xmlns:p="http://schemas.openxmlformats.org/presentationml/2006/main">
  <p:cSld>
    <p:bg>
      <p:bgPr>
        <a:blipFill dpi="0" rotWithShape="1">
          <a:blip r:embed="rId4"/>
          <a:srcRect/>
          <a:stretch>
            <a:fillRect/>
          </a:stretch>
        </a:blipFill>
        <a:effectLst/>
      </p:bgPr>
    </p:bg>
    <p:spTree>
      <p:nvGrpSpPr>
        <p:cNvPr id="1" name=""/>
        <p:cNvGrpSpPr/>
        <p:nvPr/>
      </p:nvGrpSpPr>
      <p:grpSpPr>
        <a:xfrm>
          <a:off x="0" y="0"/>
          <a:ext cx="0" cy="0"/>
          <a:chOff x="0" y="0"/>
          <a:chExt cx="0" cy="0"/>
        </a:xfrm>
      </p:grpSpPr>
      <p:sp>
        <p:nvSpPr>
          <p:cNvPr id="44" name="Rectangle 43"/>
          <p:cNvSpPr/>
          <p:nvPr/>
        </p:nvSpPr>
        <p:spPr>
          <a:xfrm>
            <a:off x="530943" y="508899"/>
            <a:ext cx="8613059" cy="4634602"/>
          </a:xfrm>
          <a:prstGeom prst="rect">
            <a:avLst/>
          </a:prstGeom>
          <a:solidFill>
            <a:srgbClr val="E9ECBE">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5" name="Rectangle 44"/>
          <p:cNvSpPr/>
          <p:nvPr/>
        </p:nvSpPr>
        <p:spPr>
          <a:xfrm>
            <a:off x="1" y="387356"/>
            <a:ext cx="530942" cy="4756144"/>
          </a:xfrm>
          <a:prstGeom prst="rect">
            <a:avLst/>
          </a:prstGeom>
          <a:solidFill>
            <a:srgbClr val="BBC53B"/>
          </a:solidFill>
          <a:ln w="9525">
            <a:noFill/>
          </a:ln>
          <a:effectLst>
            <a:outerShdw blurRad="101600" dist="38100" sx="99000" sy="990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6" name="Oval 45">
            <a:hlinkClick r:id="rId5" action="ppaction://hlinksldjump"/>
          </p:cNvPr>
          <p:cNvSpPr/>
          <p:nvPr/>
        </p:nvSpPr>
        <p:spPr>
          <a:xfrm>
            <a:off x="76689" y="579646"/>
            <a:ext cx="365760" cy="365760"/>
          </a:xfrm>
          <a:prstGeom prst="ellipse">
            <a:avLst/>
          </a:prstGeom>
          <a:solidFill>
            <a:schemeClr val="bg1">
              <a:lumMod val="9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48" name="TextBox 47">
            <a:hlinkClick r:id="rId5" action="ppaction://hlinksldjump"/>
          </p:cNvPr>
          <p:cNvSpPr txBox="1">
            <a:spLocks noChangeAspect="1"/>
          </p:cNvSpPr>
          <p:nvPr/>
        </p:nvSpPr>
        <p:spPr>
          <a:xfrm>
            <a:off x="144153" y="581766"/>
            <a:ext cx="230832" cy="257697"/>
          </a:xfrm>
          <a:prstGeom prst="rect">
            <a:avLst/>
          </a:prstGeom>
          <a:noFill/>
        </p:spPr>
        <p:txBody>
          <a:bodyPr wrap="none" lIns="0" tIns="0" rIns="0" bIns="0" rtlCol="0" anchor="ctr" anchorCtr="1">
            <a:noAutofit/>
          </a:bodyPr>
          <a:lstStyle/>
          <a:p>
            <a:r>
              <a:rPr lang="en-US" sz="2000" b="1" dirty="0" smtClean="0">
                <a:latin typeface="Segoe UI" panose="020B0502040204020203" pitchFamily="34" charset="0"/>
                <a:cs typeface="Segoe UI" panose="020B0502040204020203" pitchFamily="34" charset="0"/>
                <a:sym typeface="Webdings"/>
              </a:rPr>
              <a:t></a:t>
            </a:r>
            <a:endParaRPr lang="en-US" sz="2000" b="1" dirty="0">
              <a:latin typeface="Segoe UI" panose="020B0502040204020203" pitchFamily="34" charset="0"/>
              <a:cs typeface="Segoe UI" panose="020B0502040204020203" pitchFamily="34" charset="0"/>
            </a:endParaRPr>
          </a:p>
        </p:txBody>
      </p:sp>
      <p:sp>
        <p:nvSpPr>
          <p:cNvPr id="24" name="Rectangle 23"/>
          <p:cNvSpPr/>
          <p:nvPr/>
        </p:nvSpPr>
        <p:spPr>
          <a:xfrm>
            <a:off x="1139285" y="508898"/>
            <a:ext cx="7392570" cy="4634603"/>
          </a:xfrm>
          <a:prstGeom prst="rect">
            <a:avLst/>
          </a:prstGeom>
          <a:solidFill>
            <a:srgbClr val="CFD674"/>
          </a:solidFill>
          <a:ln>
            <a:noFill/>
          </a:ln>
          <a:effectLst>
            <a:outerShdw blurRad="2286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Isosceles Triangle 70"/>
          <p:cNvSpPr>
            <a:spLocks noChangeAspect="1"/>
          </p:cNvSpPr>
          <p:nvPr/>
        </p:nvSpPr>
        <p:spPr>
          <a:xfrm rot="5400000">
            <a:off x="4472915" y="4821313"/>
            <a:ext cx="222537" cy="165465"/>
          </a:xfrm>
          <a:prstGeom prst="triangle">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2" name="Rectangle 71"/>
          <p:cNvSpPr>
            <a:spLocks noChangeAspect="1"/>
          </p:cNvSpPr>
          <p:nvPr/>
        </p:nvSpPr>
        <p:spPr>
          <a:xfrm>
            <a:off x="4916056" y="4792775"/>
            <a:ext cx="222536" cy="222536"/>
          </a:xfrm>
          <a:prstGeom prst="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2" name="Rectangle 51"/>
          <p:cNvSpPr/>
          <p:nvPr/>
        </p:nvSpPr>
        <p:spPr>
          <a:xfrm>
            <a:off x="-1" y="262010"/>
            <a:ext cx="8887489"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54" name="Rectangle 53">
            <a:hlinkClick r:id="" action="ppaction://macro?name=Slide12.Everwatch2"/>
          </p:cNvPr>
          <p:cNvSpPr/>
          <p:nvPr/>
        </p:nvSpPr>
        <p:spPr>
          <a:xfrm>
            <a:off x="8630978" y="262010"/>
            <a:ext cx="256511" cy="246888"/>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60" name="TextBox 59">
            <a:hlinkClick r:id="rId5" action="ppaction://hlinksldjump"/>
          </p:cNvPr>
          <p:cNvSpPr txBox="1"/>
          <p:nvPr/>
        </p:nvSpPr>
        <p:spPr>
          <a:xfrm>
            <a:off x="0" y="256558"/>
            <a:ext cx="4571999" cy="261594"/>
          </a:xfrm>
          <a:prstGeom prst="rect">
            <a:avLst/>
          </a:prstGeom>
          <a:noFill/>
        </p:spPr>
        <p:txBody>
          <a:bodyPr wrap="square" lIns="91425" tIns="45712" rIns="91425" bIns="45712" rtlCol="0">
            <a:spAutoFit/>
          </a:bodyPr>
          <a:lstStyle/>
          <a:p>
            <a:r>
              <a:rPr lang="en-US" sz="1100" i="1" dirty="0" smtClean="0">
                <a:solidFill>
                  <a:schemeClr val="bg1"/>
                </a:solidFill>
                <a:latin typeface="Segoe UI" pitchFamily="34" charset="0"/>
                <a:cs typeface="Segoe UI" pitchFamily="34" charset="0"/>
              </a:rPr>
              <a:t>EVERWATCH</a:t>
            </a:r>
            <a:endParaRPr lang="en-US" sz="1100" i="1" dirty="0">
              <a:solidFill>
                <a:schemeClr val="bg1"/>
              </a:solidFill>
              <a:latin typeface="Segoe UI" pitchFamily="34" charset="0"/>
              <a:cs typeface="Segoe UI" pitchFamily="34" charset="0"/>
            </a:endParaRPr>
          </a:p>
        </p:txBody>
      </p:sp>
      <p:sp>
        <p:nvSpPr>
          <p:cNvPr id="73" name="Oval 72">
            <a:hlinkClick r:id="rId6" action="ppaction://hlinksldjump"/>
          </p:cNvPr>
          <p:cNvSpPr/>
          <p:nvPr/>
        </p:nvSpPr>
        <p:spPr>
          <a:xfrm>
            <a:off x="76689" y="1030419"/>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pic>
        <p:nvPicPr>
          <p:cNvPr id="74" name="Picture 4" descr="http://rack.2.mshcdn.com/media/ZgkyMDEzLzA4LzI5Lzg2L3lvdXR1YmVsb2dvLjNmZmMzLmpwZwpwCXRodW1iCTU2MHg3NTAKZQlqcGc/73d86f04/be5/youtube-logo.jpg">
            <a:hlinkClick r:id="rId6" action="ppaction://hlinksldjump"/>
          </p:cNvPr>
          <p:cNvPicPr>
            <a:picLocks noChangeAspect="1" noChangeArrowheads="1"/>
          </p:cNvPicPr>
          <p:nvPr/>
        </p:nvPicPr>
        <p:blipFill rotWithShape="1">
          <a:blip r:embed="rId7" cstate="screen">
            <a:biLevel thresh="75000"/>
            <a:extLst>
              <a:ext uri="{BEBA8EAE-BF5A-486C-A8C5-ECC9F3942E4B}">
                <a14:imgProps xmlns:a14="http://schemas.microsoft.com/office/drawing/2010/main">
                  <a14:imgLayer r:embed="rId8">
                    <a14:imgEffect>
                      <a14:backgroundRemoval t="0" b="100000" l="0" r="100000"/>
                    </a14:imgEffect>
                    <a14:imgEffect>
                      <a14:brightnessContrast bright="-100000"/>
                    </a14:imgEffect>
                  </a14:imgLayer>
                </a14:imgProps>
              </a:ext>
              <a:ext uri="{28A0092B-C50C-407E-A947-70E740481C1C}">
                <a14:useLocalDpi xmlns:a14="http://schemas.microsoft.com/office/drawing/2010/main"/>
              </a:ext>
            </a:extLst>
          </a:blip>
          <a:srcRect/>
          <a:stretch/>
        </p:blipFill>
        <p:spPr bwMode="auto">
          <a:xfrm>
            <a:off x="158392" y="1141044"/>
            <a:ext cx="202353" cy="144509"/>
          </a:xfrm>
          <a:prstGeom prst="rect">
            <a:avLst/>
          </a:prstGeom>
          <a:noFill/>
          <a:extLst>
            <a:ext uri="{909E8E84-426E-40DD-AFC4-6F175D3DCCD1}">
              <a14:hiddenFill xmlns:a14="http://schemas.microsoft.com/office/drawing/2010/main">
                <a:solidFill>
                  <a:srgbClr val="FFFFFF"/>
                </a:solidFill>
              </a14:hiddenFill>
            </a:ext>
          </a:extLst>
        </p:spPr>
      </p:pic>
      <p:sp>
        <p:nvSpPr>
          <p:cNvPr id="75" name="Oval 74">
            <a:hlinkClick r:id="rId9" action="ppaction://hlinksldjump"/>
          </p:cNvPr>
          <p:cNvSpPr/>
          <p:nvPr/>
        </p:nvSpPr>
        <p:spPr>
          <a:xfrm>
            <a:off x="76689" y="1481192"/>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pic>
        <p:nvPicPr>
          <p:cNvPr id="76" name="Picture 6" descr="http://goodsoilfilms.com/Images/Vimeo_Logo_Grey.png">
            <a:hlinkClick r:id="rId9" action="ppaction://hlinksldjump"/>
          </p:cNvPr>
          <p:cNvPicPr>
            <a:picLocks noChangeAspect="1" noChangeArrowheads="1"/>
          </p:cNvPicPr>
          <p:nvPr/>
        </p:nvPicPr>
        <p:blipFill>
          <a:blip r:embed="rId10" cstate="screen">
            <a:biLevel thresh="75000"/>
            <a:extLst>
              <a:ext uri="{28A0092B-C50C-407E-A947-70E740481C1C}">
                <a14:useLocalDpi xmlns:a14="http://schemas.microsoft.com/office/drawing/2010/main"/>
              </a:ext>
            </a:extLst>
          </a:blip>
          <a:srcRect/>
          <a:stretch>
            <a:fillRect/>
          </a:stretch>
        </p:blipFill>
        <p:spPr bwMode="auto">
          <a:xfrm>
            <a:off x="158392" y="1587611"/>
            <a:ext cx="189198" cy="164989"/>
          </a:xfrm>
          <a:prstGeom prst="rect">
            <a:avLst/>
          </a:prstGeom>
          <a:noFill/>
          <a:extLst>
            <a:ext uri="{909E8E84-426E-40DD-AFC4-6F175D3DCCD1}">
              <a14:hiddenFill xmlns:a14="http://schemas.microsoft.com/office/drawing/2010/main">
                <a:solidFill>
                  <a:srgbClr val="FFFFFF"/>
                </a:solidFill>
              </a14:hiddenFill>
            </a:ext>
          </a:extLst>
        </p:spPr>
      </p:pic>
      <p:sp>
        <p:nvSpPr>
          <p:cNvPr id="36" name="Rectangle 35">
            <a:hlinkClick r:id="" action="ppaction://macro?name=Slide78.SourceFootage"/>
          </p:cNvPr>
          <p:cNvSpPr/>
          <p:nvPr/>
        </p:nvSpPr>
        <p:spPr>
          <a:xfrm>
            <a:off x="6794205" y="3732025"/>
            <a:ext cx="1297172" cy="69111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Italy in 4K_Ultra HD(wmv)(wmv).wmv">
            <a:hlinkClick r:id="" action="ppaction://media"/>
          </p:cNvPr>
          <p:cNvPicPr>
            <a:picLocks noChangeAspect="1"/>
          </p:cNvPicPr>
          <p:nvPr>
            <a:videoFile r:link="rId2"/>
            <p:extLst>
              <p:ext uri="{DAA4B4D4-6D71-4841-9C94-3DE7FCFB9230}">
                <p14:media xmlns:p14="http://schemas.microsoft.com/office/powerpoint/2010/main" r:embed="rId1">
                  <p14:bmkLst/>
                </p14:media>
              </p:ext>
            </p:extLst>
          </p:nvPr>
        </p:nvPicPr>
        <p:blipFill>
          <a:blip r:embed="rId11"/>
          <a:stretch>
            <a:fillRect/>
          </a:stretch>
        </p:blipFill>
        <p:spPr>
          <a:xfrm>
            <a:off x="1139285" y="508898"/>
            <a:ext cx="7392626" cy="4158352"/>
          </a:xfrm>
          <a:prstGeom prst="rect">
            <a:avLst/>
          </a:prstGeom>
        </p:spPr>
      </p:pic>
      <p:sp>
        <p:nvSpPr>
          <p:cNvPr id="19" name="Rectangle 18">
            <a:hlinkClick r:id="" action="ppaction://macro?name=Slide12.EverwatchClose"/>
          </p:cNvPr>
          <p:cNvSpPr/>
          <p:nvPr/>
        </p:nvSpPr>
        <p:spPr>
          <a:xfrm>
            <a:off x="8887489" y="262010"/>
            <a:ext cx="256511"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20" name="Rectangle 19"/>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hlinkClick r:id="rId12"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hlinkClick r:id="rId13"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hlinkClick r:id="rId14"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25">
            <a:hlinkClick r:id="rId15"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ounded Rectangle 26">
            <a:hlinkClick r:id="rId13"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28" name="Rectangle 27">
            <a:hlinkClick r:id="rId15" action="ppaction://hlinksldjump"/>
          </p:cNvPr>
          <p:cNvSpPr/>
          <p:nvPr/>
        </p:nvSpPr>
        <p:spPr>
          <a:xfrm>
            <a:off x="1193936"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30" name="Picture 29">
            <a:hlinkClick r:id="rId15" action="ppaction://hlinksldjump"/>
          </p:cNvPr>
          <p:cNvPicPr>
            <a:picLocks noChangeAspect="1"/>
          </p:cNvPicPr>
          <p:nvPr/>
        </p:nvPicPr>
        <p:blipFill>
          <a:blip r:embed="rId16"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31" name="Picture 2">
            <a:hlinkClick r:id="rId12" action="ppaction://hlinksldjump"/>
          </p:cNvPr>
          <p:cNvPicPr>
            <a:picLocks noChangeAspect="1" noChangeArrowheads="1"/>
          </p:cNvPicPr>
          <p:nvPr/>
        </p:nvPicPr>
        <p:blipFill>
          <a:blip r:embed="rId17"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32" name="Picture 31">
            <a:hlinkClick r:id="rId14" action="ppaction://hlinksldjump"/>
          </p:cNvPr>
          <p:cNvPicPr>
            <a:picLocks noChangeAspect="1"/>
          </p:cNvPicPr>
          <p:nvPr/>
        </p:nvPicPr>
        <p:blipFill>
          <a:blip r:embed="rId18"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33" name="Picture 32">
            <a:hlinkClick r:id="rId15" action="ppaction://hlinksldjump"/>
          </p:cNvPr>
          <p:cNvPicPr>
            <a:picLocks noChangeAspect="1"/>
          </p:cNvPicPr>
          <p:nvPr/>
        </p:nvPicPr>
        <p:blipFill>
          <a:blip r:embed="rId19"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Tree>
    <p:extLst>
      <p:ext uri="{BB962C8B-B14F-4D97-AF65-F5344CB8AC3E}">
        <p14:creationId xmlns:p14="http://schemas.microsoft.com/office/powerpoint/2010/main" val="414217522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0969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71"/>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71"/>
                  </p:tgtEl>
                </p:cond>
              </p:nextCondLst>
            </p:seq>
            <p:seq concurrent="1" nextAc="seek">
              <p:cTn id="13" restart="whenNotActive" fill="hold" evtFilter="cancelBubble" nodeType="interactiveSeq">
                <p:stCondLst>
                  <p:cond evt="onClick" delay="0">
                    <p:tgtEl>
                      <p:spTgt spid="72"/>
                    </p:tgtEl>
                  </p:cond>
                </p:stCondLst>
                <p:endSync evt="end" delay="0">
                  <p:rtn val="all"/>
                </p:endSync>
                <p:childTnLst>
                  <p:par>
                    <p:cTn id="14" fill="hold">
                      <p:stCondLst>
                        <p:cond delay="0"/>
                      </p:stCondLst>
                      <p:childTnLst>
                        <p:par>
                          <p:cTn id="15" fill="hold">
                            <p:stCondLst>
                              <p:cond delay="0"/>
                            </p:stCondLst>
                            <p:childTnLst>
                              <p:par>
                                <p:cTn id="16" presetID="3" presetClass="mediacall" presetSubtype="0" fill="hold" nodeType="clickEffect">
                                  <p:stCondLst>
                                    <p:cond delay="0"/>
                                  </p:stCondLst>
                                  <p:childTnLst>
                                    <p:cmd type="call" cmd="stop">
                                      <p:cBhvr>
                                        <p:cTn id="17" dur="1" fill="hold"/>
                                        <p:tgtEl>
                                          <p:spTgt spid="2"/>
                                        </p:tgtEl>
                                      </p:cBhvr>
                                    </p:cmd>
                                  </p:childTnLst>
                                </p:cTn>
                              </p:par>
                            </p:childTnLst>
                          </p:cTn>
                        </p:par>
                      </p:childTnLst>
                    </p:cTn>
                  </p:par>
                </p:childTnLst>
              </p:cTn>
              <p:nextCondLst>
                <p:cond evt="onClick" delay="0">
                  <p:tgtEl>
                    <p:spTgt spid="72"/>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bg>
      <p:bgPr>
        <a:blipFill dpi="0" rotWithShape="1">
          <a:blip r:embed="rId4"/>
          <a:srcRect/>
          <a:stretch>
            <a:fillRect/>
          </a:stretch>
        </a:blipFill>
        <a:effectLst/>
      </p:bgPr>
    </p:bg>
    <p:spTree>
      <p:nvGrpSpPr>
        <p:cNvPr id="1" name=""/>
        <p:cNvGrpSpPr/>
        <p:nvPr/>
      </p:nvGrpSpPr>
      <p:grpSpPr>
        <a:xfrm>
          <a:off x="0" y="0"/>
          <a:ext cx="0" cy="0"/>
          <a:chOff x="0" y="0"/>
          <a:chExt cx="0" cy="0"/>
        </a:xfrm>
      </p:grpSpPr>
      <p:sp>
        <p:nvSpPr>
          <p:cNvPr id="44" name="Rectangle 43"/>
          <p:cNvSpPr/>
          <p:nvPr/>
        </p:nvSpPr>
        <p:spPr>
          <a:xfrm>
            <a:off x="530943" y="508899"/>
            <a:ext cx="8613059" cy="4634602"/>
          </a:xfrm>
          <a:prstGeom prst="rect">
            <a:avLst/>
          </a:prstGeom>
          <a:solidFill>
            <a:srgbClr val="E9ECBE">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5" name="Rectangle 44"/>
          <p:cNvSpPr/>
          <p:nvPr/>
        </p:nvSpPr>
        <p:spPr>
          <a:xfrm>
            <a:off x="1" y="387356"/>
            <a:ext cx="530942" cy="4756144"/>
          </a:xfrm>
          <a:prstGeom prst="rect">
            <a:avLst/>
          </a:prstGeom>
          <a:solidFill>
            <a:srgbClr val="BBC53B"/>
          </a:solidFill>
          <a:ln w="9525">
            <a:noFill/>
          </a:ln>
          <a:effectLst>
            <a:outerShdw blurRad="101600" dist="38100" sx="99000" sy="990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6" name="Oval 45">
            <a:hlinkClick r:id="rId5" action="ppaction://hlinksldjump"/>
          </p:cNvPr>
          <p:cNvSpPr/>
          <p:nvPr/>
        </p:nvSpPr>
        <p:spPr>
          <a:xfrm>
            <a:off x="76689" y="579646"/>
            <a:ext cx="365760" cy="365760"/>
          </a:xfrm>
          <a:prstGeom prst="ellipse">
            <a:avLst/>
          </a:prstGeom>
          <a:solidFill>
            <a:schemeClr val="bg1">
              <a:lumMod val="9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48" name="TextBox 47">
            <a:hlinkClick r:id="rId5" action="ppaction://hlinksldjump"/>
          </p:cNvPr>
          <p:cNvSpPr txBox="1">
            <a:spLocks noChangeAspect="1"/>
          </p:cNvSpPr>
          <p:nvPr/>
        </p:nvSpPr>
        <p:spPr>
          <a:xfrm>
            <a:off x="144153" y="581766"/>
            <a:ext cx="230832" cy="257697"/>
          </a:xfrm>
          <a:prstGeom prst="rect">
            <a:avLst/>
          </a:prstGeom>
          <a:noFill/>
        </p:spPr>
        <p:txBody>
          <a:bodyPr wrap="none" lIns="0" tIns="0" rIns="0" bIns="0" rtlCol="0" anchor="ctr" anchorCtr="1">
            <a:noAutofit/>
          </a:bodyPr>
          <a:lstStyle/>
          <a:p>
            <a:r>
              <a:rPr lang="en-US" sz="2000" b="1" dirty="0" smtClean="0">
                <a:latin typeface="Segoe UI" panose="020B0502040204020203" pitchFamily="34" charset="0"/>
                <a:cs typeface="Segoe UI" panose="020B0502040204020203" pitchFamily="34" charset="0"/>
                <a:sym typeface="Webdings"/>
              </a:rPr>
              <a:t></a:t>
            </a:r>
            <a:endParaRPr lang="en-US" sz="2000" b="1" dirty="0">
              <a:latin typeface="Segoe UI" panose="020B0502040204020203" pitchFamily="34" charset="0"/>
              <a:cs typeface="Segoe UI" panose="020B0502040204020203" pitchFamily="34" charset="0"/>
            </a:endParaRPr>
          </a:p>
        </p:txBody>
      </p:sp>
      <p:sp>
        <p:nvSpPr>
          <p:cNvPr id="24" name="Rectangle 23"/>
          <p:cNvSpPr/>
          <p:nvPr/>
        </p:nvSpPr>
        <p:spPr>
          <a:xfrm>
            <a:off x="1139285" y="508898"/>
            <a:ext cx="7392570" cy="4634603"/>
          </a:xfrm>
          <a:prstGeom prst="rect">
            <a:avLst/>
          </a:prstGeom>
          <a:solidFill>
            <a:srgbClr val="CFD674"/>
          </a:solidFill>
          <a:ln>
            <a:noFill/>
          </a:ln>
          <a:effectLst>
            <a:outerShdw blurRad="2286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Isosceles Triangle 70"/>
          <p:cNvSpPr>
            <a:spLocks noChangeAspect="1"/>
          </p:cNvSpPr>
          <p:nvPr/>
        </p:nvSpPr>
        <p:spPr>
          <a:xfrm rot="5400000">
            <a:off x="4472915" y="4821313"/>
            <a:ext cx="222537" cy="165465"/>
          </a:xfrm>
          <a:prstGeom prst="triangle">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2" name="Rectangle 71"/>
          <p:cNvSpPr>
            <a:spLocks noChangeAspect="1"/>
          </p:cNvSpPr>
          <p:nvPr/>
        </p:nvSpPr>
        <p:spPr>
          <a:xfrm>
            <a:off x="4916056" y="4792775"/>
            <a:ext cx="222536" cy="222536"/>
          </a:xfrm>
          <a:prstGeom prst="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2" name="Rectangle 51"/>
          <p:cNvSpPr/>
          <p:nvPr/>
        </p:nvSpPr>
        <p:spPr>
          <a:xfrm>
            <a:off x="-1" y="262010"/>
            <a:ext cx="8887489"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54" name="Rectangle 53">
            <a:hlinkClick r:id="" action="ppaction://macro?name=Slide12.Everwatch3"/>
          </p:cNvPr>
          <p:cNvSpPr/>
          <p:nvPr/>
        </p:nvSpPr>
        <p:spPr>
          <a:xfrm>
            <a:off x="8630978" y="262010"/>
            <a:ext cx="256511" cy="246888"/>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60" name="TextBox 59">
            <a:hlinkClick r:id="rId5" action="ppaction://hlinksldjump"/>
          </p:cNvPr>
          <p:cNvSpPr txBox="1"/>
          <p:nvPr/>
        </p:nvSpPr>
        <p:spPr>
          <a:xfrm>
            <a:off x="0" y="256558"/>
            <a:ext cx="4571999" cy="261594"/>
          </a:xfrm>
          <a:prstGeom prst="rect">
            <a:avLst/>
          </a:prstGeom>
          <a:noFill/>
        </p:spPr>
        <p:txBody>
          <a:bodyPr wrap="square" lIns="91425" tIns="45712" rIns="91425" bIns="45712" rtlCol="0">
            <a:spAutoFit/>
          </a:bodyPr>
          <a:lstStyle/>
          <a:p>
            <a:r>
              <a:rPr lang="en-US" sz="1100" i="1" dirty="0" smtClean="0">
                <a:solidFill>
                  <a:schemeClr val="bg1"/>
                </a:solidFill>
                <a:latin typeface="Segoe UI" pitchFamily="34" charset="0"/>
                <a:cs typeface="Segoe UI" pitchFamily="34" charset="0"/>
              </a:rPr>
              <a:t>EVERWATCH</a:t>
            </a:r>
            <a:endParaRPr lang="en-US" sz="1100" i="1" dirty="0">
              <a:solidFill>
                <a:schemeClr val="bg1"/>
              </a:solidFill>
              <a:latin typeface="Segoe UI" pitchFamily="34" charset="0"/>
              <a:cs typeface="Segoe UI" pitchFamily="34" charset="0"/>
            </a:endParaRPr>
          </a:p>
        </p:txBody>
      </p:sp>
      <p:sp>
        <p:nvSpPr>
          <p:cNvPr id="18" name="Oval 17">
            <a:hlinkClick r:id="rId6" action="ppaction://hlinksldjump"/>
          </p:cNvPr>
          <p:cNvSpPr/>
          <p:nvPr/>
        </p:nvSpPr>
        <p:spPr>
          <a:xfrm>
            <a:off x="76689" y="1030419"/>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pic>
        <p:nvPicPr>
          <p:cNvPr id="19" name="Picture 4" descr="http://rack.2.mshcdn.com/media/ZgkyMDEzLzA4LzI5Lzg2L3lvdXR1YmVsb2dvLjNmZmMzLmpwZwpwCXRodW1iCTU2MHg3NTAKZQlqcGc/73d86f04/be5/youtube-logo.jpg">
            <a:hlinkClick r:id="rId6" action="ppaction://hlinksldjump"/>
          </p:cNvPr>
          <p:cNvPicPr>
            <a:picLocks noChangeAspect="1" noChangeArrowheads="1"/>
          </p:cNvPicPr>
          <p:nvPr/>
        </p:nvPicPr>
        <p:blipFill rotWithShape="1">
          <a:blip r:embed="rId7" cstate="screen">
            <a:biLevel thresh="75000"/>
            <a:extLst>
              <a:ext uri="{BEBA8EAE-BF5A-486C-A8C5-ECC9F3942E4B}">
                <a14:imgProps xmlns:a14="http://schemas.microsoft.com/office/drawing/2010/main">
                  <a14:imgLayer r:embed="rId8">
                    <a14:imgEffect>
                      <a14:backgroundRemoval t="0" b="100000" l="0" r="100000"/>
                    </a14:imgEffect>
                    <a14:imgEffect>
                      <a14:brightnessContrast bright="-100000"/>
                    </a14:imgEffect>
                  </a14:imgLayer>
                </a14:imgProps>
              </a:ext>
              <a:ext uri="{28A0092B-C50C-407E-A947-70E740481C1C}">
                <a14:useLocalDpi xmlns:a14="http://schemas.microsoft.com/office/drawing/2010/main"/>
              </a:ext>
            </a:extLst>
          </a:blip>
          <a:srcRect/>
          <a:stretch/>
        </p:blipFill>
        <p:spPr bwMode="auto">
          <a:xfrm>
            <a:off x="158392" y="1141044"/>
            <a:ext cx="202353" cy="144509"/>
          </a:xfrm>
          <a:prstGeom prst="rect">
            <a:avLst/>
          </a:prstGeom>
          <a:noFill/>
          <a:extLst>
            <a:ext uri="{909E8E84-426E-40DD-AFC4-6F175D3DCCD1}">
              <a14:hiddenFill xmlns:a14="http://schemas.microsoft.com/office/drawing/2010/main">
                <a:solidFill>
                  <a:srgbClr val="FFFFFF"/>
                </a:solidFill>
              </a14:hiddenFill>
            </a:ext>
          </a:extLst>
        </p:spPr>
      </p:pic>
      <p:sp>
        <p:nvSpPr>
          <p:cNvPr id="20" name="Oval 19">
            <a:hlinkClick r:id="rId9" action="ppaction://hlinksldjump"/>
          </p:cNvPr>
          <p:cNvSpPr/>
          <p:nvPr/>
        </p:nvSpPr>
        <p:spPr>
          <a:xfrm>
            <a:off x="76689" y="1481192"/>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pic>
        <p:nvPicPr>
          <p:cNvPr id="21" name="Picture 6" descr="http://goodsoilfilms.com/Images/Vimeo_Logo_Grey.png">
            <a:hlinkClick r:id="rId9" action="ppaction://hlinksldjump"/>
          </p:cNvPr>
          <p:cNvPicPr>
            <a:picLocks noChangeAspect="1" noChangeArrowheads="1"/>
          </p:cNvPicPr>
          <p:nvPr/>
        </p:nvPicPr>
        <p:blipFill>
          <a:blip r:embed="rId10" cstate="screen">
            <a:biLevel thresh="75000"/>
            <a:extLst>
              <a:ext uri="{28A0092B-C50C-407E-A947-70E740481C1C}">
                <a14:useLocalDpi xmlns:a14="http://schemas.microsoft.com/office/drawing/2010/main"/>
              </a:ext>
            </a:extLst>
          </a:blip>
          <a:srcRect/>
          <a:stretch>
            <a:fillRect/>
          </a:stretch>
        </p:blipFill>
        <p:spPr bwMode="auto">
          <a:xfrm>
            <a:off x="158392" y="1587611"/>
            <a:ext cx="189198" cy="164989"/>
          </a:xfrm>
          <a:prstGeom prst="rect">
            <a:avLst/>
          </a:prstGeom>
          <a:noFill/>
          <a:extLst>
            <a:ext uri="{909E8E84-426E-40DD-AFC4-6F175D3DCCD1}">
              <a14:hiddenFill xmlns:a14="http://schemas.microsoft.com/office/drawing/2010/main">
                <a:solidFill>
                  <a:srgbClr val="FFFFFF"/>
                </a:solidFill>
              </a14:hiddenFill>
            </a:ext>
          </a:extLst>
        </p:spPr>
      </p:pic>
      <p:sp>
        <p:nvSpPr>
          <p:cNvPr id="22" name="Rectangle 21">
            <a:hlinkClick r:id="" action="ppaction://macro?name=Slide78.SourceFootage"/>
          </p:cNvPr>
          <p:cNvSpPr/>
          <p:nvPr/>
        </p:nvSpPr>
        <p:spPr>
          <a:xfrm>
            <a:off x="6794205" y="3732025"/>
            <a:ext cx="1297172" cy="69111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Nepal in 4K Ultra HD(wmv).wmv">
            <a:hlinkClick r:id="" action="ppaction://media"/>
          </p:cNvPr>
          <p:cNvPicPr>
            <a:picLocks noChangeAspect="1"/>
          </p:cNvPicPr>
          <p:nvPr>
            <a:videoFile r:link="rId2"/>
            <p:extLst>
              <p:ext uri="{DAA4B4D4-6D71-4841-9C94-3DE7FCFB9230}">
                <p14:media xmlns:p14="http://schemas.microsoft.com/office/powerpoint/2010/main" r:embed="rId1">
                  <p14:bmkLst/>
                </p14:media>
              </p:ext>
            </p:extLst>
          </p:nvPr>
        </p:nvPicPr>
        <p:blipFill>
          <a:blip r:embed="rId11"/>
          <a:stretch>
            <a:fillRect/>
          </a:stretch>
        </p:blipFill>
        <p:spPr>
          <a:xfrm>
            <a:off x="1139285" y="508899"/>
            <a:ext cx="7393412" cy="4158794"/>
          </a:xfrm>
          <a:prstGeom prst="rect">
            <a:avLst/>
          </a:prstGeom>
        </p:spPr>
      </p:pic>
      <p:sp>
        <p:nvSpPr>
          <p:cNvPr id="23" name="Rectangle 22">
            <a:hlinkClick r:id="" action="ppaction://macro?name=Slide12.EverwatchClose"/>
          </p:cNvPr>
          <p:cNvSpPr/>
          <p:nvPr/>
        </p:nvSpPr>
        <p:spPr>
          <a:xfrm>
            <a:off x="8887489" y="262010"/>
            <a:ext cx="256511"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25" name="Rectangle 24"/>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25"/>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26">
            <a:hlinkClick r:id="rId12"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27">
            <a:hlinkClick r:id="rId13"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ectangle 28">
            <a:hlinkClick r:id="rId14"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Rectangle 29">
            <a:hlinkClick r:id="rId15"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Rounded Rectangle 30">
            <a:hlinkClick r:id="rId13"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32" name="Rectangle 31">
            <a:hlinkClick r:id="rId15" action="ppaction://hlinksldjump"/>
          </p:cNvPr>
          <p:cNvSpPr/>
          <p:nvPr/>
        </p:nvSpPr>
        <p:spPr>
          <a:xfrm>
            <a:off x="1193936"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34" name="Picture 33">
            <a:hlinkClick r:id="rId15" action="ppaction://hlinksldjump"/>
          </p:cNvPr>
          <p:cNvPicPr>
            <a:picLocks noChangeAspect="1"/>
          </p:cNvPicPr>
          <p:nvPr/>
        </p:nvPicPr>
        <p:blipFill>
          <a:blip r:embed="rId16"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35" name="Picture 2">
            <a:hlinkClick r:id="rId12" action="ppaction://hlinksldjump"/>
          </p:cNvPr>
          <p:cNvPicPr>
            <a:picLocks noChangeAspect="1" noChangeArrowheads="1"/>
          </p:cNvPicPr>
          <p:nvPr/>
        </p:nvPicPr>
        <p:blipFill>
          <a:blip r:embed="rId17"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36" name="Picture 35">
            <a:hlinkClick r:id="rId14" action="ppaction://hlinksldjump"/>
          </p:cNvPr>
          <p:cNvPicPr>
            <a:picLocks noChangeAspect="1"/>
          </p:cNvPicPr>
          <p:nvPr/>
        </p:nvPicPr>
        <p:blipFill>
          <a:blip r:embed="rId18"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37" name="Picture 36">
            <a:hlinkClick r:id="rId15" action="ppaction://hlinksldjump"/>
          </p:cNvPr>
          <p:cNvPicPr>
            <a:picLocks noChangeAspect="1"/>
          </p:cNvPicPr>
          <p:nvPr/>
        </p:nvPicPr>
        <p:blipFill>
          <a:blip r:embed="rId19"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Tree>
    <p:extLst>
      <p:ext uri="{BB962C8B-B14F-4D97-AF65-F5344CB8AC3E}">
        <p14:creationId xmlns:p14="http://schemas.microsoft.com/office/powerpoint/2010/main" val="97182289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23624"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71"/>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71"/>
                  </p:tgtEl>
                </p:cond>
              </p:nextCondLst>
            </p:seq>
            <p:seq concurrent="1" nextAc="seek">
              <p:cTn id="13" restart="whenNotActive" fill="hold" evtFilter="cancelBubble" nodeType="interactiveSeq">
                <p:stCondLst>
                  <p:cond evt="onClick" delay="0">
                    <p:tgtEl>
                      <p:spTgt spid="72"/>
                    </p:tgtEl>
                  </p:cond>
                </p:stCondLst>
                <p:endSync evt="end" delay="0">
                  <p:rtn val="all"/>
                </p:endSync>
                <p:childTnLst>
                  <p:par>
                    <p:cTn id="14" fill="hold">
                      <p:stCondLst>
                        <p:cond delay="0"/>
                      </p:stCondLst>
                      <p:childTnLst>
                        <p:par>
                          <p:cTn id="15" fill="hold">
                            <p:stCondLst>
                              <p:cond delay="0"/>
                            </p:stCondLst>
                            <p:childTnLst>
                              <p:par>
                                <p:cTn id="16" presetID="3" presetClass="mediacall" presetSubtype="0" fill="hold" nodeType="clickEffect">
                                  <p:stCondLst>
                                    <p:cond delay="0"/>
                                  </p:stCondLst>
                                  <p:childTnLst>
                                    <p:cmd type="call" cmd="stop">
                                      <p:cBhvr>
                                        <p:cTn id="17" dur="1" fill="hold"/>
                                        <p:tgtEl>
                                          <p:spTgt spid="3"/>
                                        </p:tgtEl>
                                      </p:cBhvr>
                                    </p:cmd>
                                  </p:childTnLst>
                                </p:cTn>
                              </p:par>
                            </p:childTnLst>
                          </p:cTn>
                        </p:par>
                      </p:childTnLst>
                    </p:cTn>
                  </p:par>
                </p:childTnLst>
              </p:cTn>
              <p:nextCondLst>
                <p:cond evt="onClick" delay="0">
                  <p:tgtEl>
                    <p:spTgt spid="72"/>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bg>
      <p:bgPr>
        <a:blipFill dpi="0" rotWithShape="1">
          <a:blip r:embed="rId4"/>
          <a:srcRect/>
          <a:stretch>
            <a:fillRect/>
          </a:stretch>
        </a:blipFill>
        <a:effectLst/>
      </p:bgPr>
    </p:bg>
    <p:spTree>
      <p:nvGrpSpPr>
        <p:cNvPr id="1" name=""/>
        <p:cNvGrpSpPr/>
        <p:nvPr/>
      </p:nvGrpSpPr>
      <p:grpSpPr>
        <a:xfrm>
          <a:off x="0" y="0"/>
          <a:ext cx="0" cy="0"/>
          <a:chOff x="0" y="0"/>
          <a:chExt cx="0" cy="0"/>
        </a:xfrm>
      </p:grpSpPr>
      <p:sp>
        <p:nvSpPr>
          <p:cNvPr id="44" name="Rectangle 43"/>
          <p:cNvSpPr/>
          <p:nvPr/>
        </p:nvSpPr>
        <p:spPr>
          <a:xfrm>
            <a:off x="530943" y="508899"/>
            <a:ext cx="8613059" cy="4634602"/>
          </a:xfrm>
          <a:prstGeom prst="rect">
            <a:avLst/>
          </a:prstGeom>
          <a:solidFill>
            <a:srgbClr val="E9ECBE">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5" name="Rectangle 44"/>
          <p:cNvSpPr/>
          <p:nvPr/>
        </p:nvSpPr>
        <p:spPr>
          <a:xfrm>
            <a:off x="1" y="387356"/>
            <a:ext cx="530942" cy="4756144"/>
          </a:xfrm>
          <a:prstGeom prst="rect">
            <a:avLst/>
          </a:prstGeom>
          <a:solidFill>
            <a:srgbClr val="BBC53B"/>
          </a:solidFill>
          <a:ln w="9525">
            <a:noFill/>
          </a:ln>
          <a:effectLst>
            <a:outerShdw blurRad="101600" dist="38100" sx="99000" sy="990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6" name="Oval 45">
            <a:hlinkClick r:id="rId5" action="ppaction://hlinksldjump"/>
          </p:cNvPr>
          <p:cNvSpPr/>
          <p:nvPr/>
        </p:nvSpPr>
        <p:spPr>
          <a:xfrm>
            <a:off x="76689" y="579646"/>
            <a:ext cx="365760" cy="365760"/>
          </a:xfrm>
          <a:prstGeom prst="ellipse">
            <a:avLst/>
          </a:prstGeom>
          <a:solidFill>
            <a:schemeClr val="bg1">
              <a:lumMod val="9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48" name="TextBox 47">
            <a:hlinkClick r:id="rId5" action="ppaction://hlinksldjump"/>
          </p:cNvPr>
          <p:cNvSpPr txBox="1">
            <a:spLocks noChangeAspect="1"/>
          </p:cNvSpPr>
          <p:nvPr/>
        </p:nvSpPr>
        <p:spPr>
          <a:xfrm>
            <a:off x="144153" y="581766"/>
            <a:ext cx="230832" cy="257697"/>
          </a:xfrm>
          <a:prstGeom prst="rect">
            <a:avLst/>
          </a:prstGeom>
          <a:noFill/>
        </p:spPr>
        <p:txBody>
          <a:bodyPr wrap="none" lIns="0" tIns="0" rIns="0" bIns="0" rtlCol="0" anchor="ctr" anchorCtr="1">
            <a:noAutofit/>
          </a:bodyPr>
          <a:lstStyle/>
          <a:p>
            <a:r>
              <a:rPr lang="en-US" sz="2000" b="1" dirty="0" smtClean="0">
                <a:latin typeface="Segoe UI" panose="020B0502040204020203" pitchFamily="34" charset="0"/>
                <a:cs typeface="Segoe UI" panose="020B0502040204020203" pitchFamily="34" charset="0"/>
                <a:sym typeface="Webdings"/>
              </a:rPr>
              <a:t></a:t>
            </a:r>
            <a:endParaRPr lang="en-US" sz="2000" b="1" dirty="0">
              <a:latin typeface="Segoe UI" panose="020B0502040204020203" pitchFamily="34" charset="0"/>
              <a:cs typeface="Segoe UI" panose="020B0502040204020203" pitchFamily="34" charset="0"/>
            </a:endParaRPr>
          </a:p>
        </p:txBody>
      </p:sp>
      <p:sp>
        <p:nvSpPr>
          <p:cNvPr id="24" name="Rectangle 23"/>
          <p:cNvSpPr/>
          <p:nvPr/>
        </p:nvSpPr>
        <p:spPr>
          <a:xfrm>
            <a:off x="1139285" y="508898"/>
            <a:ext cx="7392570" cy="4634603"/>
          </a:xfrm>
          <a:prstGeom prst="rect">
            <a:avLst/>
          </a:prstGeom>
          <a:solidFill>
            <a:srgbClr val="CFD674"/>
          </a:solidFill>
          <a:ln>
            <a:noFill/>
          </a:ln>
          <a:effectLst>
            <a:outerShdw blurRad="2286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Isosceles Triangle 70"/>
          <p:cNvSpPr>
            <a:spLocks noChangeAspect="1"/>
          </p:cNvSpPr>
          <p:nvPr/>
        </p:nvSpPr>
        <p:spPr>
          <a:xfrm rot="5400000">
            <a:off x="4472915" y="4821313"/>
            <a:ext cx="222537" cy="165465"/>
          </a:xfrm>
          <a:prstGeom prst="triangle">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2" name="Rectangle 71"/>
          <p:cNvSpPr>
            <a:spLocks noChangeAspect="1"/>
          </p:cNvSpPr>
          <p:nvPr/>
        </p:nvSpPr>
        <p:spPr>
          <a:xfrm>
            <a:off x="4916056" y="4792775"/>
            <a:ext cx="222536" cy="222536"/>
          </a:xfrm>
          <a:prstGeom prst="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2" name="Rectangle 51"/>
          <p:cNvSpPr/>
          <p:nvPr/>
        </p:nvSpPr>
        <p:spPr>
          <a:xfrm>
            <a:off x="-1" y="262010"/>
            <a:ext cx="8887489"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54" name="Rectangle 53">
            <a:hlinkClick r:id="" action="ppaction://macro?name=Slide12.Everwatch4"/>
          </p:cNvPr>
          <p:cNvSpPr/>
          <p:nvPr/>
        </p:nvSpPr>
        <p:spPr>
          <a:xfrm>
            <a:off x="8630978" y="262010"/>
            <a:ext cx="256511" cy="246888"/>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60" name="TextBox 59">
            <a:hlinkClick r:id="rId5" action="ppaction://hlinksldjump"/>
          </p:cNvPr>
          <p:cNvSpPr txBox="1"/>
          <p:nvPr/>
        </p:nvSpPr>
        <p:spPr>
          <a:xfrm>
            <a:off x="0" y="256558"/>
            <a:ext cx="4571999" cy="261594"/>
          </a:xfrm>
          <a:prstGeom prst="rect">
            <a:avLst/>
          </a:prstGeom>
          <a:noFill/>
        </p:spPr>
        <p:txBody>
          <a:bodyPr wrap="square" lIns="91425" tIns="45712" rIns="91425" bIns="45712" rtlCol="0">
            <a:spAutoFit/>
          </a:bodyPr>
          <a:lstStyle/>
          <a:p>
            <a:r>
              <a:rPr lang="en-US" sz="1100" i="1" dirty="0" smtClean="0">
                <a:solidFill>
                  <a:schemeClr val="bg1"/>
                </a:solidFill>
                <a:latin typeface="Segoe UI" pitchFamily="34" charset="0"/>
                <a:cs typeface="Segoe UI" pitchFamily="34" charset="0"/>
              </a:rPr>
              <a:t>EVERWATCH</a:t>
            </a:r>
            <a:endParaRPr lang="en-US" sz="1100" i="1" dirty="0">
              <a:solidFill>
                <a:schemeClr val="bg1"/>
              </a:solidFill>
              <a:latin typeface="Segoe UI" pitchFamily="34" charset="0"/>
              <a:cs typeface="Segoe UI" pitchFamily="34" charset="0"/>
            </a:endParaRPr>
          </a:p>
        </p:txBody>
      </p:sp>
      <p:sp>
        <p:nvSpPr>
          <p:cNvPr id="17" name="Oval 16">
            <a:hlinkClick r:id="rId6" action="ppaction://hlinksldjump"/>
          </p:cNvPr>
          <p:cNvSpPr/>
          <p:nvPr/>
        </p:nvSpPr>
        <p:spPr>
          <a:xfrm>
            <a:off x="76689" y="1030419"/>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pic>
        <p:nvPicPr>
          <p:cNvPr id="18" name="Picture 4" descr="http://rack.2.mshcdn.com/media/ZgkyMDEzLzA4LzI5Lzg2L3lvdXR1YmVsb2dvLjNmZmMzLmpwZwpwCXRodW1iCTU2MHg3NTAKZQlqcGc/73d86f04/be5/youtube-logo.jpg">
            <a:hlinkClick r:id="rId6" action="ppaction://hlinksldjump"/>
          </p:cNvPr>
          <p:cNvPicPr>
            <a:picLocks noChangeAspect="1" noChangeArrowheads="1"/>
          </p:cNvPicPr>
          <p:nvPr/>
        </p:nvPicPr>
        <p:blipFill rotWithShape="1">
          <a:blip r:embed="rId7" cstate="screen">
            <a:biLevel thresh="75000"/>
            <a:extLst>
              <a:ext uri="{BEBA8EAE-BF5A-486C-A8C5-ECC9F3942E4B}">
                <a14:imgProps xmlns:a14="http://schemas.microsoft.com/office/drawing/2010/main">
                  <a14:imgLayer r:embed="rId8">
                    <a14:imgEffect>
                      <a14:backgroundRemoval t="0" b="100000" l="0" r="100000"/>
                    </a14:imgEffect>
                    <a14:imgEffect>
                      <a14:brightnessContrast bright="-100000"/>
                    </a14:imgEffect>
                  </a14:imgLayer>
                </a14:imgProps>
              </a:ext>
              <a:ext uri="{28A0092B-C50C-407E-A947-70E740481C1C}">
                <a14:useLocalDpi xmlns:a14="http://schemas.microsoft.com/office/drawing/2010/main"/>
              </a:ext>
            </a:extLst>
          </a:blip>
          <a:srcRect/>
          <a:stretch/>
        </p:blipFill>
        <p:spPr bwMode="auto">
          <a:xfrm>
            <a:off x="158392" y="1141044"/>
            <a:ext cx="202353" cy="144509"/>
          </a:xfrm>
          <a:prstGeom prst="rect">
            <a:avLst/>
          </a:prstGeom>
          <a:noFill/>
          <a:extLst>
            <a:ext uri="{909E8E84-426E-40DD-AFC4-6F175D3DCCD1}">
              <a14:hiddenFill xmlns:a14="http://schemas.microsoft.com/office/drawing/2010/main">
                <a:solidFill>
                  <a:srgbClr val="FFFFFF"/>
                </a:solidFill>
              </a14:hiddenFill>
            </a:ext>
          </a:extLst>
        </p:spPr>
      </p:pic>
      <p:sp>
        <p:nvSpPr>
          <p:cNvPr id="19" name="Oval 18">
            <a:hlinkClick r:id="rId9" action="ppaction://hlinksldjump"/>
          </p:cNvPr>
          <p:cNvSpPr/>
          <p:nvPr/>
        </p:nvSpPr>
        <p:spPr>
          <a:xfrm>
            <a:off x="76689" y="1481192"/>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pic>
        <p:nvPicPr>
          <p:cNvPr id="20" name="Picture 6" descr="http://goodsoilfilms.com/Images/Vimeo_Logo_Grey.png">
            <a:hlinkClick r:id="rId9" action="ppaction://hlinksldjump"/>
          </p:cNvPr>
          <p:cNvPicPr>
            <a:picLocks noChangeAspect="1" noChangeArrowheads="1"/>
          </p:cNvPicPr>
          <p:nvPr/>
        </p:nvPicPr>
        <p:blipFill>
          <a:blip r:embed="rId10" cstate="screen">
            <a:biLevel thresh="75000"/>
            <a:extLst>
              <a:ext uri="{28A0092B-C50C-407E-A947-70E740481C1C}">
                <a14:useLocalDpi xmlns:a14="http://schemas.microsoft.com/office/drawing/2010/main"/>
              </a:ext>
            </a:extLst>
          </a:blip>
          <a:srcRect/>
          <a:stretch>
            <a:fillRect/>
          </a:stretch>
        </p:blipFill>
        <p:spPr bwMode="auto">
          <a:xfrm>
            <a:off x="158392" y="1587611"/>
            <a:ext cx="189198" cy="164989"/>
          </a:xfrm>
          <a:prstGeom prst="rect">
            <a:avLst/>
          </a:prstGeom>
          <a:noFill/>
          <a:extLst>
            <a:ext uri="{909E8E84-426E-40DD-AFC4-6F175D3DCCD1}">
              <a14:hiddenFill xmlns:a14="http://schemas.microsoft.com/office/drawing/2010/main">
                <a:solidFill>
                  <a:srgbClr val="FFFFFF"/>
                </a:solidFill>
              </a14:hiddenFill>
            </a:ext>
          </a:extLst>
        </p:spPr>
      </p:pic>
      <p:sp>
        <p:nvSpPr>
          <p:cNvPr id="21" name="Rectangle 20">
            <a:hlinkClick r:id="" action="ppaction://macro?name=Slide78.SourceFootage"/>
          </p:cNvPr>
          <p:cNvSpPr/>
          <p:nvPr/>
        </p:nvSpPr>
        <p:spPr>
          <a:xfrm>
            <a:off x="6794205" y="3732025"/>
            <a:ext cx="1297172" cy="69111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Rio de Janeiro in 8K_Ultra HD(wmv).wmv">
            <a:hlinkClick r:id="" action="ppaction://media"/>
          </p:cNvPr>
          <p:cNvPicPr>
            <a:picLocks noChangeAspect="1"/>
          </p:cNvPicPr>
          <p:nvPr>
            <a:videoFile r:link="rId2"/>
            <p:extLst>
              <p:ext uri="{DAA4B4D4-6D71-4841-9C94-3DE7FCFB9230}">
                <p14:media xmlns:p14="http://schemas.microsoft.com/office/powerpoint/2010/main" r:embed="rId1">
                  <p14:bmkLst/>
                </p14:media>
              </p:ext>
            </p:extLst>
          </p:nvPr>
        </p:nvPicPr>
        <p:blipFill>
          <a:blip r:embed="rId11"/>
          <a:stretch>
            <a:fillRect/>
          </a:stretch>
        </p:blipFill>
        <p:spPr>
          <a:xfrm>
            <a:off x="1139285" y="508899"/>
            <a:ext cx="7393412" cy="4158794"/>
          </a:xfrm>
          <a:prstGeom prst="rect">
            <a:avLst/>
          </a:prstGeom>
        </p:spPr>
      </p:pic>
      <p:sp>
        <p:nvSpPr>
          <p:cNvPr id="22" name="Rectangle 21">
            <a:hlinkClick r:id="" action="ppaction://macro?name=Slide12.EverwatchClose"/>
          </p:cNvPr>
          <p:cNvSpPr/>
          <p:nvPr/>
        </p:nvSpPr>
        <p:spPr>
          <a:xfrm>
            <a:off x="8887489" y="262010"/>
            <a:ext cx="256511"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23" name="Rectangle 22"/>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25">
            <a:hlinkClick r:id="rId12"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26">
            <a:hlinkClick r:id="rId13"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27">
            <a:hlinkClick r:id="rId14"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ectangle 28">
            <a:hlinkClick r:id="rId15"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Rounded Rectangle 29">
            <a:hlinkClick r:id="rId13"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31" name="Rectangle 30">
            <a:hlinkClick r:id="rId15" action="ppaction://hlinksldjump"/>
          </p:cNvPr>
          <p:cNvSpPr/>
          <p:nvPr/>
        </p:nvSpPr>
        <p:spPr>
          <a:xfrm>
            <a:off x="1193936"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33" name="Picture 32">
            <a:hlinkClick r:id="rId15" action="ppaction://hlinksldjump"/>
          </p:cNvPr>
          <p:cNvPicPr>
            <a:picLocks noChangeAspect="1"/>
          </p:cNvPicPr>
          <p:nvPr/>
        </p:nvPicPr>
        <p:blipFill>
          <a:blip r:embed="rId16"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34" name="Picture 2">
            <a:hlinkClick r:id="rId12" action="ppaction://hlinksldjump"/>
          </p:cNvPr>
          <p:cNvPicPr>
            <a:picLocks noChangeAspect="1" noChangeArrowheads="1"/>
          </p:cNvPicPr>
          <p:nvPr/>
        </p:nvPicPr>
        <p:blipFill>
          <a:blip r:embed="rId17"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35" name="Picture 34">
            <a:hlinkClick r:id="rId14" action="ppaction://hlinksldjump"/>
          </p:cNvPr>
          <p:cNvPicPr>
            <a:picLocks noChangeAspect="1"/>
          </p:cNvPicPr>
          <p:nvPr/>
        </p:nvPicPr>
        <p:blipFill>
          <a:blip r:embed="rId18"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36" name="Picture 35">
            <a:hlinkClick r:id="rId15" action="ppaction://hlinksldjump"/>
          </p:cNvPr>
          <p:cNvPicPr>
            <a:picLocks noChangeAspect="1"/>
          </p:cNvPicPr>
          <p:nvPr/>
        </p:nvPicPr>
        <p:blipFill>
          <a:blip r:embed="rId19"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Tree>
    <p:extLst>
      <p:ext uri="{BB962C8B-B14F-4D97-AF65-F5344CB8AC3E}">
        <p14:creationId xmlns:p14="http://schemas.microsoft.com/office/powerpoint/2010/main" val="193411048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83639"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71"/>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71"/>
                  </p:tgtEl>
                </p:cond>
              </p:nextCondLst>
            </p:seq>
            <p:seq concurrent="1" nextAc="seek">
              <p:cTn id="13" restart="whenNotActive" fill="hold" evtFilter="cancelBubble" nodeType="interactiveSeq">
                <p:stCondLst>
                  <p:cond evt="onClick" delay="0">
                    <p:tgtEl>
                      <p:spTgt spid="72"/>
                    </p:tgtEl>
                  </p:cond>
                </p:stCondLst>
                <p:endSync evt="end" delay="0">
                  <p:rtn val="all"/>
                </p:endSync>
                <p:childTnLst>
                  <p:par>
                    <p:cTn id="14" fill="hold">
                      <p:stCondLst>
                        <p:cond delay="0"/>
                      </p:stCondLst>
                      <p:childTnLst>
                        <p:par>
                          <p:cTn id="15" fill="hold">
                            <p:stCondLst>
                              <p:cond delay="0"/>
                            </p:stCondLst>
                            <p:childTnLst>
                              <p:par>
                                <p:cTn id="16" presetID="3" presetClass="mediacall" presetSubtype="0" fill="hold" nodeType="clickEffect">
                                  <p:stCondLst>
                                    <p:cond delay="0"/>
                                  </p:stCondLst>
                                  <p:childTnLst>
                                    <p:cmd type="call" cmd="stop">
                                      <p:cBhvr>
                                        <p:cTn id="17" dur="1" fill="hold"/>
                                        <p:tgtEl>
                                          <p:spTgt spid="2"/>
                                        </p:tgtEl>
                                      </p:cBhvr>
                                    </p:cmd>
                                  </p:childTnLst>
                                </p:cTn>
                              </p:par>
                            </p:childTnLst>
                          </p:cTn>
                        </p:par>
                      </p:childTnLst>
                    </p:cTn>
                  </p:par>
                </p:childTnLst>
              </p:cTn>
              <p:nextCondLst>
                <p:cond evt="onClick" delay="0">
                  <p:tgtEl>
                    <p:spTgt spid="72"/>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44" name="Rectangle 43"/>
          <p:cNvSpPr/>
          <p:nvPr/>
        </p:nvSpPr>
        <p:spPr>
          <a:xfrm>
            <a:off x="530943" y="508899"/>
            <a:ext cx="8613059" cy="4634602"/>
          </a:xfrm>
          <a:prstGeom prst="rect">
            <a:avLst/>
          </a:prstGeom>
          <a:solidFill>
            <a:srgbClr val="E9ECBE">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p:cNvSpPr/>
          <p:nvPr/>
        </p:nvSpPr>
        <p:spPr>
          <a:xfrm>
            <a:off x="530942" y="508898"/>
            <a:ext cx="8613057" cy="3337387"/>
          </a:xfrm>
          <a:prstGeom prst="rect">
            <a:avLst/>
          </a:prstGeom>
          <a:solidFill>
            <a:schemeClr val="bg1">
              <a:lumMod val="95000"/>
            </a:schemeClr>
          </a:solidFill>
          <a:ln>
            <a:noFill/>
          </a:ln>
          <a:effectLst>
            <a:outerShdw blurRad="203200" dist="38100" dir="5400000" algn="t" rotWithShape="0">
              <a:prstClr val="black">
                <a:alpha val="3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5" name="Rectangle 44"/>
          <p:cNvSpPr/>
          <p:nvPr/>
        </p:nvSpPr>
        <p:spPr>
          <a:xfrm>
            <a:off x="1" y="387356"/>
            <a:ext cx="530942" cy="4756144"/>
          </a:xfrm>
          <a:prstGeom prst="rect">
            <a:avLst/>
          </a:prstGeom>
          <a:solidFill>
            <a:srgbClr val="BBC53B"/>
          </a:solidFill>
          <a:ln w="9525">
            <a:noFill/>
          </a:ln>
          <a:effectLst>
            <a:outerShdw blurRad="101600" dist="38100" sx="99000" sy="990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6" name="Oval 45">
            <a:hlinkClick r:id="rId3" action="ppaction://hlinksldjump"/>
          </p:cNvPr>
          <p:cNvSpPr/>
          <p:nvPr/>
        </p:nvSpPr>
        <p:spPr>
          <a:xfrm>
            <a:off x="76689" y="579646"/>
            <a:ext cx="365760" cy="365760"/>
          </a:xfrm>
          <a:prstGeom prst="ellipse">
            <a:avLst/>
          </a:prstGeom>
          <a:solidFill>
            <a:schemeClr val="bg1">
              <a:lumMod val="9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48" name="TextBox 47">
            <a:hlinkClick r:id="rId3" action="ppaction://hlinksldjump"/>
          </p:cNvPr>
          <p:cNvSpPr txBox="1">
            <a:spLocks noChangeAspect="1"/>
          </p:cNvSpPr>
          <p:nvPr/>
        </p:nvSpPr>
        <p:spPr>
          <a:xfrm>
            <a:off x="144153" y="581766"/>
            <a:ext cx="230832" cy="257697"/>
          </a:xfrm>
          <a:prstGeom prst="rect">
            <a:avLst/>
          </a:prstGeom>
          <a:noFill/>
        </p:spPr>
        <p:txBody>
          <a:bodyPr wrap="none" lIns="0" tIns="0" rIns="0" bIns="0" rtlCol="0" anchor="ctr" anchorCtr="1">
            <a:noAutofit/>
          </a:bodyPr>
          <a:lstStyle/>
          <a:p>
            <a:r>
              <a:rPr lang="en-US" sz="2000" b="1" dirty="0" smtClean="0">
                <a:latin typeface="Segoe UI" panose="020B0502040204020203" pitchFamily="34" charset="0"/>
                <a:cs typeface="Segoe UI" panose="020B0502040204020203" pitchFamily="34" charset="0"/>
                <a:sym typeface="Webdings"/>
              </a:rPr>
              <a:t></a:t>
            </a:r>
            <a:endParaRPr lang="en-US" sz="2000" b="1" dirty="0">
              <a:latin typeface="Segoe UI" panose="020B0502040204020203" pitchFamily="34" charset="0"/>
              <a:cs typeface="Segoe UI" panose="020B0502040204020203" pitchFamily="34" charset="0"/>
            </a:endParaRPr>
          </a:p>
        </p:txBody>
      </p:sp>
      <p:sp>
        <p:nvSpPr>
          <p:cNvPr id="52" name="Rectangle 51"/>
          <p:cNvSpPr/>
          <p:nvPr/>
        </p:nvSpPr>
        <p:spPr>
          <a:xfrm>
            <a:off x="-1" y="262010"/>
            <a:ext cx="8887489"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54" name="Rectangle 53">
            <a:hlinkClick r:id="" action="ppaction://macro?name=Slide12.Everwatch5"/>
          </p:cNvPr>
          <p:cNvSpPr/>
          <p:nvPr/>
        </p:nvSpPr>
        <p:spPr>
          <a:xfrm>
            <a:off x="8630978" y="262010"/>
            <a:ext cx="256511" cy="246888"/>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60" name="TextBox 59">
            <a:hlinkClick r:id="rId3" action="ppaction://hlinksldjump"/>
          </p:cNvPr>
          <p:cNvSpPr txBox="1"/>
          <p:nvPr/>
        </p:nvSpPr>
        <p:spPr>
          <a:xfrm>
            <a:off x="0" y="256558"/>
            <a:ext cx="4571999" cy="261594"/>
          </a:xfrm>
          <a:prstGeom prst="rect">
            <a:avLst/>
          </a:prstGeom>
          <a:noFill/>
        </p:spPr>
        <p:txBody>
          <a:bodyPr wrap="square" lIns="91425" tIns="45712" rIns="91425" bIns="45712" rtlCol="0">
            <a:spAutoFit/>
          </a:bodyPr>
          <a:lstStyle/>
          <a:p>
            <a:r>
              <a:rPr lang="en-US" sz="1100" i="1" dirty="0" smtClean="0">
                <a:solidFill>
                  <a:schemeClr val="bg1"/>
                </a:solidFill>
                <a:latin typeface="Segoe UI" pitchFamily="34" charset="0"/>
                <a:cs typeface="Segoe UI" pitchFamily="34" charset="0"/>
              </a:rPr>
              <a:t>EVERWATCH</a:t>
            </a:r>
            <a:endParaRPr lang="en-US" sz="1100" i="1" dirty="0">
              <a:solidFill>
                <a:schemeClr val="bg1"/>
              </a:solidFill>
              <a:latin typeface="Segoe UI" pitchFamily="34" charset="0"/>
              <a:cs typeface="Segoe UI" pitchFamily="34" charset="0"/>
            </a:endParaRPr>
          </a:p>
        </p:txBody>
      </p:sp>
      <p:sp>
        <p:nvSpPr>
          <p:cNvPr id="20" name="TextBox 19"/>
          <p:cNvSpPr txBox="1"/>
          <p:nvPr/>
        </p:nvSpPr>
        <p:spPr>
          <a:xfrm>
            <a:off x="4256425" y="3464001"/>
            <a:ext cx="1172886" cy="369332"/>
          </a:xfrm>
          <a:prstGeom prst="rect">
            <a:avLst/>
          </a:prstGeom>
          <a:noFill/>
        </p:spPr>
        <p:txBody>
          <a:bodyPr wrap="none" rtlCol="0">
            <a:spAutoFit/>
          </a:bodyPr>
          <a:lstStyle/>
          <a:p>
            <a:pPr algn="ctr"/>
            <a:r>
              <a:rPr lang="en-US" dirty="0" smtClean="0">
                <a:latin typeface="Segoe UI Semibold" panose="020B0702040204020203" pitchFamily="34" charset="0"/>
                <a:cs typeface="Segoe UI Semibold" panose="020B0702040204020203" pitchFamily="34" charset="0"/>
              </a:rPr>
              <a:t>Italy.wmv</a:t>
            </a:r>
            <a:endParaRPr lang="en-US" dirty="0">
              <a:latin typeface="Segoe UI Semibold" panose="020B0702040204020203" pitchFamily="34" charset="0"/>
              <a:cs typeface="Segoe UI Semibold" panose="020B0702040204020203" pitchFamily="34" charset="0"/>
            </a:endParaRPr>
          </a:p>
        </p:txBody>
      </p:sp>
      <p:grpSp>
        <p:nvGrpSpPr>
          <p:cNvPr id="21" name="Group 20"/>
          <p:cNvGrpSpPr/>
          <p:nvPr/>
        </p:nvGrpSpPr>
        <p:grpSpPr>
          <a:xfrm>
            <a:off x="3197272" y="3881584"/>
            <a:ext cx="3280395" cy="1196947"/>
            <a:chOff x="2599239" y="3988687"/>
            <a:chExt cx="2371768" cy="2021266"/>
          </a:xfrm>
        </p:grpSpPr>
        <p:sp>
          <p:nvSpPr>
            <p:cNvPr id="22" name="Rectangle 21"/>
            <p:cNvSpPr/>
            <p:nvPr/>
          </p:nvSpPr>
          <p:spPr>
            <a:xfrm>
              <a:off x="4492111" y="3988687"/>
              <a:ext cx="478896" cy="276999"/>
            </a:xfrm>
            <a:prstGeom prst="rect">
              <a:avLst/>
            </a:prstGeom>
          </p:spPr>
          <p:txBody>
            <a:bodyPr wrap="none">
              <a:spAutoFit/>
            </a:bodyPr>
            <a:lstStyle/>
            <a:p>
              <a:pPr algn="r"/>
              <a:r>
                <a:rPr lang="en-US" sz="1200" i="1" dirty="0" smtClean="0">
                  <a:latin typeface="Segoe UI Semilight" panose="020B0402040204020203" pitchFamily="34" charset="0"/>
                  <a:cs typeface="Segoe UI Semilight" panose="020B0402040204020203" pitchFamily="34" charset="0"/>
                </a:rPr>
                <a:t>190 MB</a:t>
              </a:r>
              <a:endParaRPr lang="en-US" sz="1200" i="1" dirty="0">
                <a:latin typeface="Segoe UI Semilight" panose="020B0402040204020203" pitchFamily="34" charset="0"/>
                <a:cs typeface="Segoe UI Semilight" panose="020B0402040204020203" pitchFamily="34" charset="0"/>
              </a:endParaRPr>
            </a:p>
          </p:txBody>
        </p:sp>
        <p:sp>
          <p:nvSpPr>
            <p:cNvPr id="23" name="Rectangle 22"/>
            <p:cNvSpPr/>
            <p:nvPr/>
          </p:nvSpPr>
          <p:spPr>
            <a:xfrm>
              <a:off x="4183819" y="4396244"/>
              <a:ext cx="787188" cy="276999"/>
            </a:xfrm>
            <a:prstGeom prst="rect">
              <a:avLst/>
            </a:prstGeom>
          </p:spPr>
          <p:txBody>
            <a:bodyPr wrap="none">
              <a:spAutoFit/>
            </a:bodyPr>
            <a:lstStyle/>
            <a:p>
              <a:pPr algn="r"/>
              <a:r>
                <a:rPr lang="en-US" sz="1200" i="1" dirty="0" smtClean="0">
                  <a:latin typeface="Segoe UI Semilight" panose="020B0402040204020203" pitchFamily="34" charset="0"/>
                  <a:cs typeface="Segoe UI Semilight" panose="020B0402040204020203" pitchFamily="34" charset="0"/>
                </a:rPr>
                <a:t>1920 x 1080px</a:t>
              </a:r>
              <a:endParaRPr lang="en-US" sz="1200" i="1" dirty="0">
                <a:latin typeface="Segoe UI Semilight" panose="020B0402040204020203" pitchFamily="34" charset="0"/>
                <a:cs typeface="Segoe UI Semilight" panose="020B0402040204020203" pitchFamily="34" charset="0"/>
              </a:endParaRPr>
            </a:p>
          </p:txBody>
        </p:sp>
        <p:sp>
          <p:nvSpPr>
            <p:cNvPr id="25" name="Rectangle 24"/>
            <p:cNvSpPr/>
            <p:nvPr/>
          </p:nvSpPr>
          <p:spPr>
            <a:xfrm>
              <a:off x="2599239" y="3988688"/>
              <a:ext cx="563503" cy="276999"/>
            </a:xfrm>
            <a:prstGeom prst="rect">
              <a:avLst/>
            </a:prstGeom>
          </p:spPr>
          <p:txBody>
            <a:bodyPr wrap="none">
              <a:spAutoFit/>
            </a:bodyPr>
            <a:lstStyle/>
            <a:p>
              <a:r>
                <a:rPr lang="en-US" sz="1200" dirty="0" smtClean="0">
                  <a:latin typeface="Segoe UI Semibold" panose="020B0702040204020203" pitchFamily="34" charset="0"/>
                  <a:cs typeface="Segoe UI Semibold" panose="020B0702040204020203" pitchFamily="34" charset="0"/>
                </a:rPr>
                <a:t>File Size:</a:t>
              </a:r>
              <a:endParaRPr lang="en-US" sz="1200" dirty="0">
                <a:latin typeface="Segoe UI Semibold" panose="020B0702040204020203" pitchFamily="34" charset="0"/>
                <a:cs typeface="Segoe UI Semibold" panose="020B0702040204020203" pitchFamily="34" charset="0"/>
              </a:endParaRPr>
            </a:p>
          </p:txBody>
        </p:sp>
        <p:sp>
          <p:nvSpPr>
            <p:cNvPr id="26" name="Rectangle 25"/>
            <p:cNvSpPr/>
            <p:nvPr/>
          </p:nvSpPr>
          <p:spPr>
            <a:xfrm>
              <a:off x="2599239" y="4396246"/>
              <a:ext cx="693865" cy="276999"/>
            </a:xfrm>
            <a:prstGeom prst="rect">
              <a:avLst/>
            </a:prstGeom>
          </p:spPr>
          <p:txBody>
            <a:bodyPr wrap="none">
              <a:spAutoFit/>
            </a:bodyPr>
            <a:lstStyle/>
            <a:p>
              <a:r>
                <a:rPr lang="en-US" sz="1200" dirty="0" smtClean="0">
                  <a:latin typeface="Segoe UI Semibold" panose="020B0702040204020203" pitchFamily="34" charset="0"/>
                  <a:cs typeface="Segoe UI Semibold" panose="020B0702040204020203" pitchFamily="34" charset="0"/>
                </a:rPr>
                <a:t>Resolution:</a:t>
              </a:r>
              <a:endParaRPr lang="en-US" sz="1200" dirty="0">
                <a:latin typeface="Segoe UI Semibold" panose="020B0702040204020203" pitchFamily="34" charset="0"/>
                <a:cs typeface="Segoe UI Semibold" panose="020B0702040204020203" pitchFamily="34" charset="0"/>
              </a:endParaRPr>
            </a:p>
          </p:txBody>
        </p:sp>
        <p:sp>
          <p:nvSpPr>
            <p:cNvPr id="27" name="Rectangle 26"/>
            <p:cNvSpPr/>
            <p:nvPr/>
          </p:nvSpPr>
          <p:spPr>
            <a:xfrm>
              <a:off x="2599239" y="4803803"/>
              <a:ext cx="601888" cy="276999"/>
            </a:xfrm>
            <a:prstGeom prst="rect">
              <a:avLst/>
            </a:prstGeom>
          </p:spPr>
          <p:txBody>
            <a:bodyPr wrap="none">
              <a:spAutoFit/>
            </a:bodyPr>
            <a:lstStyle/>
            <a:p>
              <a:r>
                <a:rPr lang="en-US" sz="1200" dirty="0" smtClean="0">
                  <a:latin typeface="Segoe UI Semibold" panose="020B0702040204020203" pitchFamily="34" charset="0"/>
                  <a:cs typeface="Segoe UI Semibold" panose="020B0702040204020203" pitchFamily="34" charset="0"/>
                </a:rPr>
                <a:t>File Type:</a:t>
              </a:r>
              <a:endParaRPr lang="en-US" sz="1200" dirty="0">
                <a:latin typeface="Segoe UI Semibold" panose="020B0702040204020203" pitchFamily="34" charset="0"/>
                <a:cs typeface="Segoe UI Semibold" panose="020B0702040204020203" pitchFamily="34" charset="0"/>
              </a:endParaRPr>
            </a:p>
          </p:txBody>
        </p:sp>
        <p:sp>
          <p:nvSpPr>
            <p:cNvPr id="28" name="Rectangle 27"/>
            <p:cNvSpPr/>
            <p:nvPr/>
          </p:nvSpPr>
          <p:spPr>
            <a:xfrm>
              <a:off x="3459450" y="4803802"/>
              <a:ext cx="1511557" cy="276999"/>
            </a:xfrm>
            <a:prstGeom prst="rect">
              <a:avLst/>
            </a:prstGeom>
          </p:spPr>
          <p:txBody>
            <a:bodyPr wrap="none">
              <a:spAutoFit/>
            </a:bodyPr>
            <a:lstStyle/>
            <a:p>
              <a:pPr algn="r"/>
              <a:r>
                <a:rPr lang="en-US" sz="1200" i="1" dirty="0" smtClean="0">
                  <a:latin typeface="Segoe UI Semilight" panose="020B0402040204020203" pitchFamily="34" charset="0"/>
                  <a:cs typeface="Segoe UI Semilight" panose="020B0402040204020203" pitchFamily="34" charset="0"/>
                </a:rPr>
                <a:t>Windows Media Video </a:t>
              </a:r>
              <a:r>
                <a:rPr lang="en-US" sz="1200" i="1" dirty="0" smtClean="0">
                  <a:latin typeface="Segoe UI Light" panose="020B0502040204020203" pitchFamily="34" charset="0"/>
                  <a:cs typeface="Segoe UI Light" panose="020B0502040204020203" pitchFamily="34" charset="0"/>
                </a:rPr>
                <a:t>(.</a:t>
              </a:r>
              <a:r>
                <a:rPr lang="en-US" sz="1200" i="1" dirty="0" err="1" smtClean="0">
                  <a:latin typeface="Segoe UI Light" panose="020B0502040204020203" pitchFamily="34" charset="0"/>
                  <a:cs typeface="Segoe UI Light" panose="020B0502040204020203" pitchFamily="34" charset="0"/>
                </a:rPr>
                <a:t>wmv</a:t>
              </a:r>
              <a:r>
                <a:rPr lang="en-US" sz="1200" i="1" dirty="0" smtClean="0">
                  <a:latin typeface="Segoe UI Light" panose="020B0502040204020203" pitchFamily="34" charset="0"/>
                  <a:cs typeface="Segoe UI Light" panose="020B0502040204020203" pitchFamily="34" charset="0"/>
                </a:rPr>
                <a:t>)</a:t>
              </a:r>
            </a:p>
          </p:txBody>
        </p:sp>
        <p:sp>
          <p:nvSpPr>
            <p:cNvPr id="31" name="Rectangle 30"/>
            <p:cNvSpPr/>
            <p:nvPr/>
          </p:nvSpPr>
          <p:spPr>
            <a:xfrm>
              <a:off x="2599239" y="5211361"/>
              <a:ext cx="503420" cy="276999"/>
            </a:xfrm>
            <a:prstGeom prst="rect">
              <a:avLst/>
            </a:prstGeom>
          </p:spPr>
          <p:txBody>
            <a:bodyPr wrap="none">
              <a:spAutoFit/>
            </a:bodyPr>
            <a:lstStyle/>
            <a:p>
              <a:r>
                <a:rPr lang="en-US" sz="1200" dirty="0" smtClean="0">
                  <a:latin typeface="Segoe UI Semibold" panose="020B0702040204020203" pitchFamily="34" charset="0"/>
                  <a:cs typeface="Segoe UI Semibold" panose="020B0702040204020203" pitchFamily="34" charset="0"/>
                </a:rPr>
                <a:t>Source:</a:t>
              </a:r>
              <a:endParaRPr lang="en-US" sz="1200" dirty="0">
                <a:latin typeface="Segoe UI Semibold" panose="020B0702040204020203" pitchFamily="34" charset="0"/>
                <a:cs typeface="Segoe UI Semibold" panose="020B0702040204020203" pitchFamily="34" charset="0"/>
              </a:endParaRPr>
            </a:p>
          </p:txBody>
        </p:sp>
        <p:sp>
          <p:nvSpPr>
            <p:cNvPr id="32" name="Rectangle 31">
              <a:hlinkClick r:id="" action="ppaction://macro?name=Slide78.SourceFootage"/>
            </p:cNvPr>
            <p:cNvSpPr/>
            <p:nvPr/>
          </p:nvSpPr>
          <p:spPr>
            <a:xfrm>
              <a:off x="4028515" y="5211359"/>
              <a:ext cx="942492" cy="467764"/>
            </a:xfrm>
            <a:prstGeom prst="rect">
              <a:avLst/>
            </a:prstGeom>
          </p:spPr>
          <p:txBody>
            <a:bodyPr wrap="none">
              <a:spAutoFit/>
            </a:bodyPr>
            <a:lstStyle/>
            <a:p>
              <a:pPr algn="r"/>
              <a:r>
                <a:rPr lang="en-US" sz="1200" i="1" u="sng" dirty="0" smtClean="0">
                  <a:solidFill>
                    <a:srgbClr val="9AA230"/>
                  </a:solidFill>
                  <a:latin typeface="Segoe UI Semilight" panose="020B0402040204020203" pitchFamily="34" charset="0"/>
                  <a:cs typeface="Segoe UI Semilight" panose="020B0402040204020203" pitchFamily="34" charset="0"/>
                </a:rPr>
                <a:t>stockfootage.com</a:t>
              </a:r>
              <a:endParaRPr lang="en-US" sz="1200" i="1" u="sng" dirty="0" smtClean="0">
                <a:solidFill>
                  <a:srgbClr val="9AA230"/>
                </a:solidFill>
                <a:latin typeface="Segoe UI Light" panose="020B0502040204020203" pitchFamily="34" charset="0"/>
                <a:cs typeface="Segoe UI Light" panose="020B0502040204020203" pitchFamily="34" charset="0"/>
              </a:endParaRPr>
            </a:p>
          </p:txBody>
        </p:sp>
        <p:sp>
          <p:nvSpPr>
            <p:cNvPr id="34" name="Rectangle 33"/>
            <p:cNvSpPr/>
            <p:nvPr/>
          </p:nvSpPr>
          <p:spPr>
            <a:xfrm>
              <a:off x="2599239" y="5618918"/>
              <a:ext cx="834706" cy="391035"/>
            </a:xfrm>
            <a:prstGeom prst="rect">
              <a:avLst/>
            </a:prstGeom>
          </p:spPr>
          <p:txBody>
            <a:bodyPr wrap="none">
              <a:spAutoFit/>
            </a:bodyPr>
            <a:lstStyle/>
            <a:p>
              <a:r>
                <a:rPr lang="en-US" sz="1200" dirty="0" smtClean="0">
                  <a:latin typeface="Segoe UI Semibold" panose="020B0702040204020203" pitchFamily="34" charset="0"/>
                  <a:cs typeface="Segoe UI Semibold" panose="020B0702040204020203" pitchFamily="34" charset="0"/>
                </a:rPr>
                <a:t>Video Length:</a:t>
              </a:r>
              <a:endParaRPr lang="en-US" sz="1200" dirty="0">
                <a:latin typeface="Segoe UI Semibold" panose="020B0702040204020203" pitchFamily="34" charset="0"/>
                <a:cs typeface="Segoe UI Semibold" panose="020B0702040204020203" pitchFamily="34" charset="0"/>
              </a:endParaRPr>
            </a:p>
          </p:txBody>
        </p:sp>
        <p:sp>
          <p:nvSpPr>
            <p:cNvPr id="35" name="Rectangle 34"/>
            <p:cNvSpPr/>
            <p:nvPr/>
          </p:nvSpPr>
          <p:spPr>
            <a:xfrm>
              <a:off x="4446911" y="5618918"/>
              <a:ext cx="524096" cy="391035"/>
            </a:xfrm>
            <a:prstGeom prst="rect">
              <a:avLst/>
            </a:prstGeom>
          </p:spPr>
          <p:txBody>
            <a:bodyPr wrap="none">
              <a:spAutoFit/>
            </a:bodyPr>
            <a:lstStyle/>
            <a:p>
              <a:pPr algn="r"/>
              <a:r>
                <a:rPr lang="en-US" sz="1200" i="1" dirty="0" smtClean="0">
                  <a:latin typeface="Segoe UI Semilight" panose="020B0402040204020203" pitchFamily="34" charset="0"/>
                  <a:cs typeface="Segoe UI Semilight" panose="020B0402040204020203" pitchFamily="34" charset="0"/>
                </a:rPr>
                <a:t>00:01:49</a:t>
              </a:r>
              <a:endParaRPr lang="en-US" sz="1200" i="1" dirty="0" smtClean="0">
                <a:latin typeface="Segoe UI Light" panose="020B0502040204020203" pitchFamily="34" charset="0"/>
                <a:cs typeface="Segoe UI Light" panose="020B0502040204020203" pitchFamily="34" charset="0"/>
              </a:endParaRPr>
            </a:p>
          </p:txBody>
        </p:sp>
      </p:grpSp>
      <p:sp>
        <p:nvSpPr>
          <p:cNvPr id="29" name="Oval 28">
            <a:hlinkClick r:id="" action="ppaction://macro?name=Slide74.Italy"/>
          </p:cNvPr>
          <p:cNvSpPr/>
          <p:nvPr/>
        </p:nvSpPr>
        <p:spPr>
          <a:xfrm>
            <a:off x="8672709" y="614662"/>
            <a:ext cx="365760" cy="365760"/>
          </a:xfrm>
          <a:prstGeom prst="ellipse">
            <a:avLst/>
          </a:prstGeom>
          <a:solidFill>
            <a:schemeClr val="bg1">
              <a:lumMod val="85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pic>
        <p:nvPicPr>
          <p:cNvPr id="30" name="Picture 2">
            <a:hlinkClick r:id="" action="ppaction://macro?name=Slide74.Italy"/>
          </p:cNvPr>
          <p:cNvPicPr>
            <a:picLocks noChangeAspect="1" noChangeArrowheads="1"/>
          </p:cNvPicPr>
          <p:nvPr/>
        </p:nvPicPr>
        <p:blipFill>
          <a:blip r:embed="rId4">
            <a:extLst>
              <a:ext uri="{28A0092B-C50C-407E-A947-70E740481C1C}">
                <a14:useLocalDpi xmlns:a14="http://schemas.microsoft.com/office/drawing/2010/main"/>
              </a:ext>
            </a:extLst>
          </a:blip>
          <a:stretch>
            <a:fillRect/>
          </a:stretch>
        </p:blipFill>
        <p:spPr bwMode="auto">
          <a:xfrm>
            <a:off x="8767046" y="710614"/>
            <a:ext cx="177085" cy="177085"/>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318510" y="615349"/>
            <a:ext cx="5037922" cy="2833831"/>
          </a:xfrm>
          <a:prstGeom prst="rect">
            <a:avLst/>
          </a:prstGeom>
        </p:spPr>
      </p:pic>
      <p:sp>
        <p:nvSpPr>
          <p:cNvPr id="33" name="Oval 32">
            <a:hlinkClick r:id="rId6" action="ppaction://hlinksldjump"/>
          </p:cNvPr>
          <p:cNvSpPr/>
          <p:nvPr/>
        </p:nvSpPr>
        <p:spPr>
          <a:xfrm>
            <a:off x="8672709" y="1093127"/>
            <a:ext cx="365760" cy="365760"/>
          </a:xfrm>
          <a:prstGeom prst="ellipse">
            <a:avLst/>
          </a:prstGeom>
          <a:solidFill>
            <a:schemeClr val="bg1">
              <a:lumMod val="85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4" name="TextBox 3">
            <a:hlinkClick r:id="rId6" action="ppaction://hlinksldjump"/>
          </p:cNvPr>
          <p:cNvSpPr txBox="1">
            <a:spLocks noChangeAspect="1"/>
          </p:cNvSpPr>
          <p:nvPr/>
        </p:nvSpPr>
        <p:spPr>
          <a:xfrm>
            <a:off x="8777041" y="1168285"/>
            <a:ext cx="157094" cy="215444"/>
          </a:xfrm>
          <a:prstGeom prst="rect">
            <a:avLst/>
          </a:prstGeom>
          <a:noFill/>
        </p:spPr>
        <p:txBody>
          <a:bodyPr wrap="none" lIns="0" tIns="0" rIns="0" bIns="0" rtlCol="0">
            <a:spAutoFit/>
          </a:bodyPr>
          <a:lstStyle/>
          <a:p>
            <a:r>
              <a:rPr lang="en-US" sz="1400" dirty="0" smtClean="0">
                <a:solidFill>
                  <a:srgbClr val="ABABAB"/>
                </a:solidFill>
                <a:sym typeface="Wingdings 3"/>
              </a:rPr>
              <a:t></a:t>
            </a:r>
            <a:endParaRPr lang="en-US" sz="1400" dirty="0">
              <a:solidFill>
                <a:srgbClr val="ABABAB"/>
              </a:solidFill>
            </a:endParaRPr>
          </a:p>
        </p:txBody>
      </p:sp>
      <p:sp>
        <p:nvSpPr>
          <p:cNvPr id="36" name="Oval 35">
            <a:hlinkClick r:id="rId7" action="ppaction://hlinksldjump"/>
          </p:cNvPr>
          <p:cNvSpPr/>
          <p:nvPr/>
        </p:nvSpPr>
        <p:spPr>
          <a:xfrm>
            <a:off x="76689" y="1030419"/>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pic>
        <p:nvPicPr>
          <p:cNvPr id="37" name="Picture 4" descr="http://rack.2.mshcdn.com/media/ZgkyMDEzLzA4LzI5Lzg2L3lvdXR1YmVsb2dvLjNmZmMzLmpwZwpwCXRodW1iCTU2MHg3NTAKZQlqcGc/73d86f04/be5/youtube-logo.jpg">
            <a:hlinkClick r:id="rId7" action="ppaction://hlinksldjump"/>
          </p:cNvPr>
          <p:cNvPicPr>
            <a:picLocks noChangeAspect="1" noChangeArrowheads="1"/>
          </p:cNvPicPr>
          <p:nvPr/>
        </p:nvPicPr>
        <p:blipFill rotWithShape="1">
          <a:blip r:embed="rId8" cstate="screen">
            <a:biLevel thresh="75000"/>
            <a:extLst>
              <a:ext uri="{BEBA8EAE-BF5A-486C-A8C5-ECC9F3942E4B}">
                <a14:imgProps xmlns:a14="http://schemas.microsoft.com/office/drawing/2010/main">
                  <a14:imgLayer r:embed="rId9">
                    <a14:imgEffect>
                      <a14:backgroundRemoval t="0" b="100000" l="0" r="100000"/>
                    </a14:imgEffect>
                    <a14:imgEffect>
                      <a14:brightnessContrast bright="-100000"/>
                    </a14:imgEffect>
                  </a14:imgLayer>
                </a14:imgProps>
              </a:ext>
              <a:ext uri="{28A0092B-C50C-407E-A947-70E740481C1C}">
                <a14:useLocalDpi xmlns:a14="http://schemas.microsoft.com/office/drawing/2010/main"/>
              </a:ext>
            </a:extLst>
          </a:blip>
          <a:srcRect/>
          <a:stretch/>
        </p:blipFill>
        <p:spPr bwMode="auto">
          <a:xfrm>
            <a:off x="158392" y="1141044"/>
            <a:ext cx="202353" cy="144509"/>
          </a:xfrm>
          <a:prstGeom prst="rect">
            <a:avLst/>
          </a:prstGeom>
          <a:noFill/>
          <a:extLst>
            <a:ext uri="{909E8E84-426E-40DD-AFC4-6F175D3DCCD1}">
              <a14:hiddenFill xmlns:a14="http://schemas.microsoft.com/office/drawing/2010/main">
                <a:solidFill>
                  <a:srgbClr val="FFFFFF"/>
                </a:solidFill>
              </a14:hiddenFill>
            </a:ext>
          </a:extLst>
        </p:spPr>
      </p:pic>
      <p:sp>
        <p:nvSpPr>
          <p:cNvPr id="38" name="Oval 37">
            <a:hlinkClick r:id="rId10" action="ppaction://hlinksldjump"/>
          </p:cNvPr>
          <p:cNvSpPr/>
          <p:nvPr/>
        </p:nvSpPr>
        <p:spPr>
          <a:xfrm>
            <a:off x="76689" y="1481192"/>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pic>
        <p:nvPicPr>
          <p:cNvPr id="39" name="Picture 6" descr="http://goodsoilfilms.com/Images/Vimeo_Logo_Grey.png">
            <a:hlinkClick r:id="rId10" action="ppaction://hlinksldjump"/>
          </p:cNvPr>
          <p:cNvPicPr>
            <a:picLocks noChangeAspect="1" noChangeArrowheads="1"/>
          </p:cNvPicPr>
          <p:nvPr/>
        </p:nvPicPr>
        <p:blipFill>
          <a:blip r:embed="rId11" cstate="screen">
            <a:biLevel thresh="75000"/>
            <a:extLst>
              <a:ext uri="{28A0092B-C50C-407E-A947-70E740481C1C}">
                <a14:useLocalDpi xmlns:a14="http://schemas.microsoft.com/office/drawing/2010/main"/>
              </a:ext>
            </a:extLst>
          </a:blip>
          <a:srcRect/>
          <a:stretch>
            <a:fillRect/>
          </a:stretch>
        </p:blipFill>
        <p:spPr bwMode="auto">
          <a:xfrm>
            <a:off x="158392" y="1587611"/>
            <a:ext cx="189198" cy="164989"/>
          </a:xfrm>
          <a:prstGeom prst="rect">
            <a:avLst/>
          </a:prstGeom>
          <a:noFill/>
          <a:extLst>
            <a:ext uri="{909E8E84-426E-40DD-AFC4-6F175D3DCCD1}">
              <a14:hiddenFill xmlns:a14="http://schemas.microsoft.com/office/drawing/2010/main">
                <a:solidFill>
                  <a:srgbClr val="FFFFFF"/>
                </a:solidFill>
              </a14:hiddenFill>
            </a:ext>
          </a:extLst>
        </p:spPr>
      </p:pic>
      <p:sp>
        <p:nvSpPr>
          <p:cNvPr id="40" name="Rectangle 39">
            <a:hlinkClick r:id="" action="ppaction://macro?name=Slide12.EverwatchClose"/>
          </p:cNvPr>
          <p:cNvSpPr/>
          <p:nvPr/>
        </p:nvSpPr>
        <p:spPr>
          <a:xfrm>
            <a:off x="8887489" y="262010"/>
            <a:ext cx="256511"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41" name="Rectangle 40"/>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Rectangle 41"/>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Rectangle 42">
            <a:hlinkClick r:id="rId12"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7" name="Rectangle 46">
            <a:hlinkClick r:id="rId13"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9" name="Rectangle 48">
            <a:hlinkClick r:id="rId14"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0" name="Rectangle 49">
            <a:hlinkClick r:id="rId15"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1" name="Rounded Rectangle 50">
            <a:hlinkClick r:id="rId13"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53" name="Rectangle 52">
            <a:hlinkClick r:id="rId15" action="ppaction://hlinksldjump"/>
          </p:cNvPr>
          <p:cNvSpPr/>
          <p:nvPr/>
        </p:nvSpPr>
        <p:spPr>
          <a:xfrm>
            <a:off x="1193936"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5"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56" name="Picture 55">
            <a:hlinkClick r:id="rId15" action="ppaction://hlinksldjump"/>
          </p:cNvPr>
          <p:cNvPicPr>
            <a:picLocks noChangeAspect="1"/>
          </p:cNvPicPr>
          <p:nvPr/>
        </p:nvPicPr>
        <p:blipFill>
          <a:blip r:embed="rId16"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57" name="Picture 2">
            <a:hlinkClick r:id="rId12" action="ppaction://hlinksldjump"/>
          </p:cNvPr>
          <p:cNvPicPr>
            <a:picLocks noChangeAspect="1" noChangeArrowheads="1"/>
          </p:cNvPicPr>
          <p:nvPr/>
        </p:nvPicPr>
        <p:blipFill>
          <a:blip r:embed="rId17"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58" name="Picture 57">
            <a:hlinkClick r:id="rId14" action="ppaction://hlinksldjump"/>
          </p:cNvPr>
          <p:cNvPicPr>
            <a:picLocks noChangeAspect="1"/>
          </p:cNvPicPr>
          <p:nvPr/>
        </p:nvPicPr>
        <p:blipFill>
          <a:blip r:embed="rId18"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59" name="Picture 58">
            <a:hlinkClick r:id="rId15" action="ppaction://hlinksldjump"/>
          </p:cNvPr>
          <p:cNvPicPr>
            <a:picLocks noChangeAspect="1"/>
          </p:cNvPicPr>
          <p:nvPr/>
        </p:nvPicPr>
        <p:blipFill>
          <a:blip r:embed="rId19"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Tree>
    <p:extLst>
      <p:ext uri="{BB962C8B-B14F-4D97-AF65-F5344CB8AC3E}">
        <p14:creationId xmlns:p14="http://schemas.microsoft.com/office/powerpoint/2010/main" val="172041180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44" name="Rectangle 43"/>
          <p:cNvSpPr/>
          <p:nvPr/>
        </p:nvSpPr>
        <p:spPr>
          <a:xfrm>
            <a:off x="530943" y="508899"/>
            <a:ext cx="8613059" cy="4634602"/>
          </a:xfrm>
          <a:prstGeom prst="rect">
            <a:avLst/>
          </a:prstGeom>
          <a:solidFill>
            <a:srgbClr val="E9ECBE">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p:cNvSpPr/>
          <p:nvPr/>
        </p:nvSpPr>
        <p:spPr>
          <a:xfrm>
            <a:off x="530942" y="508898"/>
            <a:ext cx="8613057" cy="3337387"/>
          </a:xfrm>
          <a:prstGeom prst="rect">
            <a:avLst/>
          </a:prstGeom>
          <a:solidFill>
            <a:schemeClr val="bg1">
              <a:lumMod val="95000"/>
            </a:schemeClr>
          </a:solidFill>
          <a:ln>
            <a:noFill/>
          </a:ln>
          <a:effectLst>
            <a:outerShdw blurRad="203200" dist="38100" dir="5400000" algn="t" rotWithShape="0">
              <a:prstClr val="black">
                <a:alpha val="3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5" name="Rectangle 44"/>
          <p:cNvSpPr/>
          <p:nvPr/>
        </p:nvSpPr>
        <p:spPr>
          <a:xfrm>
            <a:off x="1" y="387356"/>
            <a:ext cx="530942" cy="4756144"/>
          </a:xfrm>
          <a:prstGeom prst="rect">
            <a:avLst/>
          </a:prstGeom>
          <a:solidFill>
            <a:srgbClr val="BBC53B"/>
          </a:solidFill>
          <a:ln w="9525">
            <a:noFill/>
          </a:ln>
          <a:effectLst>
            <a:outerShdw blurRad="101600" dist="38100" sx="99000" sy="990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6" name="Oval 45">
            <a:hlinkClick r:id="rId3" action="ppaction://hlinksldjump"/>
          </p:cNvPr>
          <p:cNvSpPr/>
          <p:nvPr/>
        </p:nvSpPr>
        <p:spPr>
          <a:xfrm>
            <a:off x="76689" y="579646"/>
            <a:ext cx="365760" cy="365760"/>
          </a:xfrm>
          <a:prstGeom prst="ellipse">
            <a:avLst/>
          </a:prstGeom>
          <a:solidFill>
            <a:schemeClr val="bg1">
              <a:lumMod val="9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48" name="TextBox 47">
            <a:hlinkClick r:id="rId3" action="ppaction://hlinksldjump"/>
          </p:cNvPr>
          <p:cNvSpPr txBox="1">
            <a:spLocks noChangeAspect="1"/>
          </p:cNvSpPr>
          <p:nvPr/>
        </p:nvSpPr>
        <p:spPr>
          <a:xfrm>
            <a:off x="144153" y="581766"/>
            <a:ext cx="230832" cy="257697"/>
          </a:xfrm>
          <a:prstGeom prst="rect">
            <a:avLst/>
          </a:prstGeom>
          <a:noFill/>
        </p:spPr>
        <p:txBody>
          <a:bodyPr wrap="none" lIns="0" tIns="0" rIns="0" bIns="0" rtlCol="0" anchor="ctr" anchorCtr="1">
            <a:noAutofit/>
          </a:bodyPr>
          <a:lstStyle/>
          <a:p>
            <a:r>
              <a:rPr lang="en-US" sz="2000" b="1" dirty="0" smtClean="0">
                <a:latin typeface="Segoe UI" panose="020B0502040204020203" pitchFamily="34" charset="0"/>
                <a:cs typeface="Segoe UI" panose="020B0502040204020203" pitchFamily="34" charset="0"/>
                <a:sym typeface="Webdings"/>
              </a:rPr>
              <a:t></a:t>
            </a:r>
            <a:endParaRPr lang="en-US" sz="2000" b="1" dirty="0">
              <a:latin typeface="Segoe UI" panose="020B0502040204020203" pitchFamily="34" charset="0"/>
              <a:cs typeface="Segoe UI" panose="020B0502040204020203" pitchFamily="34" charset="0"/>
            </a:endParaRPr>
          </a:p>
        </p:txBody>
      </p:sp>
      <p:sp>
        <p:nvSpPr>
          <p:cNvPr id="52" name="Rectangle 51"/>
          <p:cNvSpPr/>
          <p:nvPr/>
        </p:nvSpPr>
        <p:spPr>
          <a:xfrm>
            <a:off x="-1" y="262010"/>
            <a:ext cx="8887489"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54" name="Rectangle 53">
            <a:hlinkClick r:id="" action="ppaction://macro?name=Slide12.Everwatch6"/>
          </p:cNvPr>
          <p:cNvSpPr/>
          <p:nvPr/>
        </p:nvSpPr>
        <p:spPr>
          <a:xfrm>
            <a:off x="8630978" y="262010"/>
            <a:ext cx="256511" cy="246888"/>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60" name="TextBox 59">
            <a:hlinkClick r:id="rId3" action="ppaction://hlinksldjump"/>
          </p:cNvPr>
          <p:cNvSpPr txBox="1"/>
          <p:nvPr/>
        </p:nvSpPr>
        <p:spPr>
          <a:xfrm>
            <a:off x="0" y="256558"/>
            <a:ext cx="4571999" cy="261594"/>
          </a:xfrm>
          <a:prstGeom prst="rect">
            <a:avLst/>
          </a:prstGeom>
          <a:noFill/>
        </p:spPr>
        <p:txBody>
          <a:bodyPr wrap="square" lIns="91425" tIns="45712" rIns="91425" bIns="45712" rtlCol="0">
            <a:spAutoFit/>
          </a:bodyPr>
          <a:lstStyle/>
          <a:p>
            <a:r>
              <a:rPr lang="en-US" sz="1100" i="1" dirty="0" smtClean="0">
                <a:solidFill>
                  <a:schemeClr val="bg1"/>
                </a:solidFill>
                <a:latin typeface="Segoe UI" pitchFamily="34" charset="0"/>
                <a:cs typeface="Segoe UI" pitchFamily="34" charset="0"/>
              </a:rPr>
              <a:t>EVERWATCH</a:t>
            </a:r>
            <a:endParaRPr lang="en-US" sz="1100" i="1" dirty="0">
              <a:solidFill>
                <a:schemeClr val="bg1"/>
              </a:solidFill>
              <a:latin typeface="Segoe UI" pitchFamily="34" charset="0"/>
              <a:cs typeface="Segoe UI" pitchFamily="34" charset="0"/>
            </a:endParaRPr>
          </a:p>
        </p:txBody>
      </p:sp>
      <p:sp>
        <p:nvSpPr>
          <p:cNvPr id="20" name="TextBox 19"/>
          <p:cNvSpPr txBox="1"/>
          <p:nvPr/>
        </p:nvSpPr>
        <p:spPr>
          <a:xfrm>
            <a:off x="4165183" y="3464001"/>
            <a:ext cx="1355372" cy="369332"/>
          </a:xfrm>
          <a:prstGeom prst="rect">
            <a:avLst/>
          </a:prstGeom>
          <a:noFill/>
        </p:spPr>
        <p:txBody>
          <a:bodyPr wrap="none" rtlCol="0">
            <a:spAutoFit/>
          </a:bodyPr>
          <a:lstStyle/>
          <a:p>
            <a:pPr algn="ctr"/>
            <a:r>
              <a:rPr lang="en-US" dirty="0" smtClean="0">
                <a:latin typeface="Segoe UI Semibold" panose="020B0702040204020203" pitchFamily="34" charset="0"/>
                <a:cs typeface="Segoe UI Semibold" panose="020B0702040204020203" pitchFamily="34" charset="0"/>
              </a:rPr>
              <a:t>Nepal.wmv</a:t>
            </a:r>
            <a:endParaRPr lang="en-US" dirty="0">
              <a:latin typeface="Segoe UI Semibold" panose="020B0702040204020203" pitchFamily="34" charset="0"/>
              <a:cs typeface="Segoe UI Semibold" panose="020B0702040204020203" pitchFamily="34" charset="0"/>
            </a:endParaRPr>
          </a:p>
        </p:txBody>
      </p:sp>
      <p:sp>
        <p:nvSpPr>
          <p:cNvPr id="29" name="Oval 28">
            <a:hlinkClick r:id="" action="ppaction://macro?name=Slide74.Nepal"/>
          </p:cNvPr>
          <p:cNvSpPr/>
          <p:nvPr/>
        </p:nvSpPr>
        <p:spPr>
          <a:xfrm>
            <a:off x="8672709" y="614662"/>
            <a:ext cx="365760" cy="365760"/>
          </a:xfrm>
          <a:prstGeom prst="ellipse">
            <a:avLst/>
          </a:prstGeom>
          <a:solidFill>
            <a:schemeClr val="bg1">
              <a:lumMod val="85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pic>
        <p:nvPicPr>
          <p:cNvPr id="30" name="Picture 2">
            <a:hlinkClick r:id="" action="ppaction://macro?name=Slide74.Nepal"/>
          </p:cNvPr>
          <p:cNvPicPr>
            <a:picLocks noChangeAspect="1" noChangeArrowheads="1"/>
          </p:cNvPicPr>
          <p:nvPr/>
        </p:nvPicPr>
        <p:blipFill>
          <a:blip r:embed="rId4">
            <a:extLst>
              <a:ext uri="{28A0092B-C50C-407E-A947-70E740481C1C}">
                <a14:useLocalDpi xmlns:a14="http://schemas.microsoft.com/office/drawing/2010/main"/>
              </a:ext>
            </a:extLst>
          </a:blip>
          <a:stretch>
            <a:fillRect/>
          </a:stretch>
        </p:blipFill>
        <p:spPr bwMode="auto">
          <a:xfrm>
            <a:off x="8767046" y="710614"/>
            <a:ext cx="177085" cy="177085"/>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318510" y="616631"/>
            <a:ext cx="5037922" cy="2831266"/>
          </a:xfrm>
          <a:prstGeom prst="rect">
            <a:avLst/>
          </a:prstGeom>
        </p:spPr>
      </p:pic>
      <p:sp>
        <p:nvSpPr>
          <p:cNvPr id="33" name="Oval 32">
            <a:hlinkClick r:id="rId6" action="ppaction://hlinksldjump"/>
          </p:cNvPr>
          <p:cNvSpPr/>
          <p:nvPr/>
        </p:nvSpPr>
        <p:spPr>
          <a:xfrm>
            <a:off x="8672709" y="1093127"/>
            <a:ext cx="365760" cy="365760"/>
          </a:xfrm>
          <a:prstGeom prst="ellipse">
            <a:avLst/>
          </a:prstGeom>
          <a:solidFill>
            <a:schemeClr val="bg1">
              <a:lumMod val="85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4" name="TextBox 3">
            <a:hlinkClick r:id="rId6" action="ppaction://hlinksldjump"/>
          </p:cNvPr>
          <p:cNvSpPr txBox="1">
            <a:spLocks noChangeAspect="1"/>
          </p:cNvSpPr>
          <p:nvPr/>
        </p:nvSpPr>
        <p:spPr>
          <a:xfrm>
            <a:off x="8777041" y="1168285"/>
            <a:ext cx="157094" cy="215444"/>
          </a:xfrm>
          <a:prstGeom prst="rect">
            <a:avLst/>
          </a:prstGeom>
          <a:noFill/>
        </p:spPr>
        <p:txBody>
          <a:bodyPr wrap="none" lIns="0" tIns="0" rIns="0" bIns="0" rtlCol="0">
            <a:spAutoFit/>
          </a:bodyPr>
          <a:lstStyle/>
          <a:p>
            <a:r>
              <a:rPr lang="en-US" sz="1400" dirty="0" smtClean="0">
                <a:solidFill>
                  <a:srgbClr val="ABABAB"/>
                </a:solidFill>
                <a:sym typeface="Wingdings 3"/>
              </a:rPr>
              <a:t></a:t>
            </a:r>
            <a:endParaRPr lang="en-US" sz="1400" dirty="0">
              <a:solidFill>
                <a:srgbClr val="ABABAB"/>
              </a:solidFill>
            </a:endParaRPr>
          </a:p>
        </p:txBody>
      </p:sp>
      <p:grpSp>
        <p:nvGrpSpPr>
          <p:cNvPr id="34" name="Group 33"/>
          <p:cNvGrpSpPr/>
          <p:nvPr/>
        </p:nvGrpSpPr>
        <p:grpSpPr>
          <a:xfrm>
            <a:off x="3197272" y="3881584"/>
            <a:ext cx="3280395" cy="1242384"/>
            <a:chOff x="2599239" y="3988687"/>
            <a:chExt cx="2371768" cy="2097995"/>
          </a:xfrm>
        </p:grpSpPr>
        <p:sp>
          <p:nvSpPr>
            <p:cNvPr id="35" name="Rectangle 34"/>
            <p:cNvSpPr/>
            <p:nvPr/>
          </p:nvSpPr>
          <p:spPr>
            <a:xfrm>
              <a:off x="4488634" y="3988687"/>
              <a:ext cx="482373" cy="467764"/>
            </a:xfrm>
            <a:prstGeom prst="rect">
              <a:avLst/>
            </a:prstGeom>
          </p:spPr>
          <p:txBody>
            <a:bodyPr wrap="none">
              <a:spAutoFit/>
            </a:bodyPr>
            <a:lstStyle/>
            <a:p>
              <a:pPr algn="r"/>
              <a:r>
                <a:rPr lang="en-US" sz="1200" i="1" dirty="0" smtClean="0">
                  <a:latin typeface="Segoe UI Semilight" panose="020B0402040204020203" pitchFamily="34" charset="0"/>
                  <a:cs typeface="Segoe UI Semilight" panose="020B0402040204020203" pitchFamily="34" charset="0"/>
                </a:rPr>
                <a:t>205 MB</a:t>
              </a:r>
              <a:endParaRPr lang="en-US" sz="1200" i="1" dirty="0">
                <a:latin typeface="Segoe UI Semilight" panose="020B0402040204020203" pitchFamily="34" charset="0"/>
                <a:cs typeface="Segoe UI Semilight" panose="020B0402040204020203" pitchFamily="34" charset="0"/>
              </a:endParaRPr>
            </a:p>
          </p:txBody>
        </p:sp>
        <p:sp>
          <p:nvSpPr>
            <p:cNvPr id="36" name="Rectangle 35"/>
            <p:cNvSpPr/>
            <p:nvPr/>
          </p:nvSpPr>
          <p:spPr>
            <a:xfrm>
              <a:off x="4183819" y="4396244"/>
              <a:ext cx="787188" cy="276999"/>
            </a:xfrm>
            <a:prstGeom prst="rect">
              <a:avLst/>
            </a:prstGeom>
          </p:spPr>
          <p:txBody>
            <a:bodyPr wrap="none">
              <a:spAutoFit/>
            </a:bodyPr>
            <a:lstStyle/>
            <a:p>
              <a:pPr algn="r"/>
              <a:r>
                <a:rPr lang="en-US" sz="1200" i="1" dirty="0" smtClean="0">
                  <a:latin typeface="Segoe UI Semilight" panose="020B0402040204020203" pitchFamily="34" charset="0"/>
                  <a:cs typeface="Segoe UI Semilight" panose="020B0402040204020203" pitchFamily="34" charset="0"/>
                </a:rPr>
                <a:t>1920 x 1080px</a:t>
              </a:r>
              <a:endParaRPr lang="en-US" sz="1200" i="1" dirty="0">
                <a:latin typeface="Segoe UI Semilight" panose="020B0402040204020203" pitchFamily="34" charset="0"/>
                <a:cs typeface="Segoe UI Semilight" panose="020B0402040204020203" pitchFamily="34" charset="0"/>
              </a:endParaRPr>
            </a:p>
          </p:txBody>
        </p:sp>
        <p:sp>
          <p:nvSpPr>
            <p:cNvPr id="37" name="Rectangle 36"/>
            <p:cNvSpPr/>
            <p:nvPr/>
          </p:nvSpPr>
          <p:spPr>
            <a:xfrm>
              <a:off x="2599239" y="3988688"/>
              <a:ext cx="563503" cy="276999"/>
            </a:xfrm>
            <a:prstGeom prst="rect">
              <a:avLst/>
            </a:prstGeom>
          </p:spPr>
          <p:txBody>
            <a:bodyPr wrap="none">
              <a:spAutoFit/>
            </a:bodyPr>
            <a:lstStyle/>
            <a:p>
              <a:r>
                <a:rPr lang="en-US" sz="1200" dirty="0" smtClean="0">
                  <a:latin typeface="Segoe UI Semibold" panose="020B0702040204020203" pitchFamily="34" charset="0"/>
                  <a:cs typeface="Segoe UI Semibold" panose="020B0702040204020203" pitchFamily="34" charset="0"/>
                </a:rPr>
                <a:t>File Size:</a:t>
              </a:r>
              <a:endParaRPr lang="en-US" sz="1200" dirty="0">
                <a:latin typeface="Segoe UI Semibold" panose="020B0702040204020203" pitchFamily="34" charset="0"/>
                <a:cs typeface="Segoe UI Semibold" panose="020B0702040204020203" pitchFamily="34" charset="0"/>
              </a:endParaRPr>
            </a:p>
          </p:txBody>
        </p:sp>
        <p:sp>
          <p:nvSpPr>
            <p:cNvPr id="38" name="Rectangle 37"/>
            <p:cNvSpPr/>
            <p:nvPr/>
          </p:nvSpPr>
          <p:spPr>
            <a:xfrm>
              <a:off x="2599239" y="4396246"/>
              <a:ext cx="693865" cy="276999"/>
            </a:xfrm>
            <a:prstGeom prst="rect">
              <a:avLst/>
            </a:prstGeom>
          </p:spPr>
          <p:txBody>
            <a:bodyPr wrap="none">
              <a:spAutoFit/>
            </a:bodyPr>
            <a:lstStyle/>
            <a:p>
              <a:r>
                <a:rPr lang="en-US" sz="1200" dirty="0" smtClean="0">
                  <a:latin typeface="Segoe UI Semibold" panose="020B0702040204020203" pitchFamily="34" charset="0"/>
                  <a:cs typeface="Segoe UI Semibold" panose="020B0702040204020203" pitchFamily="34" charset="0"/>
                </a:rPr>
                <a:t>Resolution:</a:t>
              </a:r>
              <a:endParaRPr lang="en-US" sz="1200" dirty="0">
                <a:latin typeface="Segoe UI Semibold" panose="020B0702040204020203" pitchFamily="34" charset="0"/>
                <a:cs typeface="Segoe UI Semibold" panose="020B0702040204020203" pitchFamily="34" charset="0"/>
              </a:endParaRPr>
            </a:p>
          </p:txBody>
        </p:sp>
        <p:sp>
          <p:nvSpPr>
            <p:cNvPr id="39" name="Rectangle 38"/>
            <p:cNvSpPr/>
            <p:nvPr/>
          </p:nvSpPr>
          <p:spPr>
            <a:xfrm>
              <a:off x="2599239" y="4803803"/>
              <a:ext cx="601888" cy="276999"/>
            </a:xfrm>
            <a:prstGeom prst="rect">
              <a:avLst/>
            </a:prstGeom>
          </p:spPr>
          <p:txBody>
            <a:bodyPr wrap="none">
              <a:spAutoFit/>
            </a:bodyPr>
            <a:lstStyle/>
            <a:p>
              <a:r>
                <a:rPr lang="en-US" sz="1200" dirty="0" smtClean="0">
                  <a:latin typeface="Segoe UI Semibold" panose="020B0702040204020203" pitchFamily="34" charset="0"/>
                  <a:cs typeface="Segoe UI Semibold" panose="020B0702040204020203" pitchFamily="34" charset="0"/>
                </a:rPr>
                <a:t>File Type:</a:t>
              </a:r>
              <a:endParaRPr lang="en-US" sz="1200" dirty="0">
                <a:latin typeface="Segoe UI Semibold" panose="020B0702040204020203" pitchFamily="34" charset="0"/>
                <a:cs typeface="Segoe UI Semibold" panose="020B0702040204020203" pitchFamily="34" charset="0"/>
              </a:endParaRPr>
            </a:p>
          </p:txBody>
        </p:sp>
        <p:sp>
          <p:nvSpPr>
            <p:cNvPr id="40" name="Rectangle 39"/>
            <p:cNvSpPr/>
            <p:nvPr/>
          </p:nvSpPr>
          <p:spPr>
            <a:xfrm>
              <a:off x="3459450" y="4803802"/>
              <a:ext cx="1511557" cy="276999"/>
            </a:xfrm>
            <a:prstGeom prst="rect">
              <a:avLst/>
            </a:prstGeom>
          </p:spPr>
          <p:txBody>
            <a:bodyPr wrap="none">
              <a:spAutoFit/>
            </a:bodyPr>
            <a:lstStyle/>
            <a:p>
              <a:pPr algn="r"/>
              <a:r>
                <a:rPr lang="en-US" sz="1200" i="1" dirty="0" smtClean="0">
                  <a:latin typeface="Segoe UI Semilight" panose="020B0402040204020203" pitchFamily="34" charset="0"/>
                  <a:cs typeface="Segoe UI Semilight" panose="020B0402040204020203" pitchFamily="34" charset="0"/>
                </a:rPr>
                <a:t>Windows Media Video </a:t>
              </a:r>
              <a:r>
                <a:rPr lang="en-US" sz="1200" i="1" dirty="0" smtClean="0">
                  <a:latin typeface="Segoe UI Light" panose="020B0502040204020203" pitchFamily="34" charset="0"/>
                  <a:cs typeface="Segoe UI Light" panose="020B0502040204020203" pitchFamily="34" charset="0"/>
                </a:rPr>
                <a:t>(.</a:t>
              </a:r>
              <a:r>
                <a:rPr lang="en-US" sz="1200" i="1" dirty="0" err="1" smtClean="0">
                  <a:latin typeface="Segoe UI Light" panose="020B0502040204020203" pitchFamily="34" charset="0"/>
                  <a:cs typeface="Segoe UI Light" panose="020B0502040204020203" pitchFamily="34" charset="0"/>
                </a:rPr>
                <a:t>wmv</a:t>
              </a:r>
              <a:r>
                <a:rPr lang="en-US" sz="1200" i="1" dirty="0" smtClean="0">
                  <a:latin typeface="Segoe UI Light" panose="020B0502040204020203" pitchFamily="34" charset="0"/>
                  <a:cs typeface="Segoe UI Light" panose="020B0502040204020203" pitchFamily="34" charset="0"/>
                </a:rPr>
                <a:t>)</a:t>
              </a:r>
            </a:p>
          </p:txBody>
        </p:sp>
        <p:sp>
          <p:nvSpPr>
            <p:cNvPr id="41" name="Rectangle 40"/>
            <p:cNvSpPr/>
            <p:nvPr/>
          </p:nvSpPr>
          <p:spPr>
            <a:xfrm>
              <a:off x="2599239" y="5211361"/>
              <a:ext cx="503420" cy="276999"/>
            </a:xfrm>
            <a:prstGeom prst="rect">
              <a:avLst/>
            </a:prstGeom>
          </p:spPr>
          <p:txBody>
            <a:bodyPr wrap="none">
              <a:spAutoFit/>
            </a:bodyPr>
            <a:lstStyle/>
            <a:p>
              <a:r>
                <a:rPr lang="en-US" sz="1200" dirty="0" smtClean="0">
                  <a:latin typeface="Segoe UI Semibold" panose="020B0702040204020203" pitchFamily="34" charset="0"/>
                  <a:cs typeface="Segoe UI Semibold" panose="020B0702040204020203" pitchFamily="34" charset="0"/>
                </a:rPr>
                <a:t>Source:</a:t>
              </a:r>
              <a:endParaRPr lang="en-US" sz="1200" dirty="0">
                <a:latin typeface="Segoe UI Semibold" panose="020B0702040204020203" pitchFamily="34" charset="0"/>
                <a:cs typeface="Segoe UI Semibold" panose="020B0702040204020203" pitchFamily="34" charset="0"/>
              </a:endParaRPr>
            </a:p>
          </p:txBody>
        </p:sp>
        <p:sp>
          <p:nvSpPr>
            <p:cNvPr id="42" name="Rectangle 41">
              <a:hlinkClick r:id="" action="ppaction://macro?name=Slide78.SourceFootage"/>
            </p:cNvPr>
            <p:cNvSpPr/>
            <p:nvPr/>
          </p:nvSpPr>
          <p:spPr>
            <a:xfrm>
              <a:off x="4028515" y="5211359"/>
              <a:ext cx="942492" cy="467764"/>
            </a:xfrm>
            <a:prstGeom prst="rect">
              <a:avLst/>
            </a:prstGeom>
          </p:spPr>
          <p:txBody>
            <a:bodyPr wrap="none">
              <a:spAutoFit/>
            </a:bodyPr>
            <a:lstStyle/>
            <a:p>
              <a:pPr algn="r"/>
              <a:r>
                <a:rPr lang="en-US" sz="1200" i="1" u="sng" dirty="0" smtClean="0">
                  <a:solidFill>
                    <a:srgbClr val="9AA230"/>
                  </a:solidFill>
                  <a:latin typeface="Segoe UI Semilight" panose="020B0402040204020203" pitchFamily="34" charset="0"/>
                  <a:cs typeface="Segoe UI Semilight" panose="020B0402040204020203" pitchFamily="34" charset="0"/>
                </a:rPr>
                <a:t>stockfootage.com</a:t>
              </a:r>
              <a:endParaRPr lang="en-US" sz="1200" i="1" u="sng" dirty="0" smtClean="0">
                <a:solidFill>
                  <a:srgbClr val="9AA230"/>
                </a:solidFill>
                <a:latin typeface="Segoe UI Light" panose="020B0502040204020203" pitchFamily="34" charset="0"/>
                <a:cs typeface="Segoe UI Light" panose="020B0502040204020203" pitchFamily="34" charset="0"/>
              </a:endParaRPr>
            </a:p>
          </p:txBody>
        </p:sp>
        <p:sp>
          <p:nvSpPr>
            <p:cNvPr id="43" name="Rectangle 42"/>
            <p:cNvSpPr/>
            <p:nvPr/>
          </p:nvSpPr>
          <p:spPr>
            <a:xfrm>
              <a:off x="2599239" y="5618918"/>
              <a:ext cx="834706" cy="391035"/>
            </a:xfrm>
            <a:prstGeom prst="rect">
              <a:avLst/>
            </a:prstGeom>
          </p:spPr>
          <p:txBody>
            <a:bodyPr wrap="none">
              <a:spAutoFit/>
            </a:bodyPr>
            <a:lstStyle/>
            <a:p>
              <a:r>
                <a:rPr lang="en-US" sz="1200" dirty="0" smtClean="0">
                  <a:latin typeface="Segoe UI Semibold" panose="020B0702040204020203" pitchFamily="34" charset="0"/>
                  <a:cs typeface="Segoe UI Semibold" panose="020B0702040204020203" pitchFamily="34" charset="0"/>
                </a:rPr>
                <a:t>Video Length:</a:t>
              </a:r>
              <a:endParaRPr lang="en-US" sz="1200" dirty="0">
                <a:latin typeface="Segoe UI Semibold" panose="020B0702040204020203" pitchFamily="34" charset="0"/>
                <a:cs typeface="Segoe UI Semibold" panose="020B0702040204020203" pitchFamily="34" charset="0"/>
              </a:endParaRPr>
            </a:p>
          </p:txBody>
        </p:sp>
        <p:sp>
          <p:nvSpPr>
            <p:cNvPr id="50" name="Rectangle 49"/>
            <p:cNvSpPr/>
            <p:nvPr/>
          </p:nvSpPr>
          <p:spPr>
            <a:xfrm>
              <a:off x="4443434" y="5618918"/>
              <a:ext cx="527573" cy="467764"/>
            </a:xfrm>
            <a:prstGeom prst="rect">
              <a:avLst/>
            </a:prstGeom>
          </p:spPr>
          <p:txBody>
            <a:bodyPr wrap="none">
              <a:spAutoFit/>
            </a:bodyPr>
            <a:lstStyle/>
            <a:p>
              <a:pPr algn="r"/>
              <a:r>
                <a:rPr lang="en-US" sz="1200" i="1" dirty="0" smtClean="0">
                  <a:latin typeface="Segoe UI Semilight" panose="020B0402040204020203" pitchFamily="34" charset="0"/>
                  <a:cs typeface="Segoe UI Semilight" panose="020B0402040204020203" pitchFamily="34" charset="0"/>
                </a:rPr>
                <a:t>00:02:03</a:t>
              </a:r>
              <a:endParaRPr lang="en-US" sz="1200" i="1" dirty="0" smtClean="0">
                <a:latin typeface="Segoe UI Light" panose="020B0502040204020203" pitchFamily="34" charset="0"/>
                <a:cs typeface="Segoe UI Light" panose="020B0502040204020203" pitchFamily="34" charset="0"/>
              </a:endParaRPr>
            </a:p>
          </p:txBody>
        </p:sp>
      </p:grpSp>
      <p:sp>
        <p:nvSpPr>
          <p:cNvPr id="51" name="Oval 50">
            <a:hlinkClick r:id="rId7" action="ppaction://hlinksldjump"/>
          </p:cNvPr>
          <p:cNvSpPr/>
          <p:nvPr/>
        </p:nvSpPr>
        <p:spPr>
          <a:xfrm>
            <a:off x="76689" y="1030419"/>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pic>
        <p:nvPicPr>
          <p:cNvPr id="55" name="Picture 4" descr="http://rack.2.mshcdn.com/media/ZgkyMDEzLzA4LzI5Lzg2L3lvdXR1YmVsb2dvLjNmZmMzLmpwZwpwCXRodW1iCTU2MHg3NTAKZQlqcGc/73d86f04/be5/youtube-logo.jpg">
            <a:hlinkClick r:id="rId7" action="ppaction://hlinksldjump"/>
          </p:cNvPr>
          <p:cNvPicPr>
            <a:picLocks noChangeAspect="1" noChangeArrowheads="1"/>
          </p:cNvPicPr>
          <p:nvPr/>
        </p:nvPicPr>
        <p:blipFill rotWithShape="1">
          <a:blip r:embed="rId8" cstate="screen">
            <a:biLevel thresh="75000"/>
            <a:extLst>
              <a:ext uri="{BEBA8EAE-BF5A-486C-A8C5-ECC9F3942E4B}">
                <a14:imgProps xmlns:a14="http://schemas.microsoft.com/office/drawing/2010/main">
                  <a14:imgLayer r:embed="rId9">
                    <a14:imgEffect>
                      <a14:backgroundRemoval t="0" b="100000" l="0" r="100000"/>
                    </a14:imgEffect>
                    <a14:imgEffect>
                      <a14:brightnessContrast bright="-100000"/>
                    </a14:imgEffect>
                  </a14:imgLayer>
                </a14:imgProps>
              </a:ext>
              <a:ext uri="{28A0092B-C50C-407E-A947-70E740481C1C}">
                <a14:useLocalDpi xmlns:a14="http://schemas.microsoft.com/office/drawing/2010/main"/>
              </a:ext>
            </a:extLst>
          </a:blip>
          <a:srcRect/>
          <a:stretch/>
        </p:blipFill>
        <p:spPr bwMode="auto">
          <a:xfrm>
            <a:off x="158392" y="1141044"/>
            <a:ext cx="202353" cy="144509"/>
          </a:xfrm>
          <a:prstGeom prst="rect">
            <a:avLst/>
          </a:prstGeom>
          <a:noFill/>
          <a:extLst>
            <a:ext uri="{909E8E84-426E-40DD-AFC4-6F175D3DCCD1}">
              <a14:hiddenFill xmlns:a14="http://schemas.microsoft.com/office/drawing/2010/main">
                <a:solidFill>
                  <a:srgbClr val="FFFFFF"/>
                </a:solidFill>
              </a14:hiddenFill>
            </a:ext>
          </a:extLst>
        </p:spPr>
      </p:pic>
      <p:sp>
        <p:nvSpPr>
          <p:cNvPr id="56" name="Oval 55">
            <a:hlinkClick r:id="rId10" action="ppaction://hlinksldjump"/>
          </p:cNvPr>
          <p:cNvSpPr/>
          <p:nvPr/>
        </p:nvSpPr>
        <p:spPr>
          <a:xfrm>
            <a:off x="76689" y="1481192"/>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pic>
        <p:nvPicPr>
          <p:cNvPr id="57" name="Picture 6" descr="http://goodsoilfilms.com/Images/Vimeo_Logo_Grey.png">
            <a:hlinkClick r:id="rId10" action="ppaction://hlinksldjump"/>
          </p:cNvPr>
          <p:cNvPicPr>
            <a:picLocks noChangeAspect="1" noChangeArrowheads="1"/>
          </p:cNvPicPr>
          <p:nvPr/>
        </p:nvPicPr>
        <p:blipFill>
          <a:blip r:embed="rId11" cstate="screen">
            <a:biLevel thresh="75000"/>
            <a:extLst>
              <a:ext uri="{28A0092B-C50C-407E-A947-70E740481C1C}">
                <a14:useLocalDpi xmlns:a14="http://schemas.microsoft.com/office/drawing/2010/main"/>
              </a:ext>
            </a:extLst>
          </a:blip>
          <a:srcRect/>
          <a:stretch>
            <a:fillRect/>
          </a:stretch>
        </p:blipFill>
        <p:spPr bwMode="auto">
          <a:xfrm>
            <a:off x="158392" y="1587611"/>
            <a:ext cx="189198" cy="164989"/>
          </a:xfrm>
          <a:prstGeom prst="rect">
            <a:avLst/>
          </a:prstGeom>
          <a:noFill/>
          <a:extLst>
            <a:ext uri="{909E8E84-426E-40DD-AFC4-6F175D3DCCD1}">
              <a14:hiddenFill xmlns:a14="http://schemas.microsoft.com/office/drawing/2010/main">
                <a:solidFill>
                  <a:srgbClr val="FFFFFF"/>
                </a:solidFill>
              </a14:hiddenFill>
            </a:ext>
          </a:extLst>
        </p:spPr>
      </p:pic>
      <p:sp>
        <p:nvSpPr>
          <p:cNvPr id="32" name="Rectangle 31">
            <a:hlinkClick r:id="" action="ppaction://macro?name=Slide12.EverwatchClose"/>
          </p:cNvPr>
          <p:cNvSpPr/>
          <p:nvPr/>
        </p:nvSpPr>
        <p:spPr>
          <a:xfrm>
            <a:off x="8887489" y="262010"/>
            <a:ext cx="256511"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47" name="Rectangle 46"/>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9" name="Rectangle 48"/>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Rectangle 52">
            <a:hlinkClick r:id="rId12"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8" name="Rectangle 57">
            <a:hlinkClick r:id="rId13"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9" name="Rectangle 58">
            <a:hlinkClick r:id="rId14"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 name="Rectangle 60">
            <a:hlinkClick r:id="rId15"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2" name="Rounded Rectangle 61">
            <a:hlinkClick r:id="rId13"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63" name="Rectangle 62">
            <a:hlinkClick r:id="rId15" action="ppaction://hlinksldjump"/>
          </p:cNvPr>
          <p:cNvSpPr/>
          <p:nvPr/>
        </p:nvSpPr>
        <p:spPr>
          <a:xfrm>
            <a:off x="1193936"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4"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65" name="Picture 64">
            <a:hlinkClick r:id="rId15" action="ppaction://hlinksldjump"/>
          </p:cNvPr>
          <p:cNvPicPr>
            <a:picLocks noChangeAspect="1"/>
          </p:cNvPicPr>
          <p:nvPr/>
        </p:nvPicPr>
        <p:blipFill>
          <a:blip r:embed="rId16"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66" name="Picture 2">
            <a:hlinkClick r:id="rId12" action="ppaction://hlinksldjump"/>
          </p:cNvPr>
          <p:cNvPicPr>
            <a:picLocks noChangeAspect="1" noChangeArrowheads="1"/>
          </p:cNvPicPr>
          <p:nvPr/>
        </p:nvPicPr>
        <p:blipFill>
          <a:blip r:embed="rId17"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67" name="Picture 66">
            <a:hlinkClick r:id="rId14" action="ppaction://hlinksldjump"/>
          </p:cNvPr>
          <p:cNvPicPr>
            <a:picLocks noChangeAspect="1"/>
          </p:cNvPicPr>
          <p:nvPr/>
        </p:nvPicPr>
        <p:blipFill>
          <a:blip r:embed="rId18"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68" name="Picture 67">
            <a:hlinkClick r:id="rId15" action="ppaction://hlinksldjump"/>
          </p:cNvPr>
          <p:cNvPicPr>
            <a:picLocks noChangeAspect="1"/>
          </p:cNvPicPr>
          <p:nvPr/>
        </p:nvPicPr>
        <p:blipFill>
          <a:blip r:embed="rId19"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Tree>
    <p:extLst>
      <p:ext uri="{BB962C8B-B14F-4D97-AF65-F5344CB8AC3E}">
        <p14:creationId xmlns:p14="http://schemas.microsoft.com/office/powerpoint/2010/main" val="152488961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44" name="Rectangle 43"/>
          <p:cNvSpPr/>
          <p:nvPr/>
        </p:nvSpPr>
        <p:spPr>
          <a:xfrm>
            <a:off x="530943" y="508899"/>
            <a:ext cx="8613059" cy="4634602"/>
          </a:xfrm>
          <a:prstGeom prst="rect">
            <a:avLst/>
          </a:prstGeom>
          <a:solidFill>
            <a:srgbClr val="E9ECBE">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p:cNvSpPr/>
          <p:nvPr/>
        </p:nvSpPr>
        <p:spPr>
          <a:xfrm>
            <a:off x="530942" y="508898"/>
            <a:ext cx="8613057" cy="3337387"/>
          </a:xfrm>
          <a:prstGeom prst="rect">
            <a:avLst/>
          </a:prstGeom>
          <a:solidFill>
            <a:schemeClr val="bg1">
              <a:lumMod val="95000"/>
            </a:schemeClr>
          </a:solidFill>
          <a:ln>
            <a:noFill/>
          </a:ln>
          <a:effectLst>
            <a:outerShdw blurRad="203200" dist="38100" dir="5400000" algn="t" rotWithShape="0">
              <a:prstClr val="black">
                <a:alpha val="3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5" name="Rectangle 44"/>
          <p:cNvSpPr/>
          <p:nvPr/>
        </p:nvSpPr>
        <p:spPr>
          <a:xfrm>
            <a:off x="1" y="387356"/>
            <a:ext cx="530942" cy="4756144"/>
          </a:xfrm>
          <a:prstGeom prst="rect">
            <a:avLst/>
          </a:prstGeom>
          <a:solidFill>
            <a:srgbClr val="BBC53B"/>
          </a:solidFill>
          <a:ln w="9525">
            <a:noFill/>
          </a:ln>
          <a:effectLst>
            <a:outerShdw blurRad="101600" dist="38100" sx="99000" sy="990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6" name="Oval 45">
            <a:hlinkClick r:id="rId3" action="ppaction://hlinksldjump"/>
          </p:cNvPr>
          <p:cNvSpPr/>
          <p:nvPr/>
        </p:nvSpPr>
        <p:spPr>
          <a:xfrm>
            <a:off x="76689" y="579646"/>
            <a:ext cx="365760" cy="365760"/>
          </a:xfrm>
          <a:prstGeom prst="ellipse">
            <a:avLst/>
          </a:prstGeom>
          <a:solidFill>
            <a:schemeClr val="bg1">
              <a:lumMod val="9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48" name="TextBox 47">
            <a:hlinkClick r:id="rId3" action="ppaction://hlinksldjump"/>
          </p:cNvPr>
          <p:cNvSpPr txBox="1">
            <a:spLocks noChangeAspect="1"/>
          </p:cNvSpPr>
          <p:nvPr/>
        </p:nvSpPr>
        <p:spPr>
          <a:xfrm>
            <a:off x="144153" y="581766"/>
            <a:ext cx="230832" cy="257697"/>
          </a:xfrm>
          <a:prstGeom prst="rect">
            <a:avLst/>
          </a:prstGeom>
          <a:noFill/>
        </p:spPr>
        <p:txBody>
          <a:bodyPr wrap="none" lIns="0" tIns="0" rIns="0" bIns="0" rtlCol="0" anchor="ctr" anchorCtr="1">
            <a:noAutofit/>
          </a:bodyPr>
          <a:lstStyle/>
          <a:p>
            <a:r>
              <a:rPr lang="en-US" sz="2000" b="1" dirty="0" smtClean="0">
                <a:latin typeface="Segoe UI" panose="020B0502040204020203" pitchFamily="34" charset="0"/>
                <a:cs typeface="Segoe UI" panose="020B0502040204020203" pitchFamily="34" charset="0"/>
                <a:sym typeface="Webdings"/>
              </a:rPr>
              <a:t></a:t>
            </a:r>
            <a:endParaRPr lang="en-US" sz="2000" b="1" dirty="0">
              <a:latin typeface="Segoe UI" panose="020B0502040204020203" pitchFamily="34" charset="0"/>
              <a:cs typeface="Segoe UI" panose="020B0502040204020203" pitchFamily="34" charset="0"/>
            </a:endParaRPr>
          </a:p>
        </p:txBody>
      </p:sp>
      <p:sp>
        <p:nvSpPr>
          <p:cNvPr id="52" name="Rectangle 51"/>
          <p:cNvSpPr/>
          <p:nvPr/>
        </p:nvSpPr>
        <p:spPr>
          <a:xfrm>
            <a:off x="-1" y="262010"/>
            <a:ext cx="8887489"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54" name="Rectangle 53">
            <a:hlinkClick r:id="" action="ppaction://macro?name=Slide12.Everwatch7"/>
          </p:cNvPr>
          <p:cNvSpPr/>
          <p:nvPr/>
        </p:nvSpPr>
        <p:spPr>
          <a:xfrm>
            <a:off x="8630978" y="262010"/>
            <a:ext cx="256511" cy="246888"/>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60" name="TextBox 59">
            <a:hlinkClick r:id="rId3" action="ppaction://hlinksldjump"/>
          </p:cNvPr>
          <p:cNvSpPr txBox="1"/>
          <p:nvPr/>
        </p:nvSpPr>
        <p:spPr>
          <a:xfrm>
            <a:off x="0" y="256558"/>
            <a:ext cx="4571999" cy="261594"/>
          </a:xfrm>
          <a:prstGeom prst="rect">
            <a:avLst/>
          </a:prstGeom>
          <a:noFill/>
        </p:spPr>
        <p:txBody>
          <a:bodyPr wrap="square" lIns="91425" tIns="45712" rIns="91425" bIns="45712" rtlCol="0">
            <a:spAutoFit/>
          </a:bodyPr>
          <a:lstStyle/>
          <a:p>
            <a:r>
              <a:rPr lang="en-US" sz="1100" i="1" dirty="0" smtClean="0">
                <a:solidFill>
                  <a:schemeClr val="bg1"/>
                </a:solidFill>
                <a:latin typeface="Segoe UI" pitchFamily="34" charset="0"/>
                <a:cs typeface="Segoe UI" pitchFamily="34" charset="0"/>
              </a:rPr>
              <a:t>EVERWATCH</a:t>
            </a:r>
            <a:endParaRPr lang="en-US" sz="1100" i="1" dirty="0">
              <a:solidFill>
                <a:schemeClr val="bg1"/>
              </a:solidFill>
              <a:latin typeface="Segoe UI" pitchFamily="34" charset="0"/>
              <a:cs typeface="Segoe UI" pitchFamily="34" charset="0"/>
            </a:endParaRPr>
          </a:p>
        </p:txBody>
      </p:sp>
      <p:sp>
        <p:nvSpPr>
          <p:cNvPr id="20" name="TextBox 19"/>
          <p:cNvSpPr txBox="1"/>
          <p:nvPr/>
        </p:nvSpPr>
        <p:spPr>
          <a:xfrm>
            <a:off x="4187081" y="3464001"/>
            <a:ext cx="1311578" cy="369332"/>
          </a:xfrm>
          <a:prstGeom prst="rect">
            <a:avLst/>
          </a:prstGeom>
          <a:noFill/>
        </p:spPr>
        <p:txBody>
          <a:bodyPr wrap="none" rtlCol="0">
            <a:spAutoFit/>
          </a:bodyPr>
          <a:lstStyle/>
          <a:p>
            <a:pPr algn="ctr"/>
            <a:r>
              <a:rPr lang="en-US" dirty="0" smtClean="0">
                <a:latin typeface="Segoe UI Semibold" panose="020B0702040204020203" pitchFamily="34" charset="0"/>
                <a:cs typeface="Segoe UI Semibold" panose="020B0702040204020203" pitchFamily="34" charset="0"/>
              </a:rPr>
              <a:t>Brazil.wmv</a:t>
            </a:r>
            <a:endParaRPr lang="en-US" dirty="0">
              <a:latin typeface="Segoe UI Semibold" panose="020B0702040204020203" pitchFamily="34" charset="0"/>
              <a:cs typeface="Segoe UI Semibold" panose="020B0702040204020203" pitchFamily="34" charset="0"/>
            </a:endParaRPr>
          </a:p>
        </p:txBody>
      </p:sp>
      <p:sp>
        <p:nvSpPr>
          <p:cNvPr id="29" name="Oval 28">
            <a:hlinkClick r:id="" action="ppaction://macro?name=Slide74.Brazil"/>
          </p:cNvPr>
          <p:cNvSpPr/>
          <p:nvPr/>
        </p:nvSpPr>
        <p:spPr>
          <a:xfrm>
            <a:off x="8672709" y="614662"/>
            <a:ext cx="365760" cy="365760"/>
          </a:xfrm>
          <a:prstGeom prst="ellipse">
            <a:avLst/>
          </a:prstGeom>
          <a:solidFill>
            <a:schemeClr val="bg1">
              <a:lumMod val="85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pic>
        <p:nvPicPr>
          <p:cNvPr id="30" name="Picture 2">
            <a:hlinkClick r:id="" action="ppaction://macro?name=Slide74.Brazil"/>
          </p:cNvPr>
          <p:cNvPicPr>
            <a:picLocks noChangeAspect="1" noChangeArrowheads="1"/>
          </p:cNvPicPr>
          <p:nvPr/>
        </p:nvPicPr>
        <p:blipFill>
          <a:blip r:embed="rId4">
            <a:extLst>
              <a:ext uri="{28A0092B-C50C-407E-A947-70E740481C1C}">
                <a14:useLocalDpi xmlns:a14="http://schemas.microsoft.com/office/drawing/2010/main"/>
              </a:ext>
            </a:extLst>
          </a:blip>
          <a:stretch>
            <a:fillRect/>
          </a:stretch>
        </p:blipFill>
        <p:spPr bwMode="auto">
          <a:xfrm>
            <a:off x="8767046" y="710614"/>
            <a:ext cx="177085" cy="177085"/>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320790" y="616631"/>
            <a:ext cx="5033362" cy="2831266"/>
          </a:xfrm>
          <a:prstGeom prst="rect">
            <a:avLst/>
          </a:prstGeom>
        </p:spPr>
      </p:pic>
      <p:sp>
        <p:nvSpPr>
          <p:cNvPr id="33" name="Oval 32">
            <a:hlinkClick r:id="rId6" action="ppaction://hlinksldjump"/>
          </p:cNvPr>
          <p:cNvSpPr/>
          <p:nvPr/>
        </p:nvSpPr>
        <p:spPr>
          <a:xfrm>
            <a:off x="8672709" y="1093127"/>
            <a:ext cx="365760" cy="365760"/>
          </a:xfrm>
          <a:prstGeom prst="ellipse">
            <a:avLst/>
          </a:prstGeom>
          <a:solidFill>
            <a:schemeClr val="bg1">
              <a:lumMod val="85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4" name="TextBox 3">
            <a:hlinkClick r:id="rId6" action="ppaction://hlinksldjump"/>
          </p:cNvPr>
          <p:cNvSpPr txBox="1">
            <a:spLocks noChangeAspect="1"/>
          </p:cNvSpPr>
          <p:nvPr/>
        </p:nvSpPr>
        <p:spPr>
          <a:xfrm>
            <a:off x="8777041" y="1168285"/>
            <a:ext cx="157094" cy="215444"/>
          </a:xfrm>
          <a:prstGeom prst="rect">
            <a:avLst/>
          </a:prstGeom>
          <a:noFill/>
        </p:spPr>
        <p:txBody>
          <a:bodyPr wrap="none" lIns="0" tIns="0" rIns="0" bIns="0" rtlCol="0">
            <a:spAutoFit/>
          </a:bodyPr>
          <a:lstStyle/>
          <a:p>
            <a:r>
              <a:rPr lang="en-US" sz="1400" dirty="0" smtClean="0">
                <a:solidFill>
                  <a:srgbClr val="ABABAB"/>
                </a:solidFill>
                <a:sym typeface="Wingdings 3"/>
              </a:rPr>
              <a:t></a:t>
            </a:r>
            <a:endParaRPr lang="en-US" sz="1400" dirty="0">
              <a:solidFill>
                <a:srgbClr val="ABABAB"/>
              </a:solidFill>
            </a:endParaRPr>
          </a:p>
        </p:txBody>
      </p:sp>
      <p:grpSp>
        <p:nvGrpSpPr>
          <p:cNvPr id="34" name="Group 33"/>
          <p:cNvGrpSpPr/>
          <p:nvPr/>
        </p:nvGrpSpPr>
        <p:grpSpPr>
          <a:xfrm>
            <a:off x="3197272" y="3881584"/>
            <a:ext cx="3280395" cy="1242384"/>
            <a:chOff x="2599239" y="3988687"/>
            <a:chExt cx="2371768" cy="2097995"/>
          </a:xfrm>
        </p:grpSpPr>
        <p:sp>
          <p:nvSpPr>
            <p:cNvPr id="35" name="Rectangle 34"/>
            <p:cNvSpPr/>
            <p:nvPr/>
          </p:nvSpPr>
          <p:spPr>
            <a:xfrm>
              <a:off x="4504860" y="3988687"/>
              <a:ext cx="466147" cy="467764"/>
            </a:xfrm>
            <a:prstGeom prst="rect">
              <a:avLst/>
            </a:prstGeom>
          </p:spPr>
          <p:txBody>
            <a:bodyPr wrap="none">
              <a:spAutoFit/>
            </a:bodyPr>
            <a:lstStyle/>
            <a:p>
              <a:pPr algn="r"/>
              <a:r>
                <a:rPr lang="en-US" sz="1200" i="1" dirty="0" smtClean="0">
                  <a:latin typeface="Segoe UI Semilight" panose="020B0402040204020203" pitchFamily="34" charset="0"/>
                  <a:cs typeface="Segoe UI Semilight" panose="020B0402040204020203" pitchFamily="34" charset="0"/>
                </a:rPr>
                <a:t>127 MB</a:t>
              </a:r>
              <a:endParaRPr lang="en-US" sz="1200" i="1" dirty="0">
                <a:latin typeface="Segoe UI Semilight" panose="020B0402040204020203" pitchFamily="34" charset="0"/>
                <a:cs typeface="Segoe UI Semilight" panose="020B0402040204020203" pitchFamily="34" charset="0"/>
              </a:endParaRPr>
            </a:p>
          </p:txBody>
        </p:sp>
        <p:sp>
          <p:nvSpPr>
            <p:cNvPr id="36" name="Rectangle 35"/>
            <p:cNvSpPr/>
            <p:nvPr/>
          </p:nvSpPr>
          <p:spPr>
            <a:xfrm>
              <a:off x="4183819" y="4396244"/>
              <a:ext cx="787188" cy="276999"/>
            </a:xfrm>
            <a:prstGeom prst="rect">
              <a:avLst/>
            </a:prstGeom>
          </p:spPr>
          <p:txBody>
            <a:bodyPr wrap="none">
              <a:spAutoFit/>
            </a:bodyPr>
            <a:lstStyle/>
            <a:p>
              <a:pPr algn="r"/>
              <a:r>
                <a:rPr lang="en-US" sz="1200" i="1" dirty="0" smtClean="0">
                  <a:latin typeface="Segoe UI Semilight" panose="020B0402040204020203" pitchFamily="34" charset="0"/>
                  <a:cs typeface="Segoe UI Semilight" panose="020B0402040204020203" pitchFamily="34" charset="0"/>
                </a:rPr>
                <a:t>1920 x 1080px</a:t>
              </a:r>
              <a:endParaRPr lang="en-US" sz="1200" i="1" dirty="0">
                <a:latin typeface="Segoe UI Semilight" panose="020B0402040204020203" pitchFamily="34" charset="0"/>
                <a:cs typeface="Segoe UI Semilight" panose="020B0402040204020203" pitchFamily="34" charset="0"/>
              </a:endParaRPr>
            </a:p>
          </p:txBody>
        </p:sp>
        <p:sp>
          <p:nvSpPr>
            <p:cNvPr id="37" name="Rectangle 36"/>
            <p:cNvSpPr/>
            <p:nvPr/>
          </p:nvSpPr>
          <p:spPr>
            <a:xfrm>
              <a:off x="2599239" y="3988688"/>
              <a:ext cx="563503" cy="276999"/>
            </a:xfrm>
            <a:prstGeom prst="rect">
              <a:avLst/>
            </a:prstGeom>
          </p:spPr>
          <p:txBody>
            <a:bodyPr wrap="none">
              <a:spAutoFit/>
            </a:bodyPr>
            <a:lstStyle/>
            <a:p>
              <a:r>
                <a:rPr lang="en-US" sz="1200" dirty="0" smtClean="0">
                  <a:latin typeface="Segoe UI Semibold" panose="020B0702040204020203" pitchFamily="34" charset="0"/>
                  <a:cs typeface="Segoe UI Semibold" panose="020B0702040204020203" pitchFamily="34" charset="0"/>
                </a:rPr>
                <a:t>File Size:</a:t>
              </a:r>
              <a:endParaRPr lang="en-US" sz="1200" dirty="0">
                <a:latin typeface="Segoe UI Semibold" panose="020B0702040204020203" pitchFamily="34" charset="0"/>
                <a:cs typeface="Segoe UI Semibold" panose="020B0702040204020203" pitchFamily="34" charset="0"/>
              </a:endParaRPr>
            </a:p>
          </p:txBody>
        </p:sp>
        <p:sp>
          <p:nvSpPr>
            <p:cNvPr id="38" name="Rectangle 37"/>
            <p:cNvSpPr/>
            <p:nvPr/>
          </p:nvSpPr>
          <p:spPr>
            <a:xfrm>
              <a:off x="2599239" y="4396246"/>
              <a:ext cx="693865" cy="276999"/>
            </a:xfrm>
            <a:prstGeom prst="rect">
              <a:avLst/>
            </a:prstGeom>
          </p:spPr>
          <p:txBody>
            <a:bodyPr wrap="none">
              <a:spAutoFit/>
            </a:bodyPr>
            <a:lstStyle/>
            <a:p>
              <a:r>
                <a:rPr lang="en-US" sz="1200" dirty="0" smtClean="0">
                  <a:latin typeface="Segoe UI Semibold" panose="020B0702040204020203" pitchFamily="34" charset="0"/>
                  <a:cs typeface="Segoe UI Semibold" panose="020B0702040204020203" pitchFamily="34" charset="0"/>
                </a:rPr>
                <a:t>Resolution:</a:t>
              </a:r>
              <a:endParaRPr lang="en-US" sz="1200" dirty="0">
                <a:latin typeface="Segoe UI Semibold" panose="020B0702040204020203" pitchFamily="34" charset="0"/>
                <a:cs typeface="Segoe UI Semibold" panose="020B0702040204020203" pitchFamily="34" charset="0"/>
              </a:endParaRPr>
            </a:p>
          </p:txBody>
        </p:sp>
        <p:sp>
          <p:nvSpPr>
            <p:cNvPr id="39" name="Rectangle 38"/>
            <p:cNvSpPr/>
            <p:nvPr/>
          </p:nvSpPr>
          <p:spPr>
            <a:xfrm>
              <a:off x="2599239" y="4803803"/>
              <a:ext cx="601888" cy="276999"/>
            </a:xfrm>
            <a:prstGeom prst="rect">
              <a:avLst/>
            </a:prstGeom>
          </p:spPr>
          <p:txBody>
            <a:bodyPr wrap="none">
              <a:spAutoFit/>
            </a:bodyPr>
            <a:lstStyle/>
            <a:p>
              <a:r>
                <a:rPr lang="en-US" sz="1200" dirty="0" smtClean="0">
                  <a:latin typeface="Segoe UI Semibold" panose="020B0702040204020203" pitchFamily="34" charset="0"/>
                  <a:cs typeface="Segoe UI Semibold" panose="020B0702040204020203" pitchFamily="34" charset="0"/>
                </a:rPr>
                <a:t>File Type:</a:t>
              </a:r>
              <a:endParaRPr lang="en-US" sz="1200" dirty="0">
                <a:latin typeface="Segoe UI Semibold" panose="020B0702040204020203" pitchFamily="34" charset="0"/>
                <a:cs typeface="Segoe UI Semibold" panose="020B0702040204020203" pitchFamily="34" charset="0"/>
              </a:endParaRPr>
            </a:p>
          </p:txBody>
        </p:sp>
        <p:sp>
          <p:nvSpPr>
            <p:cNvPr id="40" name="Rectangle 39"/>
            <p:cNvSpPr/>
            <p:nvPr/>
          </p:nvSpPr>
          <p:spPr>
            <a:xfrm>
              <a:off x="3459450" y="4803802"/>
              <a:ext cx="1511557" cy="276999"/>
            </a:xfrm>
            <a:prstGeom prst="rect">
              <a:avLst/>
            </a:prstGeom>
          </p:spPr>
          <p:txBody>
            <a:bodyPr wrap="none">
              <a:spAutoFit/>
            </a:bodyPr>
            <a:lstStyle/>
            <a:p>
              <a:pPr algn="r"/>
              <a:r>
                <a:rPr lang="en-US" sz="1200" i="1" dirty="0" smtClean="0">
                  <a:latin typeface="Segoe UI Semilight" panose="020B0402040204020203" pitchFamily="34" charset="0"/>
                  <a:cs typeface="Segoe UI Semilight" panose="020B0402040204020203" pitchFamily="34" charset="0"/>
                </a:rPr>
                <a:t>Windows Media Video </a:t>
              </a:r>
              <a:r>
                <a:rPr lang="en-US" sz="1200" i="1" dirty="0" smtClean="0">
                  <a:latin typeface="Segoe UI Light" panose="020B0502040204020203" pitchFamily="34" charset="0"/>
                  <a:cs typeface="Segoe UI Light" panose="020B0502040204020203" pitchFamily="34" charset="0"/>
                </a:rPr>
                <a:t>(.</a:t>
              </a:r>
              <a:r>
                <a:rPr lang="en-US" sz="1200" i="1" dirty="0" err="1" smtClean="0">
                  <a:latin typeface="Segoe UI Light" panose="020B0502040204020203" pitchFamily="34" charset="0"/>
                  <a:cs typeface="Segoe UI Light" panose="020B0502040204020203" pitchFamily="34" charset="0"/>
                </a:rPr>
                <a:t>wmv</a:t>
              </a:r>
              <a:r>
                <a:rPr lang="en-US" sz="1200" i="1" dirty="0" smtClean="0">
                  <a:latin typeface="Segoe UI Light" panose="020B0502040204020203" pitchFamily="34" charset="0"/>
                  <a:cs typeface="Segoe UI Light" panose="020B0502040204020203" pitchFamily="34" charset="0"/>
                </a:rPr>
                <a:t>)</a:t>
              </a:r>
            </a:p>
          </p:txBody>
        </p:sp>
        <p:sp>
          <p:nvSpPr>
            <p:cNvPr id="41" name="Rectangle 40"/>
            <p:cNvSpPr/>
            <p:nvPr/>
          </p:nvSpPr>
          <p:spPr>
            <a:xfrm>
              <a:off x="2599239" y="5211361"/>
              <a:ext cx="503420" cy="276999"/>
            </a:xfrm>
            <a:prstGeom prst="rect">
              <a:avLst/>
            </a:prstGeom>
          </p:spPr>
          <p:txBody>
            <a:bodyPr wrap="none">
              <a:spAutoFit/>
            </a:bodyPr>
            <a:lstStyle/>
            <a:p>
              <a:r>
                <a:rPr lang="en-US" sz="1200" dirty="0" smtClean="0">
                  <a:latin typeface="Segoe UI Semibold" panose="020B0702040204020203" pitchFamily="34" charset="0"/>
                  <a:cs typeface="Segoe UI Semibold" panose="020B0702040204020203" pitchFamily="34" charset="0"/>
                </a:rPr>
                <a:t>Source:</a:t>
              </a:r>
              <a:endParaRPr lang="en-US" sz="1200" dirty="0">
                <a:latin typeface="Segoe UI Semibold" panose="020B0702040204020203" pitchFamily="34" charset="0"/>
                <a:cs typeface="Segoe UI Semibold" panose="020B0702040204020203" pitchFamily="34" charset="0"/>
              </a:endParaRPr>
            </a:p>
          </p:txBody>
        </p:sp>
        <p:sp>
          <p:nvSpPr>
            <p:cNvPr id="42" name="Rectangle 41">
              <a:hlinkClick r:id="" action="ppaction://macro?name=Slide78.SourceFootage"/>
            </p:cNvPr>
            <p:cNvSpPr/>
            <p:nvPr/>
          </p:nvSpPr>
          <p:spPr>
            <a:xfrm>
              <a:off x="4028515" y="5211359"/>
              <a:ext cx="942492" cy="467764"/>
            </a:xfrm>
            <a:prstGeom prst="rect">
              <a:avLst/>
            </a:prstGeom>
          </p:spPr>
          <p:txBody>
            <a:bodyPr wrap="none">
              <a:spAutoFit/>
            </a:bodyPr>
            <a:lstStyle/>
            <a:p>
              <a:pPr algn="r"/>
              <a:r>
                <a:rPr lang="en-US" sz="1200" i="1" u="sng" dirty="0" smtClean="0">
                  <a:solidFill>
                    <a:srgbClr val="9AA230"/>
                  </a:solidFill>
                  <a:latin typeface="Segoe UI Semilight" panose="020B0402040204020203" pitchFamily="34" charset="0"/>
                  <a:cs typeface="Segoe UI Semilight" panose="020B0402040204020203" pitchFamily="34" charset="0"/>
                </a:rPr>
                <a:t>stockfootage.com</a:t>
              </a:r>
              <a:endParaRPr lang="en-US" sz="1200" i="1" u="sng" dirty="0" smtClean="0">
                <a:solidFill>
                  <a:srgbClr val="9AA230"/>
                </a:solidFill>
                <a:latin typeface="Segoe UI Light" panose="020B0502040204020203" pitchFamily="34" charset="0"/>
                <a:cs typeface="Segoe UI Light" panose="020B0502040204020203" pitchFamily="34" charset="0"/>
              </a:endParaRPr>
            </a:p>
          </p:txBody>
        </p:sp>
        <p:sp>
          <p:nvSpPr>
            <p:cNvPr id="43" name="Rectangle 42"/>
            <p:cNvSpPr/>
            <p:nvPr/>
          </p:nvSpPr>
          <p:spPr>
            <a:xfrm>
              <a:off x="2599239" y="5618918"/>
              <a:ext cx="834706" cy="391035"/>
            </a:xfrm>
            <a:prstGeom prst="rect">
              <a:avLst/>
            </a:prstGeom>
          </p:spPr>
          <p:txBody>
            <a:bodyPr wrap="none">
              <a:spAutoFit/>
            </a:bodyPr>
            <a:lstStyle/>
            <a:p>
              <a:r>
                <a:rPr lang="en-US" sz="1200" dirty="0" smtClean="0">
                  <a:latin typeface="Segoe UI Semibold" panose="020B0702040204020203" pitchFamily="34" charset="0"/>
                  <a:cs typeface="Segoe UI Semibold" panose="020B0702040204020203" pitchFamily="34" charset="0"/>
                </a:rPr>
                <a:t>Video Length:</a:t>
              </a:r>
              <a:endParaRPr lang="en-US" sz="1200" dirty="0">
                <a:latin typeface="Segoe UI Semibold" panose="020B0702040204020203" pitchFamily="34" charset="0"/>
                <a:cs typeface="Segoe UI Semibold" panose="020B0702040204020203" pitchFamily="34" charset="0"/>
              </a:endParaRPr>
            </a:p>
          </p:txBody>
        </p:sp>
        <p:sp>
          <p:nvSpPr>
            <p:cNvPr id="50" name="Rectangle 49"/>
            <p:cNvSpPr/>
            <p:nvPr/>
          </p:nvSpPr>
          <p:spPr>
            <a:xfrm>
              <a:off x="4459660" y="5618918"/>
              <a:ext cx="511347" cy="467764"/>
            </a:xfrm>
            <a:prstGeom prst="rect">
              <a:avLst/>
            </a:prstGeom>
          </p:spPr>
          <p:txBody>
            <a:bodyPr wrap="none">
              <a:spAutoFit/>
            </a:bodyPr>
            <a:lstStyle/>
            <a:p>
              <a:pPr algn="r"/>
              <a:r>
                <a:rPr lang="en-US" sz="1200" i="1" dirty="0" smtClean="0">
                  <a:latin typeface="Segoe UI Semilight" panose="020B0402040204020203" pitchFamily="34" charset="0"/>
                  <a:cs typeface="Segoe UI Semilight" panose="020B0402040204020203" pitchFamily="34" charset="0"/>
                </a:rPr>
                <a:t>00:01:23</a:t>
              </a:r>
              <a:endParaRPr lang="en-US" sz="1200" i="1" dirty="0" smtClean="0">
                <a:latin typeface="Segoe UI Light" panose="020B0502040204020203" pitchFamily="34" charset="0"/>
                <a:cs typeface="Segoe UI Light" panose="020B0502040204020203" pitchFamily="34" charset="0"/>
              </a:endParaRPr>
            </a:p>
          </p:txBody>
        </p:sp>
      </p:grpSp>
      <p:sp>
        <p:nvSpPr>
          <p:cNvPr id="31" name="Oval 30">
            <a:hlinkClick r:id="rId7" action="ppaction://hlinksldjump"/>
          </p:cNvPr>
          <p:cNvSpPr/>
          <p:nvPr/>
        </p:nvSpPr>
        <p:spPr>
          <a:xfrm>
            <a:off x="76689" y="1030419"/>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pic>
        <p:nvPicPr>
          <p:cNvPr id="32" name="Picture 4" descr="http://rack.2.mshcdn.com/media/ZgkyMDEzLzA4LzI5Lzg2L3lvdXR1YmVsb2dvLjNmZmMzLmpwZwpwCXRodW1iCTU2MHg3NTAKZQlqcGc/73d86f04/be5/youtube-logo.jpg">
            <a:hlinkClick r:id="rId7" action="ppaction://hlinksldjump"/>
          </p:cNvPr>
          <p:cNvPicPr>
            <a:picLocks noChangeAspect="1" noChangeArrowheads="1"/>
          </p:cNvPicPr>
          <p:nvPr/>
        </p:nvPicPr>
        <p:blipFill rotWithShape="1">
          <a:blip r:embed="rId8" cstate="screen">
            <a:biLevel thresh="75000"/>
            <a:extLst>
              <a:ext uri="{BEBA8EAE-BF5A-486C-A8C5-ECC9F3942E4B}">
                <a14:imgProps xmlns:a14="http://schemas.microsoft.com/office/drawing/2010/main">
                  <a14:imgLayer r:embed="rId9">
                    <a14:imgEffect>
                      <a14:backgroundRemoval t="0" b="100000" l="0" r="100000"/>
                    </a14:imgEffect>
                    <a14:imgEffect>
                      <a14:brightnessContrast bright="-100000"/>
                    </a14:imgEffect>
                  </a14:imgLayer>
                </a14:imgProps>
              </a:ext>
              <a:ext uri="{28A0092B-C50C-407E-A947-70E740481C1C}">
                <a14:useLocalDpi xmlns:a14="http://schemas.microsoft.com/office/drawing/2010/main"/>
              </a:ext>
            </a:extLst>
          </a:blip>
          <a:srcRect/>
          <a:stretch/>
        </p:blipFill>
        <p:spPr bwMode="auto">
          <a:xfrm>
            <a:off x="158392" y="1141044"/>
            <a:ext cx="202353" cy="144509"/>
          </a:xfrm>
          <a:prstGeom prst="rect">
            <a:avLst/>
          </a:prstGeom>
          <a:noFill/>
          <a:extLst>
            <a:ext uri="{909E8E84-426E-40DD-AFC4-6F175D3DCCD1}">
              <a14:hiddenFill xmlns:a14="http://schemas.microsoft.com/office/drawing/2010/main">
                <a:solidFill>
                  <a:srgbClr val="FFFFFF"/>
                </a:solidFill>
              </a14:hiddenFill>
            </a:ext>
          </a:extLst>
        </p:spPr>
      </p:pic>
      <p:sp>
        <p:nvSpPr>
          <p:cNvPr id="51" name="Oval 50">
            <a:hlinkClick r:id="rId10" action="ppaction://hlinksldjump"/>
          </p:cNvPr>
          <p:cNvSpPr/>
          <p:nvPr/>
        </p:nvSpPr>
        <p:spPr>
          <a:xfrm>
            <a:off x="76689" y="1481192"/>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pic>
        <p:nvPicPr>
          <p:cNvPr id="55" name="Picture 6" descr="http://goodsoilfilms.com/Images/Vimeo_Logo_Grey.png">
            <a:hlinkClick r:id="rId10" action="ppaction://hlinksldjump"/>
          </p:cNvPr>
          <p:cNvPicPr>
            <a:picLocks noChangeAspect="1" noChangeArrowheads="1"/>
          </p:cNvPicPr>
          <p:nvPr/>
        </p:nvPicPr>
        <p:blipFill>
          <a:blip r:embed="rId11" cstate="screen">
            <a:biLevel thresh="75000"/>
            <a:extLst>
              <a:ext uri="{28A0092B-C50C-407E-A947-70E740481C1C}">
                <a14:useLocalDpi xmlns:a14="http://schemas.microsoft.com/office/drawing/2010/main"/>
              </a:ext>
            </a:extLst>
          </a:blip>
          <a:srcRect/>
          <a:stretch>
            <a:fillRect/>
          </a:stretch>
        </p:blipFill>
        <p:spPr bwMode="auto">
          <a:xfrm>
            <a:off x="158392" y="1587611"/>
            <a:ext cx="189198" cy="164989"/>
          </a:xfrm>
          <a:prstGeom prst="rect">
            <a:avLst/>
          </a:prstGeom>
          <a:noFill/>
          <a:extLst>
            <a:ext uri="{909E8E84-426E-40DD-AFC4-6F175D3DCCD1}">
              <a14:hiddenFill xmlns:a14="http://schemas.microsoft.com/office/drawing/2010/main">
                <a:solidFill>
                  <a:srgbClr val="FFFFFF"/>
                </a:solidFill>
              </a14:hiddenFill>
            </a:ext>
          </a:extLst>
        </p:spPr>
      </p:pic>
      <p:sp>
        <p:nvSpPr>
          <p:cNvPr id="47" name="Rectangle 46">
            <a:hlinkClick r:id="" action="ppaction://macro?name=Slide12.EverwatchClose"/>
          </p:cNvPr>
          <p:cNvSpPr/>
          <p:nvPr/>
        </p:nvSpPr>
        <p:spPr>
          <a:xfrm>
            <a:off x="8887489" y="262010"/>
            <a:ext cx="256511"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49" name="Rectangle 48"/>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Rectangle 52"/>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6" name="Rectangle 55">
            <a:hlinkClick r:id="rId12"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Rectangle 56">
            <a:hlinkClick r:id="rId13"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8" name="Rectangle 57">
            <a:hlinkClick r:id="rId14"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9" name="Rectangle 58">
            <a:hlinkClick r:id="rId15"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 name="Rounded Rectangle 60">
            <a:hlinkClick r:id="rId13"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62" name="Rectangle 61">
            <a:hlinkClick r:id="rId15" action="ppaction://hlinksldjump"/>
          </p:cNvPr>
          <p:cNvSpPr/>
          <p:nvPr/>
        </p:nvSpPr>
        <p:spPr>
          <a:xfrm>
            <a:off x="1193936"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3"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64" name="Picture 63">
            <a:hlinkClick r:id="rId15" action="ppaction://hlinksldjump"/>
          </p:cNvPr>
          <p:cNvPicPr>
            <a:picLocks noChangeAspect="1"/>
          </p:cNvPicPr>
          <p:nvPr/>
        </p:nvPicPr>
        <p:blipFill>
          <a:blip r:embed="rId16"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65" name="Picture 2">
            <a:hlinkClick r:id="rId12" action="ppaction://hlinksldjump"/>
          </p:cNvPr>
          <p:cNvPicPr>
            <a:picLocks noChangeAspect="1" noChangeArrowheads="1"/>
          </p:cNvPicPr>
          <p:nvPr/>
        </p:nvPicPr>
        <p:blipFill>
          <a:blip r:embed="rId17"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66" name="Picture 65">
            <a:hlinkClick r:id="rId14" action="ppaction://hlinksldjump"/>
          </p:cNvPr>
          <p:cNvPicPr>
            <a:picLocks noChangeAspect="1"/>
          </p:cNvPicPr>
          <p:nvPr/>
        </p:nvPicPr>
        <p:blipFill>
          <a:blip r:embed="rId18"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67" name="Picture 66">
            <a:hlinkClick r:id="rId15" action="ppaction://hlinksldjump"/>
          </p:cNvPr>
          <p:cNvPicPr>
            <a:picLocks noChangeAspect="1"/>
          </p:cNvPicPr>
          <p:nvPr/>
        </p:nvPicPr>
        <p:blipFill>
          <a:blip r:embed="rId19"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Tree>
    <p:extLst>
      <p:ext uri="{BB962C8B-B14F-4D97-AF65-F5344CB8AC3E}">
        <p14:creationId xmlns:p14="http://schemas.microsoft.com/office/powerpoint/2010/main" val="266828218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44" name="Rectangle 43"/>
          <p:cNvSpPr/>
          <p:nvPr/>
        </p:nvSpPr>
        <p:spPr>
          <a:xfrm>
            <a:off x="1" y="508899"/>
            <a:ext cx="9144001" cy="4634602"/>
          </a:xfrm>
          <a:prstGeom prst="rect">
            <a:avLst/>
          </a:prstGeom>
          <a:solidFill>
            <a:srgbClr val="E9E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0" name="Picture 69"/>
          <p:cNvPicPr>
            <a:picLocks noChangeAspect="1"/>
          </p:cNvPicPr>
          <p:nvPr/>
        </p:nvPicPr>
        <p:blipFill rotWithShape="1">
          <a:blip r:embed="rId3" cstate="screen">
            <a:extLst>
              <a:ext uri="{BEBA8EAE-BF5A-486C-A8C5-ECC9F3942E4B}">
                <a14:imgProps xmlns:a14="http://schemas.microsoft.com/office/drawing/2010/main">
                  <a14:imgLayer r:embed="rId4">
                    <a14:imgEffect>
                      <a14:artisticBlur/>
                    </a14:imgEffect>
                  </a14:imgLayer>
                </a14:imgProps>
              </a:ext>
              <a:ext uri="{28A0092B-C50C-407E-A947-70E740481C1C}">
                <a14:useLocalDpi xmlns:a14="http://schemas.microsoft.com/office/drawing/2010/main"/>
              </a:ext>
            </a:extLst>
          </a:blip>
          <a:srcRect/>
          <a:stretch/>
        </p:blipFill>
        <p:spPr>
          <a:xfrm>
            <a:off x="530943" y="508897"/>
            <a:ext cx="8613057" cy="4634603"/>
          </a:xfrm>
          <a:prstGeom prst="rect">
            <a:avLst/>
          </a:prstGeom>
        </p:spPr>
      </p:pic>
      <p:sp>
        <p:nvSpPr>
          <p:cNvPr id="71" name="Rounded Rectangle 70">
            <a:hlinkClick r:id="" action="ppaction://macro?name=Slide81.YouTube"/>
          </p:cNvPr>
          <p:cNvSpPr/>
          <p:nvPr/>
        </p:nvSpPr>
        <p:spPr>
          <a:xfrm>
            <a:off x="3635925" y="2631012"/>
            <a:ext cx="2403091" cy="390373"/>
          </a:xfrm>
          <a:prstGeom prst="roundRect">
            <a:avLst>
              <a:gd name="adj" fmla="val 50000"/>
            </a:avLst>
          </a:prstGeom>
          <a:solidFill>
            <a:schemeClr val="bg1">
              <a:lumMod val="85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b="1" dirty="0" smtClean="0">
                <a:solidFill>
                  <a:schemeClr val="bg1">
                    <a:lumMod val="50000"/>
                  </a:schemeClr>
                </a:solidFill>
                <a:latin typeface="Segoe UI" panose="020B0502040204020203" pitchFamily="34" charset="0"/>
                <a:cs typeface="Segoe UI" panose="020B0502040204020203" pitchFamily="34" charset="0"/>
              </a:rPr>
              <a:t>Connect to YouTube</a:t>
            </a:r>
            <a:endParaRPr lang="en-US" sz="1100" b="1" dirty="0">
              <a:solidFill>
                <a:schemeClr val="bg1">
                  <a:lumMod val="50000"/>
                </a:schemeClr>
              </a:solidFill>
              <a:latin typeface="Segoe UI" panose="020B0502040204020203" pitchFamily="34" charset="0"/>
              <a:cs typeface="Segoe UI" panose="020B0502040204020203" pitchFamily="34" charset="0"/>
            </a:endParaRPr>
          </a:p>
        </p:txBody>
      </p:sp>
      <p:sp>
        <p:nvSpPr>
          <p:cNvPr id="45" name="Rectangle 44"/>
          <p:cNvSpPr/>
          <p:nvPr/>
        </p:nvSpPr>
        <p:spPr>
          <a:xfrm>
            <a:off x="1" y="387356"/>
            <a:ext cx="530942" cy="4756144"/>
          </a:xfrm>
          <a:prstGeom prst="rect">
            <a:avLst/>
          </a:prstGeom>
          <a:solidFill>
            <a:srgbClr val="BBC53B"/>
          </a:solidFill>
          <a:ln w="9525">
            <a:noFill/>
          </a:ln>
          <a:effectLst>
            <a:outerShdw blurRad="101600" dist="38100" sx="99000" sy="990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6" name="Oval 45">
            <a:hlinkClick r:id="rId5" action="ppaction://hlinksldjump"/>
          </p:cNvPr>
          <p:cNvSpPr/>
          <p:nvPr/>
        </p:nvSpPr>
        <p:spPr>
          <a:xfrm>
            <a:off x="76689" y="579646"/>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48" name="TextBox 47">
            <a:hlinkClick r:id="rId5" action="ppaction://hlinksldjump"/>
          </p:cNvPr>
          <p:cNvSpPr txBox="1">
            <a:spLocks noChangeAspect="1"/>
          </p:cNvSpPr>
          <p:nvPr/>
        </p:nvSpPr>
        <p:spPr>
          <a:xfrm>
            <a:off x="144153" y="581766"/>
            <a:ext cx="230832" cy="257697"/>
          </a:xfrm>
          <a:prstGeom prst="rect">
            <a:avLst/>
          </a:prstGeom>
          <a:noFill/>
        </p:spPr>
        <p:txBody>
          <a:bodyPr wrap="none" lIns="0" tIns="0" rIns="0" bIns="0" rtlCol="0" anchor="ctr" anchorCtr="1">
            <a:noAutofit/>
          </a:bodyPr>
          <a:lstStyle/>
          <a:p>
            <a:r>
              <a:rPr lang="en-US" sz="2000" b="1" dirty="0" smtClean="0">
                <a:latin typeface="Segoe UI" panose="020B0502040204020203" pitchFamily="34" charset="0"/>
                <a:cs typeface="Segoe UI" panose="020B0502040204020203" pitchFamily="34" charset="0"/>
                <a:sym typeface="Webdings"/>
              </a:rPr>
              <a:t></a:t>
            </a:r>
            <a:endParaRPr lang="en-US" sz="2000" b="1" dirty="0">
              <a:latin typeface="Segoe UI" panose="020B0502040204020203" pitchFamily="34" charset="0"/>
              <a:cs typeface="Segoe UI" panose="020B0502040204020203" pitchFamily="34" charset="0"/>
            </a:endParaRPr>
          </a:p>
        </p:txBody>
      </p:sp>
      <p:sp>
        <p:nvSpPr>
          <p:cNvPr id="52" name="Rectangle 51"/>
          <p:cNvSpPr/>
          <p:nvPr/>
        </p:nvSpPr>
        <p:spPr>
          <a:xfrm>
            <a:off x="-1" y="262010"/>
            <a:ext cx="8887489"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54" name="Rectangle 53">
            <a:hlinkClick r:id="" action="ppaction://macro?name=Slide12.Everwatch8"/>
          </p:cNvPr>
          <p:cNvSpPr/>
          <p:nvPr/>
        </p:nvSpPr>
        <p:spPr>
          <a:xfrm>
            <a:off x="8630978" y="262010"/>
            <a:ext cx="256511" cy="246888"/>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57" name="Oval 56"/>
          <p:cNvSpPr/>
          <p:nvPr/>
        </p:nvSpPr>
        <p:spPr>
          <a:xfrm>
            <a:off x="76689" y="1030419"/>
            <a:ext cx="365760" cy="365760"/>
          </a:xfrm>
          <a:prstGeom prst="ellipse">
            <a:avLst/>
          </a:prstGeom>
          <a:solidFill>
            <a:schemeClr val="bg1">
              <a:lumMod val="9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pic>
        <p:nvPicPr>
          <p:cNvPr id="56" name="Picture 4" descr="http://rack.2.mshcdn.com/media/ZgkyMDEzLzA4LzI5Lzg2L3lvdXR1YmVsb2dvLjNmZmMzLmpwZwpwCXRodW1iCTU2MHg3NTAKZQlqcGc/73d86f04/be5/youtube-logo.jpg"/>
          <p:cNvPicPr>
            <a:picLocks noChangeAspect="1" noChangeArrowheads="1"/>
          </p:cNvPicPr>
          <p:nvPr/>
        </p:nvPicPr>
        <p:blipFill rotWithShape="1">
          <a:blip r:embed="rId6" cstate="screen">
            <a:biLevel thresh="75000"/>
            <a:extLst>
              <a:ext uri="{BEBA8EAE-BF5A-486C-A8C5-ECC9F3942E4B}">
                <a14:imgProps xmlns:a14="http://schemas.microsoft.com/office/drawing/2010/main">
                  <a14:imgLayer r:embed="rId7">
                    <a14:imgEffect>
                      <a14:backgroundRemoval t="0" b="100000" l="0" r="100000"/>
                    </a14:imgEffect>
                    <a14:imgEffect>
                      <a14:brightnessContrast bright="-100000"/>
                    </a14:imgEffect>
                  </a14:imgLayer>
                </a14:imgProps>
              </a:ext>
              <a:ext uri="{28A0092B-C50C-407E-A947-70E740481C1C}">
                <a14:useLocalDpi xmlns:a14="http://schemas.microsoft.com/office/drawing/2010/main"/>
              </a:ext>
            </a:extLst>
          </a:blip>
          <a:srcRect/>
          <a:stretch/>
        </p:blipFill>
        <p:spPr bwMode="auto">
          <a:xfrm>
            <a:off x="158392" y="1141044"/>
            <a:ext cx="202353" cy="144509"/>
          </a:xfrm>
          <a:prstGeom prst="rect">
            <a:avLst/>
          </a:prstGeom>
          <a:noFill/>
          <a:extLst>
            <a:ext uri="{909E8E84-426E-40DD-AFC4-6F175D3DCCD1}">
              <a14:hiddenFill xmlns:a14="http://schemas.microsoft.com/office/drawing/2010/main">
                <a:solidFill>
                  <a:srgbClr val="FFFFFF"/>
                </a:solidFill>
              </a14:hiddenFill>
            </a:ext>
          </a:extLst>
        </p:spPr>
      </p:pic>
      <p:sp>
        <p:nvSpPr>
          <p:cNvPr id="60" name="TextBox 59">
            <a:hlinkClick r:id="rId5" action="ppaction://hlinksldjump"/>
          </p:cNvPr>
          <p:cNvSpPr txBox="1"/>
          <p:nvPr/>
        </p:nvSpPr>
        <p:spPr>
          <a:xfrm>
            <a:off x="0" y="256558"/>
            <a:ext cx="4571999" cy="261594"/>
          </a:xfrm>
          <a:prstGeom prst="rect">
            <a:avLst/>
          </a:prstGeom>
          <a:noFill/>
        </p:spPr>
        <p:txBody>
          <a:bodyPr wrap="square" lIns="91425" tIns="45712" rIns="91425" bIns="45712" rtlCol="0">
            <a:spAutoFit/>
          </a:bodyPr>
          <a:lstStyle/>
          <a:p>
            <a:r>
              <a:rPr lang="en-US" sz="1100" i="1" dirty="0" smtClean="0">
                <a:solidFill>
                  <a:schemeClr val="bg1"/>
                </a:solidFill>
                <a:latin typeface="Segoe UI" pitchFamily="34" charset="0"/>
                <a:cs typeface="Segoe UI" pitchFamily="34" charset="0"/>
              </a:rPr>
              <a:t>EVERWATCH</a:t>
            </a:r>
            <a:endParaRPr lang="en-US" sz="1100" i="1" dirty="0">
              <a:solidFill>
                <a:schemeClr val="bg1"/>
              </a:solidFill>
              <a:latin typeface="Segoe UI" pitchFamily="34" charset="0"/>
              <a:cs typeface="Segoe UI" pitchFamily="34" charset="0"/>
            </a:endParaRPr>
          </a:p>
        </p:txBody>
      </p:sp>
      <p:sp>
        <p:nvSpPr>
          <p:cNvPr id="74" name="Oval 73">
            <a:hlinkClick r:id="rId8" action="ppaction://hlinksldjump"/>
          </p:cNvPr>
          <p:cNvSpPr/>
          <p:nvPr/>
        </p:nvSpPr>
        <p:spPr>
          <a:xfrm>
            <a:off x="76689" y="1481192"/>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pic>
        <p:nvPicPr>
          <p:cNvPr id="75" name="Picture 6" descr="http://goodsoilfilms.com/Images/Vimeo_Logo_Grey.png">
            <a:hlinkClick r:id="rId8" action="ppaction://hlinksldjump"/>
          </p:cNvPr>
          <p:cNvPicPr>
            <a:picLocks noChangeAspect="1" noChangeArrowheads="1"/>
          </p:cNvPicPr>
          <p:nvPr/>
        </p:nvPicPr>
        <p:blipFill>
          <a:blip r:embed="rId9" cstate="screen">
            <a:biLevel thresh="75000"/>
            <a:extLst>
              <a:ext uri="{28A0092B-C50C-407E-A947-70E740481C1C}">
                <a14:useLocalDpi xmlns:a14="http://schemas.microsoft.com/office/drawing/2010/main"/>
              </a:ext>
            </a:extLst>
          </a:blip>
          <a:srcRect/>
          <a:stretch>
            <a:fillRect/>
          </a:stretch>
        </p:blipFill>
        <p:spPr bwMode="auto">
          <a:xfrm>
            <a:off x="158392" y="1587611"/>
            <a:ext cx="189198" cy="164989"/>
          </a:xfrm>
          <a:prstGeom prst="rect">
            <a:avLst/>
          </a:prstGeom>
          <a:noFill/>
          <a:extLst>
            <a:ext uri="{909E8E84-426E-40DD-AFC4-6F175D3DCCD1}">
              <a14:hiddenFill xmlns:a14="http://schemas.microsoft.com/office/drawing/2010/main">
                <a:solidFill>
                  <a:srgbClr val="FFFFFF"/>
                </a:solidFill>
              </a14:hiddenFill>
            </a:ext>
          </a:extLst>
        </p:spPr>
      </p:pic>
      <p:sp>
        <p:nvSpPr>
          <p:cNvPr id="16" name="Rectangle 15">
            <a:hlinkClick r:id="" action="ppaction://macro?name=Slide12.EverwatchClose"/>
          </p:cNvPr>
          <p:cNvSpPr/>
          <p:nvPr/>
        </p:nvSpPr>
        <p:spPr>
          <a:xfrm>
            <a:off x="8887489" y="262010"/>
            <a:ext cx="256511"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17" name="Rectangle 16"/>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hlinkClick r:id="rId10"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hlinkClick r:id="rId11"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hlinkClick r:id="rId12"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hlinkClick r:id="rId13"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ounded Rectangle 22">
            <a:hlinkClick r:id="rId11"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24" name="Rectangle 23">
            <a:hlinkClick r:id="rId13" action="ppaction://hlinksldjump"/>
          </p:cNvPr>
          <p:cNvSpPr/>
          <p:nvPr/>
        </p:nvSpPr>
        <p:spPr>
          <a:xfrm>
            <a:off x="1193936"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26" name="Picture 25">
            <a:hlinkClick r:id="rId13" action="ppaction://hlinksldjump"/>
          </p:cNvPr>
          <p:cNvPicPr>
            <a:picLocks noChangeAspect="1"/>
          </p:cNvPicPr>
          <p:nvPr/>
        </p:nvPicPr>
        <p:blipFill>
          <a:blip r:embed="rId14"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27" name="Picture 2">
            <a:hlinkClick r:id="rId10" action="ppaction://hlinksldjump"/>
          </p:cNvPr>
          <p:cNvPicPr>
            <a:picLocks noChangeAspect="1" noChangeArrowheads="1"/>
          </p:cNvPicPr>
          <p:nvPr/>
        </p:nvPicPr>
        <p:blipFill>
          <a:blip r:embed="rId15"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28" name="Picture 27">
            <a:hlinkClick r:id="rId12" action="ppaction://hlinksldjump"/>
          </p:cNvPr>
          <p:cNvPicPr>
            <a:picLocks noChangeAspect="1"/>
          </p:cNvPicPr>
          <p:nvPr/>
        </p:nvPicPr>
        <p:blipFill>
          <a:blip r:embed="rId16"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29" name="Picture 28">
            <a:hlinkClick r:id="rId13" action="ppaction://hlinksldjump"/>
          </p:cNvPr>
          <p:cNvPicPr>
            <a:picLocks noChangeAspect="1"/>
          </p:cNvPicPr>
          <p:nvPr/>
        </p:nvPicPr>
        <p:blipFill>
          <a:blip r:embed="rId17"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Tree>
    <p:extLst>
      <p:ext uri="{BB962C8B-B14F-4D97-AF65-F5344CB8AC3E}">
        <p14:creationId xmlns:p14="http://schemas.microsoft.com/office/powerpoint/2010/main" val="428378155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bg>
      <p:bgPr>
        <a:blipFill dpi="0" rotWithShape="1">
          <a:blip r:embed="rId4"/>
          <a:srcRect/>
          <a:stretch>
            <a:fillRect/>
          </a:stretch>
        </a:blipFill>
        <a:effectLst/>
      </p:bgPr>
    </p:bg>
    <p:spTree>
      <p:nvGrpSpPr>
        <p:cNvPr id="1" name=""/>
        <p:cNvGrpSpPr/>
        <p:nvPr/>
      </p:nvGrpSpPr>
      <p:grpSpPr>
        <a:xfrm>
          <a:off x="0" y="0"/>
          <a:ext cx="0" cy="0"/>
          <a:chOff x="0" y="0"/>
          <a:chExt cx="0" cy="0"/>
        </a:xfrm>
      </p:grpSpPr>
      <p:sp>
        <p:nvSpPr>
          <p:cNvPr id="44" name="Rectangle 43"/>
          <p:cNvSpPr/>
          <p:nvPr/>
        </p:nvSpPr>
        <p:spPr>
          <a:xfrm>
            <a:off x="1" y="508899"/>
            <a:ext cx="9144001" cy="4634602"/>
          </a:xfrm>
          <a:prstGeom prst="rect">
            <a:avLst/>
          </a:prstGeom>
          <a:solidFill>
            <a:srgbClr val="E9ECBE">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5" name="Rectangle 44"/>
          <p:cNvSpPr/>
          <p:nvPr/>
        </p:nvSpPr>
        <p:spPr>
          <a:xfrm>
            <a:off x="1" y="387356"/>
            <a:ext cx="530942" cy="4756144"/>
          </a:xfrm>
          <a:prstGeom prst="rect">
            <a:avLst/>
          </a:prstGeom>
          <a:solidFill>
            <a:srgbClr val="BBC53B"/>
          </a:solidFill>
          <a:ln w="9525">
            <a:noFill/>
          </a:ln>
          <a:effectLst>
            <a:outerShdw blurRad="101600" dist="38100" sx="99000" sy="990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6" name="Oval 45">
            <a:hlinkClick r:id="rId5" action="ppaction://hlinksldjump"/>
          </p:cNvPr>
          <p:cNvSpPr/>
          <p:nvPr/>
        </p:nvSpPr>
        <p:spPr>
          <a:xfrm>
            <a:off x="76689" y="579646"/>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48" name="TextBox 47">
            <a:hlinkClick r:id="rId5" action="ppaction://hlinksldjump"/>
          </p:cNvPr>
          <p:cNvSpPr txBox="1">
            <a:spLocks noChangeAspect="1"/>
          </p:cNvSpPr>
          <p:nvPr/>
        </p:nvSpPr>
        <p:spPr>
          <a:xfrm>
            <a:off x="144153" y="581766"/>
            <a:ext cx="230832" cy="257697"/>
          </a:xfrm>
          <a:prstGeom prst="rect">
            <a:avLst/>
          </a:prstGeom>
          <a:noFill/>
        </p:spPr>
        <p:txBody>
          <a:bodyPr wrap="none" lIns="0" tIns="0" rIns="0" bIns="0" rtlCol="0" anchor="ctr" anchorCtr="1">
            <a:noAutofit/>
          </a:bodyPr>
          <a:lstStyle/>
          <a:p>
            <a:r>
              <a:rPr lang="en-US" sz="2000" b="1" dirty="0" smtClean="0">
                <a:latin typeface="Segoe UI" panose="020B0502040204020203" pitchFamily="34" charset="0"/>
                <a:cs typeface="Segoe UI" panose="020B0502040204020203" pitchFamily="34" charset="0"/>
                <a:sym typeface="Webdings"/>
              </a:rPr>
              <a:t></a:t>
            </a:r>
            <a:endParaRPr lang="en-US" sz="2000" b="1" dirty="0">
              <a:latin typeface="Segoe UI" panose="020B0502040204020203" pitchFamily="34" charset="0"/>
              <a:cs typeface="Segoe UI" panose="020B0502040204020203" pitchFamily="34" charset="0"/>
            </a:endParaRPr>
          </a:p>
        </p:txBody>
      </p:sp>
      <p:sp>
        <p:nvSpPr>
          <p:cNvPr id="57" name="Oval 56"/>
          <p:cNvSpPr/>
          <p:nvPr/>
        </p:nvSpPr>
        <p:spPr>
          <a:xfrm>
            <a:off x="76689" y="1030419"/>
            <a:ext cx="365760" cy="365760"/>
          </a:xfrm>
          <a:prstGeom prst="ellipse">
            <a:avLst/>
          </a:prstGeom>
          <a:solidFill>
            <a:schemeClr val="bg1">
              <a:lumMod val="9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pic>
        <p:nvPicPr>
          <p:cNvPr id="56" name="Picture 4" descr="http://rack.2.mshcdn.com/media/ZgkyMDEzLzA4LzI5Lzg2L3lvdXR1YmVsb2dvLjNmZmMzLmpwZwpwCXRodW1iCTU2MHg3NTAKZQlqcGc/73d86f04/be5/youtube-logo.jpg"/>
          <p:cNvPicPr>
            <a:picLocks noChangeAspect="1" noChangeArrowheads="1"/>
          </p:cNvPicPr>
          <p:nvPr/>
        </p:nvPicPr>
        <p:blipFill rotWithShape="1">
          <a:blip r:embed="rId6" cstate="screen">
            <a:biLevel thresh="75000"/>
            <a:extLst>
              <a:ext uri="{BEBA8EAE-BF5A-486C-A8C5-ECC9F3942E4B}">
                <a14:imgProps xmlns:a14="http://schemas.microsoft.com/office/drawing/2010/main">
                  <a14:imgLayer r:embed="rId7">
                    <a14:imgEffect>
                      <a14:backgroundRemoval t="0" b="100000" l="0" r="100000"/>
                    </a14:imgEffect>
                    <a14:imgEffect>
                      <a14:brightnessContrast bright="-100000"/>
                    </a14:imgEffect>
                  </a14:imgLayer>
                </a14:imgProps>
              </a:ext>
              <a:ext uri="{28A0092B-C50C-407E-A947-70E740481C1C}">
                <a14:useLocalDpi xmlns:a14="http://schemas.microsoft.com/office/drawing/2010/main"/>
              </a:ext>
            </a:extLst>
          </a:blip>
          <a:srcRect/>
          <a:stretch/>
        </p:blipFill>
        <p:spPr bwMode="auto">
          <a:xfrm>
            <a:off x="158392" y="1141044"/>
            <a:ext cx="202353" cy="144509"/>
          </a:xfrm>
          <a:prstGeom prst="rect">
            <a:avLst/>
          </a:prstGeom>
          <a:noFill/>
          <a:extLst>
            <a:ext uri="{909E8E84-426E-40DD-AFC4-6F175D3DCCD1}">
              <a14:hiddenFill xmlns:a14="http://schemas.microsoft.com/office/drawing/2010/main">
                <a:solidFill>
                  <a:srgbClr val="FFFFFF"/>
                </a:solidFill>
              </a14:hiddenFill>
            </a:ext>
          </a:extLst>
        </p:spPr>
      </p:pic>
      <p:sp>
        <p:nvSpPr>
          <p:cNvPr id="18" name="Rectangle 17"/>
          <p:cNvSpPr/>
          <p:nvPr/>
        </p:nvSpPr>
        <p:spPr>
          <a:xfrm>
            <a:off x="1184736" y="508898"/>
            <a:ext cx="7305472" cy="4634602"/>
          </a:xfrm>
          <a:prstGeom prst="rect">
            <a:avLst/>
          </a:prstGeom>
          <a:solidFill>
            <a:schemeClr val="bg1"/>
          </a:solidFill>
          <a:ln>
            <a:noFill/>
          </a:ln>
          <a:effectLst>
            <a:outerShdw blurRad="2032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p:cNvSpPr/>
          <p:nvPr/>
        </p:nvSpPr>
        <p:spPr>
          <a:xfrm>
            <a:off x="1184736" y="508898"/>
            <a:ext cx="7305472" cy="436508"/>
          </a:xfrm>
          <a:prstGeom prst="rect">
            <a:avLst/>
          </a:prstGeom>
          <a:solidFill>
            <a:srgbClr val="C830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ounded Rectangle 19">
            <a:hlinkClick r:id="" action="ppaction://macro?name=Slide69.GoBack63"/>
          </p:cNvPr>
          <p:cNvSpPr/>
          <p:nvPr/>
        </p:nvSpPr>
        <p:spPr>
          <a:xfrm>
            <a:off x="7908787" y="603328"/>
            <a:ext cx="392929" cy="232243"/>
          </a:xfrm>
          <a:prstGeom prst="roundRect">
            <a:avLst>
              <a:gd name="adj" fmla="val 34028"/>
            </a:avLst>
          </a:prstGeom>
          <a:solidFill>
            <a:srgbClr val="C8302D"/>
          </a:solidFill>
          <a:ln>
            <a:noFill/>
          </a:ln>
          <a:effectLst>
            <a:outerShdw blurRad="1016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a:sym typeface="Wingdings 3"/>
              </a:rPr>
              <a:t></a:t>
            </a:r>
            <a:endParaRPr lang="en-US" sz="900" dirty="0"/>
          </a:p>
        </p:txBody>
      </p:sp>
      <p:pic>
        <p:nvPicPr>
          <p:cNvPr id="3" name="Picture 2"/>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1280428" y="518261"/>
            <a:ext cx="707859" cy="384706"/>
          </a:xfrm>
          <a:prstGeom prst="rect">
            <a:avLst/>
          </a:prstGeom>
        </p:spPr>
      </p:pic>
      <p:sp>
        <p:nvSpPr>
          <p:cNvPr id="25" name="Oval 24">
            <a:hlinkClick r:id="rId9" action="ppaction://hlinksldjump"/>
          </p:cNvPr>
          <p:cNvSpPr/>
          <p:nvPr/>
        </p:nvSpPr>
        <p:spPr>
          <a:xfrm>
            <a:off x="76689" y="1481192"/>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pic>
        <p:nvPicPr>
          <p:cNvPr id="26" name="Picture 6" descr="http://goodsoilfilms.com/Images/Vimeo_Logo_Grey.png">
            <a:hlinkClick r:id="rId9" action="ppaction://hlinksldjump"/>
          </p:cNvPr>
          <p:cNvPicPr>
            <a:picLocks noChangeAspect="1" noChangeArrowheads="1"/>
          </p:cNvPicPr>
          <p:nvPr/>
        </p:nvPicPr>
        <p:blipFill>
          <a:blip r:embed="rId10" cstate="screen">
            <a:biLevel thresh="75000"/>
            <a:extLst>
              <a:ext uri="{28A0092B-C50C-407E-A947-70E740481C1C}">
                <a14:useLocalDpi xmlns:a14="http://schemas.microsoft.com/office/drawing/2010/main"/>
              </a:ext>
            </a:extLst>
          </a:blip>
          <a:srcRect/>
          <a:stretch>
            <a:fillRect/>
          </a:stretch>
        </p:blipFill>
        <p:spPr bwMode="auto">
          <a:xfrm>
            <a:off x="158392" y="1587611"/>
            <a:ext cx="189198" cy="164989"/>
          </a:xfrm>
          <a:prstGeom prst="rect">
            <a:avLst/>
          </a:prstGeom>
          <a:noFill/>
          <a:extLst>
            <a:ext uri="{909E8E84-426E-40DD-AFC4-6F175D3DCCD1}">
              <a14:hiddenFill xmlns:a14="http://schemas.microsoft.com/office/drawing/2010/main">
                <a:solidFill>
                  <a:srgbClr val="FFFFFF"/>
                </a:solidFill>
              </a14:hiddenFill>
            </a:ext>
          </a:extLst>
        </p:spPr>
      </p:pic>
      <p:sp>
        <p:nvSpPr>
          <p:cNvPr id="52" name="Rectangle 51"/>
          <p:cNvSpPr/>
          <p:nvPr/>
        </p:nvSpPr>
        <p:spPr>
          <a:xfrm>
            <a:off x="-1" y="262010"/>
            <a:ext cx="8887489"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60" name="TextBox 59">
            <a:hlinkClick r:id="rId5" action="ppaction://hlinksldjump"/>
          </p:cNvPr>
          <p:cNvSpPr txBox="1"/>
          <p:nvPr/>
        </p:nvSpPr>
        <p:spPr>
          <a:xfrm>
            <a:off x="0" y="256558"/>
            <a:ext cx="4571999" cy="261594"/>
          </a:xfrm>
          <a:prstGeom prst="rect">
            <a:avLst/>
          </a:prstGeom>
          <a:noFill/>
        </p:spPr>
        <p:txBody>
          <a:bodyPr wrap="square" lIns="91425" tIns="45712" rIns="91425" bIns="45712" rtlCol="0">
            <a:spAutoFit/>
          </a:bodyPr>
          <a:lstStyle/>
          <a:p>
            <a:r>
              <a:rPr lang="en-US" sz="1100" i="1" dirty="0" smtClean="0">
                <a:solidFill>
                  <a:schemeClr val="bg1"/>
                </a:solidFill>
                <a:latin typeface="Segoe UI" pitchFamily="34" charset="0"/>
                <a:cs typeface="Segoe UI" pitchFamily="34" charset="0"/>
              </a:rPr>
              <a:t>EVERWATCH</a:t>
            </a:r>
            <a:endParaRPr lang="en-US" sz="1100" i="1" dirty="0">
              <a:solidFill>
                <a:schemeClr val="bg1"/>
              </a:solidFill>
              <a:latin typeface="Segoe UI" pitchFamily="34" charset="0"/>
              <a:cs typeface="Segoe UI" pitchFamily="34" charset="0"/>
            </a:endParaRPr>
          </a:p>
        </p:txBody>
      </p:sp>
      <p:sp>
        <p:nvSpPr>
          <p:cNvPr id="40" name="Rectangle 39">
            <a:hlinkClick r:id="" action="ppaction://macro?name=Slide12.EverwatchClose"/>
          </p:cNvPr>
          <p:cNvSpPr/>
          <p:nvPr/>
        </p:nvSpPr>
        <p:spPr>
          <a:xfrm>
            <a:off x="8887489" y="262010"/>
            <a:ext cx="256511"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41" name="Rectangle 40"/>
          <p:cNvSpPr/>
          <p:nvPr/>
        </p:nvSpPr>
        <p:spPr>
          <a:xfrm>
            <a:off x="8630978" y="262010"/>
            <a:ext cx="256511" cy="24688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olidFill>
                  <a:schemeClr val="tx1">
                    <a:lumMod val="75000"/>
                    <a:lumOff val="25000"/>
                  </a:schemeClr>
                </a:solidFill>
                <a:sym typeface="Webdings"/>
              </a:rPr>
              <a:t></a:t>
            </a:r>
            <a:endParaRPr lang="en-US" sz="1050" dirty="0">
              <a:solidFill>
                <a:schemeClr val="tx1">
                  <a:lumMod val="75000"/>
                  <a:lumOff val="25000"/>
                </a:schemeClr>
              </a:solidFill>
            </a:endParaRPr>
          </a:p>
        </p:txBody>
      </p:sp>
      <p:sp>
        <p:nvSpPr>
          <p:cNvPr id="63" name="Rectangle 62"/>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4" name="Rectangle 63"/>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5" name="Rectangle 64">
            <a:hlinkClick r:id="rId11"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6" name="Rectangle 65">
            <a:hlinkClick r:id="rId12"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7" name="Rectangle 66">
            <a:hlinkClick r:id="rId13"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8" name="Rectangle 67">
            <a:hlinkClick r:id="rId14"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9" name="Rounded Rectangle 68">
            <a:hlinkClick r:id="rId12"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70" name="Rectangle 69">
            <a:hlinkClick r:id="rId14" action="ppaction://hlinksldjump"/>
          </p:cNvPr>
          <p:cNvSpPr/>
          <p:nvPr/>
        </p:nvSpPr>
        <p:spPr>
          <a:xfrm>
            <a:off x="1193936"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72" name="Picture 71">
            <a:hlinkClick r:id="rId14" action="ppaction://hlinksldjump"/>
          </p:cNvPr>
          <p:cNvPicPr>
            <a:picLocks noChangeAspect="1"/>
          </p:cNvPicPr>
          <p:nvPr/>
        </p:nvPicPr>
        <p:blipFill>
          <a:blip r:embed="rId15"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73" name="Picture 2">
            <a:hlinkClick r:id="rId11" action="ppaction://hlinksldjump"/>
          </p:cNvPr>
          <p:cNvPicPr>
            <a:picLocks noChangeAspect="1" noChangeArrowheads="1"/>
          </p:cNvPicPr>
          <p:nvPr/>
        </p:nvPicPr>
        <p:blipFill>
          <a:blip r:embed="rId16"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74" name="Picture 73">
            <a:hlinkClick r:id="rId13" action="ppaction://hlinksldjump"/>
          </p:cNvPr>
          <p:cNvPicPr>
            <a:picLocks noChangeAspect="1"/>
          </p:cNvPicPr>
          <p:nvPr/>
        </p:nvPicPr>
        <p:blipFill>
          <a:blip r:embed="rId17"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75" name="Picture 74">
            <a:hlinkClick r:id="rId14" action="ppaction://hlinksldjump"/>
          </p:cNvPr>
          <p:cNvPicPr>
            <a:picLocks noChangeAspect="1"/>
          </p:cNvPicPr>
          <p:nvPr/>
        </p:nvPicPr>
        <p:blipFill>
          <a:blip r:embed="rId18"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Tree>
    <p:controls>
      <mc:AlternateContent xmlns:mc="http://schemas.openxmlformats.org/markup-compatibility/2006">
        <mc:Choice xmlns:v="urn:schemas-microsoft-com:vml" Requires="v">
          <p:control spid="62486" name="WebBrowser1" r:id="rId2" imgW="7304040" imgH="4229280"/>
        </mc:Choice>
        <mc:Fallback>
          <p:control name="WebBrowser1" r:id="rId2" imgW="7304040" imgH="4229280">
            <p:pic>
              <p:nvPicPr>
                <p:cNvPr id="0" name="WebBrowser1"/>
                <p:cNvPicPr preferRelativeResize="0">
                  <a:picLocks noChangeArrowheads="1" noChangeShapeType="1"/>
                </p:cNvPicPr>
                <p:nvPr/>
              </p:nvPicPr>
              <p:blipFill>
                <a:blip r:embed="rId19">
                  <a:extLst>
                    <a:ext uri="{28A0092B-C50C-407E-A947-70E740481C1C}">
                      <a14:useLocalDpi xmlns:a14="http://schemas.microsoft.com/office/drawing/2010/main" val="0"/>
                    </a:ext>
                  </a:extLst>
                </a:blip>
                <a:srcRect/>
                <a:stretch>
                  <a:fillRect/>
                </a:stretch>
              </p:blipFill>
              <p:spPr bwMode="auto">
                <a:xfrm>
                  <a:off x="1182688" y="914400"/>
                  <a:ext cx="7304087" cy="42291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352389992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44" name="Rectangle 43"/>
          <p:cNvSpPr/>
          <p:nvPr/>
        </p:nvSpPr>
        <p:spPr>
          <a:xfrm>
            <a:off x="1" y="508899"/>
            <a:ext cx="9144001" cy="4634602"/>
          </a:xfrm>
          <a:prstGeom prst="rect">
            <a:avLst/>
          </a:prstGeom>
          <a:solidFill>
            <a:srgbClr val="E9E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0" name="Picture 69"/>
          <p:cNvPicPr>
            <a:picLocks noChangeAspect="1"/>
          </p:cNvPicPr>
          <p:nvPr/>
        </p:nvPicPr>
        <p:blipFill rotWithShape="1">
          <a:blip r:embed="rId3" cstate="screen">
            <a:extLst>
              <a:ext uri="{BEBA8EAE-BF5A-486C-A8C5-ECC9F3942E4B}">
                <a14:imgProps xmlns:a14="http://schemas.microsoft.com/office/drawing/2010/main">
                  <a14:imgLayer r:embed="rId4">
                    <a14:imgEffect>
                      <a14:artisticBlur/>
                    </a14:imgEffect>
                  </a14:imgLayer>
                </a14:imgProps>
              </a:ext>
              <a:ext uri="{28A0092B-C50C-407E-A947-70E740481C1C}">
                <a14:useLocalDpi xmlns:a14="http://schemas.microsoft.com/office/drawing/2010/main"/>
              </a:ext>
            </a:extLst>
          </a:blip>
          <a:srcRect/>
          <a:stretch/>
        </p:blipFill>
        <p:spPr>
          <a:xfrm>
            <a:off x="530943" y="508897"/>
            <a:ext cx="8613057" cy="4634603"/>
          </a:xfrm>
          <a:prstGeom prst="rect">
            <a:avLst/>
          </a:prstGeom>
        </p:spPr>
      </p:pic>
      <p:sp>
        <p:nvSpPr>
          <p:cNvPr id="71" name="Rounded Rectangle 70">
            <a:hlinkClick r:id="" action="ppaction://macro?name=Slide83.Vimeo"/>
          </p:cNvPr>
          <p:cNvSpPr/>
          <p:nvPr/>
        </p:nvSpPr>
        <p:spPr>
          <a:xfrm>
            <a:off x="3635925" y="2631012"/>
            <a:ext cx="2403091" cy="390373"/>
          </a:xfrm>
          <a:prstGeom prst="roundRect">
            <a:avLst>
              <a:gd name="adj" fmla="val 50000"/>
            </a:avLst>
          </a:prstGeom>
          <a:solidFill>
            <a:schemeClr val="bg1">
              <a:lumMod val="85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b="1" dirty="0" smtClean="0">
                <a:solidFill>
                  <a:schemeClr val="bg1">
                    <a:lumMod val="50000"/>
                  </a:schemeClr>
                </a:solidFill>
                <a:latin typeface="Segoe UI" panose="020B0502040204020203" pitchFamily="34" charset="0"/>
                <a:cs typeface="Segoe UI" panose="020B0502040204020203" pitchFamily="34" charset="0"/>
              </a:rPr>
              <a:t>Connect to </a:t>
            </a:r>
            <a:r>
              <a:rPr lang="en-US" sz="1100" b="1" dirty="0" err="1" smtClean="0">
                <a:solidFill>
                  <a:schemeClr val="bg1">
                    <a:lumMod val="50000"/>
                  </a:schemeClr>
                </a:solidFill>
                <a:latin typeface="Segoe UI" panose="020B0502040204020203" pitchFamily="34" charset="0"/>
                <a:cs typeface="Segoe UI" panose="020B0502040204020203" pitchFamily="34" charset="0"/>
              </a:rPr>
              <a:t>Vimeo</a:t>
            </a:r>
            <a:endParaRPr lang="en-US" sz="1100" b="1" dirty="0">
              <a:solidFill>
                <a:schemeClr val="bg1">
                  <a:lumMod val="50000"/>
                </a:schemeClr>
              </a:solidFill>
              <a:latin typeface="Segoe UI" panose="020B0502040204020203" pitchFamily="34" charset="0"/>
              <a:cs typeface="Segoe UI" panose="020B0502040204020203" pitchFamily="34" charset="0"/>
            </a:endParaRPr>
          </a:p>
        </p:txBody>
      </p:sp>
      <p:sp>
        <p:nvSpPr>
          <p:cNvPr id="45" name="Rectangle 44"/>
          <p:cNvSpPr/>
          <p:nvPr/>
        </p:nvSpPr>
        <p:spPr>
          <a:xfrm>
            <a:off x="1" y="387356"/>
            <a:ext cx="530942" cy="4756144"/>
          </a:xfrm>
          <a:prstGeom prst="rect">
            <a:avLst/>
          </a:prstGeom>
          <a:solidFill>
            <a:srgbClr val="BBC53B"/>
          </a:solidFill>
          <a:ln w="9525">
            <a:noFill/>
          </a:ln>
          <a:effectLst>
            <a:outerShdw blurRad="101600" dist="38100" sx="99000" sy="990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6" name="Oval 45">
            <a:hlinkClick r:id="rId5" action="ppaction://hlinksldjump"/>
          </p:cNvPr>
          <p:cNvSpPr/>
          <p:nvPr/>
        </p:nvSpPr>
        <p:spPr>
          <a:xfrm>
            <a:off x="76689" y="579646"/>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48" name="TextBox 47">
            <a:hlinkClick r:id="rId5" action="ppaction://hlinksldjump"/>
          </p:cNvPr>
          <p:cNvSpPr txBox="1">
            <a:spLocks noChangeAspect="1"/>
          </p:cNvSpPr>
          <p:nvPr/>
        </p:nvSpPr>
        <p:spPr>
          <a:xfrm>
            <a:off x="144153" y="581766"/>
            <a:ext cx="230832" cy="257697"/>
          </a:xfrm>
          <a:prstGeom prst="rect">
            <a:avLst/>
          </a:prstGeom>
          <a:noFill/>
        </p:spPr>
        <p:txBody>
          <a:bodyPr wrap="none" lIns="0" tIns="0" rIns="0" bIns="0" rtlCol="0" anchor="ctr" anchorCtr="1">
            <a:noAutofit/>
          </a:bodyPr>
          <a:lstStyle/>
          <a:p>
            <a:r>
              <a:rPr lang="en-US" sz="2000" b="1" dirty="0" smtClean="0">
                <a:latin typeface="Segoe UI" panose="020B0502040204020203" pitchFamily="34" charset="0"/>
                <a:cs typeface="Segoe UI" panose="020B0502040204020203" pitchFamily="34" charset="0"/>
                <a:sym typeface="Webdings"/>
              </a:rPr>
              <a:t></a:t>
            </a:r>
            <a:endParaRPr lang="en-US" sz="2000" b="1" dirty="0">
              <a:latin typeface="Segoe UI" panose="020B0502040204020203" pitchFamily="34" charset="0"/>
              <a:cs typeface="Segoe UI" panose="020B0502040204020203" pitchFamily="34" charset="0"/>
            </a:endParaRPr>
          </a:p>
        </p:txBody>
      </p:sp>
      <p:sp>
        <p:nvSpPr>
          <p:cNvPr id="52" name="Rectangle 51"/>
          <p:cNvSpPr/>
          <p:nvPr/>
        </p:nvSpPr>
        <p:spPr>
          <a:xfrm>
            <a:off x="-1" y="262010"/>
            <a:ext cx="8887489"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54" name="Rectangle 53">
            <a:hlinkClick r:id="" action="ppaction://macro?name=Slide12.Everwatch10"/>
          </p:cNvPr>
          <p:cNvSpPr/>
          <p:nvPr/>
        </p:nvSpPr>
        <p:spPr>
          <a:xfrm>
            <a:off x="8630978" y="262010"/>
            <a:ext cx="256511" cy="246888"/>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57" name="Oval 56">
            <a:hlinkClick r:id="rId6" action="ppaction://hlinksldjump"/>
          </p:cNvPr>
          <p:cNvSpPr/>
          <p:nvPr/>
        </p:nvSpPr>
        <p:spPr>
          <a:xfrm>
            <a:off x="76689" y="1030419"/>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pic>
        <p:nvPicPr>
          <p:cNvPr id="56" name="Picture 4" descr="http://rack.2.mshcdn.com/media/ZgkyMDEzLzA4LzI5Lzg2L3lvdXR1YmVsb2dvLjNmZmMzLmpwZwpwCXRodW1iCTU2MHg3NTAKZQlqcGc/73d86f04/be5/youtube-logo.jpg">
            <a:hlinkClick r:id="rId6" action="ppaction://hlinksldjump"/>
          </p:cNvPr>
          <p:cNvPicPr>
            <a:picLocks noChangeAspect="1" noChangeArrowheads="1"/>
          </p:cNvPicPr>
          <p:nvPr/>
        </p:nvPicPr>
        <p:blipFill rotWithShape="1">
          <a:blip r:embed="rId7" cstate="screen">
            <a:biLevel thresh="75000"/>
            <a:extLst>
              <a:ext uri="{BEBA8EAE-BF5A-486C-A8C5-ECC9F3942E4B}">
                <a14:imgProps xmlns:a14="http://schemas.microsoft.com/office/drawing/2010/main">
                  <a14:imgLayer r:embed="rId8">
                    <a14:imgEffect>
                      <a14:backgroundRemoval t="0" b="100000" l="0" r="100000"/>
                    </a14:imgEffect>
                    <a14:imgEffect>
                      <a14:brightnessContrast bright="-100000"/>
                    </a14:imgEffect>
                  </a14:imgLayer>
                </a14:imgProps>
              </a:ext>
              <a:ext uri="{28A0092B-C50C-407E-A947-70E740481C1C}">
                <a14:useLocalDpi xmlns:a14="http://schemas.microsoft.com/office/drawing/2010/main"/>
              </a:ext>
            </a:extLst>
          </a:blip>
          <a:srcRect/>
          <a:stretch/>
        </p:blipFill>
        <p:spPr bwMode="auto">
          <a:xfrm>
            <a:off x="158392" y="1141044"/>
            <a:ext cx="202353" cy="144509"/>
          </a:xfrm>
          <a:prstGeom prst="rect">
            <a:avLst/>
          </a:prstGeom>
          <a:noFill/>
          <a:extLst>
            <a:ext uri="{909E8E84-426E-40DD-AFC4-6F175D3DCCD1}">
              <a14:hiddenFill xmlns:a14="http://schemas.microsoft.com/office/drawing/2010/main">
                <a:solidFill>
                  <a:srgbClr val="FFFFFF"/>
                </a:solidFill>
              </a14:hiddenFill>
            </a:ext>
          </a:extLst>
        </p:spPr>
      </p:pic>
      <p:sp>
        <p:nvSpPr>
          <p:cNvPr id="58" name="Oval 57"/>
          <p:cNvSpPr/>
          <p:nvPr/>
        </p:nvSpPr>
        <p:spPr>
          <a:xfrm>
            <a:off x="76689" y="1481192"/>
            <a:ext cx="365760" cy="365760"/>
          </a:xfrm>
          <a:prstGeom prst="ellipse">
            <a:avLst/>
          </a:prstGeom>
          <a:solidFill>
            <a:schemeClr val="bg1">
              <a:lumMod val="9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pic>
        <p:nvPicPr>
          <p:cNvPr id="59" name="Picture 6" descr="http://goodsoilfilms.com/Images/Vimeo_Logo_Grey.png"/>
          <p:cNvPicPr>
            <a:picLocks noChangeAspect="1" noChangeArrowheads="1"/>
          </p:cNvPicPr>
          <p:nvPr/>
        </p:nvPicPr>
        <p:blipFill>
          <a:blip r:embed="rId9" cstate="screen">
            <a:biLevel thresh="75000"/>
            <a:extLst>
              <a:ext uri="{28A0092B-C50C-407E-A947-70E740481C1C}">
                <a14:useLocalDpi xmlns:a14="http://schemas.microsoft.com/office/drawing/2010/main"/>
              </a:ext>
            </a:extLst>
          </a:blip>
          <a:srcRect/>
          <a:stretch>
            <a:fillRect/>
          </a:stretch>
        </p:blipFill>
        <p:spPr bwMode="auto">
          <a:xfrm>
            <a:off x="158392" y="1587611"/>
            <a:ext cx="189198" cy="164989"/>
          </a:xfrm>
          <a:prstGeom prst="rect">
            <a:avLst/>
          </a:prstGeom>
          <a:noFill/>
          <a:extLst>
            <a:ext uri="{909E8E84-426E-40DD-AFC4-6F175D3DCCD1}">
              <a14:hiddenFill xmlns:a14="http://schemas.microsoft.com/office/drawing/2010/main">
                <a:solidFill>
                  <a:srgbClr val="FFFFFF"/>
                </a:solidFill>
              </a14:hiddenFill>
            </a:ext>
          </a:extLst>
        </p:spPr>
      </p:pic>
      <p:sp>
        <p:nvSpPr>
          <p:cNvPr id="60" name="TextBox 59">
            <a:hlinkClick r:id="rId5" action="ppaction://hlinksldjump"/>
          </p:cNvPr>
          <p:cNvSpPr txBox="1"/>
          <p:nvPr/>
        </p:nvSpPr>
        <p:spPr>
          <a:xfrm>
            <a:off x="0" y="256558"/>
            <a:ext cx="4571999" cy="261594"/>
          </a:xfrm>
          <a:prstGeom prst="rect">
            <a:avLst/>
          </a:prstGeom>
          <a:noFill/>
        </p:spPr>
        <p:txBody>
          <a:bodyPr wrap="square" lIns="91425" tIns="45712" rIns="91425" bIns="45712" rtlCol="0">
            <a:spAutoFit/>
          </a:bodyPr>
          <a:lstStyle/>
          <a:p>
            <a:r>
              <a:rPr lang="en-US" sz="1100" i="1" dirty="0" smtClean="0">
                <a:solidFill>
                  <a:schemeClr val="bg1"/>
                </a:solidFill>
                <a:latin typeface="Segoe UI" pitchFamily="34" charset="0"/>
                <a:cs typeface="Segoe UI" pitchFamily="34" charset="0"/>
              </a:rPr>
              <a:t>EVERWATCH</a:t>
            </a:r>
            <a:endParaRPr lang="en-US" sz="1100" i="1" dirty="0">
              <a:solidFill>
                <a:schemeClr val="bg1"/>
              </a:solidFill>
              <a:latin typeface="Segoe UI" pitchFamily="34" charset="0"/>
              <a:cs typeface="Segoe UI" pitchFamily="34" charset="0"/>
            </a:endParaRPr>
          </a:p>
        </p:txBody>
      </p:sp>
      <p:sp>
        <p:nvSpPr>
          <p:cNvPr id="16" name="Rectangle 15">
            <a:hlinkClick r:id="" action="ppaction://macro?name=Slide12.EverwatchClose"/>
          </p:cNvPr>
          <p:cNvSpPr/>
          <p:nvPr/>
        </p:nvSpPr>
        <p:spPr>
          <a:xfrm>
            <a:off x="8887489" y="262010"/>
            <a:ext cx="256511"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17" name="Rectangle 16"/>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hlinkClick r:id="rId10"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hlinkClick r:id="rId11"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hlinkClick r:id="rId12"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hlinkClick r:id="rId13"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ounded Rectangle 22">
            <a:hlinkClick r:id="rId11"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24" name="Rectangle 23">
            <a:hlinkClick r:id="rId13" action="ppaction://hlinksldjump"/>
          </p:cNvPr>
          <p:cNvSpPr/>
          <p:nvPr/>
        </p:nvSpPr>
        <p:spPr>
          <a:xfrm>
            <a:off x="1193936"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26" name="Picture 25">
            <a:hlinkClick r:id="rId13" action="ppaction://hlinksldjump"/>
          </p:cNvPr>
          <p:cNvPicPr>
            <a:picLocks noChangeAspect="1"/>
          </p:cNvPicPr>
          <p:nvPr/>
        </p:nvPicPr>
        <p:blipFill>
          <a:blip r:embed="rId14"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27" name="Picture 2">
            <a:hlinkClick r:id="rId10" action="ppaction://hlinksldjump"/>
          </p:cNvPr>
          <p:cNvPicPr>
            <a:picLocks noChangeAspect="1" noChangeArrowheads="1"/>
          </p:cNvPicPr>
          <p:nvPr/>
        </p:nvPicPr>
        <p:blipFill>
          <a:blip r:embed="rId15"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28" name="Picture 27">
            <a:hlinkClick r:id="rId12" action="ppaction://hlinksldjump"/>
          </p:cNvPr>
          <p:cNvPicPr>
            <a:picLocks noChangeAspect="1"/>
          </p:cNvPicPr>
          <p:nvPr/>
        </p:nvPicPr>
        <p:blipFill>
          <a:blip r:embed="rId16"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29" name="Picture 28">
            <a:hlinkClick r:id="rId13" action="ppaction://hlinksldjump"/>
          </p:cNvPr>
          <p:cNvPicPr>
            <a:picLocks noChangeAspect="1"/>
          </p:cNvPicPr>
          <p:nvPr/>
        </p:nvPicPr>
        <p:blipFill>
          <a:blip r:embed="rId17"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Tree>
    <p:extLst>
      <p:ext uri="{BB962C8B-B14F-4D97-AF65-F5344CB8AC3E}">
        <p14:creationId xmlns:p14="http://schemas.microsoft.com/office/powerpoint/2010/main" val="393084048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bg>
      <p:bgPr>
        <a:blipFill dpi="0" rotWithShape="1">
          <a:blip r:embed="rId4"/>
          <a:srcRect/>
          <a:stretch>
            <a:fillRect/>
          </a:stretch>
        </a:blipFill>
        <a:effectLst/>
      </p:bgPr>
    </p:bg>
    <p:spTree>
      <p:nvGrpSpPr>
        <p:cNvPr id="1" name=""/>
        <p:cNvGrpSpPr/>
        <p:nvPr/>
      </p:nvGrpSpPr>
      <p:grpSpPr>
        <a:xfrm>
          <a:off x="0" y="0"/>
          <a:ext cx="0" cy="0"/>
          <a:chOff x="0" y="0"/>
          <a:chExt cx="0" cy="0"/>
        </a:xfrm>
      </p:grpSpPr>
      <p:sp>
        <p:nvSpPr>
          <p:cNvPr id="44" name="Rectangle 43"/>
          <p:cNvSpPr/>
          <p:nvPr/>
        </p:nvSpPr>
        <p:spPr>
          <a:xfrm>
            <a:off x="1" y="508899"/>
            <a:ext cx="9144001" cy="4634602"/>
          </a:xfrm>
          <a:prstGeom prst="rect">
            <a:avLst/>
          </a:prstGeom>
          <a:solidFill>
            <a:srgbClr val="E9ECBE">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5" name="Rectangle 44"/>
          <p:cNvSpPr/>
          <p:nvPr/>
        </p:nvSpPr>
        <p:spPr>
          <a:xfrm>
            <a:off x="1" y="387356"/>
            <a:ext cx="530942" cy="4756144"/>
          </a:xfrm>
          <a:prstGeom prst="rect">
            <a:avLst/>
          </a:prstGeom>
          <a:solidFill>
            <a:srgbClr val="BBC53B"/>
          </a:solidFill>
          <a:ln w="9525">
            <a:noFill/>
          </a:ln>
          <a:effectLst>
            <a:outerShdw blurRad="101600" dist="38100" sx="99000" sy="990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6" name="Oval 45">
            <a:hlinkClick r:id="rId5" action="ppaction://hlinksldjump"/>
          </p:cNvPr>
          <p:cNvSpPr/>
          <p:nvPr/>
        </p:nvSpPr>
        <p:spPr>
          <a:xfrm>
            <a:off x="76689" y="579646"/>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48" name="TextBox 47">
            <a:hlinkClick r:id="rId5" action="ppaction://hlinksldjump"/>
          </p:cNvPr>
          <p:cNvSpPr txBox="1">
            <a:spLocks noChangeAspect="1"/>
          </p:cNvSpPr>
          <p:nvPr/>
        </p:nvSpPr>
        <p:spPr>
          <a:xfrm>
            <a:off x="144153" y="581766"/>
            <a:ext cx="230832" cy="257697"/>
          </a:xfrm>
          <a:prstGeom prst="rect">
            <a:avLst/>
          </a:prstGeom>
          <a:noFill/>
        </p:spPr>
        <p:txBody>
          <a:bodyPr wrap="none" lIns="0" tIns="0" rIns="0" bIns="0" rtlCol="0" anchor="ctr" anchorCtr="1">
            <a:noAutofit/>
          </a:bodyPr>
          <a:lstStyle/>
          <a:p>
            <a:r>
              <a:rPr lang="en-US" sz="2000" b="1" dirty="0" smtClean="0">
                <a:latin typeface="Segoe UI" panose="020B0502040204020203" pitchFamily="34" charset="0"/>
                <a:cs typeface="Segoe UI" panose="020B0502040204020203" pitchFamily="34" charset="0"/>
                <a:sym typeface="Webdings"/>
              </a:rPr>
              <a:t></a:t>
            </a:r>
            <a:endParaRPr lang="en-US" sz="2000" b="1" dirty="0">
              <a:latin typeface="Segoe UI" panose="020B0502040204020203" pitchFamily="34" charset="0"/>
              <a:cs typeface="Segoe UI" panose="020B0502040204020203" pitchFamily="34" charset="0"/>
            </a:endParaRPr>
          </a:p>
        </p:txBody>
      </p:sp>
      <p:sp>
        <p:nvSpPr>
          <p:cNvPr id="57" name="Oval 56">
            <a:hlinkClick r:id="rId6" action="ppaction://hlinksldjump"/>
          </p:cNvPr>
          <p:cNvSpPr/>
          <p:nvPr/>
        </p:nvSpPr>
        <p:spPr>
          <a:xfrm>
            <a:off x="76689" y="1030419"/>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pic>
        <p:nvPicPr>
          <p:cNvPr id="56" name="Picture 4" descr="http://rack.2.mshcdn.com/media/ZgkyMDEzLzA4LzI5Lzg2L3lvdXR1YmVsb2dvLjNmZmMzLmpwZwpwCXRodW1iCTU2MHg3NTAKZQlqcGc/73d86f04/be5/youtube-logo.jpg">
            <a:hlinkClick r:id="rId6" action="ppaction://hlinksldjump"/>
          </p:cNvPr>
          <p:cNvPicPr>
            <a:picLocks noChangeAspect="1" noChangeArrowheads="1"/>
          </p:cNvPicPr>
          <p:nvPr/>
        </p:nvPicPr>
        <p:blipFill rotWithShape="1">
          <a:blip r:embed="rId7" cstate="screen">
            <a:biLevel thresh="75000"/>
            <a:extLst>
              <a:ext uri="{BEBA8EAE-BF5A-486C-A8C5-ECC9F3942E4B}">
                <a14:imgProps xmlns:a14="http://schemas.microsoft.com/office/drawing/2010/main">
                  <a14:imgLayer r:embed="rId8">
                    <a14:imgEffect>
                      <a14:backgroundRemoval t="0" b="100000" l="0" r="100000"/>
                    </a14:imgEffect>
                    <a14:imgEffect>
                      <a14:brightnessContrast bright="-100000"/>
                    </a14:imgEffect>
                  </a14:imgLayer>
                </a14:imgProps>
              </a:ext>
              <a:ext uri="{28A0092B-C50C-407E-A947-70E740481C1C}">
                <a14:useLocalDpi xmlns:a14="http://schemas.microsoft.com/office/drawing/2010/main"/>
              </a:ext>
            </a:extLst>
          </a:blip>
          <a:srcRect/>
          <a:stretch/>
        </p:blipFill>
        <p:spPr bwMode="auto">
          <a:xfrm>
            <a:off x="158392" y="1141044"/>
            <a:ext cx="202353" cy="144509"/>
          </a:xfrm>
          <a:prstGeom prst="rect">
            <a:avLst/>
          </a:prstGeom>
          <a:noFill/>
          <a:extLst>
            <a:ext uri="{909E8E84-426E-40DD-AFC4-6F175D3DCCD1}">
              <a14:hiddenFill xmlns:a14="http://schemas.microsoft.com/office/drawing/2010/main">
                <a:solidFill>
                  <a:srgbClr val="FFFFFF"/>
                </a:solidFill>
              </a14:hiddenFill>
            </a:ext>
          </a:extLst>
        </p:spPr>
      </p:pic>
      <p:sp>
        <p:nvSpPr>
          <p:cNvPr id="18" name="Rectangle 17"/>
          <p:cNvSpPr/>
          <p:nvPr/>
        </p:nvSpPr>
        <p:spPr>
          <a:xfrm>
            <a:off x="1184736" y="508898"/>
            <a:ext cx="7305472" cy="4634602"/>
          </a:xfrm>
          <a:prstGeom prst="rect">
            <a:avLst/>
          </a:prstGeom>
          <a:solidFill>
            <a:schemeClr val="bg1"/>
          </a:solidFill>
          <a:ln>
            <a:noFill/>
          </a:ln>
          <a:effectLst>
            <a:outerShdw blurRad="2032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p:cNvSpPr/>
          <p:nvPr/>
        </p:nvSpPr>
        <p:spPr>
          <a:xfrm>
            <a:off x="1184736" y="508898"/>
            <a:ext cx="7305472" cy="436508"/>
          </a:xfrm>
          <a:prstGeom prst="rect">
            <a:avLst/>
          </a:prstGeom>
          <a:solidFill>
            <a:srgbClr val="2B3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Oval 24"/>
          <p:cNvSpPr/>
          <p:nvPr/>
        </p:nvSpPr>
        <p:spPr>
          <a:xfrm>
            <a:off x="76689" y="1481192"/>
            <a:ext cx="365760" cy="365760"/>
          </a:xfrm>
          <a:prstGeom prst="ellipse">
            <a:avLst/>
          </a:prstGeom>
          <a:solidFill>
            <a:schemeClr val="bg1">
              <a:lumMod val="9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pic>
        <p:nvPicPr>
          <p:cNvPr id="26" name="Picture 6" descr="http://goodsoilfilms.com/Images/Vimeo_Logo_Grey.png"/>
          <p:cNvPicPr>
            <a:picLocks noChangeAspect="1" noChangeArrowheads="1"/>
          </p:cNvPicPr>
          <p:nvPr/>
        </p:nvPicPr>
        <p:blipFill>
          <a:blip r:embed="rId9" cstate="screen">
            <a:biLevel thresh="75000"/>
            <a:extLst>
              <a:ext uri="{28A0092B-C50C-407E-A947-70E740481C1C}">
                <a14:useLocalDpi xmlns:a14="http://schemas.microsoft.com/office/drawing/2010/main"/>
              </a:ext>
            </a:extLst>
          </a:blip>
          <a:srcRect/>
          <a:stretch>
            <a:fillRect/>
          </a:stretch>
        </p:blipFill>
        <p:spPr bwMode="auto">
          <a:xfrm>
            <a:off x="158392" y="1587611"/>
            <a:ext cx="189198" cy="164989"/>
          </a:xfrm>
          <a:prstGeom prst="rect">
            <a:avLst/>
          </a:prstGeom>
          <a:noFill/>
          <a:extLst>
            <a:ext uri="{909E8E84-426E-40DD-AFC4-6F175D3DCCD1}">
              <a14:hiddenFill xmlns:a14="http://schemas.microsoft.com/office/drawing/2010/main">
                <a:solidFill>
                  <a:srgbClr val="FFFFFF"/>
                </a:solidFill>
              </a14:hiddenFill>
            </a:ext>
          </a:extLst>
        </p:spPr>
      </p:pic>
      <p:grpSp>
        <p:nvGrpSpPr>
          <p:cNvPr id="2" name="Group 1"/>
          <p:cNvGrpSpPr/>
          <p:nvPr/>
        </p:nvGrpSpPr>
        <p:grpSpPr>
          <a:xfrm>
            <a:off x="1182688" y="727150"/>
            <a:ext cx="7307520" cy="219991"/>
            <a:chOff x="1182688" y="508898"/>
            <a:chExt cx="7307520" cy="438244"/>
          </a:xfrm>
        </p:grpSpPr>
        <p:pic>
          <p:nvPicPr>
            <p:cNvPr id="74756" name="Picture 4" descr="http://businessartofwar.com/wp-content/uploads/2013/11/make-money-with-vimeo.jpg"/>
            <p:cNvPicPr>
              <a:picLocks noChangeAspect="1" noChangeArrowheads="1"/>
            </p:cNvPicPr>
            <p:nvPr/>
          </p:nvPicPr>
          <p:blipFill rotWithShape="1">
            <a:blip r:embed="rId10" cstate="screen">
              <a:extLst>
                <a:ext uri="{28A0092B-C50C-407E-A947-70E740481C1C}">
                  <a14:useLocalDpi xmlns:a14="http://schemas.microsoft.com/office/drawing/2010/main"/>
                </a:ext>
              </a:extLst>
            </a:blip>
            <a:srcRect/>
            <a:stretch/>
          </p:blipFill>
          <p:spPr bwMode="auto">
            <a:xfrm>
              <a:off x="1182688" y="508898"/>
              <a:ext cx="6715125" cy="436508"/>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4" descr="http://businessartofwar.com/wp-content/uploads/2013/11/make-money-with-vimeo.jpg"/>
            <p:cNvPicPr>
              <a:picLocks noChangeAspect="1" noChangeArrowheads="1"/>
            </p:cNvPicPr>
            <p:nvPr/>
          </p:nvPicPr>
          <p:blipFill rotWithShape="1">
            <a:blip r:embed="rId11" cstate="screen">
              <a:extLst>
                <a:ext uri="{28A0092B-C50C-407E-A947-70E740481C1C}">
                  <a14:useLocalDpi xmlns:a14="http://schemas.microsoft.com/office/drawing/2010/main"/>
                </a:ext>
              </a:extLst>
            </a:blip>
            <a:srcRect/>
            <a:stretch/>
          </p:blipFill>
          <p:spPr bwMode="auto">
            <a:xfrm>
              <a:off x="7897814" y="510634"/>
              <a:ext cx="592394" cy="436508"/>
            </a:xfrm>
            <a:prstGeom prst="rect">
              <a:avLst/>
            </a:prstGeom>
            <a:noFill/>
            <a:extLst>
              <a:ext uri="{909E8E84-426E-40DD-AFC4-6F175D3DCCD1}">
                <a14:hiddenFill xmlns:a14="http://schemas.microsoft.com/office/drawing/2010/main">
                  <a:solidFill>
                    <a:srgbClr val="FFFFFF"/>
                  </a:solidFill>
                </a14:hiddenFill>
              </a:ext>
            </a:extLst>
          </p:spPr>
        </p:pic>
      </p:grpSp>
      <p:sp>
        <p:nvSpPr>
          <p:cNvPr id="20" name="Rounded Rectangle 19">
            <a:hlinkClick r:id="" action="ppaction://macro?name=Slide69.GoBack63"/>
          </p:cNvPr>
          <p:cNvSpPr/>
          <p:nvPr/>
        </p:nvSpPr>
        <p:spPr>
          <a:xfrm>
            <a:off x="7997546" y="573226"/>
            <a:ext cx="392929" cy="232243"/>
          </a:xfrm>
          <a:prstGeom prst="roundRect">
            <a:avLst>
              <a:gd name="adj" fmla="val 34028"/>
            </a:avLst>
          </a:prstGeom>
          <a:solidFill>
            <a:srgbClr val="2B3946"/>
          </a:solidFill>
          <a:ln>
            <a:noFill/>
          </a:ln>
          <a:effectLst>
            <a:outerShdw blurRad="1016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a:sym typeface="Wingdings 3"/>
              </a:rPr>
              <a:t></a:t>
            </a:r>
            <a:endParaRPr lang="en-US" sz="900" dirty="0"/>
          </a:p>
        </p:txBody>
      </p:sp>
      <p:sp>
        <p:nvSpPr>
          <p:cNvPr id="4" name="AutoShape 6" descr="http://www.google.com.au/url?sa=i&amp;source=images&amp;cd=&amp;docid=IFfKvVREtBoLtM&amp;tbnid=74SOFBv0KLpT3M:&amp;ved=0CAUQjBw&amp;url=http%3A%2F%2Fwww.dailymarketingblog.com%2Fwp-content%2Fuploads%2F2013%2F04%2Fvimeo_logo_white_on_blue.jpg&amp;ei=xoSpUt_UIcfHlQXyxoCQCw&amp;psig=AFQjCNF0JxVBzMl1qP8yiF3HkNqKUHQdnw&amp;ust=1386927686605257"/>
          <p:cNvSpPr>
            <a:spLocks noChangeAspect="1" noChangeArrowheads="1"/>
          </p:cNvSpPr>
          <p:nvPr/>
        </p:nvSpPr>
        <p:spPr bwMode="auto">
          <a:xfrm>
            <a:off x="6350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24" name="Picture 23"/>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1248865" y="561203"/>
            <a:ext cx="856436" cy="275507"/>
          </a:xfrm>
          <a:prstGeom prst="rect">
            <a:avLst/>
          </a:prstGeom>
        </p:spPr>
      </p:pic>
      <p:sp>
        <p:nvSpPr>
          <p:cNvPr id="52" name="Rectangle 51"/>
          <p:cNvSpPr/>
          <p:nvPr/>
        </p:nvSpPr>
        <p:spPr>
          <a:xfrm>
            <a:off x="-1" y="262010"/>
            <a:ext cx="8887489"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60" name="TextBox 59">
            <a:hlinkClick r:id="rId5" action="ppaction://hlinksldjump"/>
          </p:cNvPr>
          <p:cNvSpPr txBox="1"/>
          <p:nvPr/>
        </p:nvSpPr>
        <p:spPr>
          <a:xfrm>
            <a:off x="0" y="256558"/>
            <a:ext cx="4571999" cy="261594"/>
          </a:xfrm>
          <a:prstGeom prst="rect">
            <a:avLst/>
          </a:prstGeom>
          <a:noFill/>
        </p:spPr>
        <p:txBody>
          <a:bodyPr wrap="square" lIns="91425" tIns="45712" rIns="91425" bIns="45712" rtlCol="0">
            <a:spAutoFit/>
          </a:bodyPr>
          <a:lstStyle/>
          <a:p>
            <a:r>
              <a:rPr lang="en-US" sz="1100" i="1" dirty="0" smtClean="0">
                <a:solidFill>
                  <a:schemeClr val="bg1"/>
                </a:solidFill>
                <a:latin typeface="Segoe UI" pitchFamily="34" charset="0"/>
                <a:cs typeface="Segoe UI" pitchFamily="34" charset="0"/>
              </a:rPr>
              <a:t>EVERWATCH</a:t>
            </a:r>
            <a:endParaRPr lang="en-US" sz="1100" i="1" dirty="0">
              <a:solidFill>
                <a:schemeClr val="bg1"/>
              </a:solidFill>
              <a:latin typeface="Segoe UI" pitchFamily="34" charset="0"/>
              <a:cs typeface="Segoe UI" pitchFamily="34" charset="0"/>
            </a:endParaRPr>
          </a:p>
        </p:txBody>
      </p:sp>
      <p:sp>
        <p:nvSpPr>
          <p:cNvPr id="22" name="Rectangle 21">
            <a:hlinkClick r:id="" action="ppaction://macro?name=Slide12.EverwatchClose"/>
          </p:cNvPr>
          <p:cNvSpPr/>
          <p:nvPr/>
        </p:nvSpPr>
        <p:spPr>
          <a:xfrm>
            <a:off x="8887489" y="262010"/>
            <a:ext cx="256511"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23" name="Rectangle 22"/>
          <p:cNvSpPr/>
          <p:nvPr/>
        </p:nvSpPr>
        <p:spPr>
          <a:xfrm>
            <a:off x="8630978" y="262010"/>
            <a:ext cx="256511" cy="24688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olidFill>
                  <a:schemeClr val="tx1">
                    <a:lumMod val="75000"/>
                    <a:lumOff val="25000"/>
                  </a:schemeClr>
                </a:solidFill>
                <a:sym typeface="Webdings"/>
              </a:rPr>
              <a:t></a:t>
            </a:r>
            <a:endParaRPr lang="en-US" sz="1050" dirty="0">
              <a:solidFill>
                <a:schemeClr val="tx1">
                  <a:lumMod val="75000"/>
                  <a:lumOff val="25000"/>
                </a:schemeClr>
              </a:solidFill>
            </a:endParaRPr>
          </a:p>
        </p:txBody>
      </p:sp>
      <p:sp>
        <p:nvSpPr>
          <p:cNvPr id="27" name="Rectangle 26"/>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27"/>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ectangle 28">
            <a:hlinkClick r:id="rId13"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Rectangle 29">
            <a:hlinkClick r:id="rId14"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Rectangle 30">
            <a:hlinkClick r:id="rId15"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a:hlinkClick r:id="rId16"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Rounded Rectangle 32">
            <a:hlinkClick r:id="rId14"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34" name="Rectangle 33">
            <a:hlinkClick r:id="rId16" action="ppaction://hlinksldjump"/>
          </p:cNvPr>
          <p:cNvSpPr/>
          <p:nvPr/>
        </p:nvSpPr>
        <p:spPr>
          <a:xfrm>
            <a:off x="1193936"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36" name="Picture 35">
            <a:hlinkClick r:id="rId16" action="ppaction://hlinksldjump"/>
          </p:cNvPr>
          <p:cNvPicPr>
            <a:picLocks noChangeAspect="1"/>
          </p:cNvPicPr>
          <p:nvPr/>
        </p:nvPicPr>
        <p:blipFill>
          <a:blip r:embed="rId17"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37" name="Picture 2">
            <a:hlinkClick r:id="rId13" action="ppaction://hlinksldjump"/>
          </p:cNvPr>
          <p:cNvPicPr>
            <a:picLocks noChangeAspect="1" noChangeArrowheads="1"/>
          </p:cNvPicPr>
          <p:nvPr/>
        </p:nvPicPr>
        <p:blipFill>
          <a:blip r:embed="rId18"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38" name="Picture 37">
            <a:hlinkClick r:id="rId15" action="ppaction://hlinksldjump"/>
          </p:cNvPr>
          <p:cNvPicPr>
            <a:picLocks noChangeAspect="1"/>
          </p:cNvPicPr>
          <p:nvPr/>
        </p:nvPicPr>
        <p:blipFill>
          <a:blip r:embed="rId19"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39" name="Picture 38">
            <a:hlinkClick r:id="rId16" action="ppaction://hlinksldjump"/>
          </p:cNvPr>
          <p:cNvPicPr>
            <a:picLocks noChangeAspect="1"/>
          </p:cNvPicPr>
          <p:nvPr/>
        </p:nvPicPr>
        <p:blipFill>
          <a:blip r:embed="rId20"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Tree>
    <p:controls>
      <mc:AlternateContent xmlns:mc="http://schemas.openxmlformats.org/markup-compatibility/2006">
        <mc:Choice xmlns:v="urn:schemas-microsoft-com:vml" Requires="v">
          <p:control spid="74774" name="WebBrowser1" r:id="rId2" imgW="7304040" imgH="4229280"/>
        </mc:Choice>
        <mc:Fallback>
          <p:control name="WebBrowser1" r:id="rId2" imgW="7304040" imgH="4229280">
            <p:pic>
              <p:nvPicPr>
                <p:cNvPr id="0" name="WebBrowser1"/>
                <p:cNvPicPr preferRelativeResize="0">
                  <a:picLocks noChangeArrowheads="1" noChangeShapeType="1"/>
                </p:cNvPicPr>
                <p:nvPr/>
              </p:nvPicPr>
              <p:blipFill>
                <a:blip r:embed="rId21">
                  <a:extLst>
                    <a:ext uri="{28A0092B-C50C-407E-A947-70E740481C1C}">
                      <a14:useLocalDpi xmlns:a14="http://schemas.microsoft.com/office/drawing/2010/main" val="0"/>
                    </a:ext>
                  </a:extLst>
                </a:blip>
                <a:srcRect/>
                <a:stretch>
                  <a:fillRect/>
                </a:stretch>
              </p:blipFill>
              <p:spPr bwMode="auto">
                <a:xfrm>
                  <a:off x="1182688" y="914400"/>
                  <a:ext cx="7304087" cy="42291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197309618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1" y="508899"/>
            <a:ext cx="9144001" cy="4634602"/>
          </a:xfrm>
          <a:prstGeom prst="rect">
            <a:avLst/>
          </a:prstGeom>
          <a:solidFill>
            <a:schemeClr val="bg1">
              <a:lumMod val="85000"/>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 y="387356"/>
            <a:ext cx="530942" cy="4756144"/>
          </a:xfrm>
          <a:prstGeom prst="rect">
            <a:avLst/>
          </a:prstGeom>
          <a:solidFill>
            <a:schemeClr val="bg1">
              <a:lumMod val="65000"/>
            </a:schemeClr>
          </a:solidFill>
          <a:ln w="9525">
            <a:noFill/>
          </a:ln>
          <a:effectLst>
            <a:outerShdw blurRad="101600" dist="38100" sx="99000" sy="990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Oval 5"/>
          <p:cNvSpPr/>
          <p:nvPr/>
        </p:nvSpPr>
        <p:spPr>
          <a:xfrm>
            <a:off x="76689" y="579646"/>
            <a:ext cx="365760" cy="365760"/>
          </a:xfrm>
          <a:prstGeom prst="ellipse">
            <a:avLst/>
          </a:prstGeom>
          <a:solidFill>
            <a:schemeClr val="bg1">
              <a:lumMod val="9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7" name="TextBox 6"/>
          <p:cNvSpPr txBox="1">
            <a:spLocks noChangeAspect="1"/>
          </p:cNvSpPr>
          <p:nvPr/>
        </p:nvSpPr>
        <p:spPr>
          <a:xfrm>
            <a:off x="144153" y="581766"/>
            <a:ext cx="230832" cy="257697"/>
          </a:xfrm>
          <a:prstGeom prst="rect">
            <a:avLst/>
          </a:prstGeom>
          <a:noFill/>
        </p:spPr>
        <p:txBody>
          <a:bodyPr wrap="none" lIns="0" tIns="0" rIns="0" bIns="0" rtlCol="0" anchor="ctr" anchorCtr="1">
            <a:noAutofit/>
          </a:bodyPr>
          <a:lstStyle/>
          <a:p>
            <a:r>
              <a:rPr lang="en-US" sz="2000" b="1" dirty="0" smtClean="0">
                <a:latin typeface="Segoe UI" panose="020B0502040204020203" pitchFamily="34" charset="0"/>
                <a:cs typeface="Segoe UI" panose="020B0502040204020203" pitchFamily="34" charset="0"/>
                <a:sym typeface="Webdings"/>
              </a:rPr>
              <a:t></a:t>
            </a:r>
            <a:endParaRPr lang="en-US" sz="2000" b="1" dirty="0">
              <a:latin typeface="Segoe UI" panose="020B0502040204020203" pitchFamily="34" charset="0"/>
              <a:cs typeface="Segoe UI" panose="020B0502040204020203" pitchFamily="34" charset="0"/>
            </a:endParaRPr>
          </a:p>
        </p:txBody>
      </p:sp>
      <p:sp>
        <p:nvSpPr>
          <p:cNvPr id="11" name="Oval 10">
            <a:hlinkClick r:id="rId3" action="ppaction://hlinksldjump"/>
          </p:cNvPr>
          <p:cNvSpPr/>
          <p:nvPr/>
        </p:nvSpPr>
        <p:spPr>
          <a:xfrm>
            <a:off x="76689" y="1030419"/>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pic>
        <p:nvPicPr>
          <p:cNvPr id="17" name="Picture 16">
            <a:hlinkClick r:id="rId3" action="ppaction://hlinksldjump"/>
          </p:cNvPr>
          <p:cNvPicPr>
            <a:picLocks noChangeAspect="1"/>
          </p:cNvPicPr>
          <p:nvPr/>
        </p:nvPicPr>
        <p:blipFill>
          <a:blip r:embed="rId4" cstate="screen">
            <a:biLevel thresh="75000"/>
            <a:extLst>
              <a:ext uri="{28A0092B-C50C-407E-A947-70E740481C1C}">
                <a14:useLocalDpi xmlns:a14="http://schemas.microsoft.com/office/drawing/2010/main"/>
              </a:ext>
            </a:extLst>
          </a:blip>
          <a:stretch>
            <a:fillRect/>
          </a:stretch>
        </p:blipFill>
        <p:spPr>
          <a:xfrm>
            <a:off x="137580" y="1136779"/>
            <a:ext cx="243977" cy="143516"/>
          </a:xfrm>
          <a:prstGeom prst="rect">
            <a:avLst/>
          </a:prstGeom>
        </p:spPr>
      </p:pic>
      <p:sp>
        <p:nvSpPr>
          <p:cNvPr id="19" name="Rectangle 18"/>
          <p:cNvSpPr/>
          <p:nvPr/>
        </p:nvSpPr>
        <p:spPr>
          <a:xfrm>
            <a:off x="530943" y="448128"/>
            <a:ext cx="530942" cy="4756144"/>
          </a:xfrm>
          <a:prstGeom prst="rect">
            <a:avLst/>
          </a:prstGeom>
          <a:solidFill>
            <a:schemeClr val="bg1">
              <a:lumMod val="75000"/>
            </a:schemeClr>
          </a:solidFill>
          <a:ln w="9525">
            <a:noFill/>
          </a:ln>
          <a:effectLst>
            <a:outerShdw blurRad="101600" dist="38100" sx="99000" sy="990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1" y="262010"/>
            <a:ext cx="8887489"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9" name="Rectangle 8">
            <a:hlinkClick r:id="" action="ppaction://macro?name=Slide12.QuestClose"/>
          </p:cNvPr>
          <p:cNvSpPr/>
          <p:nvPr/>
        </p:nvSpPr>
        <p:spPr>
          <a:xfrm>
            <a:off x="8887489" y="262010"/>
            <a:ext cx="256511"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10" name="Rectangle 9">
            <a:hlinkClick r:id="" action="ppaction://macro?name=Slide12.Quest1"/>
          </p:cNvPr>
          <p:cNvSpPr/>
          <p:nvPr/>
        </p:nvSpPr>
        <p:spPr>
          <a:xfrm>
            <a:off x="8630978" y="262010"/>
            <a:ext cx="256511" cy="246888"/>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15" name="TextBox 14"/>
          <p:cNvSpPr txBox="1"/>
          <p:nvPr/>
        </p:nvSpPr>
        <p:spPr>
          <a:xfrm>
            <a:off x="0" y="256558"/>
            <a:ext cx="4571999" cy="261594"/>
          </a:xfrm>
          <a:prstGeom prst="rect">
            <a:avLst/>
          </a:prstGeom>
          <a:noFill/>
        </p:spPr>
        <p:txBody>
          <a:bodyPr wrap="square" lIns="91425" tIns="45712" rIns="91425" bIns="45712" rtlCol="0">
            <a:spAutoFit/>
          </a:bodyPr>
          <a:lstStyle/>
          <a:p>
            <a:r>
              <a:rPr lang="en-US" sz="1100" i="1" dirty="0" smtClean="0">
                <a:solidFill>
                  <a:schemeClr val="bg1"/>
                </a:solidFill>
                <a:latin typeface="Segoe UI" pitchFamily="34" charset="0"/>
                <a:cs typeface="Segoe UI" pitchFamily="34" charset="0"/>
              </a:rPr>
              <a:t>QUEST</a:t>
            </a:r>
            <a:endParaRPr lang="en-US" sz="1100" i="1" dirty="0">
              <a:solidFill>
                <a:schemeClr val="bg1"/>
              </a:solidFill>
              <a:latin typeface="Segoe UI" pitchFamily="34" charset="0"/>
              <a:cs typeface="Segoe UI" pitchFamily="34" charset="0"/>
            </a:endParaRPr>
          </a:p>
        </p:txBody>
      </p:sp>
      <p:pic>
        <p:nvPicPr>
          <p:cNvPr id="25" name="Bad Piggies"/>
          <p:cNvPicPr>
            <a:picLocks noChangeAspect="1" noChangeArrowheads="1"/>
          </p:cNvPicPr>
          <p:nvPr/>
        </p:nvPicPr>
        <p:blipFill>
          <a:blip r:embed="rId5">
            <a:extLst>
              <a:ext uri="{28A0092B-C50C-407E-A947-70E740481C1C}">
                <a14:useLocalDpi xmlns:a14="http://schemas.microsoft.com/office/drawing/2010/main"/>
              </a:ext>
            </a:extLst>
          </a:blip>
          <a:stretch>
            <a:fillRect/>
          </a:stretch>
        </p:blipFill>
        <p:spPr bwMode="auto">
          <a:xfrm>
            <a:off x="1427746" y="1040400"/>
            <a:ext cx="682909" cy="682909"/>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30" name="Robot Unicorn"/>
          <p:cNvPicPr>
            <a:picLocks noChangeAspect="1" noChangeArrowheads="1"/>
          </p:cNvPicPr>
          <p:nvPr/>
        </p:nvPicPr>
        <p:blipFill>
          <a:blip r:embed="rId5">
            <a:extLst>
              <a:ext uri="{28A0092B-C50C-407E-A947-70E740481C1C}">
                <a14:useLocalDpi xmlns:a14="http://schemas.microsoft.com/office/drawing/2010/main"/>
              </a:ext>
            </a:extLst>
          </a:blip>
          <a:stretch>
            <a:fillRect/>
          </a:stretch>
        </p:blipFill>
        <p:spPr bwMode="auto">
          <a:xfrm>
            <a:off x="2443606" y="1040399"/>
            <a:ext cx="682909" cy="682909"/>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31" name="TextBox 30"/>
          <p:cNvSpPr txBox="1"/>
          <p:nvPr/>
        </p:nvSpPr>
        <p:spPr>
          <a:xfrm>
            <a:off x="1427745" y="1781669"/>
            <a:ext cx="682909" cy="200055"/>
          </a:xfrm>
          <a:prstGeom prst="rect">
            <a:avLst/>
          </a:prstGeom>
          <a:noFill/>
          <a:effectLst>
            <a:outerShdw blurRad="63500" sx="102000" sy="102000" algn="ctr" rotWithShape="0">
              <a:prstClr val="black">
                <a:alpha val="40000"/>
              </a:prstClr>
            </a:outerShdw>
          </a:effectLst>
        </p:spPr>
        <p:txBody>
          <a:bodyPr wrap="square" rtlCol="0">
            <a:spAutoFit/>
          </a:bodyPr>
          <a:lstStyle/>
          <a:p>
            <a:pPr algn="ctr"/>
            <a:r>
              <a:rPr lang="en-US" sz="700" smtClean="0">
                <a:latin typeface="Segoe UI Semilight" panose="020B0402040204020203" pitchFamily="34" charset="0"/>
                <a:cs typeface="Segoe UI Semilight" panose="020B0402040204020203" pitchFamily="34" charset="0"/>
              </a:rPr>
              <a:t>Memo 1.mm</a:t>
            </a:r>
            <a:endParaRPr lang="en-US" sz="700" dirty="0">
              <a:latin typeface="Segoe UI Semilight" panose="020B0402040204020203" pitchFamily="34" charset="0"/>
              <a:cs typeface="Segoe UI Semilight" panose="020B0402040204020203" pitchFamily="34" charset="0"/>
            </a:endParaRPr>
          </a:p>
        </p:txBody>
      </p:sp>
      <p:sp>
        <p:nvSpPr>
          <p:cNvPr id="32" name="TextBox 31"/>
          <p:cNvSpPr txBox="1"/>
          <p:nvPr/>
        </p:nvSpPr>
        <p:spPr>
          <a:xfrm>
            <a:off x="2443611" y="1775597"/>
            <a:ext cx="682909" cy="200055"/>
          </a:xfrm>
          <a:prstGeom prst="rect">
            <a:avLst/>
          </a:prstGeom>
          <a:noFill/>
          <a:effectLst>
            <a:outerShdw blurRad="63500" sx="102000" sy="102000" algn="ctr" rotWithShape="0">
              <a:prstClr val="black">
                <a:alpha val="40000"/>
              </a:prstClr>
            </a:outerShdw>
          </a:effectLst>
        </p:spPr>
        <p:txBody>
          <a:bodyPr wrap="square" rtlCol="0">
            <a:spAutoFit/>
          </a:bodyPr>
          <a:lstStyle/>
          <a:p>
            <a:pPr algn="ctr"/>
            <a:r>
              <a:rPr lang="en-US" sz="700" smtClean="0">
                <a:latin typeface="Segoe UI Semilight" panose="020B0402040204020203" pitchFamily="34" charset="0"/>
                <a:cs typeface="Segoe UI Semilight" panose="020B0402040204020203" pitchFamily="34" charset="0"/>
              </a:rPr>
              <a:t>Memo 2.mm</a:t>
            </a:r>
            <a:endParaRPr lang="en-US" sz="700" dirty="0">
              <a:latin typeface="Segoe UI Semilight" panose="020B0402040204020203" pitchFamily="34" charset="0"/>
              <a:cs typeface="Segoe UI Semilight" panose="020B0402040204020203" pitchFamily="34" charset="0"/>
            </a:endParaRPr>
          </a:p>
        </p:txBody>
      </p:sp>
      <p:grpSp>
        <p:nvGrpSpPr>
          <p:cNvPr id="33" name="Group 32"/>
          <p:cNvGrpSpPr/>
          <p:nvPr/>
        </p:nvGrpSpPr>
        <p:grpSpPr>
          <a:xfrm>
            <a:off x="8160544" y="4790338"/>
            <a:ext cx="949484" cy="302492"/>
            <a:chOff x="8147554" y="4793381"/>
            <a:chExt cx="949484" cy="302492"/>
          </a:xfrm>
        </p:grpSpPr>
        <p:sp>
          <p:nvSpPr>
            <p:cNvPr id="34" name="Rectangle 33"/>
            <p:cNvSpPr/>
            <p:nvPr/>
          </p:nvSpPr>
          <p:spPr>
            <a:xfrm>
              <a:off x="8147554" y="4793381"/>
              <a:ext cx="949484" cy="302492"/>
            </a:xfrm>
            <a:prstGeom prst="rect">
              <a:avLst/>
            </a:prstGeom>
            <a:solidFill>
              <a:schemeClr val="bg1">
                <a:lumMod val="75000"/>
              </a:schemeClr>
            </a:solidFill>
            <a:ln>
              <a:noFill/>
            </a:ln>
            <a:effectLst>
              <a:outerShdw blurRad="1397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7" name="Oval 36">
              <a:hlinkClick r:id="" action="ppaction://macro?name=Slide40.ABadPiggies"/>
            </p:cNvPr>
            <p:cNvSpPr/>
            <p:nvPr/>
          </p:nvSpPr>
          <p:spPr>
            <a:xfrm>
              <a:off x="8202779" y="4830326"/>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38" name="Oval 37"/>
            <p:cNvSpPr/>
            <p:nvPr/>
          </p:nvSpPr>
          <p:spPr>
            <a:xfrm>
              <a:off x="8517619" y="4830326"/>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tx1">
                    <a:lumMod val="50000"/>
                    <a:lumOff val="50000"/>
                  </a:schemeClr>
                </a:solidFill>
              </a:endParaRPr>
            </a:p>
          </p:txBody>
        </p:sp>
      </p:grpSp>
      <p:grpSp>
        <p:nvGrpSpPr>
          <p:cNvPr id="39" name="Group 38"/>
          <p:cNvGrpSpPr/>
          <p:nvPr/>
        </p:nvGrpSpPr>
        <p:grpSpPr>
          <a:xfrm>
            <a:off x="8160544" y="4790338"/>
            <a:ext cx="949484" cy="302494"/>
            <a:chOff x="8147554" y="4793381"/>
            <a:chExt cx="949484" cy="302494"/>
          </a:xfrm>
        </p:grpSpPr>
        <p:sp>
          <p:nvSpPr>
            <p:cNvPr id="40" name="Rectangle 39"/>
            <p:cNvSpPr/>
            <p:nvPr/>
          </p:nvSpPr>
          <p:spPr>
            <a:xfrm>
              <a:off x="8147554" y="4793381"/>
              <a:ext cx="949484" cy="302494"/>
            </a:xfrm>
            <a:prstGeom prst="rect">
              <a:avLst/>
            </a:prstGeom>
            <a:solidFill>
              <a:schemeClr val="bg1">
                <a:lumMod val="75000"/>
              </a:schemeClr>
            </a:solidFill>
            <a:ln>
              <a:noFill/>
            </a:ln>
            <a:effectLst>
              <a:outerShdw blurRad="1397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Oval 40">
              <a:hlinkClick r:id="rId6" action="ppaction://hlinksldjump"/>
            </p:cNvPr>
            <p:cNvSpPr/>
            <p:nvPr/>
          </p:nvSpPr>
          <p:spPr>
            <a:xfrm>
              <a:off x="8202781" y="4830326"/>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a:solidFill>
                    <a:schemeClr val="bg1">
                      <a:lumMod val="65000"/>
                    </a:schemeClr>
                  </a:solidFill>
                  <a:sym typeface="Wingdings 3"/>
                </a:rPr>
                <a:t></a:t>
              </a:r>
              <a:endParaRPr lang="en-US" sz="800" dirty="0">
                <a:solidFill>
                  <a:schemeClr val="bg1">
                    <a:lumMod val="65000"/>
                  </a:schemeClr>
                </a:solidFill>
              </a:endParaRPr>
            </a:p>
          </p:txBody>
        </p:sp>
        <p:sp>
          <p:nvSpPr>
            <p:cNvPr id="44" name="Oval 43"/>
            <p:cNvSpPr/>
            <p:nvPr/>
          </p:nvSpPr>
          <p:spPr>
            <a:xfrm>
              <a:off x="8517619" y="4830326"/>
              <a:ext cx="228600" cy="228600"/>
            </a:xfrm>
            <a:prstGeom prst="ellipse">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a:solidFill>
                    <a:schemeClr val="tx1">
                      <a:lumMod val="50000"/>
                      <a:lumOff val="50000"/>
                    </a:schemeClr>
                  </a:solidFill>
                  <a:sym typeface="Webdings"/>
                </a:rPr>
                <a:t></a:t>
              </a:r>
              <a:endParaRPr lang="en-US" sz="900" dirty="0">
                <a:solidFill>
                  <a:schemeClr val="tx1">
                    <a:lumMod val="50000"/>
                    <a:lumOff val="50000"/>
                  </a:schemeClr>
                </a:solidFill>
              </a:endParaRPr>
            </a:p>
          </p:txBody>
        </p:sp>
      </p:grpSp>
      <p:grpSp>
        <p:nvGrpSpPr>
          <p:cNvPr id="47" name="Group 46"/>
          <p:cNvGrpSpPr/>
          <p:nvPr/>
        </p:nvGrpSpPr>
        <p:grpSpPr>
          <a:xfrm>
            <a:off x="8160543" y="4790336"/>
            <a:ext cx="949485" cy="302494"/>
            <a:chOff x="8157338" y="4793381"/>
            <a:chExt cx="949485" cy="302494"/>
          </a:xfrm>
        </p:grpSpPr>
        <p:sp>
          <p:nvSpPr>
            <p:cNvPr id="48" name="Rectangle 47"/>
            <p:cNvSpPr/>
            <p:nvPr/>
          </p:nvSpPr>
          <p:spPr>
            <a:xfrm>
              <a:off x="8157338" y="4793381"/>
              <a:ext cx="949485" cy="302494"/>
            </a:xfrm>
            <a:prstGeom prst="rect">
              <a:avLst/>
            </a:prstGeom>
            <a:solidFill>
              <a:schemeClr val="bg1">
                <a:lumMod val="75000"/>
              </a:schemeClr>
            </a:solidFill>
            <a:ln>
              <a:noFill/>
            </a:ln>
            <a:effectLst>
              <a:outerShdw blurRad="1397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9" name="Oval 48">
              <a:hlinkClick r:id="rId7" action="ppaction://hlinksldjump"/>
            </p:cNvPr>
            <p:cNvSpPr/>
            <p:nvPr/>
          </p:nvSpPr>
          <p:spPr>
            <a:xfrm>
              <a:off x="8212565" y="4833121"/>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a:solidFill>
                    <a:schemeClr val="bg1">
                      <a:lumMod val="65000"/>
                    </a:schemeClr>
                  </a:solidFill>
                  <a:sym typeface="Wingdings 3"/>
                </a:rPr>
                <a:t></a:t>
              </a:r>
              <a:endParaRPr lang="en-US" sz="800" dirty="0">
                <a:solidFill>
                  <a:schemeClr val="bg1">
                    <a:lumMod val="65000"/>
                  </a:schemeClr>
                </a:solidFill>
              </a:endParaRPr>
            </a:p>
          </p:txBody>
        </p:sp>
        <p:sp>
          <p:nvSpPr>
            <p:cNvPr id="52" name="Oval 51"/>
            <p:cNvSpPr/>
            <p:nvPr/>
          </p:nvSpPr>
          <p:spPr>
            <a:xfrm>
              <a:off x="8527405" y="4830326"/>
              <a:ext cx="228600" cy="228600"/>
            </a:xfrm>
            <a:prstGeom prst="ellipse">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a:solidFill>
                    <a:schemeClr val="tx1">
                      <a:lumMod val="50000"/>
                      <a:lumOff val="50000"/>
                    </a:schemeClr>
                  </a:solidFill>
                  <a:sym typeface="Webdings"/>
                </a:rPr>
                <a:t></a:t>
              </a:r>
              <a:endParaRPr lang="en-US" sz="900" dirty="0">
                <a:solidFill>
                  <a:schemeClr val="tx1">
                    <a:lumMod val="50000"/>
                    <a:lumOff val="50000"/>
                  </a:schemeClr>
                </a:solidFill>
              </a:endParaRPr>
            </a:p>
          </p:txBody>
        </p:sp>
      </p:grpSp>
      <p:sp>
        <p:nvSpPr>
          <p:cNvPr id="71" name="Rectangle 70"/>
          <p:cNvSpPr/>
          <p:nvPr/>
        </p:nvSpPr>
        <p:spPr>
          <a:xfrm>
            <a:off x="1427746" y="1040399"/>
            <a:ext cx="682909" cy="682909"/>
          </a:xfrm>
          <a:prstGeom prst="rect">
            <a:avLst/>
          </a:prstGeom>
          <a:solidFill>
            <a:schemeClr val="bg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Rectangle 71"/>
          <p:cNvSpPr/>
          <p:nvPr/>
        </p:nvSpPr>
        <p:spPr>
          <a:xfrm>
            <a:off x="2443601" y="1040397"/>
            <a:ext cx="682909" cy="682909"/>
          </a:xfrm>
          <a:prstGeom prst="rect">
            <a:avLst/>
          </a:prstGeom>
          <a:solidFill>
            <a:schemeClr val="bg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Rectangle 72"/>
          <p:cNvSpPr/>
          <p:nvPr/>
        </p:nvSpPr>
        <p:spPr>
          <a:xfrm>
            <a:off x="8805226" y="4790339"/>
            <a:ext cx="304803" cy="302493"/>
          </a:xfrm>
          <a:prstGeom prst="rect">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00" dirty="0">
              <a:solidFill>
                <a:schemeClr val="tx1"/>
              </a:solidFill>
              <a:latin typeface="Segoe UI Light" panose="020B0502040204020203" pitchFamily="34" charset="0"/>
              <a:cs typeface="Segoe UI Light" panose="020B0502040204020203" pitchFamily="34" charset="0"/>
            </a:endParaRPr>
          </a:p>
        </p:txBody>
      </p:sp>
      <p:sp>
        <p:nvSpPr>
          <p:cNvPr id="74" name="TextBox 73"/>
          <p:cNvSpPr txBox="1"/>
          <p:nvPr/>
        </p:nvSpPr>
        <p:spPr>
          <a:xfrm>
            <a:off x="8861623" y="4813766"/>
            <a:ext cx="166027" cy="130861"/>
          </a:xfrm>
          <a:prstGeom prst="rect">
            <a:avLst/>
          </a:prstGeom>
          <a:noFill/>
        </p:spPr>
        <p:txBody>
          <a:bodyPr wrap="none" lIns="0" tIns="0" rIns="0" bIns="0" rtlCol="0" anchor="ctr" anchorCtr="0">
            <a:noAutofit/>
          </a:bodyPr>
          <a:lstStyle/>
          <a:p>
            <a:pPr algn="ctr"/>
            <a:r>
              <a:rPr lang="en-US" dirty="0" smtClean="0">
                <a:latin typeface="Segoe UI Light" panose="020B0502040204020203" pitchFamily="34" charset="0"/>
                <a:cs typeface="Segoe UI Light" panose="020B0502040204020203" pitchFamily="34" charset="0"/>
              </a:rPr>
              <a:t>…</a:t>
            </a:r>
            <a:endParaRPr lang="en-US" dirty="0">
              <a:latin typeface="Segoe UI Light" panose="020B0502040204020203" pitchFamily="34" charset="0"/>
              <a:cs typeface="Segoe UI Light" panose="020B0502040204020203" pitchFamily="34" charset="0"/>
            </a:endParaRPr>
          </a:p>
        </p:txBody>
      </p:sp>
      <p:sp>
        <p:nvSpPr>
          <p:cNvPr id="81" name="Rectangle 80"/>
          <p:cNvSpPr/>
          <p:nvPr/>
        </p:nvSpPr>
        <p:spPr>
          <a:xfrm>
            <a:off x="1427746" y="665815"/>
            <a:ext cx="687161" cy="256558"/>
          </a:xfrm>
          <a:prstGeom prst="rect">
            <a:avLst/>
          </a:prstGeom>
          <a:solidFill>
            <a:schemeClr val="bg1">
              <a:lumMod val="65000"/>
              <a:alpha val="4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latin typeface="Segoe UI Light" panose="020B0502040204020203" pitchFamily="34" charset="0"/>
                <a:cs typeface="Segoe UI Light" panose="020B0502040204020203" pitchFamily="34" charset="0"/>
              </a:rPr>
              <a:t>.mm</a:t>
            </a:r>
            <a:endParaRPr lang="en-US" sz="1200" dirty="0">
              <a:latin typeface="Segoe UI Light" panose="020B0502040204020203" pitchFamily="34" charset="0"/>
              <a:cs typeface="Segoe UI Light" panose="020B0502040204020203" pitchFamily="34" charset="0"/>
            </a:endParaRPr>
          </a:p>
        </p:txBody>
      </p:sp>
      <p:sp>
        <p:nvSpPr>
          <p:cNvPr id="148" name="Oval 147"/>
          <p:cNvSpPr/>
          <p:nvPr/>
        </p:nvSpPr>
        <p:spPr>
          <a:xfrm>
            <a:off x="613534" y="581766"/>
            <a:ext cx="365760" cy="365760"/>
          </a:xfrm>
          <a:prstGeom prst="ellipse">
            <a:avLst/>
          </a:prstGeom>
          <a:solidFill>
            <a:schemeClr val="bg1">
              <a:lumMod val="9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149" name="Oval 148"/>
          <p:cNvSpPr/>
          <p:nvPr/>
        </p:nvSpPr>
        <p:spPr>
          <a:xfrm>
            <a:off x="613534" y="1036242"/>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150" name="Oval 149"/>
          <p:cNvSpPr/>
          <p:nvPr/>
        </p:nvSpPr>
        <p:spPr>
          <a:xfrm>
            <a:off x="613534" y="1490718"/>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151" name="Oval 150"/>
          <p:cNvSpPr/>
          <p:nvPr/>
        </p:nvSpPr>
        <p:spPr>
          <a:xfrm>
            <a:off x="613534" y="1945194"/>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152" name="Oval 151"/>
          <p:cNvSpPr/>
          <p:nvPr/>
        </p:nvSpPr>
        <p:spPr>
          <a:xfrm>
            <a:off x="613534" y="2399668"/>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153" name="TextBox 152"/>
          <p:cNvSpPr txBox="1"/>
          <p:nvPr/>
        </p:nvSpPr>
        <p:spPr>
          <a:xfrm>
            <a:off x="623129" y="580267"/>
            <a:ext cx="346570" cy="369332"/>
          </a:xfrm>
          <a:prstGeom prst="rect">
            <a:avLst/>
          </a:prstGeom>
          <a:noFill/>
        </p:spPr>
        <p:txBody>
          <a:bodyPr wrap="none" rtlCol="0">
            <a:spAutoFit/>
          </a:bodyPr>
          <a:lstStyle/>
          <a:p>
            <a:r>
              <a:rPr lang="en-US" b="1" dirty="0" smtClean="0">
                <a:sym typeface="Wingdings"/>
              </a:rPr>
              <a:t></a:t>
            </a:r>
            <a:endParaRPr lang="en-US" b="1" dirty="0"/>
          </a:p>
        </p:txBody>
      </p:sp>
      <p:sp>
        <p:nvSpPr>
          <p:cNvPr id="154" name="TextBox 153">
            <a:hlinkClick r:id="rId8" action="ppaction://hlinksldjump"/>
          </p:cNvPr>
          <p:cNvSpPr txBox="1"/>
          <p:nvPr/>
        </p:nvSpPr>
        <p:spPr>
          <a:xfrm>
            <a:off x="601489" y="1044022"/>
            <a:ext cx="389850" cy="338554"/>
          </a:xfrm>
          <a:prstGeom prst="rect">
            <a:avLst/>
          </a:prstGeom>
          <a:noFill/>
        </p:spPr>
        <p:txBody>
          <a:bodyPr wrap="none" rtlCol="0">
            <a:spAutoFit/>
          </a:bodyPr>
          <a:lstStyle/>
          <a:p>
            <a:r>
              <a:rPr lang="en-US" sz="1600" dirty="0">
                <a:sym typeface="Webdings"/>
              </a:rPr>
              <a:t></a:t>
            </a:r>
            <a:endParaRPr lang="en-US" sz="1600" dirty="0"/>
          </a:p>
        </p:txBody>
      </p:sp>
      <p:sp>
        <p:nvSpPr>
          <p:cNvPr id="155" name="TextBox 154">
            <a:hlinkClick r:id="rId9" action="ppaction://hlinksldjump"/>
          </p:cNvPr>
          <p:cNvSpPr txBox="1"/>
          <p:nvPr/>
        </p:nvSpPr>
        <p:spPr>
          <a:xfrm>
            <a:off x="585365" y="1487867"/>
            <a:ext cx="415498" cy="369332"/>
          </a:xfrm>
          <a:prstGeom prst="rect">
            <a:avLst/>
          </a:prstGeom>
          <a:noFill/>
        </p:spPr>
        <p:txBody>
          <a:bodyPr wrap="none" rtlCol="0">
            <a:spAutoFit/>
          </a:bodyPr>
          <a:lstStyle/>
          <a:p>
            <a:r>
              <a:rPr lang="en-US" dirty="0" smtClean="0">
                <a:sym typeface="Webdings"/>
              </a:rPr>
              <a:t></a:t>
            </a:r>
            <a:endParaRPr lang="en-US" dirty="0"/>
          </a:p>
        </p:txBody>
      </p:sp>
      <p:sp>
        <p:nvSpPr>
          <p:cNvPr id="156" name="TextBox 155">
            <a:hlinkClick r:id="rId10" action="ppaction://hlinksldjump"/>
          </p:cNvPr>
          <p:cNvSpPr txBox="1"/>
          <p:nvPr/>
        </p:nvSpPr>
        <p:spPr>
          <a:xfrm>
            <a:off x="588665" y="1943408"/>
            <a:ext cx="415498" cy="369332"/>
          </a:xfrm>
          <a:prstGeom prst="rect">
            <a:avLst/>
          </a:prstGeom>
          <a:noFill/>
        </p:spPr>
        <p:txBody>
          <a:bodyPr wrap="none" rtlCol="0">
            <a:spAutoFit/>
          </a:bodyPr>
          <a:lstStyle/>
          <a:p>
            <a:r>
              <a:rPr lang="en-US" dirty="0">
                <a:sym typeface="Webdings"/>
              </a:rPr>
              <a:t></a:t>
            </a:r>
            <a:endParaRPr lang="en-US" dirty="0"/>
          </a:p>
        </p:txBody>
      </p:sp>
      <p:sp>
        <p:nvSpPr>
          <p:cNvPr id="157" name="TextBox 156">
            <a:hlinkClick r:id="rId11" action="ppaction://hlinksldjump"/>
          </p:cNvPr>
          <p:cNvSpPr txBox="1"/>
          <p:nvPr/>
        </p:nvSpPr>
        <p:spPr>
          <a:xfrm>
            <a:off x="601489" y="2404989"/>
            <a:ext cx="389850" cy="338554"/>
          </a:xfrm>
          <a:prstGeom prst="rect">
            <a:avLst/>
          </a:prstGeom>
          <a:noFill/>
        </p:spPr>
        <p:txBody>
          <a:bodyPr wrap="none" rtlCol="0">
            <a:spAutoFit/>
          </a:bodyPr>
          <a:lstStyle/>
          <a:p>
            <a:r>
              <a:rPr lang="en-US" sz="1600" dirty="0" smtClean="0">
                <a:sym typeface="Webdings"/>
              </a:rPr>
              <a:t></a:t>
            </a:r>
            <a:endParaRPr lang="en-US" sz="1600" dirty="0"/>
          </a:p>
        </p:txBody>
      </p:sp>
      <p:sp>
        <p:nvSpPr>
          <p:cNvPr id="159" name="Oval 158"/>
          <p:cNvSpPr/>
          <p:nvPr/>
        </p:nvSpPr>
        <p:spPr>
          <a:xfrm>
            <a:off x="615670" y="4672464"/>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grpSp>
        <p:nvGrpSpPr>
          <p:cNvPr id="162" name="Group 161"/>
          <p:cNvGrpSpPr>
            <a:grpSpLocks noChangeAspect="1"/>
          </p:cNvGrpSpPr>
          <p:nvPr/>
        </p:nvGrpSpPr>
        <p:grpSpPr>
          <a:xfrm>
            <a:off x="714923" y="4772206"/>
            <a:ext cx="167253" cy="180118"/>
            <a:chOff x="-410055" y="1539839"/>
            <a:chExt cx="760095" cy="818564"/>
          </a:xfrm>
          <a:solidFill>
            <a:schemeClr val="tx1"/>
          </a:solidFill>
        </p:grpSpPr>
        <p:sp>
          <p:nvSpPr>
            <p:cNvPr id="163" name="Parallelogram 162"/>
            <p:cNvSpPr/>
            <p:nvPr/>
          </p:nvSpPr>
          <p:spPr>
            <a:xfrm>
              <a:off x="-172238" y="1539839"/>
              <a:ext cx="261139" cy="818564"/>
            </a:xfrm>
            <a:prstGeom prst="parallelogram">
              <a:avLst>
                <a:gd name="adj" fmla="val 50617"/>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4" name="Parallelogram 163"/>
            <p:cNvSpPr/>
            <p:nvPr/>
          </p:nvSpPr>
          <p:spPr>
            <a:xfrm>
              <a:off x="-172238" y="1598308"/>
              <a:ext cx="522278" cy="760095"/>
            </a:xfrm>
            <a:prstGeom prst="parallelogram">
              <a:avLst>
                <a:gd name="adj" fmla="val 77964"/>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5" name="Parallelogram 164"/>
            <p:cNvSpPr/>
            <p:nvPr/>
          </p:nvSpPr>
          <p:spPr>
            <a:xfrm flipH="1">
              <a:off x="-410055" y="1744480"/>
              <a:ext cx="334389" cy="613923"/>
            </a:xfrm>
            <a:prstGeom prst="parallelogram">
              <a:avLst>
                <a:gd name="adj" fmla="val 73920"/>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66" name="Oval 165">
            <a:hlinkClick r:id="rId12" action="ppaction://hlinksldjump"/>
          </p:cNvPr>
          <p:cNvSpPr/>
          <p:nvPr/>
        </p:nvSpPr>
        <p:spPr>
          <a:xfrm>
            <a:off x="615670" y="4672464"/>
            <a:ext cx="365760" cy="365760"/>
          </a:xfrm>
          <a:prstGeom prst="ellipse">
            <a:avLst/>
          </a:prstGeom>
          <a:solidFill>
            <a:schemeClr val="bg1">
              <a:lumMod val="85000"/>
              <a:alpha val="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50" name="Rectangle 49"/>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1" name="Rectangle 50"/>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Rectangle 52">
            <a:hlinkClick r:id="rId13"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Rectangle 53">
            <a:hlinkClick r:id="rId14"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5" name="Rectangle 54">
            <a:hlinkClick r:id="rId15"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6" name="Rectangle 55">
            <a:hlinkClick r:id="rId16"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Rounded Rectangle 56">
            <a:hlinkClick r:id="rId14"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58" name="Rectangle 57">
            <a:hlinkClick r:id="rId16" action="ppaction://hlinksldjump"/>
          </p:cNvPr>
          <p:cNvSpPr/>
          <p:nvPr/>
        </p:nvSpPr>
        <p:spPr>
          <a:xfrm>
            <a:off x="1193936"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9"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60" name="Picture 59">
            <a:hlinkClick r:id="rId16" action="ppaction://hlinksldjump"/>
          </p:cNvPr>
          <p:cNvPicPr>
            <a:picLocks noChangeAspect="1"/>
          </p:cNvPicPr>
          <p:nvPr/>
        </p:nvPicPr>
        <p:blipFill>
          <a:blip r:embed="rId17"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61" name="Picture 2">
            <a:hlinkClick r:id="rId13" action="ppaction://hlinksldjump"/>
          </p:cNvPr>
          <p:cNvPicPr>
            <a:picLocks noChangeAspect="1" noChangeArrowheads="1"/>
          </p:cNvPicPr>
          <p:nvPr/>
        </p:nvPicPr>
        <p:blipFill>
          <a:blip r:embed="rId18"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62" name="Picture 61">
            <a:hlinkClick r:id="rId15" action="ppaction://hlinksldjump"/>
          </p:cNvPr>
          <p:cNvPicPr>
            <a:picLocks noChangeAspect="1"/>
          </p:cNvPicPr>
          <p:nvPr/>
        </p:nvPicPr>
        <p:blipFill>
          <a:blip r:embed="rId19"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63" name="Picture 62">
            <a:hlinkClick r:id="rId16" action="ppaction://hlinksldjump"/>
          </p:cNvPr>
          <p:cNvPicPr>
            <a:picLocks noChangeAspect="1"/>
          </p:cNvPicPr>
          <p:nvPr/>
        </p:nvPicPr>
        <p:blipFill>
          <a:blip r:embed="rId20"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Tree>
    <p:extLst>
      <p:ext uri="{BB962C8B-B14F-4D97-AF65-F5344CB8AC3E}">
        <p14:creationId xmlns:p14="http://schemas.microsoft.com/office/powerpoint/2010/main" val="155294948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39"/>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47"/>
                                        </p:tgtEl>
                                        <p:attrNameLst>
                                          <p:attrName>style.visibility</p:attrName>
                                        </p:attrNameLst>
                                      </p:cBhvr>
                                      <p:to>
                                        <p:strVal val="hidden"/>
                                      </p:to>
                                    </p:set>
                                  </p:childTnLst>
                                </p:cTn>
                              </p:par>
                              <p:par>
                                <p:cTn id="9" presetID="1" presetClass="exit" presetSubtype="0" fill="hold" grpId="4" nodeType="withEffect">
                                  <p:stCondLst>
                                    <p:cond delay="0"/>
                                  </p:stCondLst>
                                  <p:childTnLst>
                                    <p:set>
                                      <p:cBhvr>
                                        <p:cTn id="10" dur="1" fill="hold">
                                          <p:stCondLst>
                                            <p:cond delay="0"/>
                                          </p:stCondLst>
                                        </p:cTn>
                                        <p:tgtEl>
                                          <p:spTgt spid="71"/>
                                        </p:tgtEl>
                                        <p:attrNameLst>
                                          <p:attrName>style.visibility</p:attrName>
                                        </p:attrNameLst>
                                      </p:cBhvr>
                                      <p:to>
                                        <p:strVal val="hidden"/>
                                      </p:to>
                                    </p:set>
                                  </p:childTnLst>
                                </p:cTn>
                              </p:par>
                              <p:par>
                                <p:cTn id="11" presetID="1" presetClass="exit" presetSubtype="0" fill="hold" grpId="4" nodeType="withEffect">
                                  <p:stCondLst>
                                    <p:cond delay="0"/>
                                  </p:stCondLst>
                                  <p:childTnLst>
                                    <p:set>
                                      <p:cBhvr>
                                        <p:cTn id="12" dur="1" fill="hold">
                                          <p:stCondLst>
                                            <p:cond delay="0"/>
                                          </p:stCondLst>
                                        </p:cTn>
                                        <p:tgtEl>
                                          <p:spTgt spid="72"/>
                                        </p:tgtEl>
                                        <p:attrNameLst>
                                          <p:attrName>style.visibility</p:attrName>
                                        </p:attrNameLst>
                                      </p:cBhvr>
                                      <p:to>
                                        <p:strVal val="hidden"/>
                                      </p:to>
                                    </p:set>
                                  </p:childTnLst>
                                </p:cTn>
                              </p:par>
                              <p:par>
                                <p:cTn id="13" presetID="1" presetClass="exit" presetSubtype="0" fill="hold" nodeType="withEffect">
                                  <p:stCondLst>
                                    <p:cond delay="0"/>
                                  </p:stCondLst>
                                  <p:childTnLst>
                                    <p:set>
                                      <p:cBhvr>
                                        <p:cTn id="14" dur="1" fill="hold">
                                          <p:stCondLst>
                                            <p:cond delay="0"/>
                                          </p:stCondLst>
                                        </p:cTn>
                                        <p:tgtEl>
                                          <p:spTgt spid="39"/>
                                        </p:tgtEl>
                                        <p:attrNameLst>
                                          <p:attrName>style.visibility</p:attrName>
                                        </p:attrNameLst>
                                      </p:cBhvr>
                                      <p:to>
                                        <p:strVal val="hidden"/>
                                      </p:to>
                                    </p:set>
                                  </p:childTnLst>
                                </p:cTn>
                              </p:par>
                              <p:par>
                                <p:cTn id="15" presetID="1" presetClass="exit" presetSubtype="0" fill="hold" nodeType="withEffect">
                                  <p:stCondLst>
                                    <p:cond delay="0"/>
                                  </p:stCondLst>
                                  <p:childTnLst>
                                    <p:set>
                                      <p:cBhvr>
                                        <p:cTn id="16" dur="1" fill="hold">
                                          <p:stCondLst>
                                            <p:cond delay="0"/>
                                          </p:stCondLst>
                                        </p:cTn>
                                        <p:tgtEl>
                                          <p:spTgt spid="47"/>
                                        </p:tgtEl>
                                        <p:attrNameLst>
                                          <p:attrName>style.visibility</p:attrName>
                                        </p:attrNameLst>
                                      </p:cBhvr>
                                      <p:to>
                                        <p:strVal val="hidden"/>
                                      </p:to>
                                    </p:set>
                                  </p:childTnLst>
                                </p:cTn>
                              </p:par>
                              <p:par>
                                <p:cTn id="17" presetID="1" presetClass="exit" presetSubtype="0" fill="hold" grpId="2" nodeType="withEffect">
                                  <p:stCondLst>
                                    <p:cond delay="0"/>
                                  </p:stCondLst>
                                  <p:childTnLst>
                                    <p:set>
                                      <p:cBhvr>
                                        <p:cTn id="18" dur="1" fill="hold">
                                          <p:stCondLst>
                                            <p:cond delay="0"/>
                                          </p:stCondLst>
                                        </p:cTn>
                                        <p:tgtEl>
                                          <p:spTgt spid="71"/>
                                        </p:tgtEl>
                                        <p:attrNameLst>
                                          <p:attrName>style.visibility</p:attrName>
                                        </p:attrNameLst>
                                      </p:cBhvr>
                                      <p:to>
                                        <p:strVal val="hidden"/>
                                      </p:to>
                                    </p:set>
                                  </p:childTnLst>
                                </p:cTn>
                              </p:par>
                              <p:par>
                                <p:cTn id="19" presetID="1" presetClass="exit" presetSubtype="0" fill="hold" grpId="2" nodeType="withEffect">
                                  <p:stCondLst>
                                    <p:cond delay="0"/>
                                  </p:stCondLst>
                                  <p:childTnLst>
                                    <p:set>
                                      <p:cBhvr>
                                        <p:cTn id="20" dur="1" fill="hold">
                                          <p:stCondLst>
                                            <p:cond delay="0"/>
                                          </p:stCondLst>
                                        </p:cTn>
                                        <p:tgtEl>
                                          <p:spTgt spid="72"/>
                                        </p:tgtEl>
                                        <p:attrNameLst>
                                          <p:attrName>style.visibility</p:attrName>
                                        </p:attrNameLst>
                                      </p:cBhvr>
                                      <p:to>
                                        <p:strVal val="hidden"/>
                                      </p:to>
                                    </p:set>
                                  </p:childTnLst>
                                </p:cTn>
                              </p:par>
                              <p:par>
                                <p:cTn id="21" presetID="1" presetClass="exit" presetSubtype="0" fill="hold" nodeType="withEffect">
                                  <p:stCondLst>
                                    <p:cond delay="0"/>
                                  </p:stCondLst>
                                  <p:childTnLst>
                                    <p:set>
                                      <p:cBhvr>
                                        <p:cTn id="22" dur="1" fill="hold">
                                          <p:stCondLst>
                                            <p:cond delay="0"/>
                                          </p:stCondLst>
                                        </p:cTn>
                                        <p:tgtEl>
                                          <p:spTgt spid="39"/>
                                        </p:tgtEl>
                                        <p:attrNameLst>
                                          <p:attrName>style.visibility</p:attrName>
                                        </p:attrNameLst>
                                      </p:cBhvr>
                                      <p:to>
                                        <p:strVal val="hidden"/>
                                      </p:to>
                                    </p:set>
                                  </p:childTnLst>
                                </p:cTn>
                              </p:par>
                              <p:par>
                                <p:cTn id="23" presetID="1" presetClass="exit" presetSubtype="0" fill="hold" nodeType="withEffect">
                                  <p:stCondLst>
                                    <p:cond delay="0"/>
                                  </p:stCondLst>
                                  <p:childTnLst>
                                    <p:set>
                                      <p:cBhvr>
                                        <p:cTn id="24" dur="1" fill="hold">
                                          <p:stCondLst>
                                            <p:cond delay="0"/>
                                          </p:stCondLst>
                                        </p:cTn>
                                        <p:tgtEl>
                                          <p:spTgt spid="47"/>
                                        </p:tgtEl>
                                        <p:attrNameLst>
                                          <p:attrName>style.visibility</p:attrName>
                                        </p:attrNameLst>
                                      </p:cBhvr>
                                      <p:to>
                                        <p:strVal val="hidden"/>
                                      </p:to>
                                    </p:set>
                                  </p:childTnLst>
                                </p:cTn>
                              </p:par>
                              <p:par>
                                <p:cTn id="25" presetID="1" presetClass="exit" presetSubtype="0" fill="hold" grpId="3" nodeType="withEffect">
                                  <p:stCondLst>
                                    <p:cond delay="0"/>
                                  </p:stCondLst>
                                  <p:childTnLst>
                                    <p:set>
                                      <p:cBhvr>
                                        <p:cTn id="26" dur="1" fill="hold">
                                          <p:stCondLst>
                                            <p:cond delay="0"/>
                                          </p:stCondLst>
                                        </p:cTn>
                                        <p:tgtEl>
                                          <p:spTgt spid="71"/>
                                        </p:tgtEl>
                                        <p:attrNameLst>
                                          <p:attrName>style.visibility</p:attrName>
                                        </p:attrNameLst>
                                      </p:cBhvr>
                                      <p:to>
                                        <p:strVal val="hidden"/>
                                      </p:to>
                                    </p:set>
                                  </p:childTnLst>
                                </p:cTn>
                              </p:par>
                              <p:par>
                                <p:cTn id="27" presetID="1" presetClass="exit" presetSubtype="0" fill="hold" grpId="3" nodeType="withEffect">
                                  <p:stCondLst>
                                    <p:cond delay="0"/>
                                  </p:stCondLst>
                                  <p:childTnLst>
                                    <p:set>
                                      <p:cBhvr>
                                        <p:cTn id="28" dur="1" fill="hold">
                                          <p:stCondLst>
                                            <p:cond delay="0"/>
                                          </p:stCondLst>
                                        </p:cTn>
                                        <p:tgtEl>
                                          <p:spTgt spid="72"/>
                                        </p:tgtEl>
                                        <p:attrNameLst>
                                          <p:attrName>style.visibility</p:attrName>
                                        </p:attrNameLst>
                                      </p:cBhvr>
                                      <p:to>
                                        <p:strVal val="hidden"/>
                                      </p:to>
                                    </p:set>
                                  </p:childTnLst>
                                </p:cTn>
                              </p:par>
                              <p:par>
                                <p:cTn id="29" presetID="1" presetClass="exit" presetSubtype="0" fill="hold" nodeType="withEffect">
                                  <p:stCondLst>
                                    <p:cond delay="0"/>
                                  </p:stCondLst>
                                  <p:childTnLst>
                                    <p:set>
                                      <p:cBhvr>
                                        <p:cTn id="30" dur="1" fill="hold">
                                          <p:stCondLst>
                                            <p:cond delay="0"/>
                                          </p:stCondLst>
                                        </p:cTn>
                                        <p:tgtEl>
                                          <p:spTgt spid="39"/>
                                        </p:tgtEl>
                                        <p:attrNameLst>
                                          <p:attrName>style.visibility</p:attrName>
                                        </p:attrNameLst>
                                      </p:cBhvr>
                                      <p:to>
                                        <p:strVal val="hidden"/>
                                      </p:to>
                                    </p:set>
                                  </p:childTnLst>
                                </p:cTn>
                              </p:par>
                              <p:par>
                                <p:cTn id="31" presetID="1" presetClass="exit" presetSubtype="0" fill="hold" nodeType="withEffect">
                                  <p:stCondLst>
                                    <p:cond delay="0"/>
                                  </p:stCondLst>
                                  <p:childTnLst>
                                    <p:set>
                                      <p:cBhvr>
                                        <p:cTn id="32" dur="1" fill="hold">
                                          <p:stCondLst>
                                            <p:cond delay="0"/>
                                          </p:stCondLst>
                                        </p:cTn>
                                        <p:tgtEl>
                                          <p:spTgt spid="47"/>
                                        </p:tgtEl>
                                        <p:attrNameLst>
                                          <p:attrName>style.visibility</p:attrName>
                                        </p:attrNameLst>
                                      </p:cBhvr>
                                      <p:to>
                                        <p:strVal val="hidden"/>
                                      </p:to>
                                    </p:set>
                                  </p:childTnLst>
                                </p:cTn>
                              </p:par>
                              <p:par>
                                <p:cTn id="33" presetID="1" presetClass="exit" presetSubtype="0" fill="hold" grpId="5" nodeType="withEffect">
                                  <p:stCondLst>
                                    <p:cond delay="0"/>
                                  </p:stCondLst>
                                  <p:childTnLst>
                                    <p:set>
                                      <p:cBhvr>
                                        <p:cTn id="34" dur="1" fill="hold">
                                          <p:stCondLst>
                                            <p:cond delay="0"/>
                                          </p:stCondLst>
                                        </p:cTn>
                                        <p:tgtEl>
                                          <p:spTgt spid="71"/>
                                        </p:tgtEl>
                                        <p:attrNameLst>
                                          <p:attrName>style.visibility</p:attrName>
                                        </p:attrNameLst>
                                      </p:cBhvr>
                                      <p:to>
                                        <p:strVal val="hidden"/>
                                      </p:to>
                                    </p:set>
                                  </p:childTnLst>
                                </p:cTn>
                              </p:par>
                              <p:par>
                                <p:cTn id="35" presetID="1" presetClass="exit" presetSubtype="0" fill="hold" grpId="5" nodeType="withEffect">
                                  <p:stCondLst>
                                    <p:cond delay="0"/>
                                  </p:stCondLst>
                                  <p:childTnLst>
                                    <p:set>
                                      <p:cBhvr>
                                        <p:cTn id="36" dur="1" fill="hold">
                                          <p:stCondLst>
                                            <p:cond delay="0"/>
                                          </p:stCondLst>
                                        </p:cTn>
                                        <p:tgtEl>
                                          <p:spTgt spid="7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7" restart="whenNotActive" fill="hold" evtFilter="cancelBubble" nodeType="interactiveSeq">
                <p:stCondLst>
                  <p:cond evt="onClick" delay="0">
                    <p:tgtEl>
                      <p:spTgt spid="25"/>
                    </p:tgtEl>
                  </p:cond>
                </p:stCondLst>
                <p:endSync evt="end" delay="0">
                  <p:rtn val="all"/>
                </p:endSync>
                <p:childTnLst>
                  <p:par>
                    <p:cTn id="38" fill="hold">
                      <p:stCondLst>
                        <p:cond delay="0"/>
                      </p:stCondLst>
                      <p:childTnLst>
                        <p:par>
                          <p:cTn id="39" fill="hold">
                            <p:stCondLst>
                              <p:cond delay="0"/>
                            </p:stCondLst>
                            <p:childTnLst>
                              <p:par>
                                <p:cTn id="40" presetID="1" presetClass="entr" presetSubtype="0" fill="hold" nodeType="clickEffect">
                                  <p:stCondLst>
                                    <p:cond delay="0"/>
                                  </p:stCondLst>
                                  <p:childTnLst>
                                    <p:set>
                                      <p:cBhvr>
                                        <p:cTn id="41" dur="1" fill="hold">
                                          <p:stCondLst>
                                            <p:cond delay="0"/>
                                          </p:stCondLst>
                                        </p:cTn>
                                        <p:tgtEl>
                                          <p:spTgt spid="39"/>
                                        </p:tgtEl>
                                        <p:attrNameLst>
                                          <p:attrName>style.visibility</p:attrName>
                                        </p:attrNameLst>
                                      </p:cBhvr>
                                      <p:to>
                                        <p:strVal val="visible"/>
                                      </p:to>
                                    </p:set>
                                  </p:childTnLst>
                                </p:cTn>
                              </p:par>
                              <p:par>
                                <p:cTn id="42" presetID="1" presetClass="entr" presetSubtype="0" fill="hold" grpId="0" nodeType="withEffect">
                                  <p:stCondLst>
                                    <p:cond delay="0"/>
                                  </p:stCondLst>
                                  <p:childTnLst>
                                    <p:set>
                                      <p:cBhvr>
                                        <p:cTn id="43" dur="1" fill="hold">
                                          <p:stCondLst>
                                            <p:cond delay="0"/>
                                          </p:stCondLst>
                                        </p:cTn>
                                        <p:tgtEl>
                                          <p:spTgt spid="71"/>
                                        </p:tgtEl>
                                        <p:attrNameLst>
                                          <p:attrName>style.visibility</p:attrName>
                                        </p:attrNameLst>
                                      </p:cBhvr>
                                      <p:to>
                                        <p:strVal val="visible"/>
                                      </p:to>
                                    </p:set>
                                  </p:childTnLst>
                                </p:cTn>
                              </p:par>
                              <p:par>
                                <p:cTn id="44" presetID="1" presetClass="exit" presetSubtype="0" fill="hold" nodeType="withEffect">
                                  <p:stCondLst>
                                    <p:cond delay="0"/>
                                  </p:stCondLst>
                                  <p:childTnLst>
                                    <p:set>
                                      <p:cBhvr>
                                        <p:cTn id="45" dur="1" fill="hold">
                                          <p:stCondLst>
                                            <p:cond delay="0"/>
                                          </p:stCondLst>
                                        </p:cTn>
                                        <p:tgtEl>
                                          <p:spTgt spid="47"/>
                                        </p:tgtEl>
                                        <p:attrNameLst>
                                          <p:attrName>style.visibility</p:attrName>
                                        </p:attrNameLst>
                                      </p:cBhvr>
                                      <p:to>
                                        <p:strVal val="hidden"/>
                                      </p:to>
                                    </p:set>
                                  </p:childTnLst>
                                </p:cTn>
                              </p:par>
                              <p:par>
                                <p:cTn id="46" presetID="1" presetClass="exit" presetSubtype="0" fill="hold" grpId="0" nodeType="withEffect">
                                  <p:stCondLst>
                                    <p:cond delay="0"/>
                                  </p:stCondLst>
                                  <p:childTnLst>
                                    <p:set>
                                      <p:cBhvr>
                                        <p:cTn id="47" dur="1" fill="hold">
                                          <p:stCondLst>
                                            <p:cond delay="0"/>
                                          </p:stCondLst>
                                        </p:cTn>
                                        <p:tgtEl>
                                          <p:spTgt spid="72"/>
                                        </p:tgtEl>
                                        <p:attrNameLst>
                                          <p:attrName>style.visibility</p:attrName>
                                        </p:attrNameLst>
                                      </p:cBhvr>
                                      <p:to>
                                        <p:strVal val="hidden"/>
                                      </p:to>
                                    </p:set>
                                  </p:childTnLst>
                                </p:cTn>
                              </p:par>
                            </p:childTnLst>
                          </p:cTn>
                        </p:par>
                      </p:childTnLst>
                    </p:cTn>
                  </p:par>
                </p:childTnLst>
              </p:cTn>
              <p:nextCondLst>
                <p:cond evt="onClick" delay="0">
                  <p:tgtEl>
                    <p:spTgt spid="25"/>
                  </p:tgtEl>
                </p:cond>
              </p:nextCondLst>
            </p:seq>
            <p:seq concurrent="1" nextAc="seek">
              <p:cTn id="48" restart="whenNotActive" fill="hold" evtFilter="cancelBubble" nodeType="interactiveSeq">
                <p:stCondLst>
                  <p:cond evt="onClick" delay="0">
                    <p:tgtEl>
                      <p:spTgt spid="30"/>
                    </p:tgtEl>
                  </p:cond>
                </p:stCondLst>
                <p:endSync evt="end" delay="0">
                  <p:rtn val="all"/>
                </p:endSync>
                <p:childTnLst>
                  <p:par>
                    <p:cTn id="49" fill="hold">
                      <p:stCondLst>
                        <p:cond delay="0"/>
                      </p:stCondLst>
                      <p:childTnLst>
                        <p:par>
                          <p:cTn id="50" fill="hold">
                            <p:stCondLst>
                              <p:cond delay="0"/>
                            </p:stCondLst>
                            <p:childTnLst>
                              <p:par>
                                <p:cTn id="51" presetID="1" presetClass="entr" presetSubtype="0" fill="hold" nodeType="clickEffect">
                                  <p:stCondLst>
                                    <p:cond delay="0"/>
                                  </p:stCondLst>
                                  <p:childTnLst>
                                    <p:set>
                                      <p:cBhvr>
                                        <p:cTn id="52" dur="1" fill="hold">
                                          <p:stCondLst>
                                            <p:cond delay="0"/>
                                          </p:stCondLst>
                                        </p:cTn>
                                        <p:tgtEl>
                                          <p:spTgt spid="47"/>
                                        </p:tgtEl>
                                        <p:attrNameLst>
                                          <p:attrName>style.visibility</p:attrName>
                                        </p:attrNameLst>
                                      </p:cBhvr>
                                      <p:to>
                                        <p:strVal val="visible"/>
                                      </p:to>
                                    </p:set>
                                  </p:childTnLst>
                                </p:cTn>
                              </p:par>
                              <p:par>
                                <p:cTn id="53" presetID="1" presetClass="entr" presetSubtype="0" fill="hold" grpId="1" nodeType="withEffect">
                                  <p:stCondLst>
                                    <p:cond delay="0"/>
                                  </p:stCondLst>
                                  <p:childTnLst>
                                    <p:set>
                                      <p:cBhvr>
                                        <p:cTn id="54" dur="1" fill="hold">
                                          <p:stCondLst>
                                            <p:cond delay="0"/>
                                          </p:stCondLst>
                                        </p:cTn>
                                        <p:tgtEl>
                                          <p:spTgt spid="72"/>
                                        </p:tgtEl>
                                        <p:attrNameLst>
                                          <p:attrName>style.visibility</p:attrName>
                                        </p:attrNameLst>
                                      </p:cBhvr>
                                      <p:to>
                                        <p:strVal val="visible"/>
                                      </p:to>
                                    </p:set>
                                  </p:childTnLst>
                                </p:cTn>
                              </p:par>
                              <p:par>
                                <p:cTn id="55" presetID="1" presetClass="exit" presetSubtype="0" fill="hold" nodeType="withEffect">
                                  <p:stCondLst>
                                    <p:cond delay="0"/>
                                  </p:stCondLst>
                                  <p:childTnLst>
                                    <p:set>
                                      <p:cBhvr>
                                        <p:cTn id="56" dur="1" fill="hold">
                                          <p:stCondLst>
                                            <p:cond delay="0"/>
                                          </p:stCondLst>
                                        </p:cTn>
                                        <p:tgtEl>
                                          <p:spTgt spid="39"/>
                                        </p:tgtEl>
                                        <p:attrNameLst>
                                          <p:attrName>style.visibility</p:attrName>
                                        </p:attrNameLst>
                                      </p:cBhvr>
                                      <p:to>
                                        <p:strVal val="hidden"/>
                                      </p:to>
                                    </p:set>
                                  </p:childTnLst>
                                </p:cTn>
                              </p:par>
                              <p:par>
                                <p:cTn id="57" presetID="1" presetClass="exit" presetSubtype="0" fill="hold" grpId="1" nodeType="withEffect">
                                  <p:stCondLst>
                                    <p:cond delay="0"/>
                                  </p:stCondLst>
                                  <p:childTnLst>
                                    <p:set>
                                      <p:cBhvr>
                                        <p:cTn id="58" dur="1" fill="hold">
                                          <p:stCondLst>
                                            <p:cond delay="0"/>
                                          </p:stCondLst>
                                        </p:cTn>
                                        <p:tgtEl>
                                          <p:spTgt spid="71"/>
                                        </p:tgtEl>
                                        <p:attrNameLst>
                                          <p:attrName>style.visibility</p:attrName>
                                        </p:attrNameLst>
                                      </p:cBhvr>
                                      <p:to>
                                        <p:strVal val="hidden"/>
                                      </p:to>
                                    </p:set>
                                  </p:childTnLst>
                                </p:cTn>
                              </p:par>
                            </p:childTnLst>
                          </p:cTn>
                        </p:par>
                      </p:childTnLst>
                    </p:cTn>
                  </p:par>
                </p:childTnLst>
              </p:cTn>
              <p:nextCondLst>
                <p:cond evt="onClick" delay="0">
                  <p:tgtEl>
                    <p:spTgt spid="30"/>
                  </p:tgtEl>
                </p:cond>
              </p:nextCondLst>
            </p:seq>
            <p:seq concurrent="1" nextAc="seek">
              <p:cTn id="59" restart="whenNotActive" fill="hold" evtFilter="cancelBubble" nodeType="interactiveSeq">
                <p:stCondLst>
                  <p:cond evt="onClick" delay="0">
                    <p:tgtEl>
                      <p:spTgt spid="4"/>
                    </p:tgtEl>
                  </p:cond>
                </p:stCondLst>
                <p:endSync evt="end" delay="0">
                  <p:rtn val="all"/>
                </p:endSync>
                <p:childTnLst>
                  <p:par>
                    <p:cTn id="60" fill="hold">
                      <p:stCondLst>
                        <p:cond delay="0"/>
                      </p:stCondLst>
                      <p:childTnLst>
                        <p:par>
                          <p:cTn id="61" fill="hold">
                            <p:stCondLst>
                              <p:cond delay="0"/>
                            </p:stCondLst>
                            <p:childTnLst>
                              <p:par>
                                <p:cTn id="62" presetID="1" presetClass="exit" presetSubtype="0" fill="hold" nodeType="clickEffect">
                                  <p:stCondLst>
                                    <p:cond delay="0"/>
                                  </p:stCondLst>
                                  <p:childTnLst>
                                    <p:set>
                                      <p:cBhvr>
                                        <p:cTn id="63" dur="1" fill="hold">
                                          <p:stCondLst>
                                            <p:cond delay="0"/>
                                          </p:stCondLst>
                                        </p:cTn>
                                        <p:tgtEl>
                                          <p:spTgt spid="39"/>
                                        </p:tgtEl>
                                        <p:attrNameLst>
                                          <p:attrName>style.visibility</p:attrName>
                                        </p:attrNameLst>
                                      </p:cBhvr>
                                      <p:to>
                                        <p:strVal val="hidden"/>
                                      </p:to>
                                    </p:set>
                                  </p:childTnLst>
                                </p:cTn>
                              </p:par>
                              <p:par>
                                <p:cTn id="64" presetID="1" presetClass="exit" presetSubtype="0" fill="hold" nodeType="withEffect">
                                  <p:stCondLst>
                                    <p:cond delay="0"/>
                                  </p:stCondLst>
                                  <p:childTnLst>
                                    <p:set>
                                      <p:cBhvr>
                                        <p:cTn id="65" dur="1" fill="hold">
                                          <p:stCondLst>
                                            <p:cond delay="0"/>
                                          </p:stCondLst>
                                        </p:cTn>
                                        <p:tgtEl>
                                          <p:spTgt spid="47"/>
                                        </p:tgtEl>
                                        <p:attrNameLst>
                                          <p:attrName>style.visibility</p:attrName>
                                        </p:attrNameLst>
                                      </p:cBhvr>
                                      <p:to>
                                        <p:strVal val="hidden"/>
                                      </p:to>
                                    </p:set>
                                  </p:childTnLst>
                                </p:cTn>
                              </p:par>
                              <p:par>
                                <p:cTn id="66" presetID="1" presetClass="exit" presetSubtype="0" fill="hold" grpId="6" nodeType="withEffect">
                                  <p:stCondLst>
                                    <p:cond delay="0"/>
                                  </p:stCondLst>
                                  <p:childTnLst>
                                    <p:set>
                                      <p:cBhvr>
                                        <p:cTn id="67" dur="1" fill="hold">
                                          <p:stCondLst>
                                            <p:cond delay="0"/>
                                          </p:stCondLst>
                                        </p:cTn>
                                        <p:tgtEl>
                                          <p:spTgt spid="71"/>
                                        </p:tgtEl>
                                        <p:attrNameLst>
                                          <p:attrName>style.visibility</p:attrName>
                                        </p:attrNameLst>
                                      </p:cBhvr>
                                      <p:to>
                                        <p:strVal val="hidden"/>
                                      </p:to>
                                    </p:set>
                                  </p:childTnLst>
                                </p:cTn>
                              </p:par>
                              <p:par>
                                <p:cTn id="68" presetID="1" presetClass="exit" presetSubtype="0" fill="hold" grpId="6" nodeType="withEffect">
                                  <p:stCondLst>
                                    <p:cond delay="0"/>
                                  </p:stCondLst>
                                  <p:childTnLst>
                                    <p:set>
                                      <p:cBhvr>
                                        <p:cTn id="69" dur="1" fill="hold">
                                          <p:stCondLst>
                                            <p:cond delay="0"/>
                                          </p:stCondLst>
                                        </p:cTn>
                                        <p:tgtEl>
                                          <p:spTgt spid="72"/>
                                        </p:tgtEl>
                                        <p:attrNameLst>
                                          <p:attrName>style.visibility</p:attrName>
                                        </p:attrNameLst>
                                      </p:cBhvr>
                                      <p:to>
                                        <p:strVal val="hidden"/>
                                      </p:to>
                                    </p:set>
                                  </p:childTnLst>
                                </p:cTn>
                              </p:par>
                            </p:childTnLst>
                          </p:cTn>
                        </p:par>
                      </p:childTnLst>
                    </p:cTn>
                  </p:par>
                </p:childTnLst>
              </p:cTn>
              <p:nextCondLst>
                <p:cond evt="onClick" delay="0">
                  <p:tgtEl>
                    <p:spTgt spid="4"/>
                  </p:tgtEl>
                </p:cond>
              </p:nextCondLst>
            </p:seq>
          </p:childTnLst>
        </p:cTn>
      </p:par>
    </p:tnLst>
    <p:bldLst>
      <p:bldP spid="71" grpId="0" animBg="1"/>
      <p:bldP spid="71" grpId="1" animBg="1"/>
      <p:bldP spid="71" grpId="2" animBg="1"/>
      <p:bldP spid="71" grpId="3" animBg="1"/>
      <p:bldP spid="71" grpId="4" animBg="1"/>
      <p:bldP spid="71" grpId="5" animBg="1"/>
      <p:bldP spid="71" grpId="6" animBg="1"/>
      <p:bldP spid="72" grpId="0" animBg="1"/>
      <p:bldP spid="72" grpId="1" animBg="1"/>
      <p:bldP spid="72" grpId="2" animBg="1"/>
      <p:bldP spid="72" grpId="3" animBg="1"/>
      <p:bldP spid="72" grpId="4" animBg="1"/>
      <p:bldP spid="72" grpId="5" animBg="1"/>
      <p:bldP spid="72" grpId="6" animBg="1"/>
    </p:bldLst>
  </p:timing>
</p:sld>
</file>

<file path=ppt/slides/slide80.xml><?xml version="1.0" encoding="utf-8"?>
<p:sld xmlns:a="http://schemas.openxmlformats.org/drawingml/2006/main" xmlns:r="http://schemas.openxmlformats.org/officeDocument/2006/relationships" xmlns:p="http://schemas.openxmlformats.org/presentationml/2006/main">
  <p:cSld>
    <p:bg>
      <p:bgPr>
        <a:blipFill dpi="0" rotWithShape="1">
          <a:blip r:embed="rId3"/>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1" y="508899"/>
            <a:ext cx="9144001" cy="4634602"/>
          </a:xfrm>
          <a:prstGeom prst="rect">
            <a:avLst/>
          </a:prstGeom>
          <a:solidFill>
            <a:schemeClr val="bg1">
              <a:lumMod val="85000"/>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 y="387356"/>
            <a:ext cx="530942" cy="4756144"/>
          </a:xfrm>
          <a:prstGeom prst="rect">
            <a:avLst/>
          </a:prstGeom>
          <a:solidFill>
            <a:schemeClr val="bg1">
              <a:lumMod val="65000"/>
            </a:schemeClr>
          </a:solidFill>
          <a:ln w="9525">
            <a:noFill/>
          </a:ln>
          <a:effectLst>
            <a:outerShdw blurRad="101600" dist="38100" sx="99000" sy="990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Oval 5"/>
          <p:cNvSpPr/>
          <p:nvPr/>
        </p:nvSpPr>
        <p:spPr>
          <a:xfrm>
            <a:off x="76689" y="579646"/>
            <a:ext cx="365760" cy="365760"/>
          </a:xfrm>
          <a:prstGeom prst="ellipse">
            <a:avLst/>
          </a:prstGeom>
          <a:solidFill>
            <a:schemeClr val="bg1">
              <a:lumMod val="9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7" name="TextBox 6"/>
          <p:cNvSpPr txBox="1">
            <a:spLocks noChangeAspect="1"/>
          </p:cNvSpPr>
          <p:nvPr/>
        </p:nvSpPr>
        <p:spPr>
          <a:xfrm>
            <a:off x="144153" y="581766"/>
            <a:ext cx="230832" cy="257697"/>
          </a:xfrm>
          <a:prstGeom prst="rect">
            <a:avLst/>
          </a:prstGeom>
          <a:noFill/>
        </p:spPr>
        <p:txBody>
          <a:bodyPr wrap="none" lIns="0" tIns="0" rIns="0" bIns="0" rtlCol="0" anchor="ctr" anchorCtr="1">
            <a:noAutofit/>
          </a:bodyPr>
          <a:lstStyle/>
          <a:p>
            <a:r>
              <a:rPr lang="en-US" sz="2000" b="1" dirty="0" smtClean="0">
                <a:latin typeface="Segoe UI" panose="020B0502040204020203" pitchFamily="34" charset="0"/>
                <a:cs typeface="Segoe UI" panose="020B0502040204020203" pitchFamily="34" charset="0"/>
                <a:sym typeface="Webdings"/>
              </a:rPr>
              <a:t></a:t>
            </a:r>
            <a:endParaRPr lang="en-US" sz="2000" b="1" dirty="0">
              <a:latin typeface="Segoe UI" panose="020B0502040204020203" pitchFamily="34" charset="0"/>
              <a:cs typeface="Segoe UI" panose="020B0502040204020203" pitchFamily="34" charset="0"/>
            </a:endParaRPr>
          </a:p>
        </p:txBody>
      </p:sp>
      <p:sp>
        <p:nvSpPr>
          <p:cNvPr id="19" name="Rectangle 18"/>
          <p:cNvSpPr/>
          <p:nvPr/>
        </p:nvSpPr>
        <p:spPr>
          <a:xfrm>
            <a:off x="530943" y="448128"/>
            <a:ext cx="530942" cy="4756144"/>
          </a:xfrm>
          <a:prstGeom prst="rect">
            <a:avLst/>
          </a:prstGeom>
          <a:solidFill>
            <a:schemeClr val="bg1">
              <a:lumMod val="75000"/>
            </a:schemeClr>
          </a:solidFill>
          <a:ln w="9525">
            <a:noFill/>
          </a:ln>
          <a:effectLst>
            <a:outerShdw blurRad="101600" dist="38100" sx="99000" sy="990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1" y="262010"/>
            <a:ext cx="8887489"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10" name="Rectangle 9">
            <a:hlinkClick r:id="" action="ppaction://macro?name=Slide12.Quest2"/>
          </p:cNvPr>
          <p:cNvSpPr/>
          <p:nvPr/>
        </p:nvSpPr>
        <p:spPr>
          <a:xfrm>
            <a:off x="8630978" y="262010"/>
            <a:ext cx="256511" cy="246888"/>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graphicFrame>
        <p:nvGraphicFramePr>
          <p:cNvPr id="43" name="Object 42">
            <a:hlinkClick r:id="" action="ppaction://ole?verb=0"/>
          </p:cNvPr>
          <p:cNvGraphicFramePr>
            <a:graphicFrameLocks noChangeAspect="1"/>
          </p:cNvGraphicFramePr>
          <p:nvPr>
            <p:extLst>
              <p:ext uri="{D42A27DB-BD31-4B8C-83A1-F6EECF244321}">
                <p14:modId xmlns:p14="http://schemas.microsoft.com/office/powerpoint/2010/main" val="2360543711"/>
              </p:ext>
            </p:extLst>
          </p:nvPr>
        </p:nvGraphicFramePr>
        <p:xfrm>
          <a:off x="10672506" y="309966"/>
          <a:ext cx="9144000" cy="5143500"/>
        </p:xfrm>
        <a:graphic>
          <a:graphicData uri="http://schemas.openxmlformats.org/presentationml/2006/ole">
            <mc:AlternateContent xmlns:mc="http://schemas.openxmlformats.org/markup-compatibility/2006">
              <mc:Choice xmlns:v="urn:schemas-microsoft-com:vml" Requires="v">
                <p:oleObj spid="_x0000_s75905" name="Presentation" r:id="rId4" imgW="3327417" imgH="1869476" progId="PowerPoint.Show.12">
                  <p:embed/>
                </p:oleObj>
              </mc:Choice>
              <mc:Fallback>
                <p:oleObj name="Presentation" r:id="rId4" imgW="3327417" imgH="1869476" progId="PowerPoint.Show.12">
                  <p:embed/>
                  <p:pic>
                    <p:nvPicPr>
                      <p:cNvPr id="0" name=""/>
                      <p:cNvPicPr>
                        <a:picLocks noChangeAspect="1" noChangeArrowheads="1"/>
                      </p:cNvPicPr>
                      <p:nvPr/>
                    </p:nvPicPr>
                    <p:blipFill>
                      <a:blip r:embed="rId5"/>
                      <a:srcRect/>
                      <a:stretch>
                        <a:fillRect/>
                      </a:stretch>
                    </p:blipFill>
                    <p:spPr bwMode="auto">
                      <a:xfrm>
                        <a:off x="10672506" y="309966"/>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pSp>
        <p:nvGrpSpPr>
          <p:cNvPr id="45" name="Group 44"/>
          <p:cNvGrpSpPr/>
          <p:nvPr/>
        </p:nvGrpSpPr>
        <p:grpSpPr>
          <a:xfrm>
            <a:off x="7533335" y="4795434"/>
            <a:ext cx="1577164" cy="302494"/>
            <a:chOff x="7519875" y="4793381"/>
            <a:chExt cx="1577164" cy="302494"/>
          </a:xfrm>
        </p:grpSpPr>
        <p:sp>
          <p:nvSpPr>
            <p:cNvPr id="46" name="Rectangle 45"/>
            <p:cNvSpPr/>
            <p:nvPr/>
          </p:nvSpPr>
          <p:spPr>
            <a:xfrm>
              <a:off x="7519875" y="4793381"/>
              <a:ext cx="1577164" cy="302494"/>
            </a:xfrm>
            <a:prstGeom prst="rect">
              <a:avLst/>
            </a:prstGeom>
            <a:solidFill>
              <a:schemeClr val="bg1">
                <a:lumMod val="75000"/>
              </a:schemeClr>
            </a:solidFill>
            <a:ln>
              <a:noFill/>
            </a:ln>
            <a:effectLst>
              <a:outerShdw blurRad="1397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0" name="Oval 49"/>
            <p:cNvSpPr/>
            <p:nvPr/>
          </p:nvSpPr>
          <p:spPr>
            <a:xfrm>
              <a:off x="7573097" y="4830326"/>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51" name="Oval 50"/>
            <p:cNvSpPr/>
            <p:nvPr/>
          </p:nvSpPr>
          <p:spPr>
            <a:xfrm>
              <a:off x="7887938" y="4830326"/>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53" name="Oval 52">
              <a:hlinkClick r:id="" action="ppaction://macro?name=Slide40.ABadPiggies"/>
            </p:cNvPr>
            <p:cNvSpPr/>
            <p:nvPr/>
          </p:nvSpPr>
          <p:spPr>
            <a:xfrm>
              <a:off x="8202779" y="4830326"/>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54" name="Oval 53"/>
            <p:cNvSpPr/>
            <p:nvPr/>
          </p:nvSpPr>
          <p:spPr>
            <a:xfrm>
              <a:off x="8517619" y="4830326"/>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tx1">
                    <a:lumMod val="50000"/>
                    <a:lumOff val="50000"/>
                  </a:schemeClr>
                </a:solidFill>
              </a:endParaRPr>
            </a:p>
          </p:txBody>
        </p:sp>
      </p:grpSp>
      <p:grpSp>
        <p:nvGrpSpPr>
          <p:cNvPr id="55" name="Group 54"/>
          <p:cNvGrpSpPr/>
          <p:nvPr/>
        </p:nvGrpSpPr>
        <p:grpSpPr>
          <a:xfrm>
            <a:off x="7533335" y="4795767"/>
            <a:ext cx="1577164" cy="302494"/>
            <a:chOff x="7413222" y="3024452"/>
            <a:chExt cx="1577164" cy="302494"/>
          </a:xfrm>
        </p:grpSpPr>
        <p:sp>
          <p:nvSpPr>
            <p:cNvPr id="56" name="Rectangle 55"/>
            <p:cNvSpPr/>
            <p:nvPr/>
          </p:nvSpPr>
          <p:spPr>
            <a:xfrm>
              <a:off x="7413222" y="3024452"/>
              <a:ext cx="1577164" cy="302494"/>
            </a:xfrm>
            <a:prstGeom prst="rect">
              <a:avLst/>
            </a:prstGeom>
            <a:solidFill>
              <a:schemeClr val="bg1">
                <a:lumMod val="75000"/>
              </a:schemeClr>
            </a:solidFill>
            <a:ln>
              <a:noFill/>
            </a:ln>
            <a:effectLst>
              <a:outerShdw blurRad="1397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Oval 56"/>
            <p:cNvSpPr/>
            <p:nvPr/>
          </p:nvSpPr>
          <p:spPr>
            <a:xfrm>
              <a:off x="7781285" y="3061397"/>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58" name="Oval 57"/>
            <p:cNvSpPr/>
            <p:nvPr/>
          </p:nvSpPr>
          <p:spPr>
            <a:xfrm>
              <a:off x="8096126" y="3061397"/>
              <a:ext cx="228600" cy="228600"/>
            </a:xfrm>
            <a:prstGeom prst="ellipse">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59" name="Oval 58"/>
            <p:cNvSpPr/>
            <p:nvPr/>
          </p:nvSpPr>
          <p:spPr>
            <a:xfrm>
              <a:off x="8410966" y="3061397"/>
              <a:ext cx="228600" cy="228600"/>
            </a:xfrm>
            <a:prstGeom prst="ellipse">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a:solidFill>
                    <a:schemeClr val="tx1">
                      <a:lumMod val="50000"/>
                      <a:lumOff val="50000"/>
                    </a:schemeClr>
                  </a:solidFill>
                  <a:sym typeface="Webdings"/>
                </a:rPr>
                <a:t></a:t>
              </a:r>
              <a:endParaRPr lang="en-US" sz="900" dirty="0">
                <a:solidFill>
                  <a:schemeClr val="tx1">
                    <a:lumMod val="50000"/>
                    <a:lumOff val="50000"/>
                  </a:schemeClr>
                </a:solidFill>
              </a:endParaRPr>
            </a:p>
          </p:txBody>
        </p:sp>
        <p:sp>
          <p:nvSpPr>
            <p:cNvPr id="60" name="Rectangle 59">
              <a:hlinkClick r:id="rId6" action="ppaction://hlinksldjump"/>
            </p:cNvPr>
            <p:cNvSpPr>
              <a:spLocks noChangeAspect="1"/>
            </p:cNvSpPr>
            <p:nvPr/>
          </p:nvSpPr>
          <p:spPr>
            <a:xfrm>
              <a:off x="7830279" y="3111062"/>
              <a:ext cx="130611" cy="129747"/>
            </a:xfrm>
            <a:prstGeom prst="rect">
              <a:avLst/>
            </a:prstGeom>
            <a:effectLst/>
          </p:spPr>
          <p:txBody>
            <a:bodyPr wrap="none" lIns="0" tIns="0" rIns="0" bIns="0">
              <a:prstTxWarp prst="textPlain">
                <a:avLst/>
              </a:prstTxWarp>
              <a:spAutoFit/>
            </a:bodyPr>
            <a:lstStyle/>
            <a:p>
              <a:pPr algn="ctr"/>
              <a:r>
                <a:rPr lang="en-US" sz="2200" b="1" dirty="0">
                  <a:ln w="0">
                    <a:noFill/>
                  </a:ln>
                  <a:solidFill>
                    <a:schemeClr val="bg1">
                      <a:lumMod val="65000"/>
                    </a:schemeClr>
                  </a:solidFill>
                  <a:sym typeface="Webdings"/>
                </a:rPr>
                <a:t></a:t>
              </a:r>
              <a:endParaRPr lang="en-US" sz="2200" b="1" dirty="0">
                <a:ln w="0">
                  <a:noFill/>
                </a:ln>
                <a:solidFill>
                  <a:schemeClr val="bg1">
                    <a:lumMod val="65000"/>
                  </a:schemeClr>
                </a:solidFill>
              </a:endParaRPr>
            </a:p>
          </p:txBody>
        </p:sp>
        <p:pic>
          <p:nvPicPr>
            <p:cNvPr id="61" name="Picture 2"/>
            <p:cNvPicPr>
              <a:picLocks noChangeAspect="1" noChangeArrowheads="1"/>
            </p:cNvPicPr>
            <p:nvPr/>
          </p:nvPicPr>
          <p:blipFill>
            <a:blip r:embed="rId7" cstate="screen">
              <a:extLst>
                <a:ext uri="{28A0092B-C50C-407E-A947-70E740481C1C}">
                  <a14:useLocalDpi xmlns:a14="http://schemas.microsoft.com/office/drawing/2010/main"/>
                </a:ext>
              </a:extLst>
            </a:blip>
            <a:stretch>
              <a:fillRect/>
            </a:stretch>
          </p:blipFill>
          <p:spPr bwMode="auto">
            <a:xfrm>
              <a:off x="8149348" y="3115602"/>
              <a:ext cx="120665" cy="120665"/>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62" name="Group 61"/>
          <p:cNvGrpSpPr/>
          <p:nvPr/>
        </p:nvGrpSpPr>
        <p:grpSpPr>
          <a:xfrm>
            <a:off x="7533335" y="4795101"/>
            <a:ext cx="1577164" cy="302494"/>
            <a:chOff x="7365882" y="3541899"/>
            <a:chExt cx="1577164" cy="302494"/>
          </a:xfrm>
        </p:grpSpPr>
        <p:sp>
          <p:nvSpPr>
            <p:cNvPr id="63" name="Rectangle 62"/>
            <p:cNvSpPr/>
            <p:nvPr/>
          </p:nvSpPr>
          <p:spPr>
            <a:xfrm>
              <a:off x="7365882" y="3541899"/>
              <a:ext cx="1577164" cy="302494"/>
            </a:xfrm>
            <a:prstGeom prst="rect">
              <a:avLst/>
            </a:prstGeom>
            <a:solidFill>
              <a:schemeClr val="bg1">
                <a:lumMod val="75000"/>
              </a:schemeClr>
            </a:solidFill>
            <a:ln>
              <a:noFill/>
            </a:ln>
            <a:effectLst>
              <a:outerShdw blurRad="1397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4" name="Oval 63"/>
            <p:cNvSpPr/>
            <p:nvPr/>
          </p:nvSpPr>
          <p:spPr>
            <a:xfrm>
              <a:off x="7733945" y="3578844"/>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65" name="Oval 64"/>
            <p:cNvSpPr/>
            <p:nvPr/>
          </p:nvSpPr>
          <p:spPr>
            <a:xfrm>
              <a:off x="8048786" y="3578844"/>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66" name="Oval 65"/>
            <p:cNvSpPr/>
            <p:nvPr/>
          </p:nvSpPr>
          <p:spPr>
            <a:xfrm>
              <a:off x="8363626" y="3578844"/>
              <a:ext cx="228600" cy="228600"/>
            </a:xfrm>
            <a:prstGeom prst="ellipse">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a:solidFill>
                    <a:schemeClr val="tx1">
                      <a:lumMod val="50000"/>
                      <a:lumOff val="50000"/>
                    </a:schemeClr>
                  </a:solidFill>
                  <a:sym typeface="Webdings"/>
                </a:rPr>
                <a:t></a:t>
              </a:r>
              <a:endParaRPr lang="en-US" sz="900" dirty="0">
                <a:solidFill>
                  <a:schemeClr val="tx1">
                    <a:lumMod val="50000"/>
                    <a:lumOff val="50000"/>
                  </a:schemeClr>
                </a:solidFill>
              </a:endParaRPr>
            </a:p>
          </p:txBody>
        </p:sp>
        <p:sp>
          <p:nvSpPr>
            <p:cNvPr id="67" name="Rectangle 66">
              <a:hlinkClick r:id="rId8" action="ppaction://hlinksldjump"/>
            </p:cNvPr>
            <p:cNvSpPr>
              <a:spLocks noChangeAspect="1"/>
            </p:cNvSpPr>
            <p:nvPr/>
          </p:nvSpPr>
          <p:spPr>
            <a:xfrm>
              <a:off x="7782939" y="3628509"/>
              <a:ext cx="130611" cy="129747"/>
            </a:xfrm>
            <a:prstGeom prst="rect">
              <a:avLst/>
            </a:prstGeom>
            <a:effectLst/>
          </p:spPr>
          <p:txBody>
            <a:bodyPr wrap="none" lIns="0" tIns="0" rIns="0" bIns="0">
              <a:prstTxWarp prst="textPlain">
                <a:avLst/>
              </a:prstTxWarp>
              <a:spAutoFit/>
            </a:bodyPr>
            <a:lstStyle/>
            <a:p>
              <a:pPr algn="ctr"/>
              <a:r>
                <a:rPr lang="en-US" sz="2200" b="1" dirty="0">
                  <a:ln w="0">
                    <a:noFill/>
                  </a:ln>
                  <a:solidFill>
                    <a:schemeClr val="bg1">
                      <a:lumMod val="65000"/>
                    </a:schemeClr>
                  </a:solidFill>
                  <a:sym typeface="Webdings"/>
                </a:rPr>
                <a:t></a:t>
              </a:r>
              <a:endParaRPr lang="en-US" sz="2200" b="1" dirty="0">
                <a:ln w="0">
                  <a:noFill/>
                </a:ln>
                <a:solidFill>
                  <a:schemeClr val="bg1">
                    <a:lumMod val="65000"/>
                  </a:schemeClr>
                </a:solidFill>
              </a:endParaRPr>
            </a:p>
          </p:txBody>
        </p:sp>
        <p:pic>
          <p:nvPicPr>
            <p:cNvPr id="68" name="Picture 2">
              <a:hlinkClick r:id="rId9" action="ppaction://hlinksldjump"/>
            </p:cNvPr>
            <p:cNvPicPr>
              <a:picLocks noChangeAspect="1" noChangeArrowheads="1"/>
            </p:cNvPicPr>
            <p:nvPr/>
          </p:nvPicPr>
          <p:blipFill>
            <a:blip r:embed="rId7" cstate="screen">
              <a:extLst>
                <a:ext uri="{28A0092B-C50C-407E-A947-70E740481C1C}">
                  <a14:useLocalDpi xmlns:a14="http://schemas.microsoft.com/office/drawing/2010/main"/>
                </a:ext>
              </a:extLst>
            </a:blip>
            <a:stretch>
              <a:fillRect/>
            </a:stretch>
          </p:blipFill>
          <p:spPr bwMode="auto">
            <a:xfrm>
              <a:off x="8102753" y="3633049"/>
              <a:ext cx="120665" cy="120665"/>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69" name="Group 68"/>
          <p:cNvGrpSpPr/>
          <p:nvPr/>
        </p:nvGrpSpPr>
        <p:grpSpPr>
          <a:xfrm>
            <a:off x="7533579" y="4796003"/>
            <a:ext cx="1577164" cy="302494"/>
            <a:chOff x="7438580" y="3969609"/>
            <a:chExt cx="1577164" cy="302494"/>
          </a:xfrm>
        </p:grpSpPr>
        <p:sp>
          <p:nvSpPr>
            <p:cNvPr id="70" name="Rectangle 69"/>
            <p:cNvSpPr/>
            <p:nvPr/>
          </p:nvSpPr>
          <p:spPr>
            <a:xfrm>
              <a:off x="7438580" y="3969609"/>
              <a:ext cx="1577164" cy="302494"/>
            </a:xfrm>
            <a:prstGeom prst="rect">
              <a:avLst/>
            </a:prstGeom>
            <a:solidFill>
              <a:schemeClr val="bg1">
                <a:lumMod val="75000"/>
              </a:schemeClr>
            </a:solidFill>
            <a:ln>
              <a:noFill/>
            </a:ln>
            <a:effectLst>
              <a:outerShdw blurRad="1397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5" name="Oval 74"/>
            <p:cNvSpPr/>
            <p:nvPr/>
          </p:nvSpPr>
          <p:spPr>
            <a:xfrm>
              <a:off x="7806643" y="4006554"/>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76" name="Oval 75"/>
            <p:cNvSpPr/>
            <p:nvPr/>
          </p:nvSpPr>
          <p:spPr>
            <a:xfrm>
              <a:off x="8121484" y="4006554"/>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77" name="Oval 76"/>
            <p:cNvSpPr/>
            <p:nvPr/>
          </p:nvSpPr>
          <p:spPr>
            <a:xfrm>
              <a:off x="8436324" y="4006554"/>
              <a:ext cx="228600" cy="228600"/>
            </a:xfrm>
            <a:prstGeom prst="ellipse">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a:solidFill>
                    <a:schemeClr val="tx1">
                      <a:lumMod val="50000"/>
                      <a:lumOff val="50000"/>
                    </a:schemeClr>
                  </a:solidFill>
                  <a:sym typeface="Webdings"/>
                </a:rPr>
                <a:t></a:t>
              </a:r>
              <a:endParaRPr lang="en-US" sz="900" dirty="0">
                <a:solidFill>
                  <a:schemeClr val="tx1">
                    <a:lumMod val="50000"/>
                    <a:lumOff val="50000"/>
                  </a:schemeClr>
                </a:solidFill>
              </a:endParaRPr>
            </a:p>
          </p:txBody>
        </p:sp>
        <p:sp>
          <p:nvSpPr>
            <p:cNvPr id="78" name="Rectangle 77">
              <a:hlinkClick r:id="rId10" action="ppaction://hlinksldjump"/>
            </p:cNvPr>
            <p:cNvSpPr>
              <a:spLocks noChangeAspect="1"/>
            </p:cNvSpPr>
            <p:nvPr/>
          </p:nvSpPr>
          <p:spPr>
            <a:xfrm>
              <a:off x="7855637" y="4056219"/>
              <a:ext cx="130611" cy="129747"/>
            </a:xfrm>
            <a:prstGeom prst="rect">
              <a:avLst/>
            </a:prstGeom>
            <a:effectLst/>
          </p:spPr>
          <p:txBody>
            <a:bodyPr wrap="none" lIns="0" tIns="0" rIns="0" bIns="0">
              <a:prstTxWarp prst="textPlain">
                <a:avLst/>
              </a:prstTxWarp>
              <a:spAutoFit/>
            </a:bodyPr>
            <a:lstStyle/>
            <a:p>
              <a:pPr algn="ctr"/>
              <a:r>
                <a:rPr lang="en-US" sz="2200" b="1" dirty="0">
                  <a:ln w="0">
                    <a:noFill/>
                  </a:ln>
                  <a:solidFill>
                    <a:schemeClr val="bg1">
                      <a:lumMod val="65000"/>
                    </a:schemeClr>
                  </a:solidFill>
                  <a:sym typeface="Webdings"/>
                </a:rPr>
                <a:t></a:t>
              </a:r>
              <a:endParaRPr lang="en-US" sz="2200" b="1" dirty="0">
                <a:ln w="0">
                  <a:noFill/>
                </a:ln>
                <a:solidFill>
                  <a:schemeClr val="bg1">
                    <a:lumMod val="65000"/>
                  </a:schemeClr>
                </a:solidFill>
              </a:endParaRPr>
            </a:p>
          </p:txBody>
        </p:sp>
        <p:pic>
          <p:nvPicPr>
            <p:cNvPr id="79" name="Picture 2">
              <a:hlinkClick r:id="rId11" action="ppaction://hlinksldjump"/>
            </p:cNvPr>
            <p:cNvPicPr>
              <a:picLocks noChangeAspect="1" noChangeArrowheads="1"/>
            </p:cNvPicPr>
            <p:nvPr/>
          </p:nvPicPr>
          <p:blipFill>
            <a:blip r:embed="rId7" cstate="screen">
              <a:extLst>
                <a:ext uri="{28A0092B-C50C-407E-A947-70E740481C1C}">
                  <a14:useLocalDpi xmlns:a14="http://schemas.microsoft.com/office/drawing/2010/main"/>
                </a:ext>
              </a:extLst>
            </a:blip>
            <a:stretch>
              <a:fillRect/>
            </a:stretch>
          </p:blipFill>
          <p:spPr bwMode="auto">
            <a:xfrm>
              <a:off x="8175451" y="4060521"/>
              <a:ext cx="120665" cy="120665"/>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80" name="Group 79"/>
          <p:cNvGrpSpPr/>
          <p:nvPr/>
        </p:nvGrpSpPr>
        <p:grpSpPr>
          <a:xfrm>
            <a:off x="7533335" y="4794886"/>
            <a:ext cx="1577164" cy="302494"/>
            <a:chOff x="7466444" y="4378135"/>
            <a:chExt cx="1577164" cy="302494"/>
          </a:xfrm>
        </p:grpSpPr>
        <p:sp>
          <p:nvSpPr>
            <p:cNvPr id="81" name="Rectangle 80"/>
            <p:cNvSpPr/>
            <p:nvPr/>
          </p:nvSpPr>
          <p:spPr>
            <a:xfrm>
              <a:off x="7466444" y="4378135"/>
              <a:ext cx="1577164" cy="302494"/>
            </a:xfrm>
            <a:prstGeom prst="rect">
              <a:avLst/>
            </a:prstGeom>
            <a:solidFill>
              <a:schemeClr val="bg1">
                <a:lumMod val="75000"/>
              </a:schemeClr>
            </a:solidFill>
            <a:ln>
              <a:noFill/>
            </a:ln>
            <a:effectLst>
              <a:outerShdw blurRad="1397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2" name="Oval 81"/>
            <p:cNvSpPr/>
            <p:nvPr/>
          </p:nvSpPr>
          <p:spPr>
            <a:xfrm>
              <a:off x="7834507" y="4415080"/>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83" name="Oval 82"/>
            <p:cNvSpPr/>
            <p:nvPr/>
          </p:nvSpPr>
          <p:spPr>
            <a:xfrm>
              <a:off x="8149348" y="4415080"/>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84" name="Oval 83"/>
            <p:cNvSpPr/>
            <p:nvPr/>
          </p:nvSpPr>
          <p:spPr>
            <a:xfrm>
              <a:off x="8464188" y="4415080"/>
              <a:ext cx="228600" cy="228600"/>
            </a:xfrm>
            <a:prstGeom prst="ellipse">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a:solidFill>
                    <a:schemeClr val="tx1">
                      <a:lumMod val="50000"/>
                      <a:lumOff val="50000"/>
                    </a:schemeClr>
                  </a:solidFill>
                  <a:sym typeface="Webdings"/>
                </a:rPr>
                <a:t></a:t>
              </a:r>
              <a:endParaRPr lang="en-US" sz="900" dirty="0">
                <a:solidFill>
                  <a:schemeClr val="tx1">
                    <a:lumMod val="50000"/>
                    <a:lumOff val="50000"/>
                  </a:schemeClr>
                </a:solidFill>
              </a:endParaRPr>
            </a:p>
          </p:txBody>
        </p:sp>
        <p:sp>
          <p:nvSpPr>
            <p:cNvPr id="85" name="Rectangle 84">
              <a:hlinkClick r:id="rId12" action="ppaction://hlinksldjump"/>
            </p:cNvPr>
            <p:cNvSpPr>
              <a:spLocks noChangeAspect="1"/>
            </p:cNvSpPr>
            <p:nvPr/>
          </p:nvSpPr>
          <p:spPr>
            <a:xfrm>
              <a:off x="7883501" y="4464745"/>
              <a:ext cx="130611" cy="129747"/>
            </a:xfrm>
            <a:prstGeom prst="rect">
              <a:avLst/>
            </a:prstGeom>
            <a:effectLst/>
          </p:spPr>
          <p:txBody>
            <a:bodyPr wrap="none" lIns="0" tIns="0" rIns="0" bIns="0">
              <a:prstTxWarp prst="textPlain">
                <a:avLst/>
              </a:prstTxWarp>
              <a:spAutoFit/>
            </a:bodyPr>
            <a:lstStyle/>
            <a:p>
              <a:pPr algn="ctr"/>
              <a:r>
                <a:rPr lang="en-US" sz="2200" b="1" dirty="0">
                  <a:ln w="0">
                    <a:noFill/>
                  </a:ln>
                  <a:solidFill>
                    <a:schemeClr val="bg1">
                      <a:lumMod val="65000"/>
                    </a:schemeClr>
                  </a:solidFill>
                  <a:sym typeface="Webdings"/>
                </a:rPr>
                <a:t></a:t>
              </a:r>
              <a:endParaRPr lang="en-US" sz="2200" b="1" dirty="0">
                <a:ln w="0">
                  <a:noFill/>
                </a:ln>
                <a:solidFill>
                  <a:schemeClr val="bg1">
                    <a:lumMod val="65000"/>
                  </a:schemeClr>
                </a:solidFill>
              </a:endParaRPr>
            </a:p>
          </p:txBody>
        </p:sp>
        <p:pic>
          <p:nvPicPr>
            <p:cNvPr id="86" name="Picture 2">
              <a:hlinkClick r:id="rId13" action="ppaction://hlinksldjump"/>
            </p:cNvPr>
            <p:cNvPicPr>
              <a:picLocks noChangeAspect="1" noChangeArrowheads="1"/>
            </p:cNvPicPr>
            <p:nvPr/>
          </p:nvPicPr>
          <p:blipFill>
            <a:blip r:embed="rId7" cstate="screen">
              <a:extLst>
                <a:ext uri="{28A0092B-C50C-407E-A947-70E740481C1C}">
                  <a14:useLocalDpi xmlns:a14="http://schemas.microsoft.com/office/drawing/2010/main"/>
                </a:ext>
              </a:extLst>
            </a:blip>
            <a:stretch>
              <a:fillRect/>
            </a:stretch>
          </p:blipFill>
          <p:spPr bwMode="auto">
            <a:xfrm>
              <a:off x="8203314" y="4467022"/>
              <a:ext cx="120665" cy="120665"/>
            </a:xfrm>
            <a:prstGeom prst="rect">
              <a:avLst/>
            </a:prstGeom>
            <a:noFill/>
            <a:extLst>
              <a:ext uri="{909E8E84-426E-40DD-AFC4-6F175D3DCCD1}">
                <a14:hiddenFill xmlns:a14="http://schemas.microsoft.com/office/drawing/2010/main">
                  <a:solidFill>
                    <a:srgbClr val="FFFFFF"/>
                  </a:solidFill>
                </a14:hiddenFill>
              </a:ext>
            </a:extLst>
          </p:spPr>
        </p:pic>
      </p:grpSp>
      <p:sp>
        <p:nvSpPr>
          <p:cNvPr id="87" name="Train"/>
          <p:cNvSpPr/>
          <p:nvPr/>
        </p:nvSpPr>
        <p:spPr>
          <a:xfrm>
            <a:off x="1431997" y="2478194"/>
            <a:ext cx="678657" cy="680188"/>
          </a:xfrm>
          <a:prstGeom prst="rect">
            <a:avLst/>
          </a:prstGeom>
          <a:blipFill dpi="0" rotWithShape="1">
            <a:blip r:embed="rId14" cstate="screen">
              <a:extLst>
                <a:ext uri="{28A0092B-C50C-407E-A947-70E740481C1C}">
                  <a14:useLocalDpi xmlns:a14="http://schemas.microsoft.com/office/drawing/2010/main"/>
                </a:ext>
              </a:extLst>
            </a:blip>
            <a:srcRect/>
            <a:stretch>
              <a:fillRect l="-7000" r="-8000"/>
            </a:stretch>
          </a:blip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8" name="Japan"/>
          <p:cNvPicPr>
            <a:picLocks noChangeAspect="1" noChangeArrowheads="1"/>
          </p:cNvPicPr>
          <p:nvPr/>
        </p:nvPicPr>
        <p:blipFill>
          <a:blip r:embed="rId15" cstate="screen">
            <a:extLst>
              <a:ext uri="{28A0092B-C50C-407E-A947-70E740481C1C}">
                <a14:useLocalDpi xmlns:a14="http://schemas.microsoft.com/office/drawing/2010/main"/>
              </a:ext>
            </a:extLst>
          </a:blip>
          <a:stretch>
            <a:fillRect/>
          </a:stretch>
        </p:blipFill>
        <p:spPr bwMode="auto">
          <a:xfrm>
            <a:off x="1431998" y="1037944"/>
            <a:ext cx="687161" cy="682908"/>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89" name="Machu"/>
          <p:cNvPicPr>
            <a:picLocks noChangeAspect="1" noChangeArrowheads="1"/>
          </p:cNvPicPr>
          <p:nvPr/>
        </p:nvPicPr>
        <p:blipFill>
          <a:blip r:embed="rId16" cstate="screen">
            <a:extLst>
              <a:ext uri="{28A0092B-C50C-407E-A947-70E740481C1C}">
                <a14:useLocalDpi xmlns:a14="http://schemas.microsoft.com/office/drawing/2010/main"/>
              </a:ext>
            </a:extLst>
          </a:blip>
          <a:stretch>
            <a:fillRect/>
          </a:stretch>
        </p:blipFill>
        <p:spPr bwMode="auto">
          <a:xfrm>
            <a:off x="2447863" y="1031292"/>
            <a:ext cx="682909" cy="682909"/>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90" name="Sunset"/>
          <p:cNvPicPr>
            <a:picLocks noChangeAspect="1" noChangeArrowheads="1"/>
          </p:cNvPicPr>
          <p:nvPr/>
        </p:nvPicPr>
        <p:blipFill>
          <a:blip r:embed="rId17" cstate="screen">
            <a:extLst>
              <a:ext uri="{28A0092B-C50C-407E-A947-70E740481C1C}">
                <a14:useLocalDpi xmlns:a14="http://schemas.microsoft.com/office/drawing/2010/main"/>
              </a:ext>
            </a:extLst>
          </a:blip>
          <a:stretch>
            <a:fillRect/>
          </a:stretch>
        </p:blipFill>
        <p:spPr bwMode="auto">
          <a:xfrm>
            <a:off x="3464292" y="1031292"/>
            <a:ext cx="681780" cy="682909"/>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91" name="TextBox 90"/>
          <p:cNvSpPr txBox="1"/>
          <p:nvPr/>
        </p:nvSpPr>
        <p:spPr>
          <a:xfrm>
            <a:off x="1431997" y="1772561"/>
            <a:ext cx="682909" cy="200055"/>
          </a:xfrm>
          <a:prstGeom prst="rect">
            <a:avLst/>
          </a:prstGeom>
          <a:noFill/>
          <a:effectLst>
            <a:outerShdw blurRad="63500" sx="102000" sy="102000" algn="ctr" rotWithShape="0">
              <a:prstClr val="black">
                <a:alpha val="40000"/>
              </a:prstClr>
            </a:outerShdw>
          </a:effectLst>
        </p:spPr>
        <p:txBody>
          <a:bodyPr wrap="square" rtlCol="0">
            <a:spAutoFit/>
          </a:bodyPr>
          <a:lstStyle/>
          <a:p>
            <a:pPr algn="ctr"/>
            <a:r>
              <a:rPr lang="en-US" sz="700" dirty="0" smtClean="0">
                <a:latin typeface="Segoe UI Semilight" panose="020B0402040204020203" pitchFamily="34" charset="0"/>
                <a:cs typeface="Segoe UI Semilight" panose="020B0402040204020203" pitchFamily="34" charset="0"/>
              </a:rPr>
              <a:t>Japan.jpg</a:t>
            </a:r>
            <a:endParaRPr lang="en-US" sz="700" dirty="0">
              <a:latin typeface="Segoe UI Semilight" panose="020B0402040204020203" pitchFamily="34" charset="0"/>
              <a:cs typeface="Segoe UI Semilight" panose="020B0402040204020203" pitchFamily="34" charset="0"/>
            </a:endParaRPr>
          </a:p>
        </p:txBody>
      </p:sp>
      <p:sp>
        <p:nvSpPr>
          <p:cNvPr id="92" name="TextBox 91"/>
          <p:cNvSpPr txBox="1"/>
          <p:nvPr/>
        </p:nvSpPr>
        <p:spPr>
          <a:xfrm>
            <a:off x="2447862" y="1787526"/>
            <a:ext cx="682909" cy="200055"/>
          </a:xfrm>
          <a:prstGeom prst="rect">
            <a:avLst/>
          </a:prstGeom>
          <a:noFill/>
          <a:effectLst>
            <a:outerShdw blurRad="63500" sx="102000" sy="102000" algn="ctr" rotWithShape="0">
              <a:prstClr val="black">
                <a:alpha val="40000"/>
              </a:prstClr>
            </a:outerShdw>
          </a:effectLst>
        </p:spPr>
        <p:txBody>
          <a:bodyPr wrap="square" rtlCol="0">
            <a:spAutoFit/>
          </a:bodyPr>
          <a:lstStyle/>
          <a:p>
            <a:pPr algn="ctr"/>
            <a:r>
              <a:rPr lang="en-US" sz="700" dirty="0" smtClean="0">
                <a:latin typeface="Segoe UI Semilight" panose="020B0402040204020203" pitchFamily="34" charset="0"/>
                <a:cs typeface="Segoe UI Semilight" panose="020B0402040204020203" pitchFamily="34" charset="0"/>
              </a:rPr>
              <a:t>Machu.jpg</a:t>
            </a:r>
            <a:endParaRPr lang="en-US" sz="700" dirty="0">
              <a:latin typeface="Segoe UI Semilight" panose="020B0402040204020203" pitchFamily="34" charset="0"/>
              <a:cs typeface="Segoe UI Semilight" panose="020B0402040204020203" pitchFamily="34" charset="0"/>
            </a:endParaRPr>
          </a:p>
        </p:txBody>
      </p:sp>
      <p:sp>
        <p:nvSpPr>
          <p:cNvPr id="93" name="TextBox 92"/>
          <p:cNvSpPr txBox="1"/>
          <p:nvPr/>
        </p:nvSpPr>
        <p:spPr>
          <a:xfrm>
            <a:off x="3463728" y="1787526"/>
            <a:ext cx="682909" cy="200055"/>
          </a:xfrm>
          <a:prstGeom prst="rect">
            <a:avLst/>
          </a:prstGeom>
          <a:noFill/>
          <a:effectLst>
            <a:outerShdw blurRad="63500" sx="102000" sy="102000" algn="ctr" rotWithShape="0">
              <a:prstClr val="black">
                <a:alpha val="40000"/>
              </a:prstClr>
            </a:outerShdw>
          </a:effectLst>
        </p:spPr>
        <p:txBody>
          <a:bodyPr wrap="square" rtlCol="0">
            <a:spAutoFit/>
          </a:bodyPr>
          <a:lstStyle/>
          <a:p>
            <a:pPr algn="ctr"/>
            <a:r>
              <a:rPr lang="en-US" sz="700" dirty="0" smtClean="0">
                <a:latin typeface="Segoe UI Semilight" panose="020B0402040204020203" pitchFamily="34" charset="0"/>
                <a:cs typeface="Segoe UI Semilight" panose="020B0402040204020203" pitchFamily="34" charset="0"/>
              </a:rPr>
              <a:t>Sunset.jpg</a:t>
            </a:r>
            <a:endParaRPr lang="en-US" sz="700" dirty="0">
              <a:latin typeface="Segoe UI Semilight" panose="020B0402040204020203" pitchFamily="34" charset="0"/>
              <a:cs typeface="Segoe UI Semilight" panose="020B0402040204020203" pitchFamily="34" charset="0"/>
            </a:endParaRPr>
          </a:p>
        </p:txBody>
      </p:sp>
      <p:sp>
        <p:nvSpPr>
          <p:cNvPr id="94" name="TextBox 93"/>
          <p:cNvSpPr txBox="1"/>
          <p:nvPr/>
        </p:nvSpPr>
        <p:spPr>
          <a:xfrm>
            <a:off x="1427746" y="3235553"/>
            <a:ext cx="682909" cy="200055"/>
          </a:xfrm>
          <a:prstGeom prst="rect">
            <a:avLst/>
          </a:prstGeom>
          <a:noFill/>
          <a:effectLst>
            <a:outerShdw blurRad="63500" sx="102000" sy="102000" algn="ctr" rotWithShape="0">
              <a:prstClr val="black">
                <a:alpha val="40000"/>
              </a:prstClr>
            </a:outerShdw>
          </a:effectLst>
        </p:spPr>
        <p:txBody>
          <a:bodyPr wrap="square" rtlCol="0">
            <a:spAutoFit/>
          </a:bodyPr>
          <a:lstStyle/>
          <a:p>
            <a:pPr algn="ctr"/>
            <a:r>
              <a:rPr lang="en-US" sz="700" dirty="0" smtClean="0">
                <a:latin typeface="Segoe UI Semilight" panose="020B0402040204020203" pitchFamily="34" charset="0"/>
                <a:cs typeface="Segoe UI Semilight" panose="020B0402040204020203" pitchFamily="34" charset="0"/>
              </a:rPr>
              <a:t>Train.gif</a:t>
            </a:r>
            <a:endParaRPr lang="en-US" sz="700" dirty="0">
              <a:latin typeface="Segoe UI Semilight" panose="020B0402040204020203" pitchFamily="34" charset="0"/>
              <a:cs typeface="Segoe UI Semilight" panose="020B0402040204020203" pitchFamily="34" charset="0"/>
            </a:endParaRPr>
          </a:p>
        </p:txBody>
      </p:sp>
      <p:sp>
        <p:nvSpPr>
          <p:cNvPr id="95" name="Rectangle 94"/>
          <p:cNvSpPr/>
          <p:nvPr/>
        </p:nvSpPr>
        <p:spPr>
          <a:xfrm>
            <a:off x="1431998" y="1037943"/>
            <a:ext cx="687161" cy="682909"/>
          </a:xfrm>
          <a:prstGeom prst="rect">
            <a:avLst/>
          </a:prstGeom>
          <a:solidFill>
            <a:schemeClr val="bg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Rectangle 95"/>
          <p:cNvSpPr/>
          <p:nvPr/>
        </p:nvSpPr>
        <p:spPr>
          <a:xfrm>
            <a:off x="2447862" y="1031291"/>
            <a:ext cx="682910" cy="682909"/>
          </a:xfrm>
          <a:prstGeom prst="rect">
            <a:avLst/>
          </a:prstGeom>
          <a:solidFill>
            <a:schemeClr val="bg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Rectangle 96"/>
          <p:cNvSpPr/>
          <p:nvPr/>
        </p:nvSpPr>
        <p:spPr>
          <a:xfrm>
            <a:off x="3464293" y="1031290"/>
            <a:ext cx="681780" cy="682909"/>
          </a:xfrm>
          <a:prstGeom prst="rect">
            <a:avLst/>
          </a:prstGeom>
          <a:solidFill>
            <a:schemeClr val="bg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Rectangle 97"/>
          <p:cNvSpPr/>
          <p:nvPr/>
        </p:nvSpPr>
        <p:spPr>
          <a:xfrm>
            <a:off x="1431998" y="2477654"/>
            <a:ext cx="678657" cy="680728"/>
          </a:xfrm>
          <a:prstGeom prst="rect">
            <a:avLst/>
          </a:prstGeom>
          <a:solidFill>
            <a:schemeClr val="bg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9" name="Rectangle 98"/>
          <p:cNvSpPr/>
          <p:nvPr/>
        </p:nvSpPr>
        <p:spPr>
          <a:xfrm>
            <a:off x="1427746" y="663108"/>
            <a:ext cx="687161" cy="256558"/>
          </a:xfrm>
          <a:prstGeom prst="rect">
            <a:avLst/>
          </a:prstGeom>
          <a:solidFill>
            <a:schemeClr val="bg1">
              <a:lumMod val="65000"/>
              <a:alpha val="4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latin typeface="Segoe UI Light" panose="020B0502040204020203" pitchFamily="34" charset="0"/>
                <a:cs typeface="Segoe UI Light" panose="020B0502040204020203" pitchFamily="34" charset="0"/>
              </a:rPr>
              <a:t>.jpg</a:t>
            </a:r>
            <a:endParaRPr lang="en-US" sz="1200" dirty="0">
              <a:latin typeface="Segoe UI Light" panose="020B0502040204020203" pitchFamily="34" charset="0"/>
              <a:cs typeface="Segoe UI Light" panose="020B0502040204020203" pitchFamily="34" charset="0"/>
            </a:endParaRPr>
          </a:p>
        </p:txBody>
      </p:sp>
      <p:sp>
        <p:nvSpPr>
          <p:cNvPr id="100" name="Rectangle 99"/>
          <p:cNvSpPr/>
          <p:nvPr/>
        </p:nvSpPr>
        <p:spPr>
          <a:xfrm>
            <a:off x="1431998" y="2106428"/>
            <a:ext cx="687161" cy="256558"/>
          </a:xfrm>
          <a:prstGeom prst="rect">
            <a:avLst/>
          </a:prstGeom>
          <a:solidFill>
            <a:schemeClr val="bg1">
              <a:lumMod val="65000"/>
              <a:alpha val="4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latin typeface="Segoe UI Light" panose="020B0502040204020203" pitchFamily="34" charset="0"/>
                <a:cs typeface="Segoe UI Light" panose="020B0502040204020203" pitchFamily="34" charset="0"/>
              </a:rPr>
              <a:t>.gif</a:t>
            </a:r>
            <a:endParaRPr lang="en-US" sz="1200" dirty="0">
              <a:latin typeface="Segoe UI Light" panose="020B0502040204020203" pitchFamily="34" charset="0"/>
              <a:cs typeface="Segoe UI Light" panose="020B0502040204020203" pitchFamily="34" charset="0"/>
            </a:endParaRPr>
          </a:p>
        </p:txBody>
      </p:sp>
      <p:sp>
        <p:nvSpPr>
          <p:cNvPr id="101" name="Oval 100"/>
          <p:cNvSpPr/>
          <p:nvPr/>
        </p:nvSpPr>
        <p:spPr>
          <a:xfrm>
            <a:off x="7586557" y="4832499"/>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a:solidFill>
                  <a:schemeClr val="bg1">
                    <a:lumMod val="65000"/>
                  </a:schemeClr>
                </a:solidFill>
                <a:sym typeface="Wingdings 3"/>
              </a:rPr>
              <a:t></a:t>
            </a:r>
            <a:endParaRPr lang="en-US" sz="800" dirty="0">
              <a:solidFill>
                <a:schemeClr val="bg1">
                  <a:lumMod val="65000"/>
                </a:schemeClr>
              </a:solidFill>
            </a:endParaRPr>
          </a:p>
        </p:txBody>
      </p:sp>
      <p:sp>
        <p:nvSpPr>
          <p:cNvPr id="102" name="Oval 101"/>
          <p:cNvSpPr/>
          <p:nvPr/>
        </p:nvSpPr>
        <p:spPr>
          <a:xfrm>
            <a:off x="7586557" y="4831833"/>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a:solidFill>
                  <a:schemeClr val="bg1">
                    <a:lumMod val="65000"/>
                  </a:schemeClr>
                </a:solidFill>
                <a:sym typeface="Wingdings 3"/>
              </a:rPr>
              <a:t></a:t>
            </a:r>
            <a:endParaRPr lang="en-US" sz="800" dirty="0">
              <a:solidFill>
                <a:schemeClr val="bg1">
                  <a:lumMod val="65000"/>
                </a:schemeClr>
              </a:solidFill>
            </a:endParaRPr>
          </a:p>
        </p:txBody>
      </p:sp>
      <p:sp>
        <p:nvSpPr>
          <p:cNvPr id="103" name="Oval 102"/>
          <p:cNvSpPr/>
          <p:nvPr/>
        </p:nvSpPr>
        <p:spPr>
          <a:xfrm>
            <a:off x="7586801" y="4832735"/>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a:solidFill>
                  <a:schemeClr val="bg1">
                    <a:lumMod val="65000"/>
                  </a:schemeClr>
                </a:solidFill>
                <a:sym typeface="Wingdings 3"/>
              </a:rPr>
              <a:t></a:t>
            </a:r>
            <a:endParaRPr lang="en-US" sz="800" dirty="0">
              <a:solidFill>
                <a:schemeClr val="bg1">
                  <a:lumMod val="65000"/>
                </a:schemeClr>
              </a:solidFill>
            </a:endParaRPr>
          </a:p>
        </p:txBody>
      </p:sp>
      <p:sp>
        <p:nvSpPr>
          <p:cNvPr id="104" name="Oval 103"/>
          <p:cNvSpPr/>
          <p:nvPr/>
        </p:nvSpPr>
        <p:spPr>
          <a:xfrm>
            <a:off x="7586557" y="4831618"/>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a:solidFill>
                  <a:schemeClr val="bg1">
                    <a:lumMod val="65000"/>
                  </a:schemeClr>
                </a:solidFill>
                <a:sym typeface="Wingdings 3"/>
              </a:rPr>
              <a:t></a:t>
            </a:r>
            <a:endParaRPr lang="en-US" sz="800" dirty="0">
              <a:solidFill>
                <a:schemeClr val="bg1">
                  <a:lumMod val="65000"/>
                </a:schemeClr>
              </a:solidFill>
            </a:endParaRPr>
          </a:p>
        </p:txBody>
      </p:sp>
      <p:sp>
        <p:nvSpPr>
          <p:cNvPr id="105" name="Rectangle 104"/>
          <p:cNvSpPr/>
          <p:nvPr/>
        </p:nvSpPr>
        <p:spPr>
          <a:xfrm>
            <a:off x="8805940" y="4795102"/>
            <a:ext cx="304803" cy="302493"/>
          </a:xfrm>
          <a:prstGeom prst="rect">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00" dirty="0">
              <a:solidFill>
                <a:schemeClr val="tx1"/>
              </a:solidFill>
              <a:latin typeface="Segoe UI Light" panose="020B0502040204020203" pitchFamily="34" charset="0"/>
              <a:cs typeface="Segoe UI Light" panose="020B0502040204020203" pitchFamily="34" charset="0"/>
            </a:endParaRPr>
          </a:p>
        </p:txBody>
      </p:sp>
      <p:sp>
        <p:nvSpPr>
          <p:cNvPr id="106" name="TextBox 105"/>
          <p:cNvSpPr txBox="1"/>
          <p:nvPr/>
        </p:nvSpPr>
        <p:spPr>
          <a:xfrm>
            <a:off x="8875327" y="4816153"/>
            <a:ext cx="166027" cy="130861"/>
          </a:xfrm>
          <a:prstGeom prst="rect">
            <a:avLst/>
          </a:prstGeom>
          <a:noFill/>
        </p:spPr>
        <p:txBody>
          <a:bodyPr wrap="none" lIns="0" tIns="0" rIns="0" bIns="0" rtlCol="0" anchor="ctr" anchorCtr="0">
            <a:noAutofit/>
          </a:bodyPr>
          <a:lstStyle/>
          <a:p>
            <a:pPr algn="ctr"/>
            <a:r>
              <a:rPr lang="en-US" dirty="0" smtClean="0">
                <a:latin typeface="Segoe UI Light" panose="020B0502040204020203" pitchFamily="34" charset="0"/>
                <a:cs typeface="Segoe UI Light" panose="020B0502040204020203" pitchFamily="34" charset="0"/>
              </a:rPr>
              <a:t>…</a:t>
            </a:r>
            <a:endParaRPr lang="en-US" dirty="0">
              <a:latin typeface="Segoe UI Light" panose="020B0502040204020203" pitchFamily="34" charset="0"/>
              <a:cs typeface="Segoe UI Light" panose="020B0502040204020203" pitchFamily="34" charset="0"/>
            </a:endParaRPr>
          </a:p>
        </p:txBody>
      </p:sp>
      <p:sp>
        <p:nvSpPr>
          <p:cNvPr id="163" name="Oval 162"/>
          <p:cNvSpPr/>
          <p:nvPr/>
        </p:nvSpPr>
        <p:spPr>
          <a:xfrm>
            <a:off x="613534" y="581766"/>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164" name="Oval 163"/>
          <p:cNvSpPr/>
          <p:nvPr/>
        </p:nvSpPr>
        <p:spPr>
          <a:xfrm>
            <a:off x="613534" y="1036242"/>
            <a:ext cx="365760" cy="365760"/>
          </a:xfrm>
          <a:prstGeom prst="ellipse">
            <a:avLst/>
          </a:prstGeom>
          <a:solidFill>
            <a:schemeClr val="bg1">
              <a:lumMod val="9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165" name="Oval 164"/>
          <p:cNvSpPr/>
          <p:nvPr/>
        </p:nvSpPr>
        <p:spPr>
          <a:xfrm>
            <a:off x="613534" y="1490718"/>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166" name="Oval 165"/>
          <p:cNvSpPr/>
          <p:nvPr/>
        </p:nvSpPr>
        <p:spPr>
          <a:xfrm>
            <a:off x="613534" y="1945194"/>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167" name="Oval 166"/>
          <p:cNvSpPr/>
          <p:nvPr/>
        </p:nvSpPr>
        <p:spPr>
          <a:xfrm>
            <a:off x="613534" y="2399668"/>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168" name="TextBox 167">
            <a:hlinkClick r:id="rId18" action="ppaction://hlinksldjump"/>
          </p:cNvPr>
          <p:cNvSpPr txBox="1"/>
          <p:nvPr/>
        </p:nvSpPr>
        <p:spPr>
          <a:xfrm>
            <a:off x="623129" y="580267"/>
            <a:ext cx="346570" cy="369332"/>
          </a:xfrm>
          <a:prstGeom prst="rect">
            <a:avLst/>
          </a:prstGeom>
          <a:noFill/>
        </p:spPr>
        <p:txBody>
          <a:bodyPr wrap="none" rtlCol="0">
            <a:spAutoFit/>
          </a:bodyPr>
          <a:lstStyle/>
          <a:p>
            <a:r>
              <a:rPr lang="en-US" b="1" dirty="0" smtClean="0">
                <a:sym typeface="Wingdings"/>
              </a:rPr>
              <a:t></a:t>
            </a:r>
            <a:endParaRPr lang="en-US" b="1" dirty="0"/>
          </a:p>
        </p:txBody>
      </p:sp>
      <p:sp>
        <p:nvSpPr>
          <p:cNvPr id="169" name="TextBox 168"/>
          <p:cNvSpPr txBox="1"/>
          <p:nvPr/>
        </p:nvSpPr>
        <p:spPr>
          <a:xfrm>
            <a:off x="601489" y="1044022"/>
            <a:ext cx="389850" cy="338554"/>
          </a:xfrm>
          <a:prstGeom prst="rect">
            <a:avLst/>
          </a:prstGeom>
          <a:noFill/>
        </p:spPr>
        <p:txBody>
          <a:bodyPr wrap="none" rtlCol="0">
            <a:spAutoFit/>
          </a:bodyPr>
          <a:lstStyle/>
          <a:p>
            <a:r>
              <a:rPr lang="en-US" sz="1600" dirty="0">
                <a:sym typeface="Webdings"/>
              </a:rPr>
              <a:t></a:t>
            </a:r>
            <a:endParaRPr lang="en-US" sz="1600" dirty="0"/>
          </a:p>
        </p:txBody>
      </p:sp>
      <p:sp>
        <p:nvSpPr>
          <p:cNvPr id="170" name="TextBox 169">
            <a:hlinkClick r:id="rId19" action="ppaction://hlinksldjump"/>
          </p:cNvPr>
          <p:cNvSpPr txBox="1"/>
          <p:nvPr/>
        </p:nvSpPr>
        <p:spPr>
          <a:xfrm>
            <a:off x="585365" y="1487867"/>
            <a:ext cx="415498" cy="369332"/>
          </a:xfrm>
          <a:prstGeom prst="rect">
            <a:avLst/>
          </a:prstGeom>
          <a:noFill/>
        </p:spPr>
        <p:txBody>
          <a:bodyPr wrap="none" rtlCol="0">
            <a:spAutoFit/>
          </a:bodyPr>
          <a:lstStyle/>
          <a:p>
            <a:r>
              <a:rPr lang="en-US" dirty="0" smtClean="0">
                <a:sym typeface="Webdings"/>
              </a:rPr>
              <a:t></a:t>
            </a:r>
            <a:endParaRPr lang="en-US" dirty="0"/>
          </a:p>
        </p:txBody>
      </p:sp>
      <p:sp>
        <p:nvSpPr>
          <p:cNvPr id="171" name="TextBox 170">
            <a:hlinkClick r:id="rId20" action="ppaction://hlinksldjump"/>
          </p:cNvPr>
          <p:cNvSpPr txBox="1"/>
          <p:nvPr/>
        </p:nvSpPr>
        <p:spPr>
          <a:xfrm>
            <a:off x="588665" y="1943408"/>
            <a:ext cx="415498" cy="369332"/>
          </a:xfrm>
          <a:prstGeom prst="rect">
            <a:avLst/>
          </a:prstGeom>
          <a:noFill/>
        </p:spPr>
        <p:txBody>
          <a:bodyPr wrap="none" rtlCol="0">
            <a:spAutoFit/>
          </a:bodyPr>
          <a:lstStyle/>
          <a:p>
            <a:r>
              <a:rPr lang="en-US" dirty="0">
                <a:sym typeface="Webdings"/>
              </a:rPr>
              <a:t></a:t>
            </a:r>
            <a:endParaRPr lang="en-US" dirty="0"/>
          </a:p>
        </p:txBody>
      </p:sp>
      <p:sp>
        <p:nvSpPr>
          <p:cNvPr id="172" name="TextBox 171">
            <a:hlinkClick r:id="rId21" action="ppaction://hlinksldjump"/>
          </p:cNvPr>
          <p:cNvSpPr txBox="1"/>
          <p:nvPr/>
        </p:nvSpPr>
        <p:spPr>
          <a:xfrm>
            <a:off x="601489" y="2404989"/>
            <a:ext cx="389850" cy="338554"/>
          </a:xfrm>
          <a:prstGeom prst="rect">
            <a:avLst/>
          </a:prstGeom>
          <a:noFill/>
        </p:spPr>
        <p:txBody>
          <a:bodyPr wrap="none" rtlCol="0">
            <a:spAutoFit/>
          </a:bodyPr>
          <a:lstStyle/>
          <a:p>
            <a:r>
              <a:rPr lang="en-US" sz="1600" dirty="0" smtClean="0">
                <a:sym typeface="Webdings"/>
              </a:rPr>
              <a:t></a:t>
            </a:r>
            <a:endParaRPr lang="en-US" sz="1600" dirty="0"/>
          </a:p>
        </p:txBody>
      </p:sp>
      <p:sp>
        <p:nvSpPr>
          <p:cNvPr id="173" name="Oval 172"/>
          <p:cNvSpPr/>
          <p:nvPr/>
        </p:nvSpPr>
        <p:spPr>
          <a:xfrm>
            <a:off x="615670" y="4672464"/>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grpSp>
        <p:nvGrpSpPr>
          <p:cNvPr id="174" name="Group 173"/>
          <p:cNvGrpSpPr>
            <a:grpSpLocks noChangeAspect="1"/>
          </p:cNvGrpSpPr>
          <p:nvPr/>
        </p:nvGrpSpPr>
        <p:grpSpPr>
          <a:xfrm>
            <a:off x="708599" y="4767584"/>
            <a:ext cx="179902" cy="179902"/>
            <a:chOff x="876525" y="1629507"/>
            <a:chExt cx="3366589" cy="3366589"/>
          </a:xfrm>
          <a:solidFill>
            <a:schemeClr val="tx1"/>
          </a:solidFill>
        </p:grpSpPr>
        <p:sp>
          <p:nvSpPr>
            <p:cNvPr id="175" name="Frame 174"/>
            <p:cNvSpPr>
              <a:spLocks noChangeAspect="1"/>
            </p:cNvSpPr>
            <p:nvPr/>
          </p:nvSpPr>
          <p:spPr>
            <a:xfrm>
              <a:off x="876525" y="1629507"/>
              <a:ext cx="3366589" cy="3366589"/>
            </a:xfrm>
            <a:prstGeom prst="frame">
              <a:avLst>
                <a:gd name="adj1" fmla="val 197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76" name="Oval 175"/>
            <p:cNvSpPr/>
            <p:nvPr/>
          </p:nvSpPr>
          <p:spPr>
            <a:xfrm>
              <a:off x="1429194" y="2205219"/>
              <a:ext cx="2245141" cy="221518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sp>
        <p:nvSpPr>
          <p:cNvPr id="178" name="Oval 177">
            <a:hlinkClick r:id="rId22" action="ppaction://hlinksldjump"/>
          </p:cNvPr>
          <p:cNvSpPr/>
          <p:nvPr/>
        </p:nvSpPr>
        <p:spPr>
          <a:xfrm>
            <a:off x="613534" y="4674656"/>
            <a:ext cx="365760" cy="365760"/>
          </a:xfrm>
          <a:prstGeom prst="ellipse">
            <a:avLst/>
          </a:prstGeom>
          <a:solidFill>
            <a:schemeClr val="bg1">
              <a:lumMod val="85000"/>
              <a:alpha val="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109" name="Oval 108">
            <a:hlinkClick r:id="rId23" action="ppaction://hlinksldjump"/>
          </p:cNvPr>
          <p:cNvSpPr/>
          <p:nvPr/>
        </p:nvSpPr>
        <p:spPr>
          <a:xfrm>
            <a:off x="76689" y="1030419"/>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pic>
        <p:nvPicPr>
          <p:cNvPr id="110" name="Picture 109">
            <a:hlinkClick r:id="rId23" action="ppaction://hlinksldjump"/>
          </p:cNvPr>
          <p:cNvPicPr>
            <a:picLocks noChangeAspect="1"/>
          </p:cNvPicPr>
          <p:nvPr/>
        </p:nvPicPr>
        <p:blipFill>
          <a:blip r:embed="rId24" cstate="screen">
            <a:biLevel thresh="75000"/>
            <a:extLst>
              <a:ext uri="{28A0092B-C50C-407E-A947-70E740481C1C}">
                <a14:useLocalDpi xmlns:a14="http://schemas.microsoft.com/office/drawing/2010/main"/>
              </a:ext>
            </a:extLst>
          </a:blip>
          <a:stretch>
            <a:fillRect/>
          </a:stretch>
        </p:blipFill>
        <p:spPr>
          <a:xfrm>
            <a:off x="137580" y="1136779"/>
            <a:ext cx="243977" cy="143516"/>
          </a:xfrm>
          <a:prstGeom prst="rect">
            <a:avLst/>
          </a:prstGeom>
        </p:spPr>
      </p:pic>
      <p:sp>
        <p:nvSpPr>
          <p:cNvPr id="107" name="Rectangle 106">
            <a:hlinkClick r:id="" action="ppaction://macro?name=Slide12.QuestClose"/>
          </p:cNvPr>
          <p:cNvSpPr/>
          <p:nvPr/>
        </p:nvSpPr>
        <p:spPr>
          <a:xfrm>
            <a:off x="8887489" y="262010"/>
            <a:ext cx="256511"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108" name="TextBox 107"/>
          <p:cNvSpPr txBox="1"/>
          <p:nvPr/>
        </p:nvSpPr>
        <p:spPr>
          <a:xfrm>
            <a:off x="0" y="256558"/>
            <a:ext cx="4571999" cy="261594"/>
          </a:xfrm>
          <a:prstGeom prst="rect">
            <a:avLst/>
          </a:prstGeom>
          <a:noFill/>
        </p:spPr>
        <p:txBody>
          <a:bodyPr wrap="square" lIns="91425" tIns="45712" rIns="91425" bIns="45712" rtlCol="0">
            <a:spAutoFit/>
          </a:bodyPr>
          <a:lstStyle/>
          <a:p>
            <a:r>
              <a:rPr lang="en-US" sz="1100" i="1" dirty="0" smtClean="0">
                <a:solidFill>
                  <a:schemeClr val="bg1"/>
                </a:solidFill>
                <a:latin typeface="Segoe UI" pitchFamily="34" charset="0"/>
                <a:cs typeface="Segoe UI" pitchFamily="34" charset="0"/>
              </a:rPr>
              <a:t>QUEST</a:t>
            </a:r>
            <a:endParaRPr lang="en-US" sz="1100" i="1" dirty="0">
              <a:solidFill>
                <a:schemeClr val="bg1"/>
              </a:solidFill>
              <a:latin typeface="Segoe UI" pitchFamily="34" charset="0"/>
              <a:cs typeface="Segoe UI" pitchFamily="34" charset="0"/>
            </a:endParaRPr>
          </a:p>
        </p:txBody>
      </p:sp>
      <p:sp>
        <p:nvSpPr>
          <p:cNvPr id="111" name="Rectangle 110"/>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2" name="Rectangle 111"/>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3" name="Rectangle 112">
            <a:hlinkClick r:id="rId25"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4" name="Rectangle 113">
            <a:hlinkClick r:id="rId26"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5" name="Rectangle 114">
            <a:hlinkClick r:id="rId27"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6" name="Rectangle 115">
            <a:hlinkClick r:id="rId28"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7" name="Rounded Rectangle 116">
            <a:hlinkClick r:id="rId26"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118" name="Rectangle 117">
            <a:hlinkClick r:id="rId28" action="ppaction://hlinksldjump"/>
          </p:cNvPr>
          <p:cNvSpPr/>
          <p:nvPr/>
        </p:nvSpPr>
        <p:spPr>
          <a:xfrm>
            <a:off x="1193936"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9"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120" name="Picture 119">
            <a:hlinkClick r:id="rId28" action="ppaction://hlinksldjump"/>
          </p:cNvPr>
          <p:cNvPicPr>
            <a:picLocks noChangeAspect="1"/>
          </p:cNvPicPr>
          <p:nvPr/>
        </p:nvPicPr>
        <p:blipFill>
          <a:blip r:embed="rId29"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121" name="Picture 2">
            <a:hlinkClick r:id="rId25" action="ppaction://hlinksldjump"/>
          </p:cNvPr>
          <p:cNvPicPr>
            <a:picLocks noChangeAspect="1" noChangeArrowheads="1"/>
          </p:cNvPicPr>
          <p:nvPr/>
        </p:nvPicPr>
        <p:blipFill>
          <a:blip r:embed="rId30"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122" name="Picture 121">
            <a:hlinkClick r:id="rId27" action="ppaction://hlinksldjump"/>
          </p:cNvPr>
          <p:cNvPicPr>
            <a:picLocks noChangeAspect="1"/>
          </p:cNvPicPr>
          <p:nvPr/>
        </p:nvPicPr>
        <p:blipFill>
          <a:blip r:embed="rId31"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123" name="Picture 122">
            <a:hlinkClick r:id="rId28" action="ppaction://hlinksldjump"/>
          </p:cNvPr>
          <p:cNvPicPr>
            <a:picLocks noChangeAspect="1"/>
          </p:cNvPicPr>
          <p:nvPr/>
        </p:nvPicPr>
        <p:blipFill>
          <a:blip r:embed="rId32"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Tree>
    <p:extLst>
      <p:ext uri="{BB962C8B-B14F-4D97-AF65-F5344CB8AC3E}">
        <p14:creationId xmlns:p14="http://schemas.microsoft.com/office/powerpoint/2010/main" val="303873358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55"/>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62"/>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69"/>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0"/>
                                          </p:stCondLst>
                                        </p:cTn>
                                        <p:tgtEl>
                                          <p:spTgt spid="80"/>
                                        </p:tgtEl>
                                        <p:attrNameLst>
                                          <p:attrName>style.visibility</p:attrName>
                                        </p:attrNameLst>
                                      </p:cBhvr>
                                      <p:to>
                                        <p:strVal val="hidden"/>
                                      </p:to>
                                    </p:set>
                                  </p:childTnLst>
                                </p:cTn>
                              </p:par>
                              <p:par>
                                <p:cTn id="13" presetID="1" presetClass="exit" presetSubtype="0" fill="hold" grpId="0" nodeType="withEffect">
                                  <p:stCondLst>
                                    <p:cond delay="0"/>
                                  </p:stCondLst>
                                  <p:childTnLst>
                                    <p:set>
                                      <p:cBhvr>
                                        <p:cTn id="14" dur="1" fill="hold">
                                          <p:stCondLst>
                                            <p:cond delay="0"/>
                                          </p:stCondLst>
                                        </p:cTn>
                                        <p:tgtEl>
                                          <p:spTgt spid="101"/>
                                        </p:tgtEl>
                                        <p:attrNameLst>
                                          <p:attrName>style.visibility</p:attrName>
                                        </p:attrNameLst>
                                      </p:cBhvr>
                                      <p:to>
                                        <p:strVal val="hidden"/>
                                      </p:to>
                                    </p:set>
                                  </p:childTnLst>
                                </p:cTn>
                              </p:par>
                              <p:par>
                                <p:cTn id="15" presetID="1" presetClass="exit" presetSubtype="0" fill="hold" grpId="0" nodeType="withEffect">
                                  <p:stCondLst>
                                    <p:cond delay="0"/>
                                  </p:stCondLst>
                                  <p:childTnLst>
                                    <p:set>
                                      <p:cBhvr>
                                        <p:cTn id="16" dur="1" fill="hold">
                                          <p:stCondLst>
                                            <p:cond delay="0"/>
                                          </p:stCondLst>
                                        </p:cTn>
                                        <p:tgtEl>
                                          <p:spTgt spid="102"/>
                                        </p:tgtEl>
                                        <p:attrNameLst>
                                          <p:attrName>style.visibility</p:attrName>
                                        </p:attrNameLst>
                                      </p:cBhvr>
                                      <p:to>
                                        <p:strVal val="hidden"/>
                                      </p:to>
                                    </p:set>
                                  </p:childTnLst>
                                </p:cTn>
                              </p:par>
                              <p:par>
                                <p:cTn id="17" presetID="1" presetClass="exit" presetSubtype="0" fill="hold" grpId="0" nodeType="withEffect">
                                  <p:stCondLst>
                                    <p:cond delay="0"/>
                                  </p:stCondLst>
                                  <p:childTnLst>
                                    <p:set>
                                      <p:cBhvr>
                                        <p:cTn id="18" dur="1" fill="hold">
                                          <p:stCondLst>
                                            <p:cond delay="0"/>
                                          </p:stCondLst>
                                        </p:cTn>
                                        <p:tgtEl>
                                          <p:spTgt spid="103"/>
                                        </p:tgtEl>
                                        <p:attrNameLst>
                                          <p:attrName>style.visibility</p:attrName>
                                        </p:attrNameLst>
                                      </p:cBhvr>
                                      <p:to>
                                        <p:strVal val="hidden"/>
                                      </p:to>
                                    </p:set>
                                  </p:childTnLst>
                                </p:cTn>
                              </p:par>
                              <p:par>
                                <p:cTn id="19" presetID="1" presetClass="exit" presetSubtype="0" fill="hold" grpId="0" nodeType="withEffect">
                                  <p:stCondLst>
                                    <p:cond delay="0"/>
                                  </p:stCondLst>
                                  <p:childTnLst>
                                    <p:set>
                                      <p:cBhvr>
                                        <p:cTn id="20" dur="1" fill="hold">
                                          <p:stCondLst>
                                            <p:cond delay="0"/>
                                          </p:stCondLst>
                                        </p:cTn>
                                        <p:tgtEl>
                                          <p:spTgt spid="104"/>
                                        </p:tgtEl>
                                        <p:attrNameLst>
                                          <p:attrName>style.visibility</p:attrName>
                                        </p:attrNameLst>
                                      </p:cBhvr>
                                      <p:to>
                                        <p:strVal val="hidden"/>
                                      </p:to>
                                    </p:set>
                                  </p:childTnLst>
                                </p:cTn>
                              </p:par>
                              <p:par>
                                <p:cTn id="21" presetID="1" presetClass="exit" presetSubtype="0" fill="hold" grpId="0" nodeType="withEffect">
                                  <p:stCondLst>
                                    <p:cond delay="0"/>
                                  </p:stCondLst>
                                  <p:childTnLst>
                                    <p:set>
                                      <p:cBhvr>
                                        <p:cTn id="22" dur="1" fill="hold">
                                          <p:stCondLst>
                                            <p:cond delay="0"/>
                                          </p:stCondLst>
                                        </p:cTn>
                                        <p:tgtEl>
                                          <p:spTgt spid="95"/>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0"/>
                                          </p:stCondLst>
                                        </p:cTn>
                                        <p:tgtEl>
                                          <p:spTgt spid="96"/>
                                        </p:tgtEl>
                                        <p:attrNameLst>
                                          <p:attrName>style.visibility</p:attrName>
                                        </p:attrNameLst>
                                      </p:cBhvr>
                                      <p:to>
                                        <p:strVal val="hidden"/>
                                      </p:to>
                                    </p:set>
                                  </p:childTnLst>
                                </p:cTn>
                              </p:par>
                              <p:par>
                                <p:cTn id="25" presetID="1" presetClass="exit" presetSubtype="0" fill="hold" grpId="0" nodeType="withEffect">
                                  <p:stCondLst>
                                    <p:cond delay="0"/>
                                  </p:stCondLst>
                                  <p:childTnLst>
                                    <p:set>
                                      <p:cBhvr>
                                        <p:cTn id="26" dur="1" fill="hold">
                                          <p:stCondLst>
                                            <p:cond delay="0"/>
                                          </p:stCondLst>
                                        </p:cTn>
                                        <p:tgtEl>
                                          <p:spTgt spid="97"/>
                                        </p:tgtEl>
                                        <p:attrNameLst>
                                          <p:attrName>style.visibility</p:attrName>
                                        </p:attrNameLst>
                                      </p:cBhvr>
                                      <p:to>
                                        <p:strVal val="hidden"/>
                                      </p:to>
                                    </p:set>
                                  </p:childTnLst>
                                </p:cTn>
                              </p:par>
                              <p:par>
                                <p:cTn id="27" presetID="1" presetClass="exit" presetSubtype="0" fill="hold" grpId="0" nodeType="withEffect">
                                  <p:stCondLst>
                                    <p:cond delay="0"/>
                                  </p:stCondLst>
                                  <p:childTnLst>
                                    <p:set>
                                      <p:cBhvr>
                                        <p:cTn id="28" dur="1" fill="hold">
                                          <p:stCondLst>
                                            <p:cond delay="0"/>
                                          </p:stCondLst>
                                        </p:cTn>
                                        <p:tgtEl>
                                          <p:spTgt spid="98"/>
                                        </p:tgtEl>
                                        <p:attrNameLst>
                                          <p:attrName>style.visibility</p:attrName>
                                        </p:attrNameLst>
                                      </p:cBhvr>
                                      <p:to>
                                        <p:strVal val="hidden"/>
                                      </p:to>
                                    </p:set>
                                  </p:childTnLst>
                                </p:cTn>
                              </p:par>
                            </p:childTnLst>
                          </p:cTn>
                        </p:par>
                      </p:childTnLst>
                    </p:cTn>
                  </p:par>
                  <p:par>
                    <p:cTn id="29" fill="hold">
                      <p:stCondLst>
                        <p:cond delay="indefinite"/>
                      </p:stCondLst>
                      <p:childTnLst>
                        <p:par>
                          <p:cTn id="30" fill="hold">
                            <p:stCondLst>
                              <p:cond delay="0"/>
                            </p:stCondLst>
                            <p:childTnLst>
                              <p:par>
                                <p:cTn id="31" presetID="1" presetClass="exit" presetSubtype="0" fill="hold" grpId="5" nodeType="clickEffect">
                                  <p:stCondLst>
                                    <p:cond delay="0"/>
                                  </p:stCondLst>
                                  <p:childTnLst>
                                    <p:set>
                                      <p:cBhvr>
                                        <p:cTn id="32" dur="1" fill="hold">
                                          <p:stCondLst>
                                            <p:cond delay="0"/>
                                          </p:stCondLst>
                                        </p:cTn>
                                        <p:tgtEl>
                                          <p:spTgt spid="95"/>
                                        </p:tgtEl>
                                        <p:attrNameLst>
                                          <p:attrName>style.visibility</p:attrName>
                                        </p:attrNameLst>
                                      </p:cBhvr>
                                      <p:to>
                                        <p:strVal val="hidden"/>
                                      </p:to>
                                    </p:set>
                                  </p:childTnLst>
                                </p:cTn>
                              </p:par>
                              <p:par>
                                <p:cTn id="33" presetID="1" presetClass="exit" presetSubtype="0" fill="hold" grpId="5" nodeType="withEffect">
                                  <p:stCondLst>
                                    <p:cond delay="0"/>
                                  </p:stCondLst>
                                  <p:childTnLst>
                                    <p:set>
                                      <p:cBhvr>
                                        <p:cTn id="34" dur="1" fill="hold">
                                          <p:stCondLst>
                                            <p:cond delay="0"/>
                                          </p:stCondLst>
                                        </p:cTn>
                                        <p:tgtEl>
                                          <p:spTgt spid="96"/>
                                        </p:tgtEl>
                                        <p:attrNameLst>
                                          <p:attrName>style.visibility</p:attrName>
                                        </p:attrNameLst>
                                      </p:cBhvr>
                                      <p:to>
                                        <p:strVal val="hidden"/>
                                      </p:to>
                                    </p:set>
                                  </p:childTnLst>
                                </p:cTn>
                              </p:par>
                              <p:par>
                                <p:cTn id="35" presetID="1" presetClass="exit" presetSubtype="0" fill="hold" grpId="5" nodeType="withEffect">
                                  <p:stCondLst>
                                    <p:cond delay="0"/>
                                  </p:stCondLst>
                                  <p:childTnLst>
                                    <p:set>
                                      <p:cBhvr>
                                        <p:cTn id="36" dur="1" fill="hold">
                                          <p:stCondLst>
                                            <p:cond delay="0"/>
                                          </p:stCondLst>
                                        </p:cTn>
                                        <p:tgtEl>
                                          <p:spTgt spid="97"/>
                                        </p:tgtEl>
                                        <p:attrNameLst>
                                          <p:attrName>style.visibility</p:attrName>
                                        </p:attrNameLst>
                                      </p:cBhvr>
                                      <p:to>
                                        <p:strVal val="hidden"/>
                                      </p:to>
                                    </p:set>
                                  </p:childTnLst>
                                </p:cTn>
                              </p:par>
                              <p:par>
                                <p:cTn id="37" presetID="1" presetClass="exit" presetSubtype="0" fill="hold" grpId="5" nodeType="withEffect">
                                  <p:stCondLst>
                                    <p:cond delay="0"/>
                                  </p:stCondLst>
                                  <p:childTnLst>
                                    <p:set>
                                      <p:cBhvr>
                                        <p:cTn id="38" dur="1" fill="hold">
                                          <p:stCondLst>
                                            <p:cond delay="0"/>
                                          </p:stCondLst>
                                        </p:cTn>
                                        <p:tgtEl>
                                          <p:spTgt spid="98"/>
                                        </p:tgtEl>
                                        <p:attrNameLst>
                                          <p:attrName>style.visibility</p:attrName>
                                        </p:attrNameLst>
                                      </p:cBhvr>
                                      <p:to>
                                        <p:strVal val="hidden"/>
                                      </p:to>
                                    </p:set>
                                  </p:childTnLst>
                                </p:cTn>
                              </p:par>
                              <p:par>
                                <p:cTn id="39" presetID="1" presetClass="exit" presetSubtype="0" fill="hold" nodeType="withEffect">
                                  <p:stCondLst>
                                    <p:cond delay="0"/>
                                  </p:stCondLst>
                                  <p:childTnLst>
                                    <p:set>
                                      <p:cBhvr>
                                        <p:cTn id="40" dur="1" fill="hold">
                                          <p:stCondLst>
                                            <p:cond delay="0"/>
                                          </p:stCondLst>
                                        </p:cTn>
                                        <p:tgtEl>
                                          <p:spTgt spid="80"/>
                                        </p:tgtEl>
                                        <p:attrNameLst>
                                          <p:attrName>style.visibility</p:attrName>
                                        </p:attrNameLst>
                                      </p:cBhvr>
                                      <p:to>
                                        <p:strVal val="hidden"/>
                                      </p:to>
                                    </p:set>
                                  </p:childTnLst>
                                </p:cTn>
                              </p:par>
                              <p:par>
                                <p:cTn id="41" presetID="1" presetClass="exit" presetSubtype="0" fill="hold" grpId="5" nodeType="withEffect">
                                  <p:stCondLst>
                                    <p:cond delay="0"/>
                                  </p:stCondLst>
                                  <p:childTnLst>
                                    <p:set>
                                      <p:cBhvr>
                                        <p:cTn id="42" dur="1" fill="hold">
                                          <p:stCondLst>
                                            <p:cond delay="0"/>
                                          </p:stCondLst>
                                        </p:cTn>
                                        <p:tgtEl>
                                          <p:spTgt spid="104"/>
                                        </p:tgtEl>
                                        <p:attrNameLst>
                                          <p:attrName>style.visibility</p:attrName>
                                        </p:attrNameLst>
                                      </p:cBhvr>
                                      <p:to>
                                        <p:strVal val="hidden"/>
                                      </p:to>
                                    </p:set>
                                  </p:childTnLst>
                                </p:cTn>
                              </p:par>
                              <p:par>
                                <p:cTn id="43" presetID="1" presetClass="exit" presetSubtype="0" fill="hold" nodeType="withEffect">
                                  <p:stCondLst>
                                    <p:cond delay="0"/>
                                  </p:stCondLst>
                                  <p:childTnLst>
                                    <p:set>
                                      <p:cBhvr>
                                        <p:cTn id="44" dur="1" fill="hold">
                                          <p:stCondLst>
                                            <p:cond delay="0"/>
                                          </p:stCondLst>
                                        </p:cTn>
                                        <p:tgtEl>
                                          <p:spTgt spid="55"/>
                                        </p:tgtEl>
                                        <p:attrNameLst>
                                          <p:attrName>style.visibility</p:attrName>
                                        </p:attrNameLst>
                                      </p:cBhvr>
                                      <p:to>
                                        <p:strVal val="hidden"/>
                                      </p:to>
                                    </p:set>
                                  </p:childTnLst>
                                </p:cTn>
                              </p:par>
                              <p:par>
                                <p:cTn id="45" presetID="1" presetClass="exit" presetSubtype="0" fill="hold" nodeType="withEffect">
                                  <p:stCondLst>
                                    <p:cond delay="0"/>
                                  </p:stCondLst>
                                  <p:childTnLst>
                                    <p:set>
                                      <p:cBhvr>
                                        <p:cTn id="46" dur="1" fill="hold">
                                          <p:stCondLst>
                                            <p:cond delay="0"/>
                                          </p:stCondLst>
                                        </p:cTn>
                                        <p:tgtEl>
                                          <p:spTgt spid="62"/>
                                        </p:tgtEl>
                                        <p:attrNameLst>
                                          <p:attrName>style.visibility</p:attrName>
                                        </p:attrNameLst>
                                      </p:cBhvr>
                                      <p:to>
                                        <p:strVal val="hidden"/>
                                      </p:to>
                                    </p:set>
                                  </p:childTnLst>
                                </p:cTn>
                              </p:par>
                              <p:par>
                                <p:cTn id="47" presetID="1" presetClass="exit" presetSubtype="0" fill="hold" nodeType="withEffect">
                                  <p:stCondLst>
                                    <p:cond delay="0"/>
                                  </p:stCondLst>
                                  <p:childTnLst>
                                    <p:set>
                                      <p:cBhvr>
                                        <p:cTn id="48" dur="1" fill="hold">
                                          <p:stCondLst>
                                            <p:cond delay="0"/>
                                          </p:stCondLst>
                                        </p:cTn>
                                        <p:tgtEl>
                                          <p:spTgt spid="69"/>
                                        </p:tgtEl>
                                        <p:attrNameLst>
                                          <p:attrName>style.visibility</p:attrName>
                                        </p:attrNameLst>
                                      </p:cBhvr>
                                      <p:to>
                                        <p:strVal val="hidden"/>
                                      </p:to>
                                    </p:set>
                                  </p:childTnLst>
                                </p:cTn>
                              </p:par>
                              <p:par>
                                <p:cTn id="49" presetID="1" presetClass="exit" presetSubtype="0" fill="hold" grpId="5" nodeType="withEffect">
                                  <p:stCondLst>
                                    <p:cond delay="0"/>
                                  </p:stCondLst>
                                  <p:childTnLst>
                                    <p:set>
                                      <p:cBhvr>
                                        <p:cTn id="50" dur="1" fill="hold">
                                          <p:stCondLst>
                                            <p:cond delay="0"/>
                                          </p:stCondLst>
                                        </p:cTn>
                                        <p:tgtEl>
                                          <p:spTgt spid="101"/>
                                        </p:tgtEl>
                                        <p:attrNameLst>
                                          <p:attrName>style.visibility</p:attrName>
                                        </p:attrNameLst>
                                      </p:cBhvr>
                                      <p:to>
                                        <p:strVal val="hidden"/>
                                      </p:to>
                                    </p:set>
                                  </p:childTnLst>
                                </p:cTn>
                              </p:par>
                              <p:par>
                                <p:cTn id="51" presetID="1" presetClass="exit" presetSubtype="0" fill="hold" grpId="5" nodeType="withEffect">
                                  <p:stCondLst>
                                    <p:cond delay="0"/>
                                  </p:stCondLst>
                                  <p:childTnLst>
                                    <p:set>
                                      <p:cBhvr>
                                        <p:cTn id="52" dur="1" fill="hold">
                                          <p:stCondLst>
                                            <p:cond delay="0"/>
                                          </p:stCondLst>
                                        </p:cTn>
                                        <p:tgtEl>
                                          <p:spTgt spid="102"/>
                                        </p:tgtEl>
                                        <p:attrNameLst>
                                          <p:attrName>style.visibility</p:attrName>
                                        </p:attrNameLst>
                                      </p:cBhvr>
                                      <p:to>
                                        <p:strVal val="hidden"/>
                                      </p:to>
                                    </p:set>
                                  </p:childTnLst>
                                </p:cTn>
                              </p:par>
                              <p:par>
                                <p:cTn id="53" presetID="1" presetClass="exit" presetSubtype="0" fill="hold" grpId="5" nodeType="withEffect">
                                  <p:stCondLst>
                                    <p:cond delay="0"/>
                                  </p:stCondLst>
                                  <p:childTnLst>
                                    <p:set>
                                      <p:cBhvr>
                                        <p:cTn id="54" dur="1" fill="hold">
                                          <p:stCondLst>
                                            <p:cond delay="0"/>
                                          </p:stCondLst>
                                        </p:cTn>
                                        <p:tgtEl>
                                          <p:spTgt spid="10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55" restart="whenNotActive" fill="hold" evtFilter="cancelBubble" nodeType="interactiveSeq">
                <p:stCondLst>
                  <p:cond evt="onClick" delay="0">
                    <p:tgtEl>
                      <p:spTgt spid="88"/>
                    </p:tgtEl>
                  </p:cond>
                </p:stCondLst>
                <p:endSync evt="end" delay="0">
                  <p:rtn val="all"/>
                </p:endSync>
                <p:childTnLst>
                  <p:par>
                    <p:cTn id="56" fill="hold">
                      <p:stCondLst>
                        <p:cond delay="0"/>
                      </p:stCondLst>
                      <p:childTnLst>
                        <p:par>
                          <p:cTn id="57" fill="hold">
                            <p:stCondLst>
                              <p:cond delay="0"/>
                            </p:stCondLst>
                            <p:childTnLst>
                              <p:par>
                                <p:cTn id="58" presetID="1" presetClass="entr" presetSubtype="0" fill="hold" grpId="1" nodeType="clickEffect">
                                  <p:stCondLst>
                                    <p:cond delay="0"/>
                                  </p:stCondLst>
                                  <p:childTnLst>
                                    <p:set>
                                      <p:cBhvr>
                                        <p:cTn id="59" dur="1" fill="hold">
                                          <p:stCondLst>
                                            <p:cond delay="0"/>
                                          </p:stCondLst>
                                        </p:cTn>
                                        <p:tgtEl>
                                          <p:spTgt spid="95"/>
                                        </p:tgtEl>
                                        <p:attrNameLst>
                                          <p:attrName>style.visibility</p:attrName>
                                        </p:attrNameLst>
                                      </p:cBhvr>
                                      <p:to>
                                        <p:strVal val="visible"/>
                                      </p:to>
                                    </p:set>
                                  </p:childTnLst>
                                </p:cTn>
                              </p:par>
                              <p:par>
                                <p:cTn id="60" presetID="1" presetClass="exit" presetSubtype="0" fill="hold" grpId="1" nodeType="withEffect">
                                  <p:stCondLst>
                                    <p:cond delay="0"/>
                                  </p:stCondLst>
                                  <p:childTnLst>
                                    <p:set>
                                      <p:cBhvr>
                                        <p:cTn id="61" dur="1" fill="hold">
                                          <p:stCondLst>
                                            <p:cond delay="0"/>
                                          </p:stCondLst>
                                        </p:cTn>
                                        <p:tgtEl>
                                          <p:spTgt spid="96"/>
                                        </p:tgtEl>
                                        <p:attrNameLst>
                                          <p:attrName>style.visibility</p:attrName>
                                        </p:attrNameLst>
                                      </p:cBhvr>
                                      <p:to>
                                        <p:strVal val="hidden"/>
                                      </p:to>
                                    </p:set>
                                  </p:childTnLst>
                                </p:cTn>
                              </p:par>
                              <p:par>
                                <p:cTn id="62" presetID="1" presetClass="exit" presetSubtype="0" fill="hold" grpId="1" nodeType="withEffect">
                                  <p:stCondLst>
                                    <p:cond delay="0"/>
                                  </p:stCondLst>
                                  <p:childTnLst>
                                    <p:set>
                                      <p:cBhvr>
                                        <p:cTn id="63" dur="1" fill="hold">
                                          <p:stCondLst>
                                            <p:cond delay="0"/>
                                          </p:stCondLst>
                                        </p:cTn>
                                        <p:tgtEl>
                                          <p:spTgt spid="97"/>
                                        </p:tgtEl>
                                        <p:attrNameLst>
                                          <p:attrName>style.visibility</p:attrName>
                                        </p:attrNameLst>
                                      </p:cBhvr>
                                      <p:to>
                                        <p:strVal val="hidden"/>
                                      </p:to>
                                    </p:set>
                                  </p:childTnLst>
                                </p:cTn>
                              </p:par>
                              <p:par>
                                <p:cTn id="64" presetID="1" presetClass="exit" presetSubtype="0" fill="hold" grpId="1" nodeType="withEffect">
                                  <p:stCondLst>
                                    <p:cond delay="0"/>
                                  </p:stCondLst>
                                  <p:childTnLst>
                                    <p:set>
                                      <p:cBhvr>
                                        <p:cTn id="65" dur="1" fill="hold">
                                          <p:stCondLst>
                                            <p:cond delay="0"/>
                                          </p:stCondLst>
                                        </p:cTn>
                                        <p:tgtEl>
                                          <p:spTgt spid="98"/>
                                        </p:tgtEl>
                                        <p:attrNameLst>
                                          <p:attrName>style.visibility</p:attrName>
                                        </p:attrNameLst>
                                      </p:cBhvr>
                                      <p:to>
                                        <p:strVal val="hidden"/>
                                      </p:to>
                                    </p:set>
                                  </p:childTnLst>
                                </p:cTn>
                              </p:par>
                              <p:par>
                                <p:cTn id="66" presetID="1" presetClass="entr" presetSubtype="0" fill="hold" nodeType="withEffect">
                                  <p:stCondLst>
                                    <p:cond delay="0"/>
                                  </p:stCondLst>
                                  <p:childTnLst>
                                    <p:set>
                                      <p:cBhvr>
                                        <p:cTn id="67" dur="1" fill="hold">
                                          <p:stCondLst>
                                            <p:cond delay="0"/>
                                          </p:stCondLst>
                                        </p:cTn>
                                        <p:tgtEl>
                                          <p:spTgt spid="80"/>
                                        </p:tgtEl>
                                        <p:attrNameLst>
                                          <p:attrName>style.visibility</p:attrName>
                                        </p:attrNameLst>
                                      </p:cBhvr>
                                      <p:to>
                                        <p:strVal val="visible"/>
                                      </p:to>
                                    </p:set>
                                  </p:childTnLst>
                                </p:cTn>
                              </p:par>
                              <p:par>
                                <p:cTn id="68" presetID="1" presetClass="entr" presetSubtype="0" fill="hold" grpId="1" nodeType="withEffect">
                                  <p:stCondLst>
                                    <p:cond delay="0"/>
                                  </p:stCondLst>
                                  <p:childTnLst>
                                    <p:set>
                                      <p:cBhvr>
                                        <p:cTn id="69" dur="1" fill="hold">
                                          <p:stCondLst>
                                            <p:cond delay="0"/>
                                          </p:stCondLst>
                                        </p:cTn>
                                        <p:tgtEl>
                                          <p:spTgt spid="104"/>
                                        </p:tgtEl>
                                        <p:attrNameLst>
                                          <p:attrName>style.visibility</p:attrName>
                                        </p:attrNameLst>
                                      </p:cBhvr>
                                      <p:to>
                                        <p:strVal val="visible"/>
                                      </p:to>
                                    </p:set>
                                  </p:childTnLst>
                                </p:cTn>
                              </p:par>
                              <p:par>
                                <p:cTn id="70" presetID="1" presetClass="exit" presetSubtype="0" fill="hold" nodeType="withEffect">
                                  <p:stCondLst>
                                    <p:cond delay="0"/>
                                  </p:stCondLst>
                                  <p:childTnLst>
                                    <p:set>
                                      <p:cBhvr>
                                        <p:cTn id="71" dur="1" fill="hold">
                                          <p:stCondLst>
                                            <p:cond delay="0"/>
                                          </p:stCondLst>
                                        </p:cTn>
                                        <p:tgtEl>
                                          <p:spTgt spid="55"/>
                                        </p:tgtEl>
                                        <p:attrNameLst>
                                          <p:attrName>style.visibility</p:attrName>
                                        </p:attrNameLst>
                                      </p:cBhvr>
                                      <p:to>
                                        <p:strVal val="hidden"/>
                                      </p:to>
                                    </p:set>
                                  </p:childTnLst>
                                </p:cTn>
                              </p:par>
                              <p:par>
                                <p:cTn id="72" presetID="1" presetClass="exit" presetSubtype="0" fill="hold" nodeType="withEffect">
                                  <p:stCondLst>
                                    <p:cond delay="0"/>
                                  </p:stCondLst>
                                  <p:childTnLst>
                                    <p:set>
                                      <p:cBhvr>
                                        <p:cTn id="73" dur="1" fill="hold">
                                          <p:stCondLst>
                                            <p:cond delay="0"/>
                                          </p:stCondLst>
                                        </p:cTn>
                                        <p:tgtEl>
                                          <p:spTgt spid="62"/>
                                        </p:tgtEl>
                                        <p:attrNameLst>
                                          <p:attrName>style.visibility</p:attrName>
                                        </p:attrNameLst>
                                      </p:cBhvr>
                                      <p:to>
                                        <p:strVal val="hidden"/>
                                      </p:to>
                                    </p:set>
                                  </p:childTnLst>
                                </p:cTn>
                              </p:par>
                              <p:par>
                                <p:cTn id="74" presetID="1" presetClass="exit" presetSubtype="0" fill="hold" nodeType="withEffect">
                                  <p:stCondLst>
                                    <p:cond delay="0"/>
                                  </p:stCondLst>
                                  <p:childTnLst>
                                    <p:set>
                                      <p:cBhvr>
                                        <p:cTn id="75" dur="1" fill="hold">
                                          <p:stCondLst>
                                            <p:cond delay="0"/>
                                          </p:stCondLst>
                                        </p:cTn>
                                        <p:tgtEl>
                                          <p:spTgt spid="69"/>
                                        </p:tgtEl>
                                        <p:attrNameLst>
                                          <p:attrName>style.visibility</p:attrName>
                                        </p:attrNameLst>
                                      </p:cBhvr>
                                      <p:to>
                                        <p:strVal val="hidden"/>
                                      </p:to>
                                    </p:set>
                                  </p:childTnLst>
                                </p:cTn>
                              </p:par>
                              <p:par>
                                <p:cTn id="76" presetID="1" presetClass="exit" presetSubtype="0" fill="hold" grpId="1" nodeType="withEffect">
                                  <p:stCondLst>
                                    <p:cond delay="0"/>
                                  </p:stCondLst>
                                  <p:childTnLst>
                                    <p:set>
                                      <p:cBhvr>
                                        <p:cTn id="77" dur="1" fill="hold">
                                          <p:stCondLst>
                                            <p:cond delay="0"/>
                                          </p:stCondLst>
                                        </p:cTn>
                                        <p:tgtEl>
                                          <p:spTgt spid="101"/>
                                        </p:tgtEl>
                                        <p:attrNameLst>
                                          <p:attrName>style.visibility</p:attrName>
                                        </p:attrNameLst>
                                      </p:cBhvr>
                                      <p:to>
                                        <p:strVal val="hidden"/>
                                      </p:to>
                                    </p:set>
                                  </p:childTnLst>
                                </p:cTn>
                              </p:par>
                              <p:par>
                                <p:cTn id="78" presetID="1" presetClass="exit" presetSubtype="0" fill="hold" grpId="1" nodeType="withEffect">
                                  <p:stCondLst>
                                    <p:cond delay="0"/>
                                  </p:stCondLst>
                                  <p:childTnLst>
                                    <p:set>
                                      <p:cBhvr>
                                        <p:cTn id="79" dur="1" fill="hold">
                                          <p:stCondLst>
                                            <p:cond delay="0"/>
                                          </p:stCondLst>
                                        </p:cTn>
                                        <p:tgtEl>
                                          <p:spTgt spid="102"/>
                                        </p:tgtEl>
                                        <p:attrNameLst>
                                          <p:attrName>style.visibility</p:attrName>
                                        </p:attrNameLst>
                                      </p:cBhvr>
                                      <p:to>
                                        <p:strVal val="hidden"/>
                                      </p:to>
                                    </p:set>
                                  </p:childTnLst>
                                </p:cTn>
                              </p:par>
                              <p:par>
                                <p:cTn id="80" presetID="1" presetClass="exit" presetSubtype="0" fill="hold" grpId="1" nodeType="withEffect">
                                  <p:stCondLst>
                                    <p:cond delay="0"/>
                                  </p:stCondLst>
                                  <p:childTnLst>
                                    <p:set>
                                      <p:cBhvr>
                                        <p:cTn id="81" dur="1" fill="hold">
                                          <p:stCondLst>
                                            <p:cond delay="0"/>
                                          </p:stCondLst>
                                        </p:cTn>
                                        <p:tgtEl>
                                          <p:spTgt spid="103"/>
                                        </p:tgtEl>
                                        <p:attrNameLst>
                                          <p:attrName>style.visibility</p:attrName>
                                        </p:attrNameLst>
                                      </p:cBhvr>
                                      <p:to>
                                        <p:strVal val="hidden"/>
                                      </p:to>
                                    </p:set>
                                  </p:childTnLst>
                                </p:cTn>
                              </p:par>
                            </p:childTnLst>
                          </p:cTn>
                        </p:par>
                      </p:childTnLst>
                    </p:cTn>
                  </p:par>
                </p:childTnLst>
              </p:cTn>
              <p:nextCondLst>
                <p:cond evt="onClick" delay="0">
                  <p:tgtEl>
                    <p:spTgt spid="88"/>
                  </p:tgtEl>
                </p:cond>
              </p:nextCondLst>
            </p:seq>
            <p:seq concurrent="1" nextAc="seek">
              <p:cTn id="82" restart="whenNotActive" fill="hold" evtFilter="cancelBubble" nodeType="interactiveSeq">
                <p:stCondLst>
                  <p:cond evt="onClick" delay="0">
                    <p:tgtEl>
                      <p:spTgt spid="89"/>
                    </p:tgtEl>
                  </p:cond>
                </p:stCondLst>
                <p:endSync evt="end" delay="0">
                  <p:rtn val="all"/>
                </p:endSync>
                <p:childTnLst>
                  <p:par>
                    <p:cTn id="83" fill="hold">
                      <p:stCondLst>
                        <p:cond delay="0"/>
                      </p:stCondLst>
                      <p:childTnLst>
                        <p:par>
                          <p:cTn id="84" fill="hold">
                            <p:stCondLst>
                              <p:cond delay="0"/>
                            </p:stCondLst>
                            <p:childTnLst>
                              <p:par>
                                <p:cTn id="85" presetID="1" presetClass="entr" presetSubtype="0" fill="hold" grpId="2" nodeType="clickEffect">
                                  <p:stCondLst>
                                    <p:cond delay="0"/>
                                  </p:stCondLst>
                                  <p:childTnLst>
                                    <p:set>
                                      <p:cBhvr>
                                        <p:cTn id="86" dur="1" fill="hold">
                                          <p:stCondLst>
                                            <p:cond delay="0"/>
                                          </p:stCondLst>
                                        </p:cTn>
                                        <p:tgtEl>
                                          <p:spTgt spid="96"/>
                                        </p:tgtEl>
                                        <p:attrNameLst>
                                          <p:attrName>style.visibility</p:attrName>
                                        </p:attrNameLst>
                                      </p:cBhvr>
                                      <p:to>
                                        <p:strVal val="visible"/>
                                      </p:to>
                                    </p:set>
                                  </p:childTnLst>
                                </p:cTn>
                              </p:par>
                              <p:par>
                                <p:cTn id="87" presetID="1" presetClass="exit" presetSubtype="0" fill="hold" grpId="2" nodeType="withEffect">
                                  <p:stCondLst>
                                    <p:cond delay="0"/>
                                  </p:stCondLst>
                                  <p:childTnLst>
                                    <p:set>
                                      <p:cBhvr>
                                        <p:cTn id="88" dur="1" fill="hold">
                                          <p:stCondLst>
                                            <p:cond delay="0"/>
                                          </p:stCondLst>
                                        </p:cTn>
                                        <p:tgtEl>
                                          <p:spTgt spid="95"/>
                                        </p:tgtEl>
                                        <p:attrNameLst>
                                          <p:attrName>style.visibility</p:attrName>
                                        </p:attrNameLst>
                                      </p:cBhvr>
                                      <p:to>
                                        <p:strVal val="hidden"/>
                                      </p:to>
                                    </p:set>
                                  </p:childTnLst>
                                </p:cTn>
                              </p:par>
                              <p:par>
                                <p:cTn id="89" presetID="1" presetClass="exit" presetSubtype="0" fill="hold" grpId="2" nodeType="withEffect">
                                  <p:stCondLst>
                                    <p:cond delay="0"/>
                                  </p:stCondLst>
                                  <p:childTnLst>
                                    <p:set>
                                      <p:cBhvr>
                                        <p:cTn id="90" dur="1" fill="hold">
                                          <p:stCondLst>
                                            <p:cond delay="0"/>
                                          </p:stCondLst>
                                        </p:cTn>
                                        <p:tgtEl>
                                          <p:spTgt spid="97"/>
                                        </p:tgtEl>
                                        <p:attrNameLst>
                                          <p:attrName>style.visibility</p:attrName>
                                        </p:attrNameLst>
                                      </p:cBhvr>
                                      <p:to>
                                        <p:strVal val="hidden"/>
                                      </p:to>
                                    </p:set>
                                  </p:childTnLst>
                                </p:cTn>
                              </p:par>
                              <p:par>
                                <p:cTn id="91" presetID="1" presetClass="exit" presetSubtype="0" fill="hold" grpId="2" nodeType="withEffect">
                                  <p:stCondLst>
                                    <p:cond delay="0"/>
                                  </p:stCondLst>
                                  <p:childTnLst>
                                    <p:set>
                                      <p:cBhvr>
                                        <p:cTn id="92" dur="1" fill="hold">
                                          <p:stCondLst>
                                            <p:cond delay="0"/>
                                          </p:stCondLst>
                                        </p:cTn>
                                        <p:tgtEl>
                                          <p:spTgt spid="98"/>
                                        </p:tgtEl>
                                        <p:attrNameLst>
                                          <p:attrName>style.visibility</p:attrName>
                                        </p:attrNameLst>
                                      </p:cBhvr>
                                      <p:to>
                                        <p:strVal val="hidden"/>
                                      </p:to>
                                    </p:set>
                                  </p:childTnLst>
                                </p:cTn>
                              </p:par>
                              <p:par>
                                <p:cTn id="93" presetID="1" presetClass="entr" presetSubtype="0" fill="hold" nodeType="withEffect">
                                  <p:stCondLst>
                                    <p:cond delay="0"/>
                                  </p:stCondLst>
                                  <p:childTnLst>
                                    <p:set>
                                      <p:cBhvr>
                                        <p:cTn id="94" dur="1" fill="hold">
                                          <p:stCondLst>
                                            <p:cond delay="0"/>
                                          </p:stCondLst>
                                        </p:cTn>
                                        <p:tgtEl>
                                          <p:spTgt spid="69"/>
                                        </p:tgtEl>
                                        <p:attrNameLst>
                                          <p:attrName>style.visibility</p:attrName>
                                        </p:attrNameLst>
                                      </p:cBhvr>
                                      <p:to>
                                        <p:strVal val="visible"/>
                                      </p:to>
                                    </p:set>
                                  </p:childTnLst>
                                </p:cTn>
                              </p:par>
                              <p:par>
                                <p:cTn id="95" presetID="1" presetClass="entr" presetSubtype="0" fill="hold" grpId="2" nodeType="withEffect">
                                  <p:stCondLst>
                                    <p:cond delay="0"/>
                                  </p:stCondLst>
                                  <p:childTnLst>
                                    <p:set>
                                      <p:cBhvr>
                                        <p:cTn id="96" dur="1" fill="hold">
                                          <p:stCondLst>
                                            <p:cond delay="0"/>
                                          </p:stCondLst>
                                        </p:cTn>
                                        <p:tgtEl>
                                          <p:spTgt spid="103"/>
                                        </p:tgtEl>
                                        <p:attrNameLst>
                                          <p:attrName>style.visibility</p:attrName>
                                        </p:attrNameLst>
                                      </p:cBhvr>
                                      <p:to>
                                        <p:strVal val="visible"/>
                                      </p:to>
                                    </p:set>
                                  </p:childTnLst>
                                </p:cTn>
                              </p:par>
                              <p:par>
                                <p:cTn id="97" presetID="1" presetClass="exit" presetSubtype="0" fill="hold" nodeType="withEffect">
                                  <p:stCondLst>
                                    <p:cond delay="0"/>
                                  </p:stCondLst>
                                  <p:childTnLst>
                                    <p:set>
                                      <p:cBhvr>
                                        <p:cTn id="98" dur="1" fill="hold">
                                          <p:stCondLst>
                                            <p:cond delay="0"/>
                                          </p:stCondLst>
                                        </p:cTn>
                                        <p:tgtEl>
                                          <p:spTgt spid="55"/>
                                        </p:tgtEl>
                                        <p:attrNameLst>
                                          <p:attrName>style.visibility</p:attrName>
                                        </p:attrNameLst>
                                      </p:cBhvr>
                                      <p:to>
                                        <p:strVal val="hidden"/>
                                      </p:to>
                                    </p:set>
                                  </p:childTnLst>
                                </p:cTn>
                              </p:par>
                              <p:par>
                                <p:cTn id="99" presetID="1" presetClass="exit" presetSubtype="0" fill="hold" nodeType="withEffect">
                                  <p:stCondLst>
                                    <p:cond delay="0"/>
                                  </p:stCondLst>
                                  <p:childTnLst>
                                    <p:set>
                                      <p:cBhvr>
                                        <p:cTn id="100" dur="1" fill="hold">
                                          <p:stCondLst>
                                            <p:cond delay="0"/>
                                          </p:stCondLst>
                                        </p:cTn>
                                        <p:tgtEl>
                                          <p:spTgt spid="62"/>
                                        </p:tgtEl>
                                        <p:attrNameLst>
                                          <p:attrName>style.visibility</p:attrName>
                                        </p:attrNameLst>
                                      </p:cBhvr>
                                      <p:to>
                                        <p:strVal val="hidden"/>
                                      </p:to>
                                    </p:set>
                                  </p:childTnLst>
                                </p:cTn>
                              </p:par>
                              <p:par>
                                <p:cTn id="101" presetID="1" presetClass="exit" presetSubtype="0" fill="hold" nodeType="withEffect">
                                  <p:stCondLst>
                                    <p:cond delay="0"/>
                                  </p:stCondLst>
                                  <p:childTnLst>
                                    <p:set>
                                      <p:cBhvr>
                                        <p:cTn id="102" dur="1" fill="hold">
                                          <p:stCondLst>
                                            <p:cond delay="0"/>
                                          </p:stCondLst>
                                        </p:cTn>
                                        <p:tgtEl>
                                          <p:spTgt spid="80"/>
                                        </p:tgtEl>
                                        <p:attrNameLst>
                                          <p:attrName>style.visibility</p:attrName>
                                        </p:attrNameLst>
                                      </p:cBhvr>
                                      <p:to>
                                        <p:strVal val="hidden"/>
                                      </p:to>
                                    </p:set>
                                  </p:childTnLst>
                                </p:cTn>
                              </p:par>
                              <p:par>
                                <p:cTn id="103" presetID="1" presetClass="exit" presetSubtype="0" fill="hold" grpId="2" nodeType="withEffect">
                                  <p:stCondLst>
                                    <p:cond delay="0"/>
                                  </p:stCondLst>
                                  <p:childTnLst>
                                    <p:set>
                                      <p:cBhvr>
                                        <p:cTn id="104" dur="1" fill="hold">
                                          <p:stCondLst>
                                            <p:cond delay="0"/>
                                          </p:stCondLst>
                                        </p:cTn>
                                        <p:tgtEl>
                                          <p:spTgt spid="101"/>
                                        </p:tgtEl>
                                        <p:attrNameLst>
                                          <p:attrName>style.visibility</p:attrName>
                                        </p:attrNameLst>
                                      </p:cBhvr>
                                      <p:to>
                                        <p:strVal val="hidden"/>
                                      </p:to>
                                    </p:set>
                                  </p:childTnLst>
                                </p:cTn>
                              </p:par>
                              <p:par>
                                <p:cTn id="105" presetID="1" presetClass="exit" presetSubtype="0" fill="hold" grpId="2" nodeType="withEffect">
                                  <p:stCondLst>
                                    <p:cond delay="0"/>
                                  </p:stCondLst>
                                  <p:childTnLst>
                                    <p:set>
                                      <p:cBhvr>
                                        <p:cTn id="106" dur="1" fill="hold">
                                          <p:stCondLst>
                                            <p:cond delay="0"/>
                                          </p:stCondLst>
                                        </p:cTn>
                                        <p:tgtEl>
                                          <p:spTgt spid="102"/>
                                        </p:tgtEl>
                                        <p:attrNameLst>
                                          <p:attrName>style.visibility</p:attrName>
                                        </p:attrNameLst>
                                      </p:cBhvr>
                                      <p:to>
                                        <p:strVal val="hidden"/>
                                      </p:to>
                                    </p:set>
                                  </p:childTnLst>
                                </p:cTn>
                              </p:par>
                              <p:par>
                                <p:cTn id="107" presetID="1" presetClass="exit" presetSubtype="0" fill="hold" grpId="2" nodeType="withEffect">
                                  <p:stCondLst>
                                    <p:cond delay="0"/>
                                  </p:stCondLst>
                                  <p:childTnLst>
                                    <p:set>
                                      <p:cBhvr>
                                        <p:cTn id="108" dur="1" fill="hold">
                                          <p:stCondLst>
                                            <p:cond delay="0"/>
                                          </p:stCondLst>
                                        </p:cTn>
                                        <p:tgtEl>
                                          <p:spTgt spid="104"/>
                                        </p:tgtEl>
                                        <p:attrNameLst>
                                          <p:attrName>style.visibility</p:attrName>
                                        </p:attrNameLst>
                                      </p:cBhvr>
                                      <p:to>
                                        <p:strVal val="hidden"/>
                                      </p:to>
                                    </p:set>
                                  </p:childTnLst>
                                </p:cTn>
                              </p:par>
                            </p:childTnLst>
                          </p:cTn>
                        </p:par>
                      </p:childTnLst>
                    </p:cTn>
                  </p:par>
                </p:childTnLst>
              </p:cTn>
              <p:nextCondLst>
                <p:cond evt="onClick" delay="0">
                  <p:tgtEl>
                    <p:spTgt spid="89"/>
                  </p:tgtEl>
                </p:cond>
              </p:nextCondLst>
            </p:seq>
            <p:seq concurrent="1" nextAc="seek">
              <p:cTn id="109" restart="whenNotActive" fill="hold" evtFilter="cancelBubble" nodeType="interactiveSeq">
                <p:stCondLst>
                  <p:cond evt="onClick" delay="0">
                    <p:tgtEl>
                      <p:spTgt spid="90"/>
                    </p:tgtEl>
                  </p:cond>
                </p:stCondLst>
                <p:endSync evt="end" delay="0">
                  <p:rtn val="all"/>
                </p:endSync>
                <p:childTnLst>
                  <p:par>
                    <p:cTn id="110" fill="hold">
                      <p:stCondLst>
                        <p:cond delay="0"/>
                      </p:stCondLst>
                      <p:childTnLst>
                        <p:par>
                          <p:cTn id="111" fill="hold">
                            <p:stCondLst>
                              <p:cond delay="0"/>
                            </p:stCondLst>
                            <p:childTnLst>
                              <p:par>
                                <p:cTn id="112" presetID="1" presetClass="entr" presetSubtype="0" fill="hold" grpId="3" nodeType="clickEffect">
                                  <p:stCondLst>
                                    <p:cond delay="0"/>
                                  </p:stCondLst>
                                  <p:childTnLst>
                                    <p:set>
                                      <p:cBhvr>
                                        <p:cTn id="113" dur="1" fill="hold">
                                          <p:stCondLst>
                                            <p:cond delay="0"/>
                                          </p:stCondLst>
                                        </p:cTn>
                                        <p:tgtEl>
                                          <p:spTgt spid="97"/>
                                        </p:tgtEl>
                                        <p:attrNameLst>
                                          <p:attrName>style.visibility</p:attrName>
                                        </p:attrNameLst>
                                      </p:cBhvr>
                                      <p:to>
                                        <p:strVal val="visible"/>
                                      </p:to>
                                    </p:set>
                                  </p:childTnLst>
                                </p:cTn>
                              </p:par>
                              <p:par>
                                <p:cTn id="114" presetID="1" presetClass="exit" presetSubtype="0" fill="hold" grpId="3" nodeType="withEffect">
                                  <p:stCondLst>
                                    <p:cond delay="0"/>
                                  </p:stCondLst>
                                  <p:childTnLst>
                                    <p:set>
                                      <p:cBhvr>
                                        <p:cTn id="115" dur="1" fill="hold">
                                          <p:stCondLst>
                                            <p:cond delay="0"/>
                                          </p:stCondLst>
                                        </p:cTn>
                                        <p:tgtEl>
                                          <p:spTgt spid="95"/>
                                        </p:tgtEl>
                                        <p:attrNameLst>
                                          <p:attrName>style.visibility</p:attrName>
                                        </p:attrNameLst>
                                      </p:cBhvr>
                                      <p:to>
                                        <p:strVal val="hidden"/>
                                      </p:to>
                                    </p:set>
                                  </p:childTnLst>
                                </p:cTn>
                              </p:par>
                              <p:par>
                                <p:cTn id="116" presetID="1" presetClass="exit" presetSubtype="0" fill="hold" grpId="3" nodeType="withEffect">
                                  <p:stCondLst>
                                    <p:cond delay="0"/>
                                  </p:stCondLst>
                                  <p:childTnLst>
                                    <p:set>
                                      <p:cBhvr>
                                        <p:cTn id="117" dur="1" fill="hold">
                                          <p:stCondLst>
                                            <p:cond delay="0"/>
                                          </p:stCondLst>
                                        </p:cTn>
                                        <p:tgtEl>
                                          <p:spTgt spid="96"/>
                                        </p:tgtEl>
                                        <p:attrNameLst>
                                          <p:attrName>style.visibility</p:attrName>
                                        </p:attrNameLst>
                                      </p:cBhvr>
                                      <p:to>
                                        <p:strVal val="hidden"/>
                                      </p:to>
                                    </p:set>
                                  </p:childTnLst>
                                </p:cTn>
                              </p:par>
                              <p:par>
                                <p:cTn id="118" presetID="1" presetClass="exit" presetSubtype="0" fill="hold" grpId="3" nodeType="withEffect">
                                  <p:stCondLst>
                                    <p:cond delay="0"/>
                                  </p:stCondLst>
                                  <p:childTnLst>
                                    <p:set>
                                      <p:cBhvr>
                                        <p:cTn id="119" dur="1" fill="hold">
                                          <p:stCondLst>
                                            <p:cond delay="0"/>
                                          </p:stCondLst>
                                        </p:cTn>
                                        <p:tgtEl>
                                          <p:spTgt spid="98"/>
                                        </p:tgtEl>
                                        <p:attrNameLst>
                                          <p:attrName>style.visibility</p:attrName>
                                        </p:attrNameLst>
                                      </p:cBhvr>
                                      <p:to>
                                        <p:strVal val="hidden"/>
                                      </p:to>
                                    </p:set>
                                  </p:childTnLst>
                                </p:cTn>
                              </p:par>
                              <p:par>
                                <p:cTn id="120" presetID="1" presetClass="entr" presetSubtype="0" fill="hold" nodeType="withEffect">
                                  <p:stCondLst>
                                    <p:cond delay="0"/>
                                  </p:stCondLst>
                                  <p:childTnLst>
                                    <p:set>
                                      <p:cBhvr>
                                        <p:cTn id="121" dur="1" fill="hold">
                                          <p:stCondLst>
                                            <p:cond delay="0"/>
                                          </p:stCondLst>
                                        </p:cTn>
                                        <p:tgtEl>
                                          <p:spTgt spid="62"/>
                                        </p:tgtEl>
                                        <p:attrNameLst>
                                          <p:attrName>style.visibility</p:attrName>
                                        </p:attrNameLst>
                                      </p:cBhvr>
                                      <p:to>
                                        <p:strVal val="visible"/>
                                      </p:to>
                                    </p:set>
                                  </p:childTnLst>
                                </p:cTn>
                              </p:par>
                              <p:par>
                                <p:cTn id="122" presetID="1" presetClass="entr" presetSubtype="0" fill="hold" grpId="3" nodeType="withEffect">
                                  <p:stCondLst>
                                    <p:cond delay="0"/>
                                  </p:stCondLst>
                                  <p:childTnLst>
                                    <p:set>
                                      <p:cBhvr>
                                        <p:cTn id="123" dur="1" fill="hold">
                                          <p:stCondLst>
                                            <p:cond delay="0"/>
                                          </p:stCondLst>
                                        </p:cTn>
                                        <p:tgtEl>
                                          <p:spTgt spid="102"/>
                                        </p:tgtEl>
                                        <p:attrNameLst>
                                          <p:attrName>style.visibility</p:attrName>
                                        </p:attrNameLst>
                                      </p:cBhvr>
                                      <p:to>
                                        <p:strVal val="visible"/>
                                      </p:to>
                                    </p:set>
                                  </p:childTnLst>
                                </p:cTn>
                              </p:par>
                              <p:par>
                                <p:cTn id="124" presetID="1" presetClass="exit" presetSubtype="0" fill="hold" nodeType="withEffect">
                                  <p:stCondLst>
                                    <p:cond delay="0"/>
                                  </p:stCondLst>
                                  <p:childTnLst>
                                    <p:set>
                                      <p:cBhvr>
                                        <p:cTn id="125" dur="1" fill="hold">
                                          <p:stCondLst>
                                            <p:cond delay="0"/>
                                          </p:stCondLst>
                                        </p:cTn>
                                        <p:tgtEl>
                                          <p:spTgt spid="55"/>
                                        </p:tgtEl>
                                        <p:attrNameLst>
                                          <p:attrName>style.visibility</p:attrName>
                                        </p:attrNameLst>
                                      </p:cBhvr>
                                      <p:to>
                                        <p:strVal val="hidden"/>
                                      </p:to>
                                    </p:set>
                                  </p:childTnLst>
                                </p:cTn>
                              </p:par>
                              <p:par>
                                <p:cTn id="126" presetID="1" presetClass="exit" presetSubtype="0" fill="hold" nodeType="withEffect">
                                  <p:stCondLst>
                                    <p:cond delay="0"/>
                                  </p:stCondLst>
                                  <p:childTnLst>
                                    <p:set>
                                      <p:cBhvr>
                                        <p:cTn id="127" dur="1" fill="hold">
                                          <p:stCondLst>
                                            <p:cond delay="0"/>
                                          </p:stCondLst>
                                        </p:cTn>
                                        <p:tgtEl>
                                          <p:spTgt spid="69"/>
                                        </p:tgtEl>
                                        <p:attrNameLst>
                                          <p:attrName>style.visibility</p:attrName>
                                        </p:attrNameLst>
                                      </p:cBhvr>
                                      <p:to>
                                        <p:strVal val="hidden"/>
                                      </p:to>
                                    </p:set>
                                  </p:childTnLst>
                                </p:cTn>
                              </p:par>
                              <p:par>
                                <p:cTn id="128" presetID="1" presetClass="exit" presetSubtype="0" fill="hold" nodeType="withEffect">
                                  <p:stCondLst>
                                    <p:cond delay="0"/>
                                  </p:stCondLst>
                                  <p:childTnLst>
                                    <p:set>
                                      <p:cBhvr>
                                        <p:cTn id="129" dur="1" fill="hold">
                                          <p:stCondLst>
                                            <p:cond delay="0"/>
                                          </p:stCondLst>
                                        </p:cTn>
                                        <p:tgtEl>
                                          <p:spTgt spid="80"/>
                                        </p:tgtEl>
                                        <p:attrNameLst>
                                          <p:attrName>style.visibility</p:attrName>
                                        </p:attrNameLst>
                                      </p:cBhvr>
                                      <p:to>
                                        <p:strVal val="hidden"/>
                                      </p:to>
                                    </p:set>
                                  </p:childTnLst>
                                </p:cTn>
                              </p:par>
                              <p:par>
                                <p:cTn id="130" presetID="1" presetClass="exit" presetSubtype="0" fill="hold" grpId="3" nodeType="withEffect">
                                  <p:stCondLst>
                                    <p:cond delay="0"/>
                                  </p:stCondLst>
                                  <p:childTnLst>
                                    <p:set>
                                      <p:cBhvr>
                                        <p:cTn id="131" dur="1" fill="hold">
                                          <p:stCondLst>
                                            <p:cond delay="0"/>
                                          </p:stCondLst>
                                        </p:cTn>
                                        <p:tgtEl>
                                          <p:spTgt spid="101"/>
                                        </p:tgtEl>
                                        <p:attrNameLst>
                                          <p:attrName>style.visibility</p:attrName>
                                        </p:attrNameLst>
                                      </p:cBhvr>
                                      <p:to>
                                        <p:strVal val="hidden"/>
                                      </p:to>
                                    </p:set>
                                  </p:childTnLst>
                                </p:cTn>
                              </p:par>
                              <p:par>
                                <p:cTn id="132" presetID="1" presetClass="exit" presetSubtype="0" fill="hold" grpId="3" nodeType="withEffect">
                                  <p:stCondLst>
                                    <p:cond delay="0"/>
                                  </p:stCondLst>
                                  <p:childTnLst>
                                    <p:set>
                                      <p:cBhvr>
                                        <p:cTn id="133" dur="1" fill="hold">
                                          <p:stCondLst>
                                            <p:cond delay="0"/>
                                          </p:stCondLst>
                                        </p:cTn>
                                        <p:tgtEl>
                                          <p:spTgt spid="103"/>
                                        </p:tgtEl>
                                        <p:attrNameLst>
                                          <p:attrName>style.visibility</p:attrName>
                                        </p:attrNameLst>
                                      </p:cBhvr>
                                      <p:to>
                                        <p:strVal val="hidden"/>
                                      </p:to>
                                    </p:set>
                                  </p:childTnLst>
                                </p:cTn>
                              </p:par>
                              <p:par>
                                <p:cTn id="134" presetID="1" presetClass="exit" presetSubtype="0" fill="hold" grpId="3" nodeType="withEffect">
                                  <p:stCondLst>
                                    <p:cond delay="0"/>
                                  </p:stCondLst>
                                  <p:childTnLst>
                                    <p:set>
                                      <p:cBhvr>
                                        <p:cTn id="135" dur="1" fill="hold">
                                          <p:stCondLst>
                                            <p:cond delay="0"/>
                                          </p:stCondLst>
                                        </p:cTn>
                                        <p:tgtEl>
                                          <p:spTgt spid="104"/>
                                        </p:tgtEl>
                                        <p:attrNameLst>
                                          <p:attrName>style.visibility</p:attrName>
                                        </p:attrNameLst>
                                      </p:cBhvr>
                                      <p:to>
                                        <p:strVal val="hidden"/>
                                      </p:to>
                                    </p:set>
                                  </p:childTnLst>
                                </p:cTn>
                              </p:par>
                            </p:childTnLst>
                          </p:cTn>
                        </p:par>
                      </p:childTnLst>
                    </p:cTn>
                  </p:par>
                </p:childTnLst>
              </p:cTn>
              <p:nextCondLst>
                <p:cond evt="onClick" delay="0">
                  <p:tgtEl>
                    <p:spTgt spid="90"/>
                  </p:tgtEl>
                </p:cond>
              </p:nextCondLst>
            </p:seq>
            <p:seq concurrent="1" nextAc="seek">
              <p:cTn id="136" restart="whenNotActive" fill="hold" evtFilter="cancelBubble" nodeType="interactiveSeq">
                <p:stCondLst>
                  <p:cond evt="onClick" delay="0">
                    <p:tgtEl>
                      <p:spTgt spid="87"/>
                    </p:tgtEl>
                  </p:cond>
                </p:stCondLst>
                <p:endSync evt="end" delay="0">
                  <p:rtn val="all"/>
                </p:endSync>
                <p:childTnLst>
                  <p:par>
                    <p:cTn id="137" fill="hold">
                      <p:stCondLst>
                        <p:cond delay="0"/>
                      </p:stCondLst>
                      <p:childTnLst>
                        <p:par>
                          <p:cTn id="138" fill="hold">
                            <p:stCondLst>
                              <p:cond delay="0"/>
                            </p:stCondLst>
                            <p:childTnLst>
                              <p:par>
                                <p:cTn id="139" presetID="1" presetClass="entr" presetSubtype="0" fill="hold" grpId="4" nodeType="clickEffect">
                                  <p:stCondLst>
                                    <p:cond delay="0"/>
                                  </p:stCondLst>
                                  <p:childTnLst>
                                    <p:set>
                                      <p:cBhvr>
                                        <p:cTn id="140" dur="1" fill="hold">
                                          <p:stCondLst>
                                            <p:cond delay="0"/>
                                          </p:stCondLst>
                                        </p:cTn>
                                        <p:tgtEl>
                                          <p:spTgt spid="98"/>
                                        </p:tgtEl>
                                        <p:attrNameLst>
                                          <p:attrName>style.visibility</p:attrName>
                                        </p:attrNameLst>
                                      </p:cBhvr>
                                      <p:to>
                                        <p:strVal val="visible"/>
                                      </p:to>
                                    </p:set>
                                  </p:childTnLst>
                                </p:cTn>
                              </p:par>
                              <p:par>
                                <p:cTn id="141" presetID="1" presetClass="exit" presetSubtype="0" fill="hold" grpId="4" nodeType="withEffect">
                                  <p:stCondLst>
                                    <p:cond delay="0"/>
                                  </p:stCondLst>
                                  <p:childTnLst>
                                    <p:set>
                                      <p:cBhvr>
                                        <p:cTn id="142" dur="1" fill="hold">
                                          <p:stCondLst>
                                            <p:cond delay="0"/>
                                          </p:stCondLst>
                                        </p:cTn>
                                        <p:tgtEl>
                                          <p:spTgt spid="95"/>
                                        </p:tgtEl>
                                        <p:attrNameLst>
                                          <p:attrName>style.visibility</p:attrName>
                                        </p:attrNameLst>
                                      </p:cBhvr>
                                      <p:to>
                                        <p:strVal val="hidden"/>
                                      </p:to>
                                    </p:set>
                                  </p:childTnLst>
                                </p:cTn>
                              </p:par>
                              <p:par>
                                <p:cTn id="143" presetID="1" presetClass="exit" presetSubtype="0" fill="hold" grpId="4" nodeType="withEffect">
                                  <p:stCondLst>
                                    <p:cond delay="0"/>
                                  </p:stCondLst>
                                  <p:childTnLst>
                                    <p:set>
                                      <p:cBhvr>
                                        <p:cTn id="144" dur="1" fill="hold">
                                          <p:stCondLst>
                                            <p:cond delay="0"/>
                                          </p:stCondLst>
                                        </p:cTn>
                                        <p:tgtEl>
                                          <p:spTgt spid="96"/>
                                        </p:tgtEl>
                                        <p:attrNameLst>
                                          <p:attrName>style.visibility</p:attrName>
                                        </p:attrNameLst>
                                      </p:cBhvr>
                                      <p:to>
                                        <p:strVal val="hidden"/>
                                      </p:to>
                                    </p:set>
                                  </p:childTnLst>
                                </p:cTn>
                              </p:par>
                              <p:par>
                                <p:cTn id="145" presetID="1" presetClass="exit" presetSubtype="0" fill="hold" grpId="4" nodeType="withEffect">
                                  <p:stCondLst>
                                    <p:cond delay="0"/>
                                  </p:stCondLst>
                                  <p:childTnLst>
                                    <p:set>
                                      <p:cBhvr>
                                        <p:cTn id="146" dur="1" fill="hold">
                                          <p:stCondLst>
                                            <p:cond delay="0"/>
                                          </p:stCondLst>
                                        </p:cTn>
                                        <p:tgtEl>
                                          <p:spTgt spid="97"/>
                                        </p:tgtEl>
                                        <p:attrNameLst>
                                          <p:attrName>style.visibility</p:attrName>
                                        </p:attrNameLst>
                                      </p:cBhvr>
                                      <p:to>
                                        <p:strVal val="hidden"/>
                                      </p:to>
                                    </p:set>
                                  </p:childTnLst>
                                </p:cTn>
                              </p:par>
                              <p:par>
                                <p:cTn id="147" presetID="1" presetClass="entr" presetSubtype="0" fill="hold" nodeType="withEffect">
                                  <p:stCondLst>
                                    <p:cond delay="0"/>
                                  </p:stCondLst>
                                  <p:childTnLst>
                                    <p:set>
                                      <p:cBhvr>
                                        <p:cTn id="148" dur="1" fill="hold">
                                          <p:stCondLst>
                                            <p:cond delay="0"/>
                                          </p:stCondLst>
                                        </p:cTn>
                                        <p:tgtEl>
                                          <p:spTgt spid="55"/>
                                        </p:tgtEl>
                                        <p:attrNameLst>
                                          <p:attrName>style.visibility</p:attrName>
                                        </p:attrNameLst>
                                      </p:cBhvr>
                                      <p:to>
                                        <p:strVal val="visible"/>
                                      </p:to>
                                    </p:set>
                                  </p:childTnLst>
                                </p:cTn>
                              </p:par>
                              <p:par>
                                <p:cTn id="149" presetID="1" presetClass="entr" presetSubtype="0" fill="hold" grpId="4" nodeType="withEffect">
                                  <p:stCondLst>
                                    <p:cond delay="0"/>
                                  </p:stCondLst>
                                  <p:childTnLst>
                                    <p:set>
                                      <p:cBhvr>
                                        <p:cTn id="150" dur="1" fill="hold">
                                          <p:stCondLst>
                                            <p:cond delay="0"/>
                                          </p:stCondLst>
                                        </p:cTn>
                                        <p:tgtEl>
                                          <p:spTgt spid="101"/>
                                        </p:tgtEl>
                                        <p:attrNameLst>
                                          <p:attrName>style.visibility</p:attrName>
                                        </p:attrNameLst>
                                      </p:cBhvr>
                                      <p:to>
                                        <p:strVal val="visible"/>
                                      </p:to>
                                    </p:set>
                                  </p:childTnLst>
                                </p:cTn>
                              </p:par>
                              <p:par>
                                <p:cTn id="151" presetID="1" presetClass="exit" presetSubtype="0" fill="hold" nodeType="withEffect">
                                  <p:stCondLst>
                                    <p:cond delay="0"/>
                                  </p:stCondLst>
                                  <p:childTnLst>
                                    <p:set>
                                      <p:cBhvr>
                                        <p:cTn id="152" dur="1" fill="hold">
                                          <p:stCondLst>
                                            <p:cond delay="0"/>
                                          </p:stCondLst>
                                        </p:cTn>
                                        <p:tgtEl>
                                          <p:spTgt spid="62"/>
                                        </p:tgtEl>
                                        <p:attrNameLst>
                                          <p:attrName>style.visibility</p:attrName>
                                        </p:attrNameLst>
                                      </p:cBhvr>
                                      <p:to>
                                        <p:strVal val="hidden"/>
                                      </p:to>
                                    </p:set>
                                  </p:childTnLst>
                                </p:cTn>
                              </p:par>
                              <p:par>
                                <p:cTn id="153" presetID="1" presetClass="exit" presetSubtype="0" fill="hold" nodeType="withEffect">
                                  <p:stCondLst>
                                    <p:cond delay="0"/>
                                  </p:stCondLst>
                                  <p:childTnLst>
                                    <p:set>
                                      <p:cBhvr>
                                        <p:cTn id="154" dur="1" fill="hold">
                                          <p:stCondLst>
                                            <p:cond delay="0"/>
                                          </p:stCondLst>
                                        </p:cTn>
                                        <p:tgtEl>
                                          <p:spTgt spid="69"/>
                                        </p:tgtEl>
                                        <p:attrNameLst>
                                          <p:attrName>style.visibility</p:attrName>
                                        </p:attrNameLst>
                                      </p:cBhvr>
                                      <p:to>
                                        <p:strVal val="hidden"/>
                                      </p:to>
                                    </p:set>
                                  </p:childTnLst>
                                </p:cTn>
                              </p:par>
                              <p:par>
                                <p:cTn id="155" presetID="1" presetClass="exit" presetSubtype="0" fill="hold" nodeType="withEffect">
                                  <p:stCondLst>
                                    <p:cond delay="0"/>
                                  </p:stCondLst>
                                  <p:childTnLst>
                                    <p:set>
                                      <p:cBhvr>
                                        <p:cTn id="156" dur="1" fill="hold">
                                          <p:stCondLst>
                                            <p:cond delay="0"/>
                                          </p:stCondLst>
                                        </p:cTn>
                                        <p:tgtEl>
                                          <p:spTgt spid="80"/>
                                        </p:tgtEl>
                                        <p:attrNameLst>
                                          <p:attrName>style.visibility</p:attrName>
                                        </p:attrNameLst>
                                      </p:cBhvr>
                                      <p:to>
                                        <p:strVal val="hidden"/>
                                      </p:to>
                                    </p:set>
                                  </p:childTnLst>
                                </p:cTn>
                              </p:par>
                              <p:par>
                                <p:cTn id="157" presetID="1" presetClass="exit" presetSubtype="0" fill="hold" grpId="4" nodeType="withEffect">
                                  <p:stCondLst>
                                    <p:cond delay="0"/>
                                  </p:stCondLst>
                                  <p:childTnLst>
                                    <p:set>
                                      <p:cBhvr>
                                        <p:cTn id="158" dur="1" fill="hold">
                                          <p:stCondLst>
                                            <p:cond delay="0"/>
                                          </p:stCondLst>
                                        </p:cTn>
                                        <p:tgtEl>
                                          <p:spTgt spid="102"/>
                                        </p:tgtEl>
                                        <p:attrNameLst>
                                          <p:attrName>style.visibility</p:attrName>
                                        </p:attrNameLst>
                                      </p:cBhvr>
                                      <p:to>
                                        <p:strVal val="hidden"/>
                                      </p:to>
                                    </p:set>
                                  </p:childTnLst>
                                </p:cTn>
                              </p:par>
                              <p:par>
                                <p:cTn id="159" presetID="1" presetClass="exit" presetSubtype="0" fill="hold" grpId="4" nodeType="withEffect">
                                  <p:stCondLst>
                                    <p:cond delay="0"/>
                                  </p:stCondLst>
                                  <p:childTnLst>
                                    <p:set>
                                      <p:cBhvr>
                                        <p:cTn id="160" dur="1" fill="hold">
                                          <p:stCondLst>
                                            <p:cond delay="0"/>
                                          </p:stCondLst>
                                        </p:cTn>
                                        <p:tgtEl>
                                          <p:spTgt spid="103"/>
                                        </p:tgtEl>
                                        <p:attrNameLst>
                                          <p:attrName>style.visibility</p:attrName>
                                        </p:attrNameLst>
                                      </p:cBhvr>
                                      <p:to>
                                        <p:strVal val="hidden"/>
                                      </p:to>
                                    </p:set>
                                  </p:childTnLst>
                                </p:cTn>
                              </p:par>
                              <p:par>
                                <p:cTn id="161" presetID="1" presetClass="exit" presetSubtype="0" fill="hold" grpId="4" nodeType="withEffect">
                                  <p:stCondLst>
                                    <p:cond delay="0"/>
                                  </p:stCondLst>
                                  <p:childTnLst>
                                    <p:set>
                                      <p:cBhvr>
                                        <p:cTn id="162" dur="1" fill="hold">
                                          <p:stCondLst>
                                            <p:cond delay="0"/>
                                          </p:stCondLst>
                                        </p:cTn>
                                        <p:tgtEl>
                                          <p:spTgt spid="104"/>
                                        </p:tgtEl>
                                        <p:attrNameLst>
                                          <p:attrName>style.visibility</p:attrName>
                                        </p:attrNameLst>
                                      </p:cBhvr>
                                      <p:to>
                                        <p:strVal val="hidden"/>
                                      </p:to>
                                    </p:set>
                                  </p:childTnLst>
                                </p:cTn>
                              </p:par>
                            </p:childTnLst>
                          </p:cTn>
                        </p:par>
                      </p:childTnLst>
                    </p:cTn>
                  </p:par>
                </p:childTnLst>
              </p:cTn>
              <p:nextCondLst>
                <p:cond evt="onClick" delay="0">
                  <p:tgtEl>
                    <p:spTgt spid="87"/>
                  </p:tgtEl>
                </p:cond>
              </p:nextCondLst>
            </p:seq>
            <p:seq concurrent="1" nextAc="seek">
              <p:cTn id="163" restart="whenNotActive" fill="hold" evtFilter="cancelBubble" nodeType="interactiveSeq">
                <p:stCondLst>
                  <p:cond evt="onClick" delay="0">
                    <p:tgtEl>
                      <p:spTgt spid="104"/>
                    </p:tgtEl>
                  </p:cond>
                </p:stCondLst>
                <p:endSync evt="end" delay="0">
                  <p:rtn val="all"/>
                </p:endSync>
                <p:childTnLst>
                  <p:par>
                    <p:cTn id="164" fill="hold">
                      <p:stCondLst>
                        <p:cond delay="0"/>
                      </p:stCondLst>
                      <p:childTnLst>
                        <p:par>
                          <p:cTn id="165" fill="hold">
                            <p:stCondLst>
                              <p:cond delay="0"/>
                            </p:stCondLst>
                            <p:childTnLst>
                              <p:par>
                                <p:cTn id="166" presetID="1" presetClass="entr" presetSubtype="0" fill="hold" nodeType="clickEffect">
                                  <p:stCondLst>
                                    <p:cond delay="0"/>
                                  </p:stCondLst>
                                  <p:childTnLst>
                                    <p:set>
                                      <p:cBhvr>
                                        <p:cTn id="167" dur="1" fill="hold">
                                          <p:stCondLst>
                                            <p:cond delay="0"/>
                                          </p:stCondLst>
                                        </p:cTn>
                                        <p:tgtEl>
                                          <p:spTgt spid="43"/>
                                        </p:tgtEl>
                                        <p:attrNameLst>
                                          <p:attrName>style.visibility</p:attrName>
                                        </p:attrNameLst>
                                      </p:cBhvr>
                                      <p:to>
                                        <p:strVal val="visible"/>
                                      </p:to>
                                    </p:set>
                                  </p:childTnLst>
                                </p:cTn>
                              </p:par>
                              <p:par>
                                <p:cTn id="168" presetID="0" presetClass="verb" presetSubtype="0" fill="hold" nodeType="withEffect">
                                  <p:stCondLst>
                                    <p:cond delay="0"/>
                                  </p:stCondLst>
                                  <p:childTnLst>
                                    <p:cmd type="verb" cmd="0">
                                      <p:cBhvr>
                                        <p:cTn id="169" dur="1" fill="hold"/>
                                        <p:tgtEl>
                                          <p:spTgt spid="43"/>
                                        </p:tgtEl>
                                      </p:cBhvr>
                                    </p:cmd>
                                  </p:childTnLst>
                                </p:cTn>
                              </p:par>
                              <p:par>
                                <p:cTn id="170" presetID="1" presetClass="exit" presetSubtype="0" fill="hold" nodeType="withEffect">
                                  <p:stCondLst>
                                    <p:cond delay="0"/>
                                  </p:stCondLst>
                                  <p:childTnLst>
                                    <p:set>
                                      <p:cBhvr>
                                        <p:cTn id="171" dur="1" fill="hold">
                                          <p:stCondLst>
                                            <p:cond delay="0"/>
                                          </p:stCondLst>
                                        </p:cTn>
                                        <p:tgtEl>
                                          <p:spTgt spid="43"/>
                                        </p:tgtEl>
                                        <p:attrNameLst>
                                          <p:attrName>style.visibility</p:attrName>
                                        </p:attrNameLst>
                                      </p:cBhvr>
                                      <p:to>
                                        <p:strVal val="hidden"/>
                                      </p:to>
                                    </p:set>
                                  </p:childTnLst>
                                </p:cTn>
                              </p:par>
                            </p:childTnLst>
                          </p:cTn>
                        </p:par>
                      </p:childTnLst>
                    </p:cTn>
                  </p:par>
                </p:childTnLst>
              </p:cTn>
              <p:nextCondLst>
                <p:cond evt="onClick" delay="0">
                  <p:tgtEl>
                    <p:spTgt spid="104"/>
                  </p:tgtEl>
                </p:cond>
              </p:nextCondLst>
            </p:seq>
            <p:seq concurrent="1" nextAc="seek">
              <p:cTn id="172" restart="whenNotActive" fill="hold" evtFilter="cancelBubble" nodeType="interactiveSeq">
                <p:stCondLst>
                  <p:cond evt="onClick" delay="0">
                    <p:tgtEl>
                      <p:spTgt spid="103"/>
                    </p:tgtEl>
                  </p:cond>
                </p:stCondLst>
                <p:endSync evt="end" delay="0">
                  <p:rtn val="all"/>
                </p:endSync>
                <p:childTnLst>
                  <p:par>
                    <p:cTn id="173" fill="hold">
                      <p:stCondLst>
                        <p:cond delay="0"/>
                      </p:stCondLst>
                      <p:childTnLst>
                        <p:par>
                          <p:cTn id="174" fill="hold">
                            <p:stCondLst>
                              <p:cond delay="0"/>
                            </p:stCondLst>
                            <p:childTnLst>
                              <p:par>
                                <p:cTn id="175" presetID="1" presetClass="entr" presetSubtype="0" fill="hold" nodeType="clickEffect">
                                  <p:stCondLst>
                                    <p:cond delay="0"/>
                                  </p:stCondLst>
                                  <p:childTnLst>
                                    <p:set>
                                      <p:cBhvr>
                                        <p:cTn id="176" dur="1" fill="hold">
                                          <p:stCondLst>
                                            <p:cond delay="0"/>
                                          </p:stCondLst>
                                        </p:cTn>
                                        <p:tgtEl>
                                          <p:spTgt spid="43"/>
                                        </p:tgtEl>
                                        <p:attrNameLst>
                                          <p:attrName>style.visibility</p:attrName>
                                        </p:attrNameLst>
                                      </p:cBhvr>
                                      <p:to>
                                        <p:strVal val="visible"/>
                                      </p:to>
                                    </p:set>
                                  </p:childTnLst>
                                </p:cTn>
                              </p:par>
                              <p:par>
                                <p:cTn id="177" presetID="2" presetClass="verb" presetSubtype="0" fill="hold" nodeType="withEffect">
                                  <p:stCondLst>
                                    <p:cond delay="0"/>
                                  </p:stCondLst>
                                  <p:childTnLst>
                                    <p:cmd type="verb" cmd="2">
                                      <p:cBhvr>
                                        <p:cTn id="178" dur="1" fill="hold"/>
                                        <p:tgtEl>
                                          <p:spTgt spid="43"/>
                                        </p:tgtEl>
                                      </p:cBhvr>
                                    </p:cmd>
                                  </p:childTnLst>
                                </p:cTn>
                              </p:par>
                              <p:par>
                                <p:cTn id="179" presetID="1" presetClass="exit" presetSubtype="0" fill="hold" nodeType="withEffect">
                                  <p:stCondLst>
                                    <p:cond delay="0"/>
                                  </p:stCondLst>
                                  <p:childTnLst>
                                    <p:set>
                                      <p:cBhvr>
                                        <p:cTn id="180" dur="1" fill="hold">
                                          <p:stCondLst>
                                            <p:cond delay="0"/>
                                          </p:stCondLst>
                                        </p:cTn>
                                        <p:tgtEl>
                                          <p:spTgt spid="43"/>
                                        </p:tgtEl>
                                        <p:attrNameLst>
                                          <p:attrName>style.visibility</p:attrName>
                                        </p:attrNameLst>
                                      </p:cBhvr>
                                      <p:to>
                                        <p:strVal val="hidden"/>
                                      </p:to>
                                    </p:set>
                                  </p:childTnLst>
                                </p:cTn>
                              </p:par>
                            </p:childTnLst>
                          </p:cTn>
                        </p:par>
                      </p:childTnLst>
                    </p:cTn>
                  </p:par>
                </p:childTnLst>
              </p:cTn>
              <p:nextCondLst>
                <p:cond evt="onClick" delay="0">
                  <p:tgtEl>
                    <p:spTgt spid="103"/>
                  </p:tgtEl>
                </p:cond>
              </p:nextCondLst>
            </p:seq>
            <p:seq concurrent="1" nextAc="seek">
              <p:cTn id="181" restart="whenNotActive" fill="hold" evtFilter="cancelBubble" nodeType="interactiveSeq">
                <p:stCondLst>
                  <p:cond evt="onClick" delay="0">
                    <p:tgtEl>
                      <p:spTgt spid="102"/>
                    </p:tgtEl>
                  </p:cond>
                </p:stCondLst>
                <p:endSync evt="end" delay="0">
                  <p:rtn val="all"/>
                </p:endSync>
                <p:childTnLst>
                  <p:par>
                    <p:cTn id="182" fill="hold">
                      <p:stCondLst>
                        <p:cond delay="0"/>
                      </p:stCondLst>
                      <p:childTnLst>
                        <p:par>
                          <p:cTn id="183" fill="hold">
                            <p:stCondLst>
                              <p:cond delay="0"/>
                            </p:stCondLst>
                            <p:childTnLst>
                              <p:par>
                                <p:cTn id="184" presetID="1" presetClass="entr" presetSubtype="0" fill="hold" nodeType="clickEffect">
                                  <p:stCondLst>
                                    <p:cond delay="0"/>
                                  </p:stCondLst>
                                  <p:childTnLst>
                                    <p:set>
                                      <p:cBhvr>
                                        <p:cTn id="185" dur="1" fill="hold">
                                          <p:stCondLst>
                                            <p:cond delay="0"/>
                                          </p:stCondLst>
                                        </p:cTn>
                                        <p:tgtEl>
                                          <p:spTgt spid="43"/>
                                        </p:tgtEl>
                                        <p:attrNameLst>
                                          <p:attrName>style.visibility</p:attrName>
                                        </p:attrNameLst>
                                      </p:cBhvr>
                                      <p:to>
                                        <p:strVal val="visible"/>
                                      </p:to>
                                    </p:set>
                                  </p:childTnLst>
                                </p:cTn>
                              </p:par>
                              <p:par>
                                <p:cTn id="186" presetID="0" presetClass="verb" presetSubtype="0" fill="hold" nodeType="withEffect">
                                  <p:stCondLst>
                                    <p:cond delay="0"/>
                                  </p:stCondLst>
                                  <p:childTnLst>
                                    <p:cmd type="verb" cmd="0">
                                      <p:cBhvr>
                                        <p:cTn id="187" dur="1" fill="hold"/>
                                        <p:tgtEl>
                                          <p:spTgt spid="43"/>
                                        </p:tgtEl>
                                      </p:cBhvr>
                                    </p:cmd>
                                  </p:childTnLst>
                                </p:cTn>
                              </p:par>
                              <p:par>
                                <p:cTn id="188" presetID="1" presetClass="exit" presetSubtype="0" fill="hold" nodeType="withEffect">
                                  <p:stCondLst>
                                    <p:cond delay="0"/>
                                  </p:stCondLst>
                                  <p:childTnLst>
                                    <p:set>
                                      <p:cBhvr>
                                        <p:cTn id="189" dur="1" fill="hold">
                                          <p:stCondLst>
                                            <p:cond delay="0"/>
                                          </p:stCondLst>
                                        </p:cTn>
                                        <p:tgtEl>
                                          <p:spTgt spid="43"/>
                                        </p:tgtEl>
                                        <p:attrNameLst>
                                          <p:attrName>style.visibility</p:attrName>
                                        </p:attrNameLst>
                                      </p:cBhvr>
                                      <p:to>
                                        <p:strVal val="hidden"/>
                                      </p:to>
                                    </p:set>
                                  </p:childTnLst>
                                </p:cTn>
                              </p:par>
                            </p:childTnLst>
                          </p:cTn>
                        </p:par>
                      </p:childTnLst>
                    </p:cTn>
                  </p:par>
                </p:childTnLst>
              </p:cTn>
              <p:nextCondLst>
                <p:cond evt="onClick" delay="0">
                  <p:tgtEl>
                    <p:spTgt spid="102"/>
                  </p:tgtEl>
                </p:cond>
              </p:nextCondLst>
            </p:seq>
            <p:seq concurrent="1" nextAc="seek">
              <p:cTn id="190" restart="whenNotActive" fill="hold" evtFilter="cancelBubble" nodeType="interactiveSeq">
                <p:stCondLst>
                  <p:cond evt="onClick" delay="0">
                    <p:tgtEl>
                      <p:spTgt spid="101"/>
                    </p:tgtEl>
                  </p:cond>
                </p:stCondLst>
                <p:endSync evt="end" delay="0">
                  <p:rtn val="all"/>
                </p:endSync>
                <p:childTnLst>
                  <p:par>
                    <p:cTn id="191" fill="hold">
                      <p:stCondLst>
                        <p:cond delay="0"/>
                      </p:stCondLst>
                      <p:childTnLst>
                        <p:par>
                          <p:cTn id="192" fill="hold">
                            <p:stCondLst>
                              <p:cond delay="0"/>
                            </p:stCondLst>
                            <p:childTnLst>
                              <p:par>
                                <p:cTn id="193" presetID="1" presetClass="entr" presetSubtype="0" fill="hold" nodeType="clickEffect">
                                  <p:stCondLst>
                                    <p:cond delay="0"/>
                                  </p:stCondLst>
                                  <p:childTnLst>
                                    <p:set>
                                      <p:cBhvr>
                                        <p:cTn id="194" dur="1" fill="hold">
                                          <p:stCondLst>
                                            <p:cond delay="0"/>
                                          </p:stCondLst>
                                        </p:cTn>
                                        <p:tgtEl>
                                          <p:spTgt spid="43"/>
                                        </p:tgtEl>
                                        <p:attrNameLst>
                                          <p:attrName>style.visibility</p:attrName>
                                        </p:attrNameLst>
                                      </p:cBhvr>
                                      <p:to>
                                        <p:strVal val="visible"/>
                                      </p:to>
                                    </p:set>
                                  </p:childTnLst>
                                </p:cTn>
                              </p:par>
                              <p:par>
                                <p:cTn id="195" presetID="0" presetClass="verb" presetSubtype="0" fill="hold" nodeType="withEffect">
                                  <p:stCondLst>
                                    <p:cond delay="0"/>
                                  </p:stCondLst>
                                  <p:childTnLst>
                                    <p:cmd type="verb" cmd="0">
                                      <p:cBhvr>
                                        <p:cTn id="196" dur="1" fill="hold"/>
                                        <p:tgtEl>
                                          <p:spTgt spid="43"/>
                                        </p:tgtEl>
                                      </p:cBhvr>
                                    </p:cmd>
                                  </p:childTnLst>
                                </p:cTn>
                              </p:par>
                              <p:par>
                                <p:cTn id="197" presetID="1" presetClass="exit" presetSubtype="0" fill="hold" nodeType="withEffect">
                                  <p:stCondLst>
                                    <p:cond delay="0"/>
                                  </p:stCondLst>
                                  <p:childTnLst>
                                    <p:set>
                                      <p:cBhvr>
                                        <p:cTn id="198" dur="1" fill="hold">
                                          <p:stCondLst>
                                            <p:cond delay="0"/>
                                          </p:stCondLst>
                                        </p:cTn>
                                        <p:tgtEl>
                                          <p:spTgt spid="43"/>
                                        </p:tgtEl>
                                        <p:attrNameLst>
                                          <p:attrName>style.visibility</p:attrName>
                                        </p:attrNameLst>
                                      </p:cBhvr>
                                      <p:to>
                                        <p:strVal val="hidden"/>
                                      </p:to>
                                    </p:set>
                                  </p:childTnLst>
                                </p:cTn>
                              </p:par>
                            </p:childTnLst>
                          </p:cTn>
                        </p:par>
                      </p:childTnLst>
                    </p:cTn>
                  </p:par>
                </p:childTnLst>
              </p:cTn>
              <p:nextCondLst>
                <p:cond evt="onClick" delay="0">
                  <p:tgtEl>
                    <p:spTgt spid="101"/>
                  </p:tgtEl>
                </p:cond>
              </p:nextCondLst>
            </p:seq>
            <p:seq concurrent="1" nextAc="seek">
              <p:cTn id="199" restart="whenNotActive" fill="hold" evtFilter="cancelBubble" nodeType="interactiveSeq">
                <p:stCondLst>
                  <p:cond evt="onClick" delay="0">
                    <p:tgtEl>
                      <p:spTgt spid="4"/>
                    </p:tgtEl>
                  </p:cond>
                </p:stCondLst>
                <p:endSync evt="end" delay="0">
                  <p:rtn val="all"/>
                </p:endSync>
                <p:childTnLst>
                  <p:par>
                    <p:cTn id="200" fill="hold">
                      <p:stCondLst>
                        <p:cond delay="0"/>
                      </p:stCondLst>
                      <p:childTnLst>
                        <p:par>
                          <p:cTn id="201" fill="hold">
                            <p:stCondLst>
                              <p:cond delay="0"/>
                            </p:stCondLst>
                            <p:childTnLst>
                              <p:par>
                                <p:cTn id="202" presetID="1" presetClass="exit" presetSubtype="0" fill="hold" nodeType="clickEffect">
                                  <p:stCondLst>
                                    <p:cond delay="0"/>
                                  </p:stCondLst>
                                  <p:childTnLst>
                                    <p:set>
                                      <p:cBhvr>
                                        <p:cTn id="203" dur="1" fill="hold">
                                          <p:stCondLst>
                                            <p:cond delay="0"/>
                                          </p:stCondLst>
                                        </p:cTn>
                                        <p:tgtEl>
                                          <p:spTgt spid="55"/>
                                        </p:tgtEl>
                                        <p:attrNameLst>
                                          <p:attrName>style.visibility</p:attrName>
                                        </p:attrNameLst>
                                      </p:cBhvr>
                                      <p:to>
                                        <p:strVal val="hidden"/>
                                      </p:to>
                                    </p:set>
                                  </p:childTnLst>
                                </p:cTn>
                              </p:par>
                              <p:par>
                                <p:cTn id="204" presetID="1" presetClass="exit" presetSubtype="0" fill="hold" nodeType="withEffect">
                                  <p:stCondLst>
                                    <p:cond delay="0"/>
                                  </p:stCondLst>
                                  <p:childTnLst>
                                    <p:set>
                                      <p:cBhvr>
                                        <p:cTn id="205" dur="1" fill="hold">
                                          <p:stCondLst>
                                            <p:cond delay="0"/>
                                          </p:stCondLst>
                                        </p:cTn>
                                        <p:tgtEl>
                                          <p:spTgt spid="62"/>
                                        </p:tgtEl>
                                        <p:attrNameLst>
                                          <p:attrName>style.visibility</p:attrName>
                                        </p:attrNameLst>
                                      </p:cBhvr>
                                      <p:to>
                                        <p:strVal val="hidden"/>
                                      </p:to>
                                    </p:set>
                                  </p:childTnLst>
                                </p:cTn>
                              </p:par>
                              <p:par>
                                <p:cTn id="206" presetID="1" presetClass="exit" presetSubtype="0" fill="hold" nodeType="withEffect">
                                  <p:stCondLst>
                                    <p:cond delay="0"/>
                                  </p:stCondLst>
                                  <p:childTnLst>
                                    <p:set>
                                      <p:cBhvr>
                                        <p:cTn id="207" dur="1" fill="hold">
                                          <p:stCondLst>
                                            <p:cond delay="0"/>
                                          </p:stCondLst>
                                        </p:cTn>
                                        <p:tgtEl>
                                          <p:spTgt spid="69"/>
                                        </p:tgtEl>
                                        <p:attrNameLst>
                                          <p:attrName>style.visibility</p:attrName>
                                        </p:attrNameLst>
                                      </p:cBhvr>
                                      <p:to>
                                        <p:strVal val="hidden"/>
                                      </p:to>
                                    </p:set>
                                  </p:childTnLst>
                                </p:cTn>
                              </p:par>
                              <p:par>
                                <p:cTn id="208" presetID="1" presetClass="exit" presetSubtype="0" fill="hold" nodeType="withEffect">
                                  <p:stCondLst>
                                    <p:cond delay="0"/>
                                  </p:stCondLst>
                                  <p:childTnLst>
                                    <p:set>
                                      <p:cBhvr>
                                        <p:cTn id="209" dur="1" fill="hold">
                                          <p:stCondLst>
                                            <p:cond delay="0"/>
                                          </p:stCondLst>
                                        </p:cTn>
                                        <p:tgtEl>
                                          <p:spTgt spid="80"/>
                                        </p:tgtEl>
                                        <p:attrNameLst>
                                          <p:attrName>style.visibility</p:attrName>
                                        </p:attrNameLst>
                                      </p:cBhvr>
                                      <p:to>
                                        <p:strVal val="hidden"/>
                                      </p:to>
                                    </p:set>
                                  </p:childTnLst>
                                </p:cTn>
                              </p:par>
                              <p:par>
                                <p:cTn id="210" presetID="1" presetClass="exit" presetSubtype="0" fill="hold" grpId="6" nodeType="withEffect">
                                  <p:stCondLst>
                                    <p:cond delay="0"/>
                                  </p:stCondLst>
                                  <p:childTnLst>
                                    <p:set>
                                      <p:cBhvr>
                                        <p:cTn id="211" dur="1" fill="hold">
                                          <p:stCondLst>
                                            <p:cond delay="0"/>
                                          </p:stCondLst>
                                        </p:cTn>
                                        <p:tgtEl>
                                          <p:spTgt spid="101"/>
                                        </p:tgtEl>
                                        <p:attrNameLst>
                                          <p:attrName>style.visibility</p:attrName>
                                        </p:attrNameLst>
                                      </p:cBhvr>
                                      <p:to>
                                        <p:strVal val="hidden"/>
                                      </p:to>
                                    </p:set>
                                  </p:childTnLst>
                                </p:cTn>
                              </p:par>
                              <p:par>
                                <p:cTn id="212" presetID="1" presetClass="exit" presetSubtype="0" fill="hold" grpId="6" nodeType="withEffect">
                                  <p:stCondLst>
                                    <p:cond delay="0"/>
                                  </p:stCondLst>
                                  <p:childTnLst>
                                    <p:set>
                                      <p:cBhvr>
                                        <p:cTn id="213" dur="1" fill="hold">
                                          <p:stCondLst>
                                            <p:cond delay="0"/>
                                          </p:stCondLst>
                                        </p:cTn>
                                        <p:tgtEl>
                                          <p:spTgt spid="102"/>
                                        </p:tgtEl>
                                        <p:attrNameLst>
                                          <p:attrName>style.visibility</p:attrName>
                                        </p:attrNameLst>
                                      </p:cBhvr>
                                      <p:to>
                                        <p:strVal val="hidden"/>
                                      </p:to>
                                    </p:set>
                                  </p:childTnLst>
                                </p:cTn>
                              </p:par>
                              <p:par>
                                <p:cTn id="214" presetID="1" presetClass="exit" presetSubtype="0" fill="hold" grpId="6" nodeType="withEffect">
                                  <p:stCondLst>
                                    <p:cond delay="0"/>
                                  </p:stCondLst>
                                  <p:childTnLst>
                                    <p:set>
                                      <p:cBhvr>
                                        <p:cTn id="215" dur="1" fill="hold">
                                          <p:stCondLst>
                                            <p:cond delay="0"/>
                                          </p:stCondLst>
                                        </p:cTn>
                                        <p:tgtEl>
                                          <p:spTgt spid="103"/>
                                        </p:tgtEl>
                                        <p:attrNameLst>
                                          <p:attrName>style.visibility</p:attrName>
                                        </p:attrNameLst>
                                      </p:cBhvr>
                                      <p:to>
                                        <p:strVal val="hidden"/>
                                      </p:to>
                                    </p:set>
                                  </p:childTnLst>
                                </p:cTn>
                              </p:par>
                              <p:par>
                                <p:cTn id="216" presetID="1" presetClass="exit" presetSubtype="0" fill="hold" grpId="6" nodeType="withEffect">
                                  <p:stCondLst>
                                    <p:cond delay="0"/>
                                  </p:stCondLst>
                                  <p:childTnLst>
                                    <p:set>
                                      <p:cBhvr>
                                        <p:cTn id="217" dur="1" fill="hold">
                                          <p:stCondLst>
                                            <p:cond delay="0"/>
                                          </p:stCondLst>
                                        </p:cTn>
                                        <p:tgtEl>
                                          <p:spTgt spid="104"/>
                                        </p:tgtEl>
                                        <p:attrNameLst>
                                          <p:attrName>style.visibility</p:attrName>
                                        </p:attrNameLst>
                                      </p:cBhvr>
                                      <p:to>
                                        <p:strVal val="hidden"/>
                                      </p:to>
                                    </p:set>
                                  </p:childTnLst>
                                </p:cTn>
                              </p:par>
                              <p:par>
                                <p:cTn id="218" presetID="1" presetClass="exit" presetSubtype="0" fill="hold" grpId="6" nodeType="withEffect">
                                  <p:stCondLst>
                                    <p:cond delay="0"/>
                                  </p:stCondLst>
                                  <p:childTnLst>
                                    <p:set>
                                      <p:cBhvr>
                                        <p:cTn id="219" dur="1" fill="hold">
                                          <p:stCondLst>
                                            <p:cond delay="0"/>
                                          </p:stCondLst>
                                        </p:cTn>
                                        <p:tgtEl>
                                          <p:spTgt spid="95"/>
                                        </p:tgtEl>
                                        <p:attrNameLst>
                                          <p:attrName>style.visibility</p:attrName>
                                        </p:attrNameLst>
                                      </p:cBhvr>
                                      <p:to>
                                        <p:strVal val="hidden"/>
                                      </p:to>
                                    </p:set>
                                  </p:childTnLst>
                                </p:cTn>
                              </p:par>
                              <p:par>
                                <p:cTn id="220" presetID="1" presetClass="exit" presetSubtype="0" fill="hold" grpId="6" nodeType="withEffect">
                                  <p:stCondLst>
                                    <p:cond delay="0"/>
                                  </p:stCondLst>
                                  <p:childTnLst>
                                    <p:set>
                                      <p:cBhvr>
                                        <p:cTn id="221" dur="1" fill="hold">
                                          <p:stCondLst>
                                            <p:cond delay="0"/>
                                          </p:stCondLst>
                                        </p:cTn>
                                        <p:tgtEl>
                                          <p:spTgt spid="96"/>
                                        </p:tgtEl>
                                        <p:attrNameLst>
                                          <p:attrName>style.visibility</p:attrName>
                                        </p:attrNameLst>
                                      </p:cBhvr>
                                      <p:to>
                                        <p:strVal val="hidden"/>
                                      </p:to>
                                    </p:set>
                                  </p:childTnLst>
                                </p:cTn>
                              </p:par>
                              <p:par>
                                <p:cTn id="222" presetID="1" presetClass="exit" presetSubtype="0" fill="hold" grpId="6" nodeType="withEffect">
                                  <p:stCondLst>
                                    <p:cond delay="0"/>
                                  </p:stCondLst>
                                  <p:childTnLst>
                                    <p:set>
                                      <p:cBhvr>
                                        <p:cTn id="223" dur="1" fill="hold">
                                          <p:stCondLst>
                                            <p:cond delay="0"/>
                                          </p:stCondLst>
                                        </p:cTn>
                                        <p:tgtEl>
                                          <p:spTgt spid="97"/>
                                        </p:tgtEl>
                                        <p:attrNameLst>
                                          <p:attrName>style.visibility</p:attrName>
                                        </p:attrNameLst>
                                      </p:cBhvr>
                                      <p:to>
                                        <p:strVal val="hidden"/>
                                      </p:to>
                                    </p:set>
                                  </p:childTnLst>
                                </p:cTn>
                              </p:par>
                              <p:par>
                                <p:cTn id="224" presetID="1" presetClass="exit" presetSubtype="0" fill="hold" grpId="6" nodeType="withEffect">
                                  <p:stCondLst>
                                    <p:cond delay="0"/>
                                  </p:stCondLst>
                                  <p:childTnLst>
                                    <p:set>
                                      <p:cBhvr>
                                        <p:cTn id="225" dur="1" fill="hold">
                                          <p:stCondLst>
                                            <p:cond delay="0"/>
                                          </p:stCondLst>
                                        </p:cTn>
                                        <p:tgtEl>
                                          <p:spTgt spid="98"/>
                                        </p:tgtEl>
                                        <p:attrNameLst>
                                          <p:attrName>style.visibility</p:attrName>
                                        </p:attrNameLst>
                                      </p:cBhvr>
                                      <p:to>
                                        <p:strVal val="hidden"/>
                                      </p:to>
                                    </p:set>
                                  </p:childTnLst>
                                </p:cTn>
                              </p:par>
                            </p:childTnLst>
                          </p:cTn>
                        </p:par>
                      </p:childTnLst>
                    </p:cTn>
                  </p:par>
                </p:childTnLst>
              </p:cTn>
              <p:nextCondLst>
                <p:cond evt="onClick" delay="0">
                  <p:tgtEl>
                    <p:spTgt spid="4"/>
                  </p:tgtEl>
                </p:cond>
              </p:nextCondLst>
            </p:seq>
          </p:childTnLst>
        </p:cTn>
      </p:par>
    </p:tnLst>
    <p:bldLst>
      <p:bldP spid="95" grpId="0" animBg="1"/>
      <p:bldP spid="95" grpId="1" animBg="1"/>
      <p:bldP spid="95" grpId="2" animBg="1"/>
      <p:bldP spid="95" grpId="3" animBg="1"/>
      <p:bldP spid="95" grpId="4" animBg="1"/>
      <p:bldP spid="95" grpId="5" animBg="1"/>
      <p:bldP spid="95" grpId="6" animBg="1"/>
      <p:bldP spid="96" grpId="0" animBg="1"/>
      <p:bldP spid="96" grpId="1" animBg="1"/>
      <p:bldP spid="96" grpId="2" animBg="1"/>
      <p:bldP spid="96" grpId="3" animBg="1"/>
      <p:bldP spid="96" grpId="4" animBg="1"/>
      <p:bldP spid="96" grpId="5" animBg="1"/>
      <p:bldP spid="96" grpId="6" animBg="1"/>
      <p:bldP spid="97" grpId="0" animBg="1"/>
      <p:bldP spid="97" grpId="1" animBg="1"/>
      <p:bldP spid="97" grpId="2" animBg="1"/>
      <p:bldP spid="97" grpId="3" animBg="1"/>
      <p:bldP spid="97" grpId="4" animBg="1"/>
      <p:bldP spid="97" grpId="5" animBg="1"/>
      <p:bldP spid="97" grpId="6" animBg="1"/>
      <p:bldP spid="98" grpId="0" animBg="1"/>
      <p:bldP spid="98" grpId="1" animBg="1"/>
      <p:bldP spid="98" grpId="2" animBg="1"/>
      <p:bldP spid="98" grpId="3" animBg="1"/>
      <p:bldP spid="98" grpId="4" animBg="1"/>
      <p:bldP spid="98" grpId="5" animBg="1"/>
      <p:bldP spid="98" grpId="6" animBg="1"/>
      <p:bldP spid="101" grpId="0" animBg="1"/>
      <p:bldP spid="101" grpId="1" animBg="1"/>
      <p:bldP spid="101" grpId="2" animBg="1"/>
      <p:bldP spid="101" grpId="3" animBg="1"/>
      <p:bldP spid="101" grpId="4" animBg="1"/>
      <p:bldP spid="101" grpId="5" animBg="1"/>
      <p:bldP spid="101" grpId="6" animBg="1"/>
      <p:bldP spid="102" grpId="0" animBg="1"/>
      <p:bldP spid="102" grpId="1" animBg="1"/>
      <p:bldP spid="102" grpId="2" animBg="1"/>
      <p:bldP spid="102" grpId="3" animBg="1"/>
      <p:bldP spid="102" grpId="4" animBg="1"/>
      <p:bldP spid="102" grpId="5" animBg="1"/>
      <p:bldP spid="102" grpId="6" animBg="1"/>
      <p:bldP spid="103" grpId="0" animBg="1"/>
      <p:bldP spid="103" grpId="1" animBg="1"/>
      <p:bldP spid="103" grpId="2" animBg="1"/>
      <p:bldP spid="103" grpId="3" animBg="1"/>
      <p:bldP spid="103" grpId="4" animBg="1"/>
      <p:bldP spid="103" grpId="5" animBg="1"/>
      <p:bldP spid="103" grpId="6" animBg="1"/>
      <p:bldP spid="104" grpId="0" animBg="1"/>
      <p:bldP spid="104" grpId="1" animBg="1"/>
      <p:bldP spid="104" grpId="2" animBg="1"/>
      <p:bldP spid="104" grpId="3" animBg="1"/>
      <p:bldP spid="104" grpId="4" animBg="1"/>
      <p:bldP spid="104" grpId="5" animBg="1"/>
      <p:bldP spid="104" grpId="6" animBg="1"/>
    </p:bldLst>
  </p:timing>
</p:sld>
</file>

<file path=ppt/slides/slide81.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1" y="508899"/>
            <a:ext cx="9144001" cy="4634602"/>
          </a:xfrm>
          <a:prstGeom prst="rect">
            <a:avLst/>
          </a:prstGeom>
          <a:solidFill>
            <a:schemeClr val="bg1">
              <a:lumMod val="85000"/>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 y="387356"/>
            <a:ext cx="530942" cy="4756144"/>
          </a:xfrm>
          <a:prstGeom prst="rect">
            <a:avLst/>
          </a:prstGeom>
          <a:solidFill>
            <a:schemeClr val="bg1">
              <a:lumMod val="65000"/>
            </a:schemeClr>
          </a:solidFill>
          <a:ln w="9525">
            <a:noFill/>
          </a:ln>
          <a:effectLst>
            <a:outerShdw blurRad="101600" dist="38100" sx="99000" sy="990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Oval 5"/>
          <p:cNvSpPr/>
          <p:nvPr/>
        </p:nvSpPr>
        <p:spPr>
          <a:xfrm>
            <a:off x="76689" y="579646"/>
            <a:ext cx="365760" cy="365760"/>
          </a:xfrm>
          <a:prstGeom prst="ellipse">
            <a:avLst/>
          </a:prstGeom>
          <a:solidFill>
            <a:schemeClr val="bg1">
              <a:lumMod val="9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7" name="TextBox 6"/>
          <p:cNvSpPr txBox="1">
            <a:spLocks noChangeAspect="1"/>
          </p:cNvSpPr>
          <p:nvPr/>
        </p:nvSpPr>
        <p:spPr>
          <a:xfrm>
            <a:off x="144153" y="581766"/>
            <a:ext cx="230832" cy="257697"/>
          </a:xfrm>
          <a:prstGeom prst="rect">
            <a:avLst/>
          </a:prstGeom>
          <a:noFill/>
        </p:spPr>
        <p:txBody>
          <a:bodyPr wrap="none" lIns="0" tIns="0" rIns="0" bIns="0" rtlCol="0" anchor="ctr" anchorCtr="1">
            <a:noAutofit/>
          </a:bodyPr>
          <a:lstStyle/>
          <a:p>
            <a:r>
              <a:rPr lang="en-US" sz="2000" b="1" dirty="0" smtClean="0">
                <a:latin typeface="Segoe UI" panose="020B0502040204020203" pitchFamily="34" charset="0"/>
                <a:cs typeface="Segoe UI" panose="020B0502040204020203" pitchFamily="34" charset="0"/>
                <a:sym typeface="Webdings"/>
              </a:rPr>
              <a:t></a:t>
            </a:r>
            <a:endParaRPr lang="en-US" sz="2000" b="1" dirty="0">
              <a:latin typeface="Segoe UI" panose="020B0502040204020203" pitchFamily="34" charset="0"/>
              <a:cs typeface="Segoe UI" panose="020B0502040204020203" pitchFamily="34" charset="0"/>
            </a:endParaRPr>
          </a:p>
        </p:txBody>
      </p:sp>
      <p:sp>
        <p:nvSpPr>
          <p:cNvPr id="19" name="Rectangle 18"/>
          <p:cNvSpPr/>
          <p:nvPr/>
        </p:nvSpPr>
        <p:spPr>
          <a:xfrm>
            <a:off x="530943" y="448128"/>
            <a:ext cx="530942" cy="4756144"/>
          </a:xfrm>
          <a:prstGeom prst="rect">
            <a:avLst/>
          </a:prstGeom>
          <a:solidFill>
            <a:schemeClr val="bg1">
              <a:lumMod val="75000"/>
            </a:schemeClr>
          </a:solidFill>
          <a:ln w="9525">
            <a:noFill/>
          </a:ln>
          <a:effectLst>
            <a:outerShdw blurRad="101600" dist="38100" sx="99000" sy="990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1" y="262010"/>
            <a:ext cx="8887489"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10" name="Rectangle 9">
            <a:hlinkClick r:id="" action="ppaction://macro?name=Slide12.Quest3"/>
          </p:cNvPr>
          <p:cNvSpPr/>
          <p:nvPr/>
        </p:nvSpPr>
        <p:spPr>
          <a:xfrm>
            <a:off x="8630978" y="262010"/>
            <a:ext cx="256511" cy="246888"/>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grpSp>
        <p:nvGrpSpPr>
          <p:cNvPr id="107" name="Group 106"/>
          <p:cNvGrpSpPr/>
          <p:nvPr/>
        </p:nvGrpSpPr>
        <p:grpSpPr>
          <a:xfrm>
            <a:off x="7533335" y="4794046"/>
            <a:ext cx="1577164" cy="302494"/>
            <a:chOff x="7519875" y="4793381"/>
            <a:chExt cx="1577164" cy="302494"/>
          </a:xfrm>
        </p:grpSpPr>
        <p:sp>
          <p:nvSpPr>
            <p:cNvPr id="108" name="Rectangle 107"/>
            <p:cNvSpPr/>
            <p:nvPr/>
          </p:nvSpPr>
          <p:spPr>
            <a:xfrm>
              <a:off x="7519875" y="4793381"/>
              <a:ext cx="1577164" cy="302494"/>
            </a:xfrm>
            <a:prstGeom prst="rect">
              <a:avLst/>
            </a:prstGeom>
            <a:solidFill>
              <a:schemeClr val="bg1">
                <a:lumMod val="75000"/>
              </a:schemeClr>
            </a:solidFill>
            <a:ln>
              <a:noFill/>
            </a:ln>
            <a:effectLst>
              <a:outerShdw blurRad="1397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9" name="Oval 108"/>
            <p:cNvSpPr/>
            <p:nvPr/>
          </p:nvSpPr>
          <p:spPr>
            <a:xfrm>
              <a:off x="7573097" y="4830326"/>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110" name="Oval 109"/>
            <p:cNvSpPr/>
            <p:nvPr/>
          </p:nvSpPr>
          <p:spPr>
            <a:xfrm>
              <a:off x="7887938" y="4830326"/>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111" name="Oval 110">
              <a:hlinkClick r:id="" action="ppaction://macro?name=Slide40.ABadPiggies"/>
            </p:cNvPr>
            <p:cNvSpPr/>
            <p:nvPr/>
          </p:nvSpPr>
          <p:spPr>
            <a:xfrm>
              <a:off x="8202779" y="4830326"/>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112" name="Oval 111"/>
            <p:cNvSpPr/>
            <p:nvPr/>
          </p:nvSpPr>
          <p:spPr>
            <a:xfrm>
              <a:off x="8517619" y="4830326"/>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tx1">
                    <a:lumMod val="50000"/>
                    <a:lumOff val="50000"/>
                  </a:schemeClr>
                </a:solidFill>
              </a:endParaRPr>
            </a:p>
          </p:txBody>
        </p:sp>
      </p:grpSp>
      <p:grpSp>
        <p:nvGrpSpPr>
          <p:cNvPr id="113" name="Group 112"/>
          <p:cNvGrpSpPr/>
          <p:nvPr/>
        </p:nvGrpSpPr>
        <p:grpSpPr>
          <a:xfrm>
            <a:off x="7533335" y="4794046"/>
            <a:ext cx="1577164" cy="302494"/>
            <a:chOff x="7306752" y="3590149"/>
            <a:chExt cx="1577164" cy="302494"/>
          </a:xfrm>
        </p:grpSpPr>
        <p:sp>
          <p:nvSpPr>
            <p:cNvPr id="114" name="Rectangle 113"/>
            <p:cNvSpPr/>
            <p:nvPr/>
          </p:nvSpPr>
          <p:spPr>
            <a:xfrm>
              <a:off x="7306752" y="3590149"/>
              <a:ext cx="1577164" cy="302494"/>
            </a:xfrm>
            <a:prstGeom prst="rect">
              <a:avLst/>
            </a:prstGeom>
            <a:solidFill>
              <a:schemeClr val="bg1">
                <a:lumMod val="75000"/>
              </a:schemeClr>
            </a:solidFill>
            <a:ln>
              <a:noFill/>
            </a:ln>
            <a:effectLst>
              <a:outerShdw blurRad="1397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5" name="Oval 114"/>
            <p:cNvSpPr/>
            <p:nvPr/>
          </p:nvSpPr>
          <p:spPr>
            <a:xfrm>
              <a:off x="7674815" y="3627094"/>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116" name="Oval 115"/>
            <p:cNvSpPr/>
            <p:nvPr/>
          </p:nvSpPr>
          <p:spPr>
            <a:xfrm>
              <a:off x="7989656" y="3627094"/>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117" name="Oval 116"/>
            <p:cNvSpPr/>
            <p:nvPr/>
          </p:nvSpPr>
          <p:spPr>
            <a:xfrm>
              <a:off x="8304496" y="3627094"/>
              <a:ext cx="228600" cy="228600"/>
            </a:xfrm>
            <a:prstGeom prst="ellipse">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a:solidFill>
                    <a:schemeClr val="tx1">
                      <a:lumMod val="50000"/>
                      <a:lumOff val="50000"/>
                    </a:schemeClr>
                  </a:solidFill>
                  <a:sym typeface="Webdings"/>
                </a:rPr>
                <a:t></a:t>
              </a:r>
              <a:endParaRPr lang="en-US" sz="900" dirty="0">
                <a:solidFill>
                  <a:schemeClr val="tx1">
                    <a:lumMod val="50000"/>
                    <a:lumOff val="50000"/>
                  </a:schemeClr>
                </a:solidFill>
              </a:endParaRPr>
            </a:p>
          </p:txBody>
        </p:sp>
        <p:sp>
          <p:nvSpPr>
            <p:cNvPr id="118" name="Rectangle 117">
              <a:hlinkClick r:id="rId3" action="ppaction://hlinksldjump"/>
            </p:cNvPr>
            <p:cNvSpPr>
              <a:spLocks noChangeAspect="1"/>
            </p:cNvSpPr>
            <p:nvPr/>
          </p:nvSpPr>
          <p:spPr>
            <a:xfrm>
              <a:off x="7723809" y="3676759"/>
              <a:ext cx="130611" cy="129747"/>
            </a:xfrm>
            <a:prstGeom prst="rect">
              <a:avLst/>
            </a:prstGeom>
            <a:effectLst/>
          </p:spPr>
          <p:txBody>
            <a:bodyPr wrap="none" lIns="0" tIns="0" rIns="0" bIns="0">
              <a:prstTxWarp prst="textPlain">
                <a:avLst/>
              </a:prstTxWarp>
              <a:spAutoFit/>
            </a:bodyPr>
            <a:lstStyle/>
            <a:p>
              <a:pPr algn="ctr"/>
              <a:r>
                <a:rPr lang="en-US" sz="2200" b="1" dirty="0">
                  <a:ln w="0">
                    <a:noFill/>
                  </a:ln>
                  <a:solidFill>
                    <a:schemeClr val="bg1">
                      <a:lumMod val="65000"/>
                    </a:schemeClr>
                  </a:solidFill>
                  <a:sym typeface="Webdings"/>
                </a:rPr>
                <a:t></a:t>
              </a:r>
              <a:endParaRPr lang="en-US" sz="2200" b="1" dirty="0">
                <a:ln w="0">
                  <a:noFill/>
                </a:ln>
                <a:solidFill>
                  <a:schemeClr val="bg1">
                    <a:lumMod val="65000"/>
                  </a:schemeClr>
                </a:solidFill>
              </a:endParaRPr>
            </a:p>
          </p:txBody>
        </p:sp>
        <p:pic>
          <p:nvPicPr>
            <p:cNvPr id="119" name="Picture 2">
              <a:hlinkClick r:id="" action="ppaction://macro?name=Slide74.Nepal"/>
            </p:cNvPr>
            <p:cNvPicPr>
              <a:picLocks noChangeAspect="1" noChangeArrowheads="1"/>
            </p:cNvPicPr>
            <p:nvPr/>
          </p:nvPicPr>
          <p:blipFill>
            <a:blip r:embed="rId4" cstate="screen">
              <a:extLst>
                <a:ext uri="{28A0092B-C50C-407E-A947-70E740481C1C}">
                  <a14:useLocalDpi xmlns:a14="http://schemas.microsoft.com/office/drawing/2010/main"/>
                </a:ext>
              </a:extLst>
            </a:blip>
            <a:stretch>
              <a:fillRect/>
            </a:stretch>
          </p:blipFill>
          <p:spPr bwMode="auto">
            <a:xfrm>
              <a:off x="8043623" y="3681299"/>
              <a:ext cx="120665" cy="120665"/>
            </a:xfrm>
            <a:prstGeom prst="rect">
              <a:avLst/>
            </a:prstGeom>
            <a:noFill/>
            <a:extLst>
              <a:ext uri="{909E8E84-426E-40DD-AFC4-6F175D3DCCD1}">
                <a14:hiddenFill xmlns:a14="http://schemas.microsoft.com/office/drawing/2010/main">
                  <a:solidFill>
                    <a:srgbClr val="FFFFFF"/>
                  </a:solidFill>
                </a14:hiddenFill>
              </a:ext>
            </a:extLst>
          </p:spPr>
        </p:pic>
        <p:sp>
          <p:nvSpPr>
            <p:cNvPr id="120" name="Oval 119">
              <a:hlinkClick r:id="rId5" action="ppaction://hlinksldjump"/>
            </p:cNvPr>
            <p:cNvSpPr/>
            <p:nvPr/>
          </p:nvSpPr>
          <p:spPr>
            <a:xfrm>
              <a:off x="7359974" y="3626998"/>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a:solidFill>
                    <a:schemeClr val="bg1">
                      <a:lumMod val="65000"/>
                    </a:schemeClr>
                  </a:solidFill>
                  <a:sym typeface="Wingdings 3"/>
                </a:rPr>
                <a:t></a:t>
              </a:r>
              <a:endParaRPr lang="en-US" sz="800" dirty="0">
                <a:solidFill>
                  <a:schemeClr val="bg1">
                    <a:lumMod val="65000"/>
                  </a:schemeClr>
                </a:solidFill>
              </a:endParaRPr>
            </a:p>
          </p:txBody>
        </p:sp>
      </p:grpSp>
      <p:grpSp>
        <p:nvGrpSpPr>
          <p:cNvPr id="121" name="Group 120"/>
          <p:cNvGrpSpPr/>
          <p:nvPr/>
        </p:nvGrpSpPr>
        <p:grpSpPr>
          <a:xfrm>
            <a:off x="7533335" y="4794046"/>
            <a:ext cx="1577164" cy="302494"/>
            <a:chOff x="7261789" y="3162190"/>
            <a:chExt cx="1577164" cy="302494"/>
          </a:xfrm>
        </p:grpSpPr>
        <p:sp>
          <p:nvSpPr>
            <p:cNvPr id="122" name="Rectangle 121"/>
            <p:cNvSpPr/>
            <p:nvPr/>
          </p:nvSpPr>
          <p:spPr>
            <a:xfrm>
              <a:off x="7261789" y="3162190"/>
              <a:ext cx="1577164" cy="302494"/>
            </a:xfrm>
            <a:prstGeom prst="rect">
              <a:avLst/>
            </a:prstGeom>
            <a:solidFill>
              <a:schemeClr val="bg1">
                <a:lumMod val="75000"/>
              </a:schemeClr>
            </a:solidFill>
            <a:ln>
              <a:noFill/>
            </a:ln>
            <a:effectLst>
              <a:outerShdw blurRad="1397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3" name="Oval 122"/>
            <p:cNvSpPr/>
            <p:nvPr/>
          </p:nvSpPr>
          <p:spPr>
            <a:xfrm>
              <a:off x="7629852" y="3199135"/>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124" name="Oval 123"/>
            <p:cNvSpPr/>
            <p:nvPr/>
          </p:nvSpPr>
          <p:spPr>
            <a:xfrm>
              <a:off x="7944693" y="3199135"/>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125" name="Oval 124"/>
            <p:cNvSpPr/>
            <p:nvPr/>
          </p:nvSpPr>
          <p:spPr>
            <a:xfrm>
              <a:off x="8259533" y="3199135"/>
              <a:ext cx="228600" cy="228600"/>
            </a:xfrm>
            <a:prstGeom prst="ellipse">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a:solidFill>
                    <a:schemeClr val="tx1">
                      <a:lumMod val="50000"/>
                      <a:lumOff val="50000"/>
                    </a:schemeClr>
                  </a:solidFill>
                  <a:sym typeface="Webdings"/>
                </a:rPr>
                <a:t></a:t>
              </a:r>
              <a:endParaRPr lang="en-US" sz="900" dirty="0">
                <a:solidFill>
                  <a:schemeClr val="tx1">
                    <a:lumMod val="50000"/>
                    <a:lumOff val="50000"/>
                  </a:schemeClr>
                </a:solidFill>
              </a:endParaRPr>
            </a:p>
          </p:txBody>
        </p:sp>
        <p:sp>
          <p:nvSpPr>
            <p:cNvPr id="126" name="Rectangle 125">
              <a:hlinkClick r:id="rId6" action="ppaction://hlinksldjump"/>
            </p:cNvPr>
            <p:cNvSpPr>
              <a:spLocks noChangeAspect="1"/>
            </p:cNvSpPr>
            <p:nvPr/>
          </p:nvSpPr>
          <p:spPr>
            <a:xfrm>
              <a:off x="7678846" y="3248800"/>
              <a:ext cx="130611" cy="129747"/>
            </a:xfrm>
            <a:prstGeom prst="rect">
              <a:avLst/>
            </a:prstGeom>
            <a:effectLst/>
          </p:spPr>
          <p:txBody>
            <a:bodyPr wrap="none" lIns="0" tIns="0" rIns="0" bIns="0">
              <a:prstTxWarp prst="textPlain">
                <a:avLst/>
              </a:prstTxWarp>
              <a:spAutoFit/>
            </a:bodyPr>
            <a:lstStyle/>
            <a:p>
              <a:pPr algn="ctr"/>
              <a:r>
                <a:rPr lang="en-US" sz="2200" b="1" dirty="0">
                  <a:ln w="0">
                    <a:noFill/>
                  </a:ln>
                  <a:solidFill>
                    <a:schemeClr val="bg1">
                      <a:lumMod val="65000"/>
                    </a:schemeClr>
                  </a:solidFill>
                  <a:sym typeface="Webdings"/>
                </a:rPr>
                <a:t></a:t>
              </a:r>
              <a:endParaRPr lang="en-US" sz="2200" b="1" dirty="0">
                <a:ln w="0">
                  <a:noFill/>
                </a:ln>
                <a:solidFill>
                  <a:schemeClr val="bg1">
                    <a:lumMod val="65000"/>
                  </a:schemeClr>
                </a:solidFill>
              </a:endParaRPr>
            </a:p>
          </p:txBody>
        </p:sp>
        <p:pic>
          <p:nvPicPr>
            <p:cNvPr id="127" name="Picture 2">
              <a:hlinkClick r:id="" action="ppaction://macro?name=Slide74.Brazil"/>
            </p:cNvPr>
            <p:cNvPicPr>
              <a:picLocks noChangeAspect="1" noChangeArrowheads="1"/>
            </p:cNvPicPr>
            <p:nvPr/>
          </p:nvPicPr>
          <p:blipFill>
            <a:blip r:embed="rId4" cstate="screen">
              <a:extLst>
                <a:ext uri="{28A0092B-C50C-407E-A947-70E740481C1C}">
                  <a14:useLocalDpi xmlns:a14="http://schemas.microsoft.com/office/drawing/2010/main"/>
                </a:ext>
              </a:extLst>
            </a:blip>
            <a:stretch>
              <a:fillRect/>
            </a:stretch>
          </p:blipFill>
          <p:spPr bwMode="auto">
            <a:xfrm>
              <a:off x="7998660" y="3253102"/>
              <a:ext cx="120665" cy="120665"/>
            </a:xfrm>
            <a:prstGeom prst="rect">
              <a:avLst/>
            </a:prstGeom>
            <a:noFill/>
            <a:extLst>
              <a:ext uri="{909E8E84-426E-40DD-AFC4-6F175D3DCCD1}">
                <a14:hiddenFill xmlns:a14="http://schemas.microsoft.com/office/drawing/2010/main">
                  <a:solidFill>
                    <a:srgbClr val="FFFFFF"/>
                  </a:solidFill>
                </a14:hiddenFill>
              </a:ext>
            </a:extLst>
          </p:spPr>
        </p:pic>
        <p:sp>
          <p:nvSpPr>
            <p:cNvPr id="128" name="Oval 127">
              <a:hlinkClick r:id="rId7" action="ppaction://hlinksldjump"/>
            </p:cNvPr>
            <p:cNvSpPr/>
            <p:nvPr/>
          </p:nvSpPr>
          <p:spPr>
            <a:xfrm>
              <a:off x="7315011" y="3198803"/>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a:solidFill>
                    <a:schemeClr val="bg1">
                      <a:lumMod val="65000"/>
                    </a:schemeClr>
                  </a:solidFill>
                  <a:sym typeface="Wingdings 3"/>
                </a:rPr>
                <a:t></a:t>
              </a:r>
              <a:endParaRPr lang="en-US" sz="800" dirty="0">
                <a:solidFill>
                  <a:schemeClr val="bg1">
                    <a:lumMod val="65000"/>
                  </a:schemeClr>
                </a:solidFill>
              </a:endParaRPr>
            </a:p>
          </p:txBody>
        </p:sp>
      </p:grpSp>
      <p:grpSp>
        <p:nvGrpSpPr>
          <p:cNvPr id="129" name="Group 128"/>
          <p:cNvGrpSpPr/>
          <p:nvPr/>
        </p:nvGrpSpPr>
        <p:grpSpPr>
          <a:xfrm>
            <a:off x="7533335" y="4794046"/>
            <a:ext cx="1577164" cy="302494"/>
            <a:chOff x="7327468" y="4026168"/>
            <a:chExt cx="1577164" cy="302494"/>
          </a:xfrm>
        </p:grpSpPr>
        <p:pic>
          <p:nvPicPr>
            <p:cNvPr id="130" name="Picture 2"/>
            <p:cNvPicPr>
              <a:picLocks noChangeAspect="1" noChangeArrowheads="1"/>
            </p:cNvPicPr>
            <p:nvPr/>
          </p:nvPicPr>
          <p:blipFill>
            <a:blip r:embed="rId4" cstate="screen">
              <a:extLst>
                <a:ext uri="{28A0092B-C50C-407E-A947-70E740481C1C}">
                  <a14:useLocalDpi xmlns:a14="http://schemas.microsoft.com/office/drawing/2010/main"/>
                </a:ext>
              </a:extLst>
            </a:blip>
            <a:stretch>
              <a:fillRect/>
            </a:stretch>
          </p:blipFill>
          <p:spPr bwMode="auto">
            <a:xfrm>
              <a:off x="8063594" y="4117318"/>
              <a:ext cx="120665" cy="120665"/>
            </a:xfrm>
            <a:prstGeom prst="rect">
              <a:avLst/>
            </a:prstGeom>
            <a:noFill/>
            <a:extLst>
              <a:ext uri="{909E8E84-426E-40DD-AFC4-6F175D3DCCD1}">
                <a14:hiddenFill xmlns:a14="http://schemas.microsoft.com/office/drawing/2010/main">
                  <a:solidFill>
                    <a:srgbClr val="FFFFFF"/>
                  </a:solidFill>
                </a14:hiddenFill>
              </a:ext>
            </a:extLst>
          </p:spPr>
        </p:pic>
        <p:sp>
          <p:nvSpPr>
            <p:cNvPr id="131" name="Rectangle 130"/>
            <p:cNvSpPr/>
            <p:nvPr/>
          </p:nvSpPr>
          <p:spPr>
            <a:xfrm>
              <a:off x="7327468" y="4026168"/>
              <a:ext cx="1577164" cy="302494"/>
            </a:xfrm>
            <a:prstGeom prst="rect">
              <a:avLst/>
            </a:prstGeom>
            <a:solidFill>
              <a:schemeClr val="bg1">
                <a:lumMod val="75000"/>
              </a:schemeClr>
            </a:solidFill>
            <a:ln>
              <a:noFill/>
            </a:ln>
            <a:effectLst>
              <a:outerShdw blurRad="1397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2" name="Oval 131"/>
            <p:cNvSpPr/>
            <p:nvPr/>
          </p:nvSpPr>
          <p:spPr>
            <a:xfrm>
              <a:off x="7695531" y="4063113"/>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133" name="Oval 132"/>
            <p:cNvSpPr/>
            <p:nvPr/>
          </p:nvSpPr>
          <p:spPr>
            <a:xfrm>
              <a:off x="8010372" y="4063113"/>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134" name="Oval 133"/>
            <p:cNvSpPr/>
            <p:nvPr/>
          </p:nvSpPr>
          <p:spPr>
            <a:xfrm>
              <a:off x="8325212" y="4063113"/>
              <a:ext cx="228600" cy="228600"/>
            </a:xfrm>
            <a:prstGeom prst="ellipse">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a:solidFill>
                    <a:schemeClr val="tx1">
                      <a:lumMod val="50000"/>
                      <a:lumOff val="50000"/>
                    </a:schemeClr>
                  </a:solidFill>
                  <a:sym typeface="Webdings"/>
                </a:rPr>
                <a:t></a:t>
              </a:r>
              <a:endParaRPr lang="en-US" sz="900" dirty="0">
                <a:solidFill>
                  <a:schemeClr val="tx1">
                    <a:lumMod val="50000"/>
                    <a:lumOff val="50000"/>
                  </a:schemeClr>
                </a:solidFill>
              </a:endParaRPr>
            </a:p>
          </p:txBody>
        </p:sp>
        <p:sp>
          <p:nvSpPr>
            <p:cNvPr id="135" name="Rectangle 134">
              <a:hlinkClick r:id="rId8" action="ppaction://hlinksldjump"/>
            </p:cNvPr>
            <p:cNvSpPr>
              <a:spLocks noChangeAspect="1"/>
            </p:cNvSpPr>
            <p:nvPr/>
          </p:nvSpPr>
          <p:spPr>
            <a:xfrm>
              <a:off x="7744525" y="4112778"/>
              <a:ext cx="130611" cy="129747"/>
            </a:xfrm>
            <a:prstGeom prst="rect">
              <a:avLst/>
            </a:prstGeom>
            <a:effectLst/>
          </p:spPr>
          <p:txBody>
            <a:bodyPr wrap="none" lIns="0" tIns="0" rIns="0" bIns="0">
              <a:prstTxWarp prst="textPlain">
                <a:avLst/>
              </a:prstTxWarp>
              <a:spAutoFit/>
            </a:bodyPr>
            <a:lstStyle/>
            <a:p>
              <a:pPr algn="ctr"/>
              <a:r>
                <a:rPr lang="en-US" sz="2200" b="1" dirty="0">
                  <a:ln w="0">
                    <a:noFill/>
                  </a:ln>
                  <a:solidFill>
                    <a:schemeClr val="bg1">
                      <a:lumMod val="65000"/>
                    </a:schemeClr>
                  </a:solidFill>
                  <a:sym typeface="Webdings"/>
                </a:rPr>
                <a:t></a:t>
              </a:r>
              <a:endParaRPr lang="en-US" sz="2200" b="1" dirty="0">
                <a:ln w="0">
                  <a:noFill/>
                </a:ln>
                <a:solidFill>
                  <a:schemeClr val="bg1">
                    <a:lumMod val="65000"/>
                  </a:schemeClr>
                </a:solidFill>
              </a:endParaRPr>
            </a:p>
          </p:txBody>
        </p:sp>
        <p:sp>
          <p:nvSpPr>
            <p:cNvPr id="136" name="Oval 135">
              <a:hlinkClick r:id="rId9" action="ppaction://hlinksldjump"/>
            </p:cNvPr>
            <p:cNvSpPr/>
            <p:nvPr/>
          </p:nvSpPr>
          <p:spPr>
            <a:xfrm>
              <a:off x="7380690" y="4063015"/>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a:solidFill>
                    <a:schemeClr val="bg1">
                      <a:lumMod val="65000"/>
                    </a:schemeClr>
                  </a:solidFill>
                  <a:sym typeface="Wingdings 3"/>
                </a:rPr>
                <a:t></a:t>
              </a:r>
              <a:endParaRPr lang="en-US" sz="800" dirty="0">
                <a:solidFill>
                  <a:schemeClr val="bg1">
                    <a:lumMod val="65000"/>
                  </a:schemeClr>
                </a:solidFill>
              </a:endParaRPr>
            </a:p>
          </p:txBody>
        </p:sp>
        <p:pic>
          <p:nvPicPr>
            <p:cNvPr id="137" name="Picture 2">
              <a:hlinkClick r:id="" action="ppaction://macro?name=Slide74.Italy"/>
            </p:cNvPr>
            <p:cNvPicPr>
              <a:picLocks noChangeAspect="1" noChangeArrowheads="1"/>
            </p:cNvPicPr>
            <p:nvPr/>
          </p:nvPicPr>
          <p:blipFill>
            <a:blip r:embed="rId4" cstate="screen">
              <a:extLst>
                <a:ext uri="{28A0092B-C50C-407E-A947-70E740481C1C}">
                  <a14:useLocalDpi xmlns:a14="http://schemas.microsoft.com/office/drawing/2010/main"/>
                </a:ext>
              </a:extLst>
            </a:blip>
            <a:stretch>
              <a:fillRect/>
            </a:stretch>
          </p:blipFill>
          <p:spPr bwMode="auto">
            <a:xfrm>
              <a:off x="8063593" y="4116754"/>
              <a:ext cx="120665" cy="120665"/>
            </a:xfrm>
            <a:prstGeom prst="rect">
              <a:avLst/>
            </a:prstGeom>
            <a:noFill/>
            <a:extLst>
              <a:ext uri="{909E8E84-426E-40DD-AFC4-6F175D3DCCD1}">
                <a14:hiddenFill xmlns:a14="http://schemas.microsoft.com/office/drawing/2010/main">
                  <a:solidFill>
                    <a:srgbClr val="FFFFFF"/>
                  </a:solidFill>
                </a14:hiddenFill>
              </a:ext>
            </a:extLst>
          </p:spPr>
        </p:pic>
      </p:grpSp>
      <p:pic>
        <p:nvPicPr>
          <p:cNvPr id="138" name="Bad Piggies"/>
          <p:cNvPicPr>
            <a:picLocks noChangeAspect="1" noChangeArrowheads="1"/>
          </p:cNvPicPr>
          <p:nvPr/>
        </p:nvPicPr>
        <p:blipFill>
          <a:blip r:embed="rId10" cstate="screen">
            <a:extLst>
              <a:ext uri="{28A0092B-C50C-407E-A947-70E740481C1C}">
                <a14:useLocalDpi xmlns:a14="http://schemas.microsoft.com/office/drawing/2010/main"/>
              </a:ext>
            </a:extLst>
          </a:blip>
          <a:stretch>
            <a:fillRect/>
          </a:stretch>
        </p:blipFill>
        <p:spPr bwMode="auto">
          <a:xfrm>
            <a:off x="1431433" y="1032491"/>
            <a:ext cx="682909" cy="682909"/>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139" name="Robot Unicorn"/>
          <p:cNvPicPr>
            <a:picLocks noChangeAspect="1" noChangeArrowheads="1"/>
          </p:cNvPicPr>
          <p:nvPr/>
        </p:nvPicPr>
        <p:blipFill>
          <a:blip r:embed="rId11" cstate="screen">
            <a:extLst>
              <a:ext uri="{28A0092B-C50C-407E-A947-70E740481C1C}">
                <a14:useLocalDpi xmlns:a14="http://schemas.microsoft.com/office/drawing/2010/main"/>
              </a:ext>
            </a:extLst>
          </a:blip>
          <a:stretch>
            <a:fillRect/>
          </a:stretch>
        </p:blipFill>
        <p:spPr bwMode="auto">
          <a:xfrm>
            <a:off x="2447298" y="1032491"/>
            <a:ext cx="682909" cy="682909"/>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140" name="Plants vs Zombies"/>
          <p:cNvPicPr>
            <a:picLocks noChangeArrowheads="1"/>
          </p:cNvPicPr>
          <p:nvPr/>
        </p:nvPicPr>
        <p:blipFill>
          <a:blip r:embed="rId12" cstate="screen">
            <a:extLst>
              <a:ext uri="{28A0092B-C50C-407E-A947-70E740481C1C}">
                <a14:useLocalDpi xmlns:a14="http://schemas.microsoft.com/office/drawing/2010/main"/>
              </a:ext>
            </a:extLst>
          </a:blip>
          <a:stretch>
            <a:fillRect/>
          </a:stretch>
        </p:blipFill>
        <p:spPr bwMode="auto">
          <a:xfrm>
            <a:off x="3463163" y="1036242"/>
            <a:ext cx="682909" cy="682909"/>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141" name="TextBox 140"/>
          <p:cNvSpPr txBox="1"/>
          <p:nvPr/>
        </p:nvSpPr>
        <p:spPr>
          <a:xfrm>
            <a:off x="1431432" y="1773760"/>
            <a:ext cx="682909" cy="200055"/>
          </a:xfrm>
          <a:prstGeom prst="rect">
            <a:avLst/>
          </a:prstGeom>
          <a:noFill/>
          <a:effectLst>
            <a:outerShdw blurRad="63500" sx="102000" sy="102000" algn="ctr" rotWithShape="0">
              <a:prstClr val="black">
                <a:alpha val="40000"/>
              </a:prstClr>
            </a:outerShdw>
          </a:effectLst>
        </p:spPr>
        <p:txBody>
          <a:bodyPr wrap="square" rtlCol="0">
            <a:spAutoFit/>
          </a:bodyPr>
          <a:lstStyle/>
          <a:p>
            <a:pPr algn="ctr"/>
            <a:r>
              <a:rPr lang="en-US" sz="700" dirty="0" smtClean="0">
                <a:latin typeface="Segoe UI Semilight" panose="020B0402040204020203" pitchFamily="34" charset="0"/>
                <a:cs typeface="Segoe UI Semilight" panose="020B0402040204020203" pitchFamily="34" charset="0"/>
              </a:rPr>
              <a:t>Italy.wmv</a:t>
            </a:r>
            <a:endParaRPr lang="en-US" sz="700" dirty="0">
              <a:latin typeface="Segoe UI Semilight" panose="020B0402040204020203" pitchFamily="34" charset="0"/>
              <a:cs typeface="Segoe UI Semilight" panose="020B0402040204020203" pitchFamily="34" charset="0"/>
            </a:endParaRPr>
          </a:p>
        </p:txBody>
      </p:sp>
      <p:sp>
        <p:nvSpPr>
          <p:cNvPr id="142" name="TextBox 141"/>
          <p:cNvSpPr txBox="1"/>
          <p:nvPr/>
        </p:nvSpPr>
        <p:spPr>
          <a:xfrm>
            <a:off x="2447297" y="1788725"/>
            <a:ext cx="682909" cy="200055"/>
          </a:xfrm>
          <a:prstGeom prst="rect">
            <a:avLst/>
          </a:prstGeom>
          <a:noFill/>
          <a:effectLst>
            <a:outerShdw blurRad="63500" sx="102000" sy="102000" algn="ctr" rotWithShape="0">
              <a:prstClr val="black">
                <a:alpha val="40000"/>
              </a:prstClr>
            </a:outerShdw>
          </a:effectLst>
        </p:spPr>
        <p:txBody>
          <a:bodyPr wrap="square" rtlCol="0">
            <a:spAutoFit/>
          </a:bodyPr>
          <a:lstStyle/>
          <a:p>
            <a:pPr algn="ctr"/>
            <a:r>
              <a:rPr lang="en-US" sz="700" dirty="0" smtClean="0">
                <a:latin typeface="Segoe UI Semilight" panose="020B0402040204020203" pitchFamily="34" charset="0"/>
                <a:cs typeface="Segoe UI Semilight" panose="020B0402040204020203" pitchFamily="34" charset="0"/>
              </a:rPr>
              <a:t>Nepal.wmv</a:t>
            </a:r>
            <a:endParaRPr lang="en-US" sz="700" dirty="0">
              <a:latin typeface="Segoe UI Semilight" panose="020B0402040204020203" pitchFamily="34" charset="0"/>
              <a:cs typeface="Segoe UI Semilight" panose="020B0402040204020203" pitchFamily="34" charset="0"/>
            </a:endParaRPr>
          </a:p>
        </p:txBody>
      </p:sp>
      <p:sp>
        <p:nvSpPr>
          <p:cNvPr id="143" name="TextBox 142"/>
          <p:cNvSpPr txBox="1"/>
          <p:nvPr/>
        </p:nvSpPr>
        <p:spPr>
          <a:xfrm>
            <a:off x="3463163" y="1788725"/>
            <a:ext cx="682909" cy="200055"/>
          </a:xfrm>
          <a:prstGeom prst="rect">
            <a:avLst/>
          </a:prstGeom>
          <a:noFill/>
          <a:effectLst>
            <a:outerShdw blurRad="63500" sx="102000" sy="102000" algn="ctr" rotWithShape="0">
              <a:prstClr val="black">
                <a:alpha val="40000"/>
              </a:prstClr>
            </a:outerShdw>
          </a:effectLst>
        </p:spPr>
        <p:txBody>
          <a:bodyPr wrap="square" rtlCol="0">
            <a:spAutoFit/>
          </a:bodyPr>
          <a:lstStyle/>
          <a:p>
            <a:pPr algn="ctr"/>
            <a:r>
              <a:rPr lang="en-US" sz="700" dirty="0" smtClean="0">
                <a:latin typeface="Segoe UI Semilight" panose="020B0402040204020203" pitchFamily="34" charset="0"/>
                <a:cs typeface="Segoe UI Semilight" panose="020B0402040204020203" pitchFamily="34" charset="0"/>
              </a:rPr>
              <a:t>Brazil.wmv</a:t>
            </a:r>
            <a:endParaRPr lang="en-US" sz="700" dirty="0">
              <a:latin typeface="Segoe UI Semilight" panose="020B0402040204020203" pitchFamily="34" charset="0"/>
              <a:cs typeface="Segoe UI Semilight" panose="020B0402040204020203" pitchFamily="34" charset="0"/>
            </a:endParaRPr>
          </a:p>
        </p:txBody>
      </p:sp>
      <p:sp>
        <p:nvSpPr>
          <p:cNvPr id="144" name="Rectangle 143"/>
          <p:cNvSpPr/>
          <p:nvPr/>
        </p:nvSpPr>
        <p:spPr>
          <a:xfrm>
            <a:off x="1431433" y="1032489"/>
            <a:ext cx="682909" cy="682909"/>
          </a:xfrm>
          <a:prstGeom prst="rect">
            <a:avLst/>
          </a:prstGeom>
          <a:solidFill>
            <a:schemeClr val="bg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5" name="Rectangle 144"/>
          <p:cNvSpPr/>
          <p:nvPr/>
        </p:nvSpPr>
        <p:spPr>
          <a:xfrm>
            <a:off x="2447298" y="1032490"/>
            <a:ext cx="682909" cy="682909"/>
          </a:xfrm>
          <a:prstGeom prst="rect">
            <a:avLst/>
          </a:prstGeom>
          <a:solidFill>
            <a:schemeClr val="bg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6" name="Rectangle 145"/>
          <p:cNvSpPr/>
          <p:nvPr/>
        </p:nvSpPr>
        <p:spPr>
          <a:xfrm>
            <a:off x="3463163" y="1036242"/>
            <a:ext cx="682909" cy="682909"/>
          </a:xfrm>
          <a:prstGeom prst="rect">
            <a:avLst/>
          </a:prstGeom>
          <a:solidFill>
            <a:schemeClr val="bg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7" name="Rectangle 146"/>
          <p:cNvSpPr/>
          <p:nvPr/>
        </p:nvSpPr>
        <p:spPr>
          <a:xfrm>
            <a:off x="8805696" y="4794047"/>
            <a:ext cx="304803" cy="302493"/>
          </a:xfrm>
          <a:prstGeom prst="rect">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00" dirty="0">
              <a:solidFill>
                <a:schemeClr val="tx1"/>
              </a:solidFill>
              <a:latin typeface="Segoe UI Light" panose="020B0502040204020203" pitchFamily="34" charset="0"/>
              <a:cs typeface="Segoe UI Light" panose="020B0502040204020203" pitchFamily="34" charset="0"/>
            </a:endParaRPr>
          </a:p>
        </p:txBody>
      </p:sp>
      <p:sp>
        <p:nvSpPr>
          <p:cNvPr id="148" name="TextBox 147"/>
          <p:cNvSpPr txBox="1"/>
          <p:nvPr/>
        </p:nvSpPr>
        <p:spPr>
          <a:xfrm>
            <a:off x="8875083" y="4816001"/>
            <a:ext cx="166027" cy="130861"/>
          </a:xfrm>
          <a:prstGeom prst="rect">
            <a:avLst/>
          </a:prstGeom>
          <a:noFill/>
        </p:spPr>
        <p:txBody>
          <a:bodyPr wrap="none" lIns="0" tIns="0" rIns="0" bIns="0" rtlCol="0" anchor="ctr" anchorCtr="0">
            <a:noAutofit/>
          </a:bodyPr>
          <a:lstStyle/>
          <a:p>
            <a:pPr algn="ctr"/>
            <a:r>
              <a:rPr lang="en-US" dirty="0" smtClean="0">
                <a:latin typeface="Segoe UI Light" panose="020B0502040204020203" pitchFamily="34" charset="0"/>
                <a:cs typeface="Segoe UI Light" panose="020B0502040204020203" pitchFamily="34" charset="0"/>
              </a:rPr>
              <a:t>…</a:t>
            </a:r>
            <a:endParaRPr lang="en-US" dirty="0">
              <a:latin typeface="Segoe UI Light" panose="020B0502040204020203" pitchFamily="34" charset="0"/>
              <a:cs typeface="Segoe UI Light" panose="020B0502040204020203" pitchFamily="34" charset="0"/>
            </a:endParaRPr>
          </a:p>
        </p:txBody>
      </p:sp>
      <p:sp>
        <p:nvSpPr>
          <p:cNvPr id="189" name="Rectangle 188"/>
          <p:cNvSpPr/>
          <p:nvPr/>
        </p:nvSpPr>
        <p:spPr>
          <a:xfrm>
            <a:off x="1427746" y="663108"/>
            <a:ext cx="687161" cy="256558"/>
          </a:xfrm>
          <a:prstGeom prst="rect">
            <a:avLst/>
          </a:prstGeom>
          <a:solidFill>
            <a:schemeClr val="bg1">
              <a:lumMod val="65000"/>
              <a:alpha val="4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latin typeface="Segoe UI Light" panose="020B0502040204020203" pitchFamily="34" charset="0"/>
                <a:cs typeface="Segoe UI Light" panose="020B0502040204020203" pitchFamily="34" charset="0"/>
              </a:rPr>
              <a:t>.</a:t>
            </a:r>
            <a:r>
              <a:rPr lang="en-US" sz="1200" dirty="0" err="1" smtClean="0">
                <a:latin typeface="Segoe UI Light" panose="020B0502040204020203" pitchFamily="34" charset="0"/>
                <a:cs typeface="Segoe UI Light" panose="020B0502040204020203" pitchFamily="34" charset="0"/>
              </a:rPr>
              <a:t>wmv</a:t>
            </a:r>
            <a:endParaRPr lang="en-US" sz="1200" dirty="0">
              <a:latin typeface="Segoe UI Light" panose="020B0502040204020203" pitchFamily="34" charset="0"/>
              <a:cs typeface="Segoe UI Light" panose="020B0502040204020203" pitchFamily="34" charset="0"/>
            </a:endParaRPr>
          </a:p>
        </p:txBody>
      </p:sp>
      <p:sp>
        <p:nvSpPr>
          <p:cNvPr id="238" name="Oval 237"/>
          <p:cNvSpPr/>
          <p:nvPr/>
        </p:nvSpPr>
        <p:spPr>
          <a:xfrm>
            <a:off x="613534" y="581766"/>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239" name="Oval 238"/>
          <p:cNvSpPr/>
          <p:nvPr/>
        </p:nvSpPr>
        <p:spPr>
          <a:xfrm>
            <a:off x="613534" y="1036242"/>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240" name="Oval 239"/>
          <p:cNvSpPr/>
          <p:nvPr/>
        </p:nvSpPr>
        <p:spPr>
          <a:xfrm>
            <a:off x="613534" y="1490718"/>
            <a:ext cx="365760" cy="365760"/>
          </a:xfrm>
          <a:prstGeom prst="ellipse">
            <a:avLst/>
          </a:prstGeom>
          <a:solidFill>
            <a:schemeClr val="bg1">
              <a:lumMod val="9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241" name="Oval 240"/>
          <p:cNvSpPr/>
          <p:nvPr/>
        </p:nvSpPr>
        <p:spPr>
          <a:xfrm>
            <a:off x="613534" y="1945194"/>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242" name="Oval 241"/>
          <p:cNvSpPr/>
          <p:nvPr/>
        </p:nvSpPr>
        <p:spPr>
          <a:xfrm>
            <a:off x="613534" y="2399668"/>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243" name="TextBox 242">
            <a:hlinkClick r:id="rId13" action="ppaction://hlinksldjump"/>
          </p:cNvPr>
          <p:cNvSpPr txBox="1"/>
          <p:nvPr/>
        </p:nvSpPr>
        <p:spPr>
          <a:xfrm>
            <a:off x="623129" y="580267"/>
            <a:ext cx="346570" cy="369332"/>
          </a:xfrm>
          <a:prstGeom prst="rect">
            <a:avLst/>
          </a:prstGeom>
          <a:noFill/>
        </p:spPr>
        <p:txBody>
          <a:bodyPr wrap="none" rtlCol="0">
            <a:spAutoFit/>
          </a:bodyPr>
          <a:lstStyle/>
          <a:p>
            <a:r>
              <a:rPr lang="en-US" b="1" dirty="0" smtClean="0">
                <a:sym typeface="Wingdings"/>
              </a:rPr>
              <a:t></a:t>
            </a:r>
            <a:endParaRPr lang="en-US" b="1" dirty="0"/>
          </a:p>
        </p:txBody>
      </p:sp>
      <p:sp>
        <p:nvSpPr>
          <p:cNvPr id="244" name="TextBox 243">
            <a:hlinkClick r:id="rId14" action="ppaction://hlinksldjump"/>
          </p:cNvPr>
          <p:cNvSpPr txBox="1"/>
          <p:nvPr/>
        </p:nvSpPr>
        <p:spPr>
          <a:xfrm>
            <a:off x="601489" y="1044022"/>
            <a:ext cx="389850" cy="338554"/>
          </a:xfrm>
          <a:prstGeom prst="rect">
            <a:avLst/>
          </a:prstGeom>
          <a:noFill/>
        </p:spPr>
        <p:txBody>
          <a:bodyPr wrap="none" rtlCol="0">
            <a:spAutoFit/>
          </a:bodyPr>
          <a:lstStyle/>
          <a:p>
            <a:r>
              <a:rPr lang="en-US" sz="1600" dirty="0">
                <a:sym typeface="Webdings"/>
              </a:rPr>
              <a:t></a:t>
            </a:r>
            <a:endParaRPr lang="en-US" sz="1600" dirty="0"/>
          </a:p>
        </p:txBody>
      </p:sp>
      <p:sp>
        <p:nvSpPr>
          <p:cNvPr id="245" name="TextBox 244"/>
          <p:cNvSpPr txBox="1"/>
          <p:nvPr/>
        </p:nvSpPr>
        <p:spPr>
          <a:xfrm>
            <a:off x="585365" y="1487867"/>
            <a:ext cx="415498" cy="369332"/>
          </a:xfrm>
          <a:prstGeom prst="rect">
            <a:avLst/>
          </a:prstGeom>
          <a:noFill/>
        </p:spPr>
        <p:txBody>
          <a:bodyPr wrap="none" rtlCol="0">
            <a:spAutoFit/>
          </a:bodyPr>
          <a:lstStyle/>
          <a:p>
            <a:r>
              <a:rPr lang="en-US" dirty="0" smtClean="0">
                <a:sym typeface="Webdings"/>
              </a:rPr>
              <a:t></a:t>
            </a:r>
            <a:endParaRPr lang="en-US" dirty="0"/>
          </a:p>
        </p:txBody>
      </p:sp>
      <p:sp>
        <p:nvSpPr>
          <p:cNvPr id="246" name="TextBox 245">
            <a:hlinkClick r:id="rId15" action="ppaction://hlinksldjump"/>
          </p:cNvPr>
          <p:cNvSpPr txBox="1"/>
          <p:nvPr/>
        </p:nvSpPr>
        <p:spPr>
          <a:xfrm>
            <a:off x="588665" y="1943408"/>
            <a:ext cx="415498" cy="369332"/>
          </a:xfrm>
          <a:prstGeom prst="rect">
            <a:avLst/>
          </a:prstGeom>
          <a:noFill/>
        </p:spPr>
        <p:txBody>
          <a:bodyPr wrap="none" rtlCol="0">
            <a:spAutoFit/>
          </a:bodyPr>
          <a:lstStyle/>
          <a:p>
            <a:r>
              <a:rPr lang="en-US" dirty="0">
                <a:sym typeface="Webdings"/>
              </a:rPr>
              <a:t></a:t>
            </a:r>
            <a:endParaRPr lang="en-US" dirty="0"/>
          </a:p>
        </p:txBody>
      </p:sp>
      <p:sp>
        <p:nvSpPr>
          <p:cNvPr id="247" name="TextBox 246">
            <a:hlinkClick r:id="rId16" action="ppaction://hlinksldjump"/>
          </p:cNvPr>
          <p:cNvSpPr txBox="1"/>
          <p:nvPr/>
        </p:nvSpPr>
        <p:spPr>
          <a:xfrm>
            <a:off x="601489" y="2404989"/>
            <a:ext cx="389850" cy="338554"/>
          </a:xfrm>
          <a:prstGeom prst="rect">
            <a:avLst/>
          </a:prstGeom>
          <a:noFill/>
        </p:spPr>
        <p:txBody>
          <a:bodyPr wrap="none" rtlCol="0">
            <a:spAutoFit/>
          </a:bodyPr>
          <a:lstStyle/>
          <a:p>
            <a:r>
              <a:rPr lang="en-US" sz="1600" dirty="0" smtClean="0">
                <a:sym typeface="Webdings"/>
              </a:rPr>
              <a:t></a:t>
            </a:r>
            <a:endParaRPr lang="en-US" sz="1600" dirty="0"/>
          </a:p>
        </p:txBody>
      </p:sp>
      <p:sp>
        <p:nvSpPr>
          <p:cNvPr id="248" name="Oval 247"/>
          <p:cNvSpPr/>
          <p:nvPr/>
        </p:nvSpPr>
        <p:spPr>
          <a:xfrm>
            <a:off x="615670" y="4672464"/>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grpSp>
        <p:nvGrpSpPr>
          <p:cNvPr id="249" name="Group 248"/>
          <p:cNvGrpSpPr>
            <a:grpSpLocks noChangeAspect="1"/>
          </p:cNvGrpSpPr>
          <p:nvPr/>
        </p:nvGrpSpPr>
        <p:grpSpPr>
          <a:xfrm>
            <a:off x="703345" y="4761248"/>
            <a:ext cx="190409" cy="188191"/>
            <a:chOff x="1198221" y="452434"/>
            <a:chExt cx="4397494" cy="4346275"/>
          </a:xfrm>
          <a:solidFill>
            <a:schemeClr val="tx1"/>
          </a:solidFill>
        </p:grpSpPr>
        <p:sp>
          <p:nvSpPr>
            <p:cNvPr id="250" name="Rectangle 249"/>
            <p:cNvSpPr>
              <a:spLocks noChangeAspect="1"/>
            </p:cNvSpPr>
            <p:nvPr/>
          </p:nvSpPr>
          <p:spPr>
            <a:xfrm rot="2762482">
              <a:off x="3911432" y="1843380"/>
              <a:ext cx="1692165" cy="1676400"/>
            </a:xfrm>
            <a:prstGeom prst="rect">
              <a:avLst/>
            </a:prstGeom>
            <a:grpFill/>
            <a:ln w="349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51" name="Rectangle 250"/>
            <p:cNvSpPr>
              <a:spLocks noChangeAspect="1"/>
            </p:cNvSpPr>
            <p:nvPr/>
          </p:nvSpPr>
          <p:spPr>
            <a:xfrm rot="2762482">
              <a:off x="2506015" y="3114427"/>
              <a:ext cx="1692165" cy="1676400"/>
            </a:xfrm>
            <a:prstGeom prst="rect">
              <a:avLst/>
            </a:prstGeom>
            <a:grpFill/>
            <a:ln w="349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52" name="Rectangle 251"/>
            <p:cNvSpPr>
              <a:spLocks noChangeAspect="1"/>
            </p:cNvSpPr>
            <p:nvPr/>
          </p:nvSpPr>
          <p:spPr>
            <a:xfrm rot="2762482">
              <a:off x="1190338" y="1733549"/>
              <a:ext cx="1692165" cy="1676400"/>
            </a:xfrm>
            <a:prstGeom prst="rect">
              <a:avLst/>
            </a:prstGeom>
            <a:grpFill/>
            <a:ln w="349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53" name="Rectangle 252"/>
            <p:cNvSpPr>
              <a:spLocks noChangeAspect="1"/>
            </p:cNvSpPr>
            <p:nvPr/>
          </p:nvSpPr>
          <p:spPr>
            <a:xfrm rot="2762482">
              <a:off x="2535452" y="460317"/>
              <a:ext cx="1692165" cy="1676400"/>
            </a:xfrm>
            <a:prstGeom prst="rect">
              <a:avLst/>
            </a:prstGeom>
            <a:grpFill/>
            <a:ln w="349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sp>
        <p:nvSpPr>
          <p:cNvPr id="254" name="Oval 253">
            <a:hlinkClick r:id="rId17" action="ppaction://hlinksldjump"/>
          </p:cNvPr>
          <p:cNvSpPr/>
          <p:nvPr/>
        </p:nvSpPr>
        <p:spPr>
          <a:xfrm>
            <a:off x="613534" y="4674656"/>
            <a:ext cx="365760" cy="365760"/>
          </a:xfrm>
          <a:prstGeom prst="ellipse">
            <a:avLst/>
          </a:prstGeom>
          <a:solidFill>
            <a:schemeClr val="bg1">
              <a:lumMod val="85000"/>
              <a:alpha val="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75" name="Oval 74">
            <a:hlinkClick r:id="rId18" action="ppaction://hlinksldjump"/>
          </p:cNvPr>
          <p:cNvSpPr/>
          <p:nvPr/>
        </p:nvSpPr>
        <p:spPr>
          <a:xfrm>
            <a:off x="76689" y="1030419"/>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pic>
        <p:nvPicPr>
          <p:cNvPr id="76" name="Picture 75">
            <a:hlinkClick r:id="rId18" action="ppaction://hlinksldjump"/>
          </p:cNvPr>
          <p:cNvPicPr>
            <a:picLocks noChangeAspect="1"/>
          </p:cNvPicPr>
          <p:nvPr/>
        </p:nvPicPr>
        <p:blipFill>
          <a:blip r:embed="rId19" cstate="screen">
            <a:biLevel thresh="75000"/>
            <a:extLst>
              <a:ext uri="{28A0092B-C50C-407E-A947-70E740481C1C}">
                <a14:useLocalDpi xmlns:a14="http://schemas.microsoft.com/office/drawing/2010/main"/>
              </a:ext>
            </a:extLst>
          </a:blip>
          <a:stretch>
            <a:fillRect/>
          </a:stretch>
        </p:blipFill>
        <p:spPr>
          <a:xfrm>
            <a:off x="137580" y="1136779"/>
            <a:ext cx="243977" cy="143516"/>
          </a:xfrm>
          <a:prstGeom prst="rect">
            <a:avLst/>
          </a:prstGeom>
        </p:spPr>
      </p:pic>
      <p:sp>
        <p:nvSpPr>
          <p:cNvPr id="73" name="Rectangle 72">
            <a:hlinkClick r:id="" action="ppaction://macro?name=Slide12.QuestClose"/>
          </p:cNvPr>
          <p:cNvSpPr/>
          <p:nvPr/>
        </p:nvSpPr>
        <p:spPr>
          <a:xfrm>
            <a:off x="8887489" y="262010"/>
            <a:ext cx="256511"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74" name="TextBox 73"/>
          <p:cNvSpPr txBox="1"/>
          <p:nvPr/>
        </p:nvSpPr>
        <p:spPr>
          <a:xfrm>
            <a:off x="0" y="256558"/>
            <a:ext cx="4571999" cy="261594"/>
          </a:xfrm>
          <a:prstGeom prst="rect">
            <a:avLst/>
          </a:prstGeom>
          <a:noFill/>
        </p:spPr>
        <p:txBody>
          <a:bodyPr wrap="square" lIns="91425" tIns="45712" rIns="91425" bIns="45712" rtlCol="0">
            <a:spAutoFit/>
          </a:bodyPr>
          <a:lstStyle/>
          <a:p>
            <a:r>
              <a:rPr lang="en-US" sz="1100" i="1" dirty="0" smtClean="0">
                <a:solidFill>
                  <a:schemeClr val="bg1"/>
                </a:solidFill>
                <a:latin typeface="Segoe UI" pitchFamily="34" charset="0"/>
                <a:cs typeface="Segoe UI" pitchFamily="34" charset="0"/>
              </a:rPr>
              <a:t>QUEST</a:t>
            </a:r>
            <a:endParaRPr lang="en-US" sz="1100" i="1" dirty="0">
              <a:solidFill>
                <a:schemeClr val="bg1"/>
              </a:solidFill>
              <a:latin typeface="Segoe UI" pitchFamily="34" charset="0"/>
              <a:cs typeface="Segoe UI" pitchFamily="34" charset="0"/>
            </a:endParaRPr>
          </a:p>
        </p:txBody>
      </p:sp>
      <p:sp>
        <p:nvSpPr>
          <p:cNvPr id="77" name="Rectangle 76"/>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9" name="Rectangle 78">
            <a:hlinkClick r:id="rId20"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Rectangle 79">
            <a:hlinkClick r:id="rId21"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 name="Rectangle 80">
            <a:hlinkClick r:id="rId22"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2" name="Rectangle 81">
            <a:hlinkClick r:id="rId23"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3" name="Rounded Rectangle 82">
            <a:hlinkClick r:id="rId21"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84" name="Rectangle 83">
            <a:hlinkClick r:id="rId23" action="ppaction://hlinksldjump"/>
          </p:cNvPr>
          <p:cNvSpPr/>
          <p:nvPr/>
        </p:nvSpPr>
        <p:spPr>
          <a:xfrm>
            <a:off x="1193936"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5"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86" name="Picture 85">
            <a:hlinkClick r:id="rId23" action="ppaction://hlinksldjump"/>
          </p:cNvPr>
          <p:cNvPicPr>
            <a:picLocks noChangeAspect="1"/>
          </p:cNvPicPr>
          <p:nvPr/>
        </p:nvPicPr>
        <p:blipFill>
          <a:blip r:embed="rId24"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87" name="Picture 2">
            <a:hlinkClick r:id="rId20" action="ppaction://hlinksldjump"/>
          </p:cNvPr>
          <p:cNvPicPr>
            <a:picLocks noChangeAspect="1" noChangeArrowheads="1"/>
          </p:cNvPicPr>
          <p:nvPr/>
        </p:nvPicPr>
        <p:blipFill>
          <a:blip r:embed="rId25"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88" name="Picture 87">
            <a:hlinkClick r:id="rId22" action="ppaction://hlinksldjump"/>
          </p:cNvPr>
          <p:cNvPicPr>
            <a:picLocks noChangeAspect="1"/>
          </p:cNvPicPr>
          <p:nvPr/>
        </p:nvPicPr>
        <p:blipFill>
          <a:blip r:embed="rId26"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89" name="Picture 88">
            <a:hlinkClick r:id="rId23" action="ppaction://hlinksldjump"/>
          </p:cNvPr>
          <p:cNvPicPr>
            <a:picLocks noChangeAspect="1"/>
          </p:cNvPicPr>
          <p:nvPr/>
        </p:nvPicPr>
        <p:blipFill>
          <a:blip r:embed="rId27"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Tree>
    <p:extLst>
      <p:ext uri="{BB962C8B-B14F-4D97-AF65-F5344CB8AC3E}">
        <p14:creationId xmlns:p14="http://schemas.microsoft.com/office/powerpoint/2010/main" val="58952566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3" nodeType="withEffect">
                                  <p:stCondLst>
                                    <p:cond delay="0"/>
                                  </p:stCondLst>
                                  <p:childTnLst>
                                    <p:set>
                                      <p:cBhvr>
                                        <p:cTn id="6" dur="1" fill="hold">
                                          <p:stCondLst>
                                            <p:cond delay="0"/>
                                          </p:stCondLst>
                                        </p:cTn>
                                        <p:tgtEl>
                                          <p:spTgt spid="144"/>
                                        </p:tgtEl>
                                        <p:attrNameLst>
                                          <p:attrName>style.visibility</p:attrName>
                                        </p:attrNameLst>
                                      </p:cBhvr>
                                      <p:to>
                                        <p:strVal val="hidden"/>
                                      </p:to>
                                    </p:set>
                                  </p:childTnLst>
                                </p:cTn>
                              </p:par>
                              <p:par>
                                <p:cTn id="7" presetID="1" presetClass="exit" presetSubtype="0" fill="hold" grpId="3" nodeType="withEffect">
                                  <p:stCondLst>
                                    <p:cond delay="0"/>
                                  </p:stCondLst>
                                  <p:childTnLst>
                                    <p:set>
                                      <p:cBhvr>
                                        <p:cTn id="8" dur="1" fill="hold">
                                          <p:stCondLst>
                                            <p:cond delay="0"/>
                                          </p:stCondLst>
                                        </p:cTn>
                                        <p:tgtEl>
                                          <p:spTgt spid="145"/>
                                        </p:tgtEl>
                                        <p:attrNameLst>
                                          <p:attrName>style.visibility</p:attrName>
                                        </p:attrNameLst>
                                      </p:cBhvr>
                                      <p:to>
                                        <p:strVal val="hidden"/>
                                      </p:to>
                                    </p:set>
                                  </p:childTnLst>
                                </p:cTn>
                              </p:par>
                              <p:par>
                                <p:cTn id="9" presetID="1" presetClass="exit" presetSubtype="0" fill="hold" grpId="3" nodeType="withEffect">
                                  <p:stCondLst>
                                    <p:cond delay="0"/>
                                  </p:stCondLst>
                                  <p:childTnLst>
                                    <p:set>
                                      <p:cBhvr>
                                        <p:cTn id="10" dur="1" fill="hold">
                                          <p:stCondLst>
                                            <p:cond delay="0"/>
                                          </p:stCondLst>
                                        </p:cTn>
                                        <p:tgtEl>
                                          <p:spTgt spid="146"/>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0"/>
                                          </p:stCondLst>
                                        </p:cTn>
                                        <p:tgtEl>
                                          <p:spTgt spid="113"/>
                                        </p:tgtEl>
                                        <p:attrNameLst>
                                          <p:attrName>style.visibility</p:attrName>
                                        </p:attrNameLst>
                                      </p:cBhvr>
                                      <p:to>
                                        <p:strVal val="hidden"/>
                                      </p:to>
                                    </p:set>
                                  </p:childTnLst>
                                </p:cTn>
                              </p:par>
                              <p:par>
                                <p:cTn id="13" presetID="1" presetClass="exit" presetSubtype="0" fill="hold" nodeType="withEffect">
                                  <p:stCondLst>
                                    <p:cond delay="0"/>
                                  </p:stCondLst>
                                  <p:childTnLst>
                                    <p:set>
                                      <p:cBhvr>
                                        <p:cTn id="14" dur="1" fill="hold">
                                          <p:stCondLst>
                                            <p:cond delay="0"/>
                                          </p:stCondLst>
                                        </p:cTn>
                                        <p:tgtEl>
                                          <p:spTgt spid="121"/>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grpId="4" nodeType="clickEffect">
                                  <p:stCondLst>
                                    <p:cond delay="0"/>
                                  </p:stCondLst>
                                  <p:childTnLst>
                                    <p:set>
                                      <p:cBhvr>
                                        <p:cTn id="18" dur="1" fill="hold">
                                          <p:stCondLst>
                                            <p:cond delay="0"/>
                                          </p:stCondLst>
                                        </p:cTn>
                                        <p:tgtEl>
                                          <p:spTgt spid="144"/>
                                        </p:tgtEl>
                                        <p:attrNameLst>
                                          <p:attrName>style.visibility</p:attrName>
                                        </p:attrNameLst>
                                      </p:cBhvr>
                                      <p:to>
                                        <p:strVal val="hidden"/>
                                      </p:to>
                                    </p:set>
                                  </p:childTnLst>
                                </p:cTn>
                              </p:par>
                              <p:par>
                                <p:cTn id="19" presetID="1" presetClass="exit" presetSubtype="0" fill="hold" grpId="4" nodeType="withEffect">
                                  <p:stCondLst>
                                    <p:cond delay="0"/>
                                  </p:stCondLst>
                                  <p:childTnLst>
                                    <p:set>
                                      <p:cBhvr>
                                        <p:cTn id="20" dur="1" fill="hold">
                                          <p:stCondLst>
                                            <p:cond delay="0"/>
                                          </p:stCondLst>
                                        </p:cTn>
                                        <p:tgtEl>
                                          <p:spTgt spid="145"/>
                                        </p:tgtEl>
                                        <p:attrNameLst>
                                          <p:attrName>style.visibility</p:attrName>
                                        </p:attrNameLst>
                                      </p:cBhvr>
                                      <p:to>
                                        <p:strVal val="hidden"/>
                                      </p:to>
                                    </p:set>
                                  </p:childTnLst>
                                </p:cTn>
                              </p:par>
                              <p:par>
                                <p:cTn id="21" presetID="1" presetClass="exit" presetSubtype="0" fill="hold" grpId="4" nodeType="withEffect">
                                  <p:stCondLst>
                                    <p:cond delay="0"/>
                                  </p:stCondLst>
                                  <p:childTnLst>
                                    <p:set>
                                      <p:cBhvr>
                                        <p:cTn id="22" dur="1" fill="hold">
                                          <p:stCondLst>
                                            <p:cond delay="0"/>
                                          </p:stCondLst>
                                        </p:cTn>
                                        <p:tgtEl>
                                          <p:spTgt spid="146"/>
                                        </p:tgtEl>
                                        <p:attrNameLst>
                                          <p:attrName>style.visibility</p:attrName>
                                        </p:attrNameLst>
                                      </p:cBhvr>
                                      <p:to>
                                        <p:strVal val="hidden"/>
                                      </p:to>
                                    </p:set>
                                  </p:childTnLst>
                                </p:cTn>
                              </p:par>
                              <p:par>
                                <p:cTn id="23" presetID="1" presetClass="exit" presetSubtype="0" fill="hold" nodeType="withEffect">
                                  <p:stCondLst>
                                    <p:cond delay="0"/>
                                  </p:stCondLst>
                                  <p:childTnLst>
                                    <p:set>
                                      <p:cBhvr>
                                        <p:cTn id="24" dur="1" fill="hold">
                                          <p:stCondLst>
                                            <p:cond delay="0"/>
                                          </p:stCondLst>
                                        </p:cTn>
                                        <p:tgtEl>
                                          <p:spTgt spid="129"/>
                                        </p:tgtEl>
                                        <p:attrNameLst>
                                          <p:attrName>style.visibility</p:attrName>
                                        </p:attrNameLst>
                                      </p:cBhvr>
                                      <p:to>
                                        <p:strVal val="hidden"/>
                                      </p:to>
                                    </p:set>
                                  </p:childTnLst>
                                </p:cTn>
                              </p:par>
                              <p:par>
                                <p:cTn id="25" presetID="1" presetClass="exit" presetSubtype="0" fill="hold" nodeType="withEffect">
                                  <p:stCondLst>
                                    <p:cond delay="0"/>
                                  </p:stCondLst>
                                  <p:childTnLst>
                                    <p:set>
                                      <p:cBhvr>
                                        <p:cTn id="26" dur="1" fill="hold">
                                          <p:stCondLst>
                                            <p:cond delay="0"/>
                                          </p:stCondLst>
                                        </p:cTn>
                                        <p:tgtEl>
                                          <p:spTgt spid="113"/>
                                        </p:tgtEl>
                                        <p:attrNameLst>
                                          <p:attrName>style.visibility</p:attrName>
                                        </p:attrNameLst>
                                      </p:cBhvr>
                                      <p:to>
                                        <p:strVal val="hidden"/>
                                      </p:to>
                                    </p:set>
                                  </p:childTnLst>
                                </p:cTn>
                              </p:par>
                              <p:par>
                                <p:cTn id="27" presetID="1" presetClass="exit" presetSubtype="0" fill="hold" nodeType="withEffect">
                                  <p:stCondLst>
                                    <p:cond delay="0"/>
                                  </p:stCondLst>
                                  <p:childTnLst>
                                    <p:set>
                                      <p:cBhvr>
                                        <p:cTn id="28" dur="1" fill="hold">
                                          <p:stCondLst>
                                            <p:cond delay="0"/>
                                          </p:stCondLst>
                                        </p:cTn>
                                        <p:tgtEl>
                                          <p:spTgt spid="12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9" restart="whenNotActive" fill="hold" evtFilter="cancelBubble" nodeType="interactiveSeq">
                <p:stCondLst>
                  <p:cond evt="onClick" delay="0">
                    <p:tgtEl>
                      <p:spTgt spid="138"/>
                    </p:tgtEl>
                  </p:cond>
                </p:stCondLst>
                <p:endSync evt="end" delay="0">
                  <p:rtn val="all"/>
                </p:endSync>
                <p:childTnLst>
                  <p:par>
                    <p:cTn id="30" fill="hold">
                      <p:stCondLst>
                        <p:cond delay="0"/>
                      </p:stCondLst>
                      <p:childTnLst>
                        <p:par>
                          <p:cTn id="31" fill="hold">
                            <p:stCondLst>
                              <p:cond delay="0"/>
                            </p:stCondLst>
                            <p:childTnLst>
                              <p:par>
                                <p:cTn id="32" presetID="1" presetClass="entr" presetSubtype="0" fill="hold" grpId="0" nodeType="withEffect">
                                  <p:stCondLst>
                                    <p:cond delay="0"/>
                                  </p:stCondLst>
                                  <p:childTnLst>
                                    <p:set>
                                      <p:cBhvr>
                                        <p:cTn id="33" dur="1" fill="hold">
                                          <p:stCondLst>
                                            <p:cond delay="0"/>
                                          </p:stCondLst>
                                        </p:cTn>
                                        <p:tgtEl>
                                          <p:spTgt spid="144"/>
                                        </p:tgtEl>
                                        <p:attrNameLst>
                                          <p:attrName>style.visibility</p:attrName>
                                        </p:attrNameLst>
                                      </p:cBhvr>
                                      <p:to>
                                        <p:strVal val="visible"/>
                                      </p:to>
                                    </p:set>
                                  </p:childTnLst>
                                </p:cTn>
                              </p:par>
                              <p:par>
                                <p:cTn id="34" presetID="1" presetClass="exit" presetSubtype="0" fill="hold" grpId="0" nodeType="withEffect">
                                  <p:stCondLst>
                                    <p:cond delay="0"/>
                                  </p:stCondLst>
                                  <p:childTnLst>
                                    <p:set>
                                      <p:cBhvr>
                                        <p:cTn id="35" dur="1" fill="hold">
                                          <p:stCondLst>
                                            <p:cond delay="0"/>
                                          </p:stCondLst>
                                        </p:cTn>
                                        <p:tgtEl>
                                          <p:spTgt spid="145"/>
                                        </p:tgtEl>
                                        <p:attrNameLst>
                                          <p:attrName>style.visibility</p:attrName>
                                        </p:attrNameLst>
                                      </p:cBhvr>
                                      <p:to>
                                        <p:strVal val="hidden"/>
                                      </p:to>
                                    </p:set>
                                  </p:childTnLst>
                                </p:cTn>
                              </p:par>
                              <p:par>
                                <p:cTn id="36" presetID="1" presetClass="exit" presetSubtype="0" fill="hold" grpId="0" nodeType="withEffect">
                                  <p:stCondLst>
                                    <p:cond delay="0"/>
                                  </p:stCondLst>
                                  <p:childTnLst>
                                    <p:set>
                                      <p:cBhvr>
                                        <p:cTn id="37" dur="1" fill="hold">
                                          <p:stCondLst>
                                            <p:cond delay="0"/>
                                          </p:stCondLst>
                                        </p:cTn>
                                        <p:tgtEl>
                                          <p:spTgt spid="146"/>
                                        </p:tgtEl>
                                        <p:attrNameLst>
                                          <p:attrName>style.visibility</p:attrName>
                                        </p:attrNameLst>
                                      </p:cBhvr>
                                      <p:to>
                                        <p:strVal val="hidden"/>
                                      </p:to>
                                    </p:set>
                                  </p:childTnLst>
                                </p:cTn>
                              </p:par>
                              <p:par>
                                <p:cTn id="38" presetID="1" presetClass="entr" presetSubtype="0" fill="hold" nodeType="withEffect">
                                  <p:stCondLst>
                                    <p:cond delay="0"/>
                                  </p:stCondLst>
                                  <p:childTnLst>
                                    <p:set>
                                      <p:cBhvr>
                                        <p:cTn id="39" dur="1" fill="hold">
                                          <p:stCondLst>
                                            <p:cond delay="0"/>
                                          </p:stCondLst>
                                        </p:cTn>
                                        <p:tgtEl>
                                          <p:spTgt spid="129"/>
                                        </p:tgtEl>
                                        <p:attrNameLst>
                                          <p:attrName>style.visibility</p:attrName>
                                        </p:attrNameLst>
                                      </p:cBhvr>
                                      <p:to>
                                        <p:strVal val="visible"/>
                                      </p:to>
                                    </p:set>
                                  </p:childTnLst>
                                </p:cTn>
                              </p:par>
                              <p:par>
                                <p:cTn id="40" presetID="1" presetClass="exit" presetSubtype="0" fill="hold" nodeType="withEffect">
                                  <p:stCondLst>
                                    <p:cond delay="0"/>
                                  </p:stCondLst>
                                  <p:childTnLst>
                                    <p:set>
                                      <p:cBhvr>
                                        <p:cTn id="41" dur="1" fill="hold">
                                          <p:stCondLst>
                                            <p:cond delay="0"/>
                                          </p:stCondLst>
                                        </p:cTn>
                                        <p:tgtEl>
                                          <p:spTgt spid="113"/>
                                        </p:tgtEl>
                                        <p:attrNameLst>
                                          <p:attrName>style.visibility</p:attrName>
                                        </p:attrNameLst>
                                      </p:cBhvr>
                                      <p:to>
                                        <p:strVal val="hidden"/>
                                      </p:to>
                                    </p:set>
                                  </p:childTnLst>
                                </p:cTn>
                              </p:par>
                              <p:par>
                                <p:cTn id="42" presetID="1" presetClass="exit" presetSubtype="0" fill="hold" nodeType="withEffect">
                                  <p:stCondLst>
                                    <p:cond delay="0"/>
                                  </p:stCondLst>
                                  <p:childTnLst>
                                    <p:set>
                                      <p:cBhvr>
                                        <p:cTn id="43" dur="1" fill="hold">
                                          <p:stCondLst>
                                            <p:cond delay="0"/>
                                          </p:stCondLst>
                                        </p:cTn>
                                        <p:tgtEl>
                                          <p:spTgt spid="121"/>
                                        </p:tgtEl>
                                        <p:attrNameLst>
                                          <p:attrName>style.visibility</p:attrName>
                                        </p:attrNameLst>
                                      </p:cBhvr>
                                      <p:to>
                                        <p:strVal val="hidden"/>
                                      </p:to>
                                    </p:set>
                                  </p:childTnLst>
                                </p:cTn>
                              </p:par>
                            </p:childTnLst>
                          </p:cTn>
                        </p:par>
                      </p:childTnLst>
                    </p:cTn>
                  </p:par>
                </p:childTnLst>
              </p:cTn>
              <p:nextCondLst>
                <p:cond evt="onClick" delay="0">
                  <p:tgtEl>
                    <p:spTgt spid="138"/>
                  </p:tgtEl>
                </p:cond>
              </p:nextCondLst>
            </p:seq>
            <p:seq concurrent="1" nextAc="seek">
              <p:cTn id="44" restart="whenNotActive" fill="hold" evtFilter="cancelBubble" nodeType="interactiveSeq">
                <p:stCondLst>
                  <p:cond evt="onClick" delay="0">
                    <p:tgtEl>
                      <p:spTgt spid="139"/>
                    </p:tgtEl>
                  </p:cond>
                </p:stCondLst>
                <p:endSync evt="end" delay="0">
                  <p:rtn val="all"/>
                </p:endSync>
                <p:childTnLst>
                  <p:par>
                    <p:cTn id="45" fill="hold">
                      <p:stCondLst>
                        <p:cond delay="0"/>
                      </p:stCondLst>
                      <p:childTnLst>
                        <p:par>
                          <p:cTn id="46" fill="hold">
                            <p:stCondLst>
                              <p:cond delay="0"/>
                            </p:stCondLst>
                            <p:childTnLst>
                              <p:par>
                                <p:cTn id="47" presetID="1" presetClass="entr" presetSubtype="0" fill="hold" grpId="1" nodeType="withEffect">
                                  <p:stCondLst>
                                    <p:cond delay="0"/>
                                  </p:stCondLst>
                                  <p:childTnLst>
                                    <p:set>
                                      <p:cBhvr>
                                        <p:cTn id="48" dur="1" fill="hold">
                                          <p:stCondLst>
                                            <p:cond delay="0"/>
                                          </p:stCondLst>
                                        </p:cTn>
                                        <p:tgtEl>
                                          <p:spTgt spid="145"/>
                                        </p:tgtEl>
                                        <p:attrNameLst>
                                          <p:attrName>style.visibility</p:attrName>
                                        </p:attrNameLst>
                                      </p:cBhvr>
                                      <p:to>
                                        <p:strVal val="visible"/>
                                      </p:to>
                                    </p:set>
                                  </p:childTnLst>
                                </p:cTn>
                              </p:par>
                              <p:par>
                                <p:cTn id="49" presetID="1" presetClass="exit" presetSubtype="0" fill="hold" grpId="1" nodeType="withEffect">
                                  <p:stCondLst>
                                    <p:cond delay="0"/>
                                  </p:stCondLst>
                                  <p:childTnLst>
                                    <p:set>
                                      <p:cBhvr>
                                        <p:cTn id="50" dur="1" fill="hold">
                                          <p:stCondLst>
                                            <p:cond delay="0"/>
                                          </p:stCondLst>
                                        </p:cTn>
                                        <p:tgtEl>
                                          <p:spTgt spid="144"/>
                                        </p:tgtEl>
                                        <p:attrNameLst>
                                          <p:attrName>style.visibility</p:attrName>
                                        </p:attrNameLst>
                                      </p:cBhvr>
                                      <p:to>
                                        <p:strVal val="hidden"/>
                                      </p:to>
                                    </p:set>
                                  </p:childTnLst>
                                </p:cTn>
                              </p:par>
                              <p:par>
                                <p:cTn id="51" presetID="1" presetClass="exit" presetSubtype="0" fill="hold" grpId="1" nodeType="withEffect">
                                  <p:stCondLst>
                                    <p:cond delay="0"/>
                                  </p:stCondLst>
                                  <p:childTnLst>
                                    <p:set>
                                      <p:cBhvr>
                                        <p:cTn id="52" dur="1" fill="hold">
                                          <p:stCondLst>
                                            <p:cond delay="0"/>
                                          </p:stCondLst>
                                        </p:cTn>
                                        <p:tgtEl>
                                          <p:spTgt spid="146"/>
                                        </p:tgtEl>
                                        <p:attrNameLst>
                                          <p:attrName>style.visibility</p:attrName>
                                        </p:attrNameLst>
                                      </p:cBhvr>
                                      <p:to>
                                        <p:strVal val="hidden"/>
                                      </p:to>
                                    </p:set>
                                  </p:childTnLst>
                                </p:cTn>
                              </p:par>
                              <p:par>
                                <p:cTn id="53" presetID="1" presetClass="entr" presetSubtype="0" fill="hold" nodeType="withEffect">
                                  <p:stCondLst>
                                    <p:cond delay="0"/>
                                  </p:stCondLst>
                                  <p:childTnLst>
                                    <p:set>
                                      <p:cBhvr>
                                        <p:cTn id="54" dur="1" fill="hold">
                                          <p:stCondLst>
                                            <p:cond delay="0"/>
                                          </p:stCondLst>
                                        </p:cTn>
                                        <p:tgtEl>
                                          <p:spTgt spid="113"/>
                                        </p:tgtEl>
                                        <p:attrNameLst>
                                          <p:attrName>style.visibility</p:attrName>
                                        </p:attrNameLst>
                                      </p:cBhvr>
                                      <p:to>
                                        <p:strVal val="visible"/>
                                      </p:to>
                                    </p:set>
                                  </p:childTnLst>
                                </p:cTn>
                              </p:par>
                              <p:par>
                                <p:cTn id="55" presetID="1" presetClass="exit" presetSubtype="0" fill="hold" nodeType="withEffect">
                                  <p:stCondLst>
                                    <p:cond delay="0"/>
                                  </p:stCondLst>
                                  <p:childTnLst>
                                    <p:set>
                                      <p:cBhvr>
                                        <p:cTn id="56" dur="1" fill="hold">
                                          <p:stCondLst>
                                            <p:cond delay="0"/>
                                          </p:stCondLst>
                                        </p:cTn>
                                        <p:tgtEl>
                                          <p:spTgt spid="129"/>
                                        </p:tgtEl>
                                        <p:attrNameLst>
                                          <p:attrName>style.visibility</p:attrName>
                                        </p:attrNameLst>
                                      </p:cBhvr>
                                      <p:to>
                                        <p:strVal val="hidden"/>
                                      </p:to>
                                    </p:set>
                                  </p:childTnLst>
                                </p:cTn>
                              </p:par>
                              <p:par>
                                <p:cTn id="57" presetID="1" presetClass="exit" presetSubtype="0" fill="hold" nodeType="withEffect">
                                  <p:stCondLst>
                                    <p:cond delay="0"/>
                                  </p:stCondLst>
                                  <p:childTnLst>
                                    <p:set>
                                      <p:cBhvr>
                                        <p:cTn id="58" dur="1" fill="hold">
                                          <p:stCondLst>
                                            <p:cond delay="0"/>
                                          </p:stCondLst>
                                        </p:cTn>
                                        <p:tgtEl>
                                          <p:spTgt spid="121"/>
                                        </p:tgtEl>
                                        <p:attrNameLst>
                                          <p:attrName>style.visibility</p:attrName>
                                        </p:attrNameLst>
                                      </p:cBhvr>
                                      <p:to>
                                        <p:strVal val="hidden"/>
                                      </p:to>
                                    </p:set>
                                  </p:childTnLst>
                                </p:cTn>
                              </p:par>
                            </p:childTnLst>
                          </p:cTn>
                        </p:par>
                      </p:childTnLst>
                    </p:cTn>
                  </p:par>
                </p:childTnLst>
              </p:cTn>
              <p:nextCondLst>
                <p:cond evt="onClick" delay="0">
                  <p:tgtEl>
                    <p:spTgt spid="139"/>
                  </p:tgtEl>
                </p:cond>
              </p:nextCondLst>
            </p:seq>
            <p:seq concurrent="1" nextAc="seek">
              <p:cTn id="59" restart="whenNotActive" fill="hold" evtFilter="cancelBubble" nodeType="interactiveSeq">
                <p:stCondLst>
                  <p:cond evt="onClick" delay="0">
                    <p:tgtEl>
                      <p:spTgt spid="140"/>
                    </p:tgtEl>
                  </p:cond>
                </p:stCondLst>
                <p:endSync evt="end" delay="0">
                  <p:rtn val="all"/>
                </p:endSync>
                <p:childTnLst>
                  <p:par>
                    <p:cTn id="60" fill="hold">
                      <p:stCondLst>
                        <p:cond delay="0"/>
                      </p:stCondLst>
                      <p:childTnLst>
                        <p:par>
                          <p:cTn id="61" fill="hold">
                            <p:stCondLst>
                              <p:cond delay="0"/>
                            </p:stCondLst>
                            <p:childTnLst>
                              <p:par>
                                <p:cTn id="62" presetID="1" presetClass="entr" presetSubtype="0" fill="hold" grpId="2" nodeType="withEffect">
                                  <p:stCondLst>
                                    <p:cond delay="0"/>
                                  </p:stCondLst>
                                  <p:childTnLst>
                                    <p:set>
                                      <p:cBhvr>
                                        <p:cTn id="63" dur="1" fill="hold">
                                          <p:stCondLst>
                                            <p:cond delay="0"/>
                                          </p:stCondLst>
                                        </p:cTn>
                                        <p:tgtEl>
                                          <p:spTgt spid="146"/>
                                        </p:tgtEl>
                                        <p:attrNameLst>
                                          <p:attrName>style.visibility</p:attrName>
                                        </p:attrNameLst>
                                      </p:cBhvr>
                                      <p:to>
                                        <p:strVal val="visible"/>
                                      </p:to>
                                    </p:set>
                                  </p:childTnLst>
                                </p:cTn>
                              </p:par>
                              <p:par>
                                <p:cTn id="64" presetID="1" presetClass="exit" presetSubtype="0" fill="hold" grpId="2" nodeType="withEffect">
                                  <p:stCondLst>
                                    <p:cond delay="0"/>
                                  </p:stCondLst>
                                  <p:childTnLst>
                                    <p:set>
                                      <p:cBhvr>
                                        <p:cTn id="65" dur="1" fill="hold">
                                          <p:stCondLst>
                                            <p:cond delay="0"/>
                                          </p:stCondLst>
                                        </p:cTn>
                                        <p:tgtEl>
                                          <p:spTgt spid="144"/>
                                        </p:tgtEl>
                                        <p:attrNameLst>
                                          <p:attrName>style.visibility</p:attrName>
                                        </p:attrNameLst>
                                      </p:cBhvr>
                                      <p:to>
                                        <p:strVal val="hidden"/>
                                      </p:to>
                                    </p:set>
                                  </p:childTnLst>
                                </p:cTn>
                              </p:par>
                              <p:par>
                                <p:cTn id="66" presetID="1" presetClass="exit" presetSubtype="0" fill="hold" grpId="2" nodeType="withEffect">
                                  <p:stCondLst>
                                    <p:cond delay="0"/>
                                  </p:stCondLst>
                                  <p:childTnLst>
                                    <p:set>
                                      <p:cBhvr>
                                        <p:cTn id="67" dur="1" fill="hold">
                                          <p:stCondLst>
                                            <p:cond delay="0"/>
                                          </p:stCondLst>
                                        </p:cTn>
                                        <p:tgtEl>
                                          <p:spTgt spid="145"/>
                                        </p:tgtEl>
                                        <p:attrNameLst>
                                          <p:attrName>style.visibility</p:attrName>
                                        </p:attrNameLst>
                                      </p:cBhvr>
                                      <p:to>
                                        <p:strVal val="hidden"/>
                                      </p:to>
                                    </p:set>
                                  </p:childTnLst>
                                </p:cTn>
                              </p:par>
                              <p:par>
                                <p:cTn id="68" presetID="1" presetClass="entr" presetSubtype="0" fill="hold" nodeType="withEffect">
                                  <p:stCondLst>
                                    <p:cond delay="0"/>
                                  </p:stCondLst>
                                  <p:childTnLst>
                                    <p:set>
                                      <p:cBhvr>
                                        <p:cTn id="69" dur="1" fill="hold">
                                          <p:stCondLst>
                                            <p:cond delay="0"/>
                                          </p:stCondLst>
                                        </p:cTn>
                                        <p:tgtEl>
                                          <p:spTgt spid="121"/>
                                        </p:tgtEl>
                                        <p:attrNameLst>
                                          <p:attrName>style.visibility</p:attrName>
                                        </p:attrNameLst>
                                      </p:cBhvr>
                                      <p:to>
                                        <p:strVal val="visible"/>
                                      </p:to>
                                    </p:set>
                                  </p:childTnLst>
                                </p:cTn>
                              </p:par>
                              <p:par>
                                <p:cTn id="70" presetID="1" presetClass="exit" presetSubtype="0" fill="hold" nodeType="withEffect">
                                  <p:stCondLst>
                                    <p:cond delay="0"/>
                                  </p:stCondLst>
                                  <p:childTnLst>
                                    <p:set>
                                      <p:cBhvr>
                                        <p:cTn id="71" dur="1" fill="hold">
                                          <p:stCondLst>
                                            <p:cond delay="0"/>
                                          </p:stCondLst>
                                        </p:cTn>
                                        <p:tgtEl>
                                          <p:spTgt spid="129"/>
                                        </p:tgtEl>
                                        <p:attrNameLst>
                                          <p:attrName>style.visibility</p:attrName>
                                        </p:attrNameLst>
                                      </p:cBhvr>
                                      <p:to>
                                        <p:strVal val="hidden"/>
                                      </p:to>
                                    </p:set>
                                  </p:childTnLst>
                                </p:cTn>
                              </p:par>
                              <p:par>
                                <p:cTn id="72" presetID="1" presetClass="exit" presetSubtype="0" fill="hold" nodeType="withEffect">
                                  <p:stCondLst>
                                    <p:cond delay="0"/>
                                  </p:stCondLst>
                                  <p:childTnLst>
                                    <p:set>
                                      <p:cBhvr>
                                        <p:cTn id="73" dur="1" fill="hold">
                                          <p:stCondLst>
                                            <p:cond delay="0"/>
                                          </p:stCondLst>
                                        </p:cTn>
                                        <p:tgtEl>
                                          <p:spTgt spid="113"/>
                                        </p:tgtEl>
                                        <p:attrNameLst>
                                          <p:attrName>style.visibility</p:attrName>
                                        </p:attrNameLst>
                                      </p:cBhvr>
                                      <p:to>
                                        <p:strVal val="hidden"/>
                                      </p:to>
                                    </p:set>
                                  </p:childTnLst>
                                </p:cTn>
                              </p:par>
                            </p:childTnLst>
                          </p:cTn>
                        </p:par>
                      </p:childTnLst>
                    </p:cTn>
                  </p:par>
                </p:childTnLst>
              </p:cTn>
              <p:nextCondLst>
                <p:cond evt="onClick" delay="0">
                  <p:tgtEl>
                    <p:spTgt spid="140"/>
                  </p:tgtEl>
                </p:cond>
              </p:nextCondLst>
            </p:seq>
            <p:seq concurrent="1" nextAc="seek">
              <p:cTn id="74" restart="whenNotActive" fill="hold" evtFilter="cancelBubble" nodeType="interactiveSeq">
                <p:stCondLst>
                  <p:cond evt="onClick" delay="0">
                    <p:tgtEl>
                      <p:spTgt spid="4"/>
                    </p:tgtEl>
                  </p:cond>
                </p:stCondLst>
                <p:endSync evt="end" delay="0">
                  <p:rtn val="all"/>
                </p:endSync>
                <p:childTnLst>
                  <p:par>
                    <p:cTn id="75" fill="hold">
                      <p:stCondLst>
                        <p:cond delay="0"/>
                      </p:stCondLst>
                      <p:childTnLst>
                        <p:par>
                          <p:cTn id="76" fill="hold">
                            <p:stCondLst>
                              <p:cond delay="0"/>
                            </p:stCondLst>
                            <p:childTnLst>
                              <p:par>
                                <p:cTn id="77" presetID="1" presetClass="exit" presetSubtype="0" fill="hold" grpId="5" nodeType="clickEffect">
                                  <p:stCondLst>
                                    <p:cond delay="0"/>
                                  </p:stCondLst>
                                  <p:childTnLst>
                                    <p:set>
                                      <p:cBhvr>
                                        <p:cTn id="78" dur="1" fill="hold">
                                          <p:stCondLst>
                                            <p:cond delay="0"/>
                                          </p:stCondLst>
                                        </p:cTn>
                                        <p:tgtEl>
                                          <p:spTgt spid="144"/>
                                        </p:tgtEl>
                                        <p:attrNameLst>
                                          <p:attrName>style.visibility</p:attrName>
                                        </p:attrNameLst>
                                      </p:cBhvr>
                                      <p:to>
                                        <p:strVal val="hidden"/>
                                      </p:to>
                                    </p:set>
                                  </p:childTnLst>
                                </p:cTn>
                              </p:par>
                              <p:par>
                                <p:cTn id="79" presetID="1" presetClass="exit" presetSubtype="0" fill="hold" grpId="5" nodeType="withEffect">
                                  <p:stCondLst>
                                    <p:cond delay="0"/>
                                  </p:stCondLst>
                                  <p:childTnLst>
                                    <p:set>
                                      <p:cBhvr>
                                        <p:cTn id="80" dur="1" fill="hold">
                                          <p:stCondLst>
                                            <p:cond delay="0"/>
                                          </p:stCondLst>
                                        </p:cTn>
                                        <p:tgtEl>
                                          <p:spTgt spid="145"/>
                                        </p:tgtEl>
                                        <p:attrNameLst>
                                          <p:attrName>style.visibility</p:attrName>
                                        </p:attrNameLst>
                                      </p:cBhvr>
                                      <p:to>
                                        <p:strVal val="hidden"/>
                                      </p:to>
                                    </p:set>
                                  </p:childTnLst>
                                </p:cTn>
                              </p:par>
                              <p:par>
                                <p:cTn id="81" presetID="1" presetClass="exit" presetSubtype="0" fill="hold" grpId="5" nodeType="withEffect">
                                  <p:stCondLst>
                                    <p:cond delay="0"/>
                                  </p:stCondLst>
                                  <p:childTnLst>
                                    <p:set>
                                      <p:cBhvr>
                                        <p:cTn id="82" dur="1" fill="hold">
                                          <p:stCondLst>
                                            <p:cond delay="0"/>
                                          </p:stCondLst>
                                        </p:cTn>
                                        <p:tgtEl>
                                          <p:spTgt spid="146"/>
                                        </p:tgtEl>
                                        <p:attrNameLst>
                                          <p:attrName>style.visibility</p:attrName>
                                        </p:attrNameLst>
                                      </p:cBhvr>
                                      <p:to>
                                        <p:strVal val="hidden"/>
                                      </p:to>
                                    </p:set>
                                  </p:childTnLst>
                                </p:cTn>
                              </p:par>
                              <p:par>
                                <p:cTn id="83" presetID="1" presetClass="exit" presetSubtype="0" fill="hold" nodeType="withEffect">
                                  <p:stCondLst>
                                    <p:cond delay="0"/>
                                  </p:stCondLst>
                                  <p:childTnLst>
                                    <p:set>
                                      <p:cBhvr>
                                        <p:cTn id="84" dur="1" fill="hold">
                                          <p:stCondLst>
                                            <p:cond delay="0"/>
                                          </p:stCondLst>
                                        </p:cTn>
                                        <p:tgtEl>
                                          <p:spTgt spid="113"/>
                                        </p:tgtEl>
                                        <p:attrNameLst>
                                          <p:attrName>style.visibility</p:attrName>
                                        </p:attrNameLst>
                                      </p:cBhvr>
                                      <p:to>
                                        <p:strVal val="hidden"/>
                                      </p:to>
                                    </p:set>
                                  </p:childTnLst>
                                </p:cTn>
                              </p:par>
                              <p:par>
                                <p:cTn id="85" presetID="1" presetClass="exit" presetSubtype="0" fill="hold" nodeType="withEffect">
                                  <p:stCondLst>
                                    <p:cond delay="0"/>
                                  </p:stCondLst>
                                  <p:childTnLst>
                                    <p:set>
                                      <p:cBhvr>
                                        <p:cTn id="86" dur="1" fill="hold">
                                          <p:stCondLst>
                                            <p:cond delay="0"/>
                                          </p:stCondLst>
                                        </p:cTn>
                                        <p:tgtEl>
                                          <p:spTgt spid="121"/>
                                        </p:tgtEl>
                                        <p:attrNameLst>
                                          <p:attrName>style.visibility</p:attrName>
                                        </p:attrNameLst>
                                      </p:cBhvr>
                                      <p:to>
                                        <p:strVal val="hidden"/>
                                      </p:to>
                                    </p:set>
                                  </p:childTnLst>
                                </p:cTn>
                              </p:par>
                              <p:par>
                                <p:cTn id="87" presetID="1" presetClass="exit" presetSubtype="0" fill="hold" nodeType="withEffect">
                                  <p:stCondLst>
                                    <p:cond delay="0"/>
                                  </p:stCondLst>
                                  <p:childTnLst>
                                    <p:set>
                                      <p:cBhvr>
                                        <p:cTn id="88" dur="1" fill="hold">
                                          <p:stCondLst>
                                            <p:cond delay="0"/>
                                          </p:stCondLst>
                                        </p:cTn>
                                        <p:tgtEl>
                                          <p:spTgt spid="129"/>
                                        </p:tgtEl>
                                        <p:attrNameLst>
                                          <p:attrName>style.visibility</p:attrName>
                                        </p:attrNameLst>
                                      </p:cBhvr>
                                      <p:to>
                                        <p:strVal val="hidden"/>
                                      </p:to>
                                    </p:set>
                                  </p:childTnLst>
                                </p:cTn>
                              </p:par>
                            </p:childTnLst>
                          </p:cTn>
                        </p:par>
                      </p:childTnLst>
                    </p:cTn>
                  </p:par>
                </p:childTnLst>
              </p:cTn>
              <p:nextCondLst>
                <p:cond evt="onClick" delay="0">
                  <p:tgtEl>
                    <p:spTgt spid="4"/>
                  </p:tgtEl>
                </p:cond>
              </p:nextCondLst>
            </p:seq>
          </p:childTnLst>
        </p:cTn>
      </p:par>
    </p:tnLst>
    <p:bldLst>
      <p:bldP spid="144" grpId="0" animBg="1"/>
      <p:bldP spid="144" grpId="1" animBg="1"/>
      <p:bldP spid="144" grpId="2" animBg="1"/>
      <p:bldP spid="144" grpId="3" animBg="1"/>
      <p:bldP spid="144" grpId="4" animBg="1"/>
      <p:bldP spid="144" grpId="5" animBg="1"/>
      <p:bldP spid="145" grpId="0" animBg="1"/>
      <p:bldP spid="145" grpId="1" animBg="1"/>
      <p:bldP spid="145" grpId="2" animBg="1"/>
      <p:bldP spid="145" grpId="3" animBg="1"/>
      <p:bldP spid="145" grpId="4" animBg="1"/>
      <p:bldP spid="145" grpId="5" animBg="1"/>
      <p:bldP spid="146" grpId="0" animBg="1"/>
      <p:bldP spid="146" grpId="1" animBg="1"/>
      <p:bldP spid="146" grpId="2" animBg="1"/>
      <p:bldP spid="146" grpId="3" animBg="1"/>
      <p:bldP spid="146" grpId="4" animBg="1"/>
      <p:bldP spid="146" grpId="5" animBg="1"/>
    </p:bldLst>
  </p:timing>
</p:sld>
</file>

<file path=ppt/slides/slide82.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1" y="508899"/>
            <a:ext cx="9144001" cy="4634602"/>
          </a:xfrm>
          <a:prstGeom prst="rect">
            <a:avLst/>
          </a:prstGeom>
          <a:solidFill>
            <a:schemeClr val="bg1">
              <a:lumMod val="85000"/>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 y="387356"/>
            <a:ext cx="530942" cy="4756144"/>
          </a:xfrm>
          <a:prstGeom prst="rect">
            <a:avLst/>
          </a:prstGeom>
          <a:solidFill>
            <a:schemeClr val="bg1">
              <a:lumMod val="65000"/>
            </a:schemeClr>
          </a:solidFill>
          <a:ln w="9525">
            <a:noFill/>
          </a:ln>
          <a:effectLst>
            <a:outerShdw blurRad="101600" dist="38100" sx="99000" sy="990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Oval 5"/>
          <p:cNvSpPr/>
          <p:nvPr/>
        </p:nvSpPr>
        <p:spPr>
          <a:xfrm>
            <a:off x="76689" y="579646"/>
            <a:ext cx="365760" cy="365760"/>
          </a:xfrm>
          <a:prstGeom prst="ellipse">
            <a:avLst/>
          </a:prstGeom>
          <a:solidFill>
            <a:schemeClr val="bg1">
              <a:lumMod val="9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7" name="TextBox 6"/>
          <p:cNvSpPr txBox="1">
            <a:spLocks noChangeAspect="1"/>
          </p:cNvSpPr>
          <p:nvPr/>
        </p:nvSpPr>
        <p:spPr>
          <a:xfrm>
            <a:off x="144153" y="581766"/>
            <a:ext cx="230832" cy="257697"/>
          </a:xfrm>
          <a:prstGeom prst="rect">
            <a:avLst/>
          </a:prstGeom>
          <a:noFill/>
        </p:spPr>
        <p:txBody>
          <a:bodyPr wrap="none" lIns="0" tIns="0" rIns="0" bIns="0" rtlCol="0" anchor="ctr" anchorCtr="1">
            <a:noAutofit/>
          </a:bodyPr>
          <a:lstStyle/>
          <a:p>
            <a:r>
              <a:rPr lang="en-US" sz="2000" b="1" dirty="0" smtClean="0">
                <a:latin typeface="Segoe UI" panose="020B0502040204020203" pitchFamily="34" charset="0"/>
                <a:cs typeface="Segoe UI" panose="020B0502040204020203" pitchFamily="34" charset="0"/>
                <a:sym typeface="Webdings"/>
              </a:rPr>
              <a:t></a:t>
            </a:r>
            <a:endParaRPr lang="en-US" sz="2000" b="1" dirty="0">
              <a:latin typeface="Segoe UI" panose="020B0502040204020203" pitchFamily="34" charset="0"/>
              <a:cs typeface="Segoe UI" panose="020B0502040204020203" pitchFamily="34" charset="0"/>
            </a:endParaRPr>
          </a:p>
        </p:txBody>
      </p:sp>
      <p:sp>
        <p:nvSpPr>
          <p:cNvPr id="19" name="Rectangle 18"/>
          <p:cNvSpPr/>
          <p:nvPr/>
        </p:nvSpPr>
        <p:spPr>
          <a:xfrm>
            <a:off x="530943" y="448128"/>
            <a:ext cx="530942" cy="4756144"/>
          </a:xfrm>
          <a:prstGeom prst="rect">
            <a:avLst/>
          </a:prstGeom>
          <a:solidFill>
            <a:schemeClr val="bg1">
              <a:lumMod val="75000"/>
            </a:schemeClr>
          </a:solidFill>
          <a:ln w="9525">
            <a:noFill/>
          </a:ln>
          <a:effectLst>
            <a:outerShdw blurRad="101600" dist="38100" sx="99000" sy="990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1" y="262010"/>
            <a:ext cx="8887489"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10" name="Rectangle 9">
            <a:hlinkClick r:id="" action="ppaction://macro?name=Slide12.Quest4"/>
          </p:cNvPr>
          <p:cNvSpPr/>
          <p:nvPr/>
        </p:nvSpPr>
        <p:spPr>
          <a:xfrm>
            <a:off x="8630978" y="262010"/>
            <a:ext cx="256511" cy="246888"/>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grpSp>
        <p:nvGrpSpPr>
          <p:cNvPr id="67" name="Group 66"/>
          <p:cNvGrpSpPr/>
          <p:nvPr/>
        </p:nvGrpSpPr>
        <p:grpSpPr>
          <a:xfrm>
            <a:off x="7837127" y="4791763"/>
            <a:ext cx="1260164" cy="302494"/>
            <a:chOff x="7835900" y="4792714"/>
            <a:chExt cx="1260164" cy="302494"/>
          </a:xfrm>
        </p:grpSpPr>
        <p:sp>
          <p:nvSpPr>
            <p:cNvPr id="68" name="Rectangle 67"/>
            <p:cNvSpPr/>
            <p:nvPr/>
          </p:nvSpPr>
          <p:spPr>
            <a:xfrm>
              <a:off x="7835900" y="4792714"/>
              <a:ext cx="1260164" cy="302494"/>
            </a:xfrm>
            <a:prstGeom prst="rect">
              <a:avLst/>
            </a:prstGeom>
            <a:solidFill>
              <a:schemeClr val="bg1">
                <a:lumMod val="75000"/>
              </a:schemeClr>
            </a:solidFill>
            <a:ln>
              <a:noFill/>
            </a:ln>
            <a:effectLst>
              <a:outerShdw blurRad="1397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9" name="Oval 68"/>
            <p:cNvSpPr/>
            <p:nvPr/>
          </p:nvSpPr>
          <p:spPr>
            <a:xfrm>
              <a:off x="7886963" y="4829659"/>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70" name="Oval 69">
              <a:hlinkClick r:id="" action="ppaction://macro?name=Slide40.ABadPiggies"/>
            </p:cNvPr>
            <p:cNvSpPr/>
            <p:nvPr/>
          </p:nvSpPr>
          <p:spPr>
            <a:xfrm>
              <a:off x="8201804" y="4829659"/>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71" name="Oval 70"/>
            <p:cNvSpPr/>
            <p:nvPr/>
          </p:nvSpPr>
          <p:spPr>
            <a:xfrm>
              <a:off x="8516644" y="4829659"/>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tx1">
                    <a:lumMod val="50000"/>
                    <a:lumOff val="50000"/>
                  </a:schemeClr>
                </a:solidFill>
              </a:endParaRPr>
            </a:p>
          </p:txBody>
        </p:sp>
      </p:grpSp>
      <p:grpSp>
        <p:nvGrpSpPr>
          <p:cNvPr id="88" name="Group 87"/>
          <p:cNvGrpSpPr/>
          <p:nvPr/>
        </p:nvGrpSpPr>
        <p:grpSpPr>
          <a:xfrm>
            <a:off x="7836309" y="4791763"/>
            <a:ext cx="1261800" cy="302494"/>
            <a:chOff x="7835900" y="4490220"/>
            <a:chExt cx="1261800" cy="302494"/>
          </a:xfrm>
        </p:grpSpPr>
        <p:sp>
          <p:nvSpPr>
            <p:cNvPr id="89" name="Rectangle 88"/>
            <p:cNvSpPr/>
            <p:nvPr/>
          </p:nvSpPr>
          <p:spPr>
            <a:xfrm>
              <a:off x="7835900" y="4490220"/>
              <a:ext cx="1261800" cy="302494"/>
            </a:xfrm>
            <a:prstGeom prst="rect">
              <a:avLst/>
            </a:prstGeom>
            <a:solidFill>
              <a:schemeClr val="bg1">
                <a:lumMod val="75000"/>
              </a:schemeClr>
            </a:solidFill>
            <a:ln>
              <a:noFill/>
            </a:ln>
            <a:effectLst>
              <a:outerShdw blurRad="1397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0" name="Oval 89">
              <a:hlinkClick r:id="rId3" action="ppaction://hlinksldjump"/>
            </p:cNvPr>
            <p:cNvSpPr/>
            <p:nvPr/>
          </p:nvSpPr>
          <p:spPr>
            <a:xfrm>
              <a:off x="7886963" y="4527167"/>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a:solidFill>
                    <a:schemeClr val="bg1">
                      <a:lumMod val="65000"/>
                    </a:schemeClr>
                  </a:solidFill>
                  <a:sym typeface="Wingdings 3"/>
                </a:rPr>
                <a:t></a:t>
              </a:r>
              <a:endParaRPr lang="en-US" sz="800" dirty="0">
                <a:solidFill>
                  <a:schemeClr val="bg1">
                    <a:lumMod val="65000"/>
                  </a:schemeClr>
                </a:solidFill>
              </a:endParaRPr>
            </a:p>
          </p:txBody>
        </p:sp>
        <p:sp>
          <p:nvSpPr>
            <p:cNvPr id="91" name="Oval 90"/>
            <p:cNvSpPr/>
            <p:nvPr/>
          </p:nvSpPr>
          <p:spPr>
            <a:xfrm>
              <a:off x="8201804" y="4527167"/>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92" name="Oval 91"/>
            <p:cNvSpPr/>
            <p:nvPr/>
          </p:nvSpPr>
          <p:spPr>
            <a:xfrm>
              <a:off x="8516644" y="4527167"/>
              <a:ext cx="228600" cy="228600"/>
            </a:xfrm>
            <a:prstGeom prst="ellipse">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a:solidFill>
                    <a:schemeClr val="tx1">
                      <a:lumMod val="50000"/>
                      <a:lumOff val="50000"/>
                    </a:schemeClr>
                  </a:solidFill>
                  <a:sym typeface="Webdings"/>
                </a:rPr>
                <a:t></a:t>
              </a:r>
              <a:endParaRPr lang="en-US" sz="900" dirty="0">
                <a:solidFill>
                  <a:schemeClr val="tx1">
                    <a:lumMod val="50000"/>
                    <a:lumOff val="50000"/>
                  </a:schemeClr>
                </a:solidFill>
              </a:endParaRPr>
            </a:p>
          </p:txBody>
        </p:sp>
        <p:pic>
          <p:nvPicPr>
            <p:cNvPr id="93" name="Picture 2">
              <a:hlinkClick r:id="" action="ppaction://macro?name=Slide61.PerfectDay"/>
            </p:cNvPr>
            <p:cNvPicPr>
              <a:picLocks noChangeAspect="1" noChangeArrowheads="1"/>
            </p:cNvPicPr>
            <p:nvPr/>
          </p:nvPicPr>
          <p:blipFill>
            <a:blip r:embed="rId4" cstate="screen">
              <a:extLst>
                <a:ext uri="{28A0092B-C50C-407E-A947-70E740481C1C}">
                  <a14:useLocalDpi xmlns:a14="http://schemas.microsoft.com/office/drawing/2010/main"/>
                </a:ext>
              </a:extLst>
            </a:blip>
            <a:stretch>
              <a:fillRect/>
            </a:stretch>
          </p:blipFill>
          <p:spPr bwMode="auto">
            <a:xfrm>
              <a:off x="8260276" y="4585939"/>
              <a:ext cx="111655" cy="111655"/>
            </a:xfrm>
            <a:prstGeom prst="rect">
              <a:avLst/>
            </a:prstGeom>
            <a:noFill/>
            <a:effectLst/>
            <a:extLst>
              <a:ext uri="{909E8E84-426E-40DD-AFC4-6F175D3DCCD1}">
                <a14:hiddenFill xmlns:a14="http://schemas.microsoft.com/office/drawing/2010/main">
                  <a:solidFill>
                    <a:srgbClr val="FFFFFF"/>
                  </a:solidFill>
                </a14:hiddenFill>
              </a:ext>
            </a:extLst>
          </p:spPr>
        </p:pic>
      </p:grpSp>
      <p:grpSp>
        <p:nvGrpSpPr>
          <p:cNvPr id="94" name="Group 93"/>
          <p:cNvGrpSpPr/>
          <p:nvPr/>
        </p:nvGrpSpPr>
        <p:grpSpPr>
          <a:xfrm>
            <a:off x="7836309" y="4791763"/>
            <a:ext cx="1261800" cy="302494"/>
            <a:chOff x="7835900" y="4490220"/>
            <a:chExt cx="1261800" cy="302494"/>
          </a:xfrm>
        </p:grpSpPr>
        <p:sp>
          <p:nvSpPr>
            <p:cNvPr id="95" name="Rectangle 94"/>
            <p:cNvSpPr/>
            <p:nvPr/>
          </p:nvSpPr>
          <p:spPr>
            <a:xfrm>
              <a:off x="7835900" y="4490220"/>
              <a:ext cx="1261800" cy="302494"/>
            </a:xfrm>
            <a:prstGeom prst="rect">
              <a:avLst/>
            </a:prstGeom>
            <a:solidFill>
              <a:schemeClr val="bg1">
                <a:lumMod val="75000"/>
              </a:schemeClr>
            </a:solidFill>
            <a:ln>
              <a:noFill/>
            </a:ln>
            <a:effectLst>
              <a:outerShdw blurRad="1397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6" name="Oval 95">
              <a:hlinkClick r:id="rId5" action="ppaction://hlinksldjump"/>
            </p:cNvPr>
            <p:cNvSpPr/>
            <p:nvPr/>
          </p:nvSpPr>
          <p:spPr>
            <a:xfrm>
              <a:off x="7886963" y="4527167"/>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a:solidFill>
                    <a:schemeClr val="bg1">
                      <a:lumMod val="65000"/>
                    </a:schemeClr>
                  </a:solidFill>
                  <a:sym typeface="Wingdings 3"/>
                </a:rPr>
                <a:t></a:t>
              </a:r>
              <a:endParaRPr lang="en-US" sz="800" dirty="0">
                <a:solidFill>
                  <a:schemeClr val="bg1">
                    <a:lumMod val="65000"/>
                  </a:schemeClr>
                </a:solidFill>
              </a:endParaRPr>
            </a:p>
          </p:txBody>
        </p:sp>
        <p:sp>
          <p:nvSpPr>
            <p:cNvPr id="97" name="Oval 96"/>
            <p:cNvSpPr/>
            <p:nvPr/>
          </p:nvSpPr>
          <p:spPr>
            <a:xfrm>
              <a:off x="8201804" y="4527167"/>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98" name="Oval 97"/>
            <p:cNvSpPr/>
            <p:nvPr/>
          </p:nvSpPr>
          <p:spPr>
            <a:xfrm>
              <a:off x="8516644" y="4527167"/>
              <a:ext cx="228600" cy="228600"/>
            </a:xfrm>
            <a:prstGeom prst="ellipse">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a:solidFill>
                    <a:schemeClr val="tx1">
                      <a:lumMod val="50000"/>
                      <a:lumOff val="50000"/>
                    </a:schemeClr>
                  </a:solidFill>
                  <a:sym typeface="Webdings"/>
                </a:rPr>
                <a:t></a:t>
              </a:r>
              <a:endParaRPr lang="en-US" sz="900" dirty="0">
                <a:solidFill>
                  <a:schemeClr val="tx1">
                    <a:lumMod val="50000"/>
                    <a:lumOff val="50000"/>
                  </a:schemeClr>
                </a:solidFill>
              </a:endParaRPr>
            </a:p>
          </p:txBody>
        </p:sp>
        <p:pic>
          <p:nvPicPr>
            <p:cNvPr id="99" name="Picture 2">
              <a:hlinkClick r:id="" action="ppaction://macro?name=Slide61.SomethingGood"/>
            </p:cNvPr>
            <p:cNvPicPr>
              <a:picLocks noChangeAspect="1" noChangeArrowheads="1"/>
            </p:cNvPicPr>
            <p:nvPr/>
          </p:nvPicPr>
          <p:blipFill>
            <a:blip r:embed="rId4" cstate="screen">
              <a:extLst>
                <a:ext uri="{28A0092B-C50C-407E-A947-70E740481C1C}">
                  <a14:useLocalDpi xmlns:a14="http://schemas.microsoft.com/office/drawing/2010/main"/>
                </a:ext>
              </a:extLst>
            </a:blip>
            <a:stretch>
              <a:fillRect/>
            </a:stretch>
          </p:blipFill>
          <p:spPr bwMode="auto">
            <a:xfrm>
              <a:off x="8260276" y="4585939"/>
              <a:ext cx="111655" cy="111655"/>
            </a:xfrm>
            <a:prstGeom prst="rect">
              <a:avLst/>
            </a:prstGeom>
            <a:noFill/>
            <a:effectLst/>
            <a:extLst>
              <a:ext uri="{909E8E84-426E-40DD-AFC4-6F175D3DCCD1}">
                <a14:hiddenFill xmlns:a14="http://schemas.microsoft.com/office/drawing/2010/main">
                  <a:solidFill>
                    <a:srgbClr val="FFFFFF"/>
                  </a:solidFill>
                </a14:hiddenFill>
              </a:ext>
            </a:extLst>
          </p:spPr>
        </p:pic>
      </p:grpSp>
      <p:grpSp>
        <p:nvGrpSpPr>
          <p:cNvPr id="100" name="Group 99"/>
          <p:cNvGrpSpPr/>
          <p:nvPr/>
        </p:nvGrpSpPr>
        <p:grpSpPr>
          <a:xfrm>
            <a:off x="7836309" y="4791763"/>
            <a:ext cx="1261800" cy="302494"/>
            <a:chOff x="7835900" y="4490220"/>
            <a:chExt cx="1261800" cy="302494"/>
          </a:xfrm>
        </p:grpSpPr>
        <p:sp>
          <p:nvSpPr>
            <p:cNvPr id="101" name="Rectangle 100"/>
            <p:cNvSpPr/>
            <p:nvPr/>
          </p:nvSpPr>
          <p:spPr>
            <a:xfrm>
              <a:off x="7835900" y="4490220"/>
              <a:ext cx="1261800" cy="302494"/>
            </a:xfrm>
            <a:prstGeom prst="rect">
              <a:avLst/>
            </a:prstGeom>
            <a:solidFill>
              <a:schemeClr val="bg1">
                <a:lumMod val="75000"/>
              </a:schemeClr>
            </a:solidFill>
            <a:ln>
              <a:noFill/>
            </a:ln>
            <a:effectLst>
              <a:outerShdw blurRad="1397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2" name="Oval 101">
              <a:hlinkClick r:id="rId6" action="ppaction://hlinksldjump"/>
            </p:cNvPr>
            <p:cNvSpPr/>
            <p:nvPr/>
          </p:nvSpPr>
          <p:spPr>
            <a:xfrm>
              <a:off x="7886963" y="4527167"/>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a:solidFill>
                    <a:schemeClr val="bg1">
                      <a:lumMod val="65000"/>
                    </a:schemeClr>
                  </a:solidFill>
                  <a:sym typeface="Wingdings 3"/>
                </a:rPr>
                <a:t></a:t>
              </a:r>
              <a:endParaRPr lang="en-US" sz="800" dirty="0">
                <a:solidFill>
                  <a:schemeClr val="bg1">
                    <a:lumMod val="65000"/>
                  </a:schemeClr>
                </a:solidFill>
              </a:endParaRPr>
            </a:p>
          </p:txBody>
        </p:sp>
        <p:sp>
          <p:nvSpPr>
            <p:cNvPr id="103" name="Oval 102"/>
            <p:cNvSpPr/>
            <p:nvPr/>
          </p:nvSpPr>
          <p:spPr>
            <a:xfrm>
              <a:off x="8201804" y="4527167"/>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104" name="Oval 103"/>
            <p:cNvSpPr/>
            <p:nvPr/>
          </p:nvSpPr>
          <p:spPr>
            <a:xfrm>
              <a:off x="8516644" y="4527167"/>
              <a:ext cx="228600" cy="228600"/>
            </a:xfrm>
            <a:prstGeom prst="ellipse">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a:solidFill>
                    <a:schemeClr val="tx1">
                      <a:lumMod val="50000"/>
                      <a:lumOff val="50000"/>
                    </a:schemeClr>
                  </a:solidFill>
                  <a:sym typeface="Webdings"/>
                </a:rPr>
                <a:t></a:t>
              </a:r>
              <a:endParaRPr lang="en-US" sz="900" dirty="0">
                <a:solidFill>
                  <a:schemeClr val="tx1">
                    <a:lumMod val="50000"/>
                    <a:lumOff val="50000"/>
                  </a:schemeClr>
                </a:solidFill>
              </a:endParaRPr>
            </a:p>
          </p:txBody>
        </p:sp>
        <p:pic>
          <p:nvPicPr>
            <p:cNvPr id="105" name="Picture 2">
              <a:hlinkClick r:id="" action="ppaction://macro?name=Slide61.SummerTimeSad"/>
            </p:cNvPr>
            <p:cNvPicPr>
              <a:picLocks noChangeAspect="1" noChangeArrowheads="1"/>
            </p:cNvPicPr>
            <p:nvPr/>
          </p:nvPicPr>
          <p:blipFill>
            <a:blip r:embed="rId4" cstate="screen">
              <a:extLst>
                <a:ext uri="{28A0092B-C50C-407E-A947-70E740481C1C}">
                  <a14:useLocalDpi xmlns:a14="http://schemas.microsoft.com/office/drawing/2010/main"/>
                </a:ext>
              </a:extLst>
            </a:blip>
            <a:stretch>
              <a:fillRect/>
            </a:stretch>
          </p:blipFill>
          <p:spPr bwMode="auto">
            <a:xfrm>
              <a:off x="8260276" y="4585939"/>
              <a:ext cx="111655" cy="111655"/>
            </a:xfrm>
            <a:prstGeom prst="rect">
              <a:avLst/>
            </a:prstGeom>
            <a:noFill/>
            <a:effectLst/>
            <a:extLst>
              <a:ext uri="{909E8E84-426E-40DD-AFC4-6F175D3DCCD1}">
                <a14:hiddenFill xmlns:a14="http://schemas.microsoft.com/office/drawing/2010/main">
                  <a:solidFill>
                    <a:srgbClr val="FFFFFF"/>
                  </a:solidFill>
                </a14:hiddenFill>
              </a:ext>
            </a:extLst>
          </p:spPr>
        </p:pic>
      </p:grpSp>
      <p:grpSp>
        <p:nvGrpSpPr>
          <p:cNvPr id="106" name="Group 105"/>
          <p:cNvGrpSpPr/>
          <p:nvPr/>
        </p:nvGrpSpPr>
        <p:grpSpPr>
          <a:xfrm>
            <a:off x="7836309" y="4791763"/>
            <a:ext cx="1261800" cy="302494"/>
            <a:chOff x="7835900" y="4490220"/>
            <a:chExt cx="1261800" cy="302494"/>
          </a:xfrm>
        </p:grpSpPr>
        <p:sp>
          <p:nvSpPr>
            <p:cNvPr id="149" name="Rectangle 148"/>
            <p:cNvSpPr/>
            <p:nvPr/>
          </p:nvSpPr>
          <p:spPr>
            <a:xfrm>
              <a:off x="7835900" y="4490220"/>
              <a:ext cx="1261800" cy="302494"/>
            </a:xfrm>
            <a:prstGeom prst="rect">
              <a:avLst/>
            </a:prstGeom>
            <a:solidFill>
              <a:schemeClr val="bg1">
                <a:lumMod val="75000"/>
              </a:schemeClr>
            </a:solidFill>
            <a:ln>
              <a:noFill/>
            </a:ln>
            <a:effectLst>
              <a:outerShdw blurRad="1397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0" name="Oval 149">
              <a:hlinkClick r:id="rId7" action="ppaction://hlinksldjump"/>
            </p:cNvPr>
            <p:cNvSpPr/>
            <p:nvPr/>
          </p:nvSpPr>
          <p:spPr>
            <a:xfrm>
              <a:off x="7886963" y="4527167"/>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a:solidFill>
                    <a:schemeClr val="bg1">
                      <a:lumMod val="65000"/>
                    </a:schemeClr>
                  </a:solidFill>
                  <a:sym typeface="Wingdings 3"/>
                </a:rPr>
                <a:t></a:t>
              </a:r>
              <a:endParaRPr lang="en-US" sz="800" dirty="0">
                <a:solidFill>
                  <a:schemeClr val="bg1">
                    <a:lumMod val="65000"/>
                  </a:schemeClr>
                </a:solidFill>
              </a:endParaRPr>
            </a:p>
          </p:txBody>
        </p:sp>
        <p:sp>
          <p:nvSpPr>
            <p:cNvPr id="151" name="Oval 150"/>
            <p:cNvSpPr/>
            <p:nvPr/>
          </p:nvSpPr>
          <p:spPr>
            <a:xfrm>
              <a:off x="8201804" y="4527167"/>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152" name="Oval 151"/>
            <p:cNvSpPr/>
            <p:nvPr/>
          </p:nvSpPr>
          <p:spPr>
            <a:xfrm>
              <a:off x="8516644" y="4527167"/>
              <a:ext cx="228600" cy="228600"/>
            </a:xfrm>
            <a:prstGeom prst="ellipse">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a:solidFill>
                    <a:schemeClr val="tx1">
                      <a:lumMod val="50000"/>
                      <a:lumOff val="50000"/>
                    </a:schemeClr>
                  </a:solidFill>
                  <a:sym typeface="Webdings"/>
                </a:rPr>
                <a:t></a:t>
              </a:r>
              <a:endParaRPr lang="en-US" sz="900" dirty="0">
                <a:solidFill>
                  <a:schemeClr val="tx1">
                    <a:lumMod val="50000"/>
                    <a:lumOff val="50000"/>
                  </a:schemeClr>
                </a:solidFill>
              </a:endParaRPr>
            </a:p>
          </p:txBody>
        </p:sp>
        <p:pic>
          <p:nvPicPr>
            <p:cNvPr id="153" name="Picture 2">
              <a:hlinkClick r:id="" action="ppaction://macro?name=Slide61.Tessellate"/>
            </p:cNvPr>
            <p:cNvPicPr>
              <a:picLocks noChangeAspect="1" noChangeArrowheads="1"/>
            </p:cNvPicPr>
            <p:nvPr/>
          </p:nvPicPr>
          <p:blipFill>
            <a:blip r:embed="rId4" cstate="screen">
              <a:extLst>
                <a:ext uri="{28A0092B-C50C-407E-A947-70E740481C1C}">
                  <a14:useLocalDpi xmlns:a14="http://schemas.microsoft.com/office/drawing/2010/main"/>
                </a:ext>
              </a:extLst>
            </a:blip>
            <a:stretch>
              <a:fillRect/>
            </a:stretch>
          </p:blipFill>
          <p:spPr bwMode="auto">
            <a:xfrm>
              <a:off x="8260276" y="4585939"/>
              <a:ext cx="111655" cy="111655"/>
            </a:xfrm>
            <a:prstGeom prst="rect">
              <a:avLst/>
            </a:prstGeom>
            <a:noFill/>
            <a:effectLst/>
            <a:extLst>
              <a:ext uri="{909E8E84-426E-40DD-AFC4-6F175D3DCCD1}">
                <a14:hiddenFill xmlns:a14="http://schemas.microsoft.com/office/drawing/2010/main">
                  <a:solidFill>
                    <a:srgbClr val="FFFFFF"/>
                  </a:solidFill>
                </a14:hiddenFill>
              </a:ext>
            </a:extLst>
          </p:spPr>
        </p:pic>
      </p:grpSp>
      <p:grpSp>
        <p:nvGrpSpPr>
          <p:cNvPr id="154" name="Group 153"/>
          <p:cNvGrpSpPr/>
          <p:nvPr/>
        </p:nvGrpSpPr>
        <p:grpSpPr>
          <a:xfrm>
            <a:off x="8792236" y="4792288"/>
            <a:ext cx="304803" cy="302493"/>
            <a:chOff x="8792236" y="4792715"/>
            <a:chExt cx="304803" cy="302493"/>
          </a:xfrm>
        </p:grpSpPr>
        <p:sp>
          <p:nvSpPr>
            <p:cNvPr id="155" name="Rectangle 154"/>
            <p:cNvSpPr/>
            <p:nvPr/>
          </p:nvSpPr>
          <p:spPr>
            <a:xfrm>
              <a:off x="8792236" y="4792715"/>
              <a:ext cx="304803" cy="302493"/>
            </a:xfrm>
            <a:prstGeom prst="rect">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00" dirty="0">
                <a:solidFill>
                  <a:schemeClr val="tx1"/>
                </a:solidFill>
                <a:latin typeface="Segoe UI Light" panose="020B0502040204020203" pitchFamily="34" charset="0"/>
                <a:cs typeface="Segoe UI Light" panose="020B0502040204020203" pitchFamily="34" charset="0"/>
              </a:endParaRPr>
            </a:p>
          </p:txBody>
        </p:sp>
        <p:sp>
          <p:nvSpPr>
            <p:cNvPr id="156" name="TextBox 155"/>
            <p:cNvSpPr txBox="1"/>
            <p:nvPr/>
          </p:nvSpPr>
          <p:spPr>
            <a:xfrm>
              <a:off x="8861623" y="4813766"/>
              <a:ext cx="166027" cy="130861"/>
            </a:xfrm>
            <a:prstGeom prst="rect">
              <a:avLst/>
            </a:prstGeom>
            <a:noFill/>
          </p:spPr>
          <p:txBody>
            <a:bodyPr wrap="none" lIns="0" tIns="0" rIns="0" bIns="0" rtlCol="0" anchor="ctr" anchorCtr="0">
              <a:noAutofit/>
            </a:bodyPr>
            <a:lstStyle/>
            <a:p>
              <a:pPr algn="ctr"/>
              <a:r>
                <a:rPr lang="en-US" dirty="0" smtClean="0">
                  <a:latin typeface="Segoe UI Light" panose="020B0502040204020203" pitchFamily="34" charset="0"/>
                  <a:cs typeface="Segoe UI Light" panose="020B0502040204020203" pitchFamily="34" charset="0"/>
                </a:rPr>
                <a:t>…</a:t>
              </a:r>
              <a:endParaRPr lang="en-US" dirty="0">
                <a:latin typeface="Segoe UI Light" panose="020B0502040204020203" pitchFamily="34" charset="0"/>
                <a:cs typeface="Segoe UI Light" panose="020B0502040204020203" pitchFamily="34" charset="0"/>
              </a:endParaRPr>
            </a:p>
          </p:txBody>
        </p:sp>
      </p:grpSp>
      <p:sp>
        <p:nvSpPr>
          <p:cNvPr id="158" name="TextBox 157"/>
          <p:cNvSpPr txBox="1"/>
          <p:nvPr/>
        </p:nvSpPr>
        <p:spPr>
          <a:xfrm>
            <a:off x="2447297" y="1773760"/>
            <a:ext cx="682909" cy="307777"/>
          </a:xfrm>
          <a:prstGeom prst="rect">
            <a:avLst/>
          </a:prstGeom>
          <a:noFill/>
          <a:effectLst>
            <a:outerShdw blurRad="63500" sx="102000" sy="102000" algn="ctr" rotWithShape="0">
              <a:prstClr val="black">
                <a:alpha val="40000"/>
              </a:prstClr>
            </a:outerShdw>
          </a:effectLst>
        </p:spPr>
        <p:txBody>
          <a:bodyPr wrap="square" rtlCol="0">
            <a:spAutoFit/>
          </a:bodyPr>
          <a:lstStyle/>
          <a:p>
            <a:pPr algn="ctr"/>
            <a:r>
              <a:rPr lang="en-US" sz="700" dirty="0" smtClean="0">
                <a:latin typeface="Segoe UI Semilight" panose="020B0402040204020203" pitchFamily="34" charset="0"/>
                <a:cs typeface="Segoe UI Semilight" panose="020B0402040204020203" pitchFamily="34" charset="0"/>
              </a:rPr>
              <a:t>Something Good.mp3</a:t>
            </a:r>
            <a:endParaRPr lang="en-US" sz="700" dirty="0">
              <a:latin typeface="Segoe UI Semilight" panose="020B0402040204020203" pitchFamily="34" charset="0"/>
              <a:cs typeface="Segoe UI Semilight" panose="020B0402040204020203" pitchFamily="34" charset="0"/>
            </a:endParaRPr>
          </a:p>
        </p:txBody>
      </p:sp>
      <p:sp>
        <p:nvSpPr>
          <p:cNvPr id="159" name="TextBox 158"/>
          <p:cNvSpPr txBox="1"/>
          <p:nvPr/>
        </p:nvSpPr>
        <p:spPr>
          <a:xfrm>
            <a:off x="3416449" y="1773760"/>
            <a:ext cx="779228" cy="307777"/>
          </a:xfrm>
          <a:prstGeom prst="rect">
            <a:avLst/>
          </a:prstGeom>
          <a:noFill/>
          <a:effectLst>
            <a:outerShdw blurRad="63500" sx="102000" sy="102000" algn="ctr" rotWithShape="0">
              <a:prstClr val="black">
                <a:alpha val="40000"/>
              </a:prstClr>
            </a:outerShdw>
          </a:effectLst>
        </p:spPr>
        <p:txBody>
          <a:bodyPr wrap="square" rtlCol="0">
            <a:spAutoFit/>
          </a:bodyPr>
          <a:lstStyle/>
          <a:p>
            <a:pPr algn="ctr"/>
            <a:r>
              <a:rPr lang="en-US" sz="700" dirty="0" smtClean="0">
                <a:latin typeface="Segoe UI Semilight" panose="020B0402040204020203" pitchFamily="34" charset="0"/>
                <a:cs typeface="Segoe UI Semilight" panose="020B0402040204020203" pitchFamily="34" charset="0"/>
              </a:rPr>
              <a:t>Summertime Sadness.mp3</a:t>
            </a:r>
            <a:endParaRPr lang="en-US" sz="700" dirty="0">
              <a:latin typeface="Segoe UI Semilight" panose="020B0402040204020203" pitchFamily="34" charset="0"/>
              <a:cs typeface="Segoe UI Semilight" panose="020B0402040204020203" pitchFamily="34" charset="0"/>
            </a:endParaRPr>
          </a:p>
        </p:txBody>
      </p:sp>
      <p:sp>
        <p:nvSpPr>
          <p:cNvPr id="163" name="Rectangle 162"/>
          <p:cNvSpPr/>
          <p:nvPr/>
        </p:nvSpPr>
        <p:spPr>
          <a:xfrm>
            <a:off x="1427746" y="663108"/>
            <a:ext cx="687161" cy="256558"/>
          </a:xfrm>
          <a:prstGeom prst="rect">
            <a:avLst/>
          </a:prstGeom>
          <a:solidFill>
            <a:schemeClr val="bg1">
              <a:lumMod val="65000"/>
              <a:alpha val="4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latin typeface="Segoe UI Light" panose="020B0502040204020203" pitchFamily="34" charset="0"/>
                <a:cs typeface="Segoe UI Light" panose="020B0502040204020203" pitchFamily="34" charset="0"/>
              </a:rPr>
              <a:t>.mp3</a:t>
            </a:r>
            <a:endParaRPr lang="en-US" sz="1200" dirty="0">
              <a:latin typeface="Segoe UI Light" panose="020B0502040204020203" pitchFamily="34" charset="0"/>
              <a:cs typeface="Segoe UI Light" panose="020B0502040204020203" pitchFamily="34" charset="0"/>
            </a:endParaRPr>
          </a:p>
        </p:txBody>
      </p:sp>
      <p:pic>
        <p:nvPicPr>
          <p:cNvPr id="72" name="A Perfect Day"/>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1431433" y="1029538"/>
            <a:ext cx="685800" cy="685800"/>
          </a:xfrm>
          <a:prstGeom prst="rect">
            <a:avLst/>
          </a:prstGeom>
          <a:effectLst>
            <a:outerShdw blurRad="63500" sx="102000" sy="102000" algn="ctr" rotWithShape="0">
              <a:prstClr val="black">
                <a:alpha val="40000"/>
              </a:prstClr>
            </a:outerShdw>
          </a:effectLst>
        </p:spPr>
      </p:pic>
      <p:pic>
        <p:nvPicPr>
          <p:cNvPr id="77" name="Something good"/>
          <p:cNvPicPr>
            <a:picLocks noChangeAspect="1" noChangeArrowheads="1"/>
          </p:cNvPicPr>
          <p:nvPr/>
        </p:nvPicPr>
        <p:blipFill>
          <a:blip r:embed="rId9" cstate="screen">
            <a:extLst>
              <a:ext uri="{28A0092B-C50C-407E-A947-70E740481C1C}">
                <a14:useLocalDpi xmlns:a14="http://schemas.microsoft.com/office/drawing/2010/main"/>
              </a:ext>
            </a:extLst>
          </a:blip>
          <a:stretch>
            <a:fillRect/>
          </a:stretch>
        </p:blipFill>
        <p:spPr bwMode="auto">
          <a:xfrm>
            <a:off x="2447298" y="1027172"/>
            <a:ext cx="685800" cy="679848"/>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80" name="Summertime Sadness"/>
          <p:cNvPicPr>
            <a:picLocks noChangeAspect="1" noChangeArrowheads="1"/>
          </p:cNvPicPr>
          <p:nvPr/>
        </p:nvPicPr>
        <p:blipFill>
          <a:blip r:embed="rId10" cstate="screen">
            <a:extLst>
              <a:ext uri="{28A0092B-C50C-407E-A947-70E740481C1C}">
                <a14:useLocalDpi xmlns:a14="http://schemas.microsoft.com/office/drawing/2010/main"/>
              </a:ext>
            </a:extLst>
          </a:blip>
          <a:stretch>
            <a:fillRect/>
          </a:stretch>
        </p:blipFill>
        <p:spPr bwMode="auto">
          <a:xfrm>
            <a:off x="3463163" y="1034796"/>
            <a:ext cx="685800" cy="685800"/>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83" name="Tessellate"/>
          <p:cNvPicPr>
            <a:picLocks noChangeAspect="1" noChangeArrowheads="1"/>
          </p:cNvPicPr>
          <p:nvPr/>
        </p:nvPicPr>
        <p:blipFill>
          <a:blip r:embed="rId9" cstate="screen">
            <a:extLst>
              <a:ext uri="{28A0092B-C50C-407E-A947-70E740481C1C}">
                <a14:useLocalDpi xmlns:a14="http://schemas.microsoft.com/office/drawing/2010/main"/>
              </a:ext>
            </a:extLst>
          </a:blip>
          <a:stretch>
            <a:fillRect/>
          </a:stretch>
        </p:blipFill>
        <p:spPr bwMode="auto">
          <a:xfrm>
            <a:off x="4440732" y="1034019"/>
            <a:ext cx="685800" cy="679848"/>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84" name="Rectangle 83"/>
          <p:cNvSpPr/>
          <p:nvPr/>
        </p:nvSpPr>
        <p:spPr>
          <a:xfrm>
            <a:off x="1431433" y="1029598"/>
            <a:ext cx="685800" cy="685800"/>
          </a:xfrm>
          <a:prstGeom prst="rect">
            <a:avLst/>
          </a:prstGeom>
          <a:solidFill>
            <a:schemeClr val="bg1">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84"/>
          <p:cNvSpPr/>
          <p:nvPr/>
        </p:nvSpPr>
        <p:spPr>
          <a:xfrm>
            <a:off x="2447298" y="1027172"/>
            <a:ext cx="685800" cy="679848"/>
          </a:xfrm>
          <a:prstGeom prst="rect">
            <a:avLst/>
          </a:prstGeom>
          <a:solidFill>
            <a:schemeClr val="bg1">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a:off x="3463163" y="1034796"/>
            <a:ext cx="685800" cy="685800"/>
          </a:xfrm>
          <a:prstGeom prst="rect">
            <a:avLst/>
          </a:prstGeom>
          <a:solidFill>
            <a:schemeClr val="bg1">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7" name="Rectangle 86"/>
          <p:cNvSpPr/>
          <p:nvPr/>
        </p:nvSpPr>
        <p:spPr>
          <a:xfrm>
            <a:off x="4440732" y="1031043"/>
            <a:ext cx="685800" cy="685800"/>
          </a:xfrm>
          <a:prstGeom prst="rect">
            <a:avLst/>
          </a:prstGeom>
          <a:solidFill>
            <a:schemeClr val="bg1">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7" name="TextBox 156"/>
          <p:cNvSpPr txBox="1"/>
          <p:nvPr/>
        </p:nvSpPr>
        <p:spPr>
          <a:xfrm>
            <a:off x="1431432" y="1773760"/>
            <a:ext cx="682909" cy="307777"/>
          </a:xfrm>
          <a:prstGeom prst="rect">
            <a:avLst/>
          </a:prstGeom>
          <a:noFill/>
          <a:effectLst>
            <a:outerShdw blurRad="63500" sx="102000" sy="102000" algn="ctr" rotWithShape="0">
              <a:prstClr val="black">
                <a:alpha val="40000"/>
              </a:prstClr>
            </a:outerShdw>
          </a:effectLst>
        </p:spPr>
        <p:txBody>
          <a:bodyPr wrap="square" rtlCol="0">
            <a:spAutoFit/>
          </a:bodyPr>
          <a:lstStyle/>
          <a:p>
            <a:pPr algn="ctr"/>
            <a:r>
              <a:rPr lang="en-US" sz="700" dirty="0" smtClean="0">
                <a:latin typeface="Segoe UI Semilight" panose="020B0402040204020203" pitchFamily="34" charset="0"/>
                <a:cs typeface="Segoe UI Semilight" panose="020B0402040204020203" pitchFamily="34" charset="0"/>
              </a:rPr>
              <a:t>A Perfect Day.mp3</a:t>
            </a:r>
            <a:endParaRPr lang="en-US" sz="700" dirty="0">
              <a:latin typeface="Segoe UI Semilight" panose="020B0402040204020203" pitchFamily="34" charset="0"/>
              <a:cs typeface="Segoe UI Semilight" panose="020B0402040204020203" pitchFamily="34" charset="0"/>
            </a:endParaRPr>
          </a:p>
        </p:txBody>
      </p:sp>
      <p:sp>
        <p:nvSpPr>
          <p:cNvPr id="165" name="TextBox 164"/>
          <p:cNvSpPr txBox="1"/>
          <p:nvPr/>
        </p:nvSpPr>
        <p:spPr>
          <a:xfrm>
            <a:off x="4393705" y="1773760"/>
            <a:ext cx="779854" cy="200055"/>
          </a:xfrm>
          <a:prstGeom prst="rect">
            <a:avLst/>
          </a:prstGeom>
          <a:noFill/>
          <a:effectLst>
            <a:outerShdw blurRad="63500" sx="102000" sy="102000" algn="ctr" rotWithShape="0">
              <a:prstClr val="black">
                <a:alpha val="40000"/>
              </a:prstClr>
            </a:outerShdw>
          </a:effectLst>
        </p:spPr>
        <p:txBody>
          <a:bodyPr wrap="square" rtlCol="0">
            <a:spAutoFit/>
          </a:bodyPr>
          <a:lstStyle/>
          <a:p>
            <a:pPr algn="ctr"/>
            <a:r>
              <a:rPr lang="en-US" sz="700" dirty="0" smtClean="0">
                <a:latin typeface="Segoe UI Semilight" panose="020B0402040204020203" pitchFamily="34" charset="0"/>
                <a:cs typeface="Segoe UI Semilight" panose="020B0402040204020203" pitchFamily="34" charset="0"/>
              </a:rPr>
              <a:t>Tessellate.mp3</a:t>
            </a:r>
            <a:endParaRPr lang="en-US" sz="700" dirty="0">
              <a:latin typeface="Segoe UI Semilight" panose="020B0402040204020203" pitchFamily="34" charset="0"/>
              <a:cs typeface="Segoe UI Semilight" panose="020B0402040204020203" pitchFamily="34" charset="0"/>
            </a:endParaRPr>
          </a:p>
        </p:txBody>
      </p:sp>
      <p:sp>
        <p:nvSpPr>
          <p:cNvPr id="219" name="Oval 218"/>
          <p:cNvSpPr/>
          <p:nvPr/>
        </p:nvSpPr>
        <p:spPr>
          <a:xfrm>
            <a:off x="613534" y="581766"/>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220" name="Oval 219"/>
          <p:cNvSpPr/>
          <p:nvPr/>
        </p:nvSpPr>
        <p:spPr>
          <a:xfrm>
            <a:off x="613534" y="1036242"/>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221" name="Oval 220"/>
          <p:cNvSpPr/>
          <p:nvPr/>
        </p:nvSpPr>
        <p:spPr>
          <a:xfrm>
            <a:off x="613534" y="1490718"/>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222" name="Oval 221"/>
          <p:cNvSpPr/>
          <p:nvPr/>
        </p:nvSpPr>
        <p:spPr>
          <a:xfrm>
            <a:off x="613534" y="1945194"/>
            <a:ext cx="365760" cy="365760"/>
          </a:xfrm>
          <a:prstGeom prst="ellipse">
            <a:avLst/>
          </a:prstGeom>
          <a:solidFill>
            <a:schemeClr val="bg1">
              <a:lumMod val="9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223" name="Oval 222"/>
          <p:cNvSpPr/>
          <p:nvPr/>
        </p:nvSpPr>
        <p:spPr>
          <a:xfrm>
            <a:off x="613534" y="2399668"/>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224" name="TextBox 223">
            <a:hlinkClick r:id="rId11" action="ppaction://hlinksldjump"/>
          </p:cNvPr>
          <p:cNvSpPr txBox="1"/>
          <p:nvPr/>
        </p:nvSpPr>
        <p:spPr>
          <a:xfrm>
            <a:off x="623129" y="580267"/>
            <a:ext cx="346570" cy="369332"/>
          </a:xfrm>
          <a:prstGeom prst="rect">
            <a:avLst/>
          </a:prstGeom>
          <a:noFill/>
        </p:spPr>
        <p:txBody>
          <a:bodyPr wrap="none" rtlCol="0">
            <a:spAutoFit/>
          </a:bodyPr>
          <a:lstStyle/>
          <a:p>
            <a:r>
              <a:rPr lang="en-US" b="1" dirty="0" smtClean="0">
                <a:sym typeface="Wingdings"/>
              </a:rPr>
              <a:t></a:t>
            </a:r>
            <a:endParaRPr lang="en-US" b="1" dirty="0"/>
          </a:p>
        </p:txBody>
      </p:sp>
      <p:sp>
        <p:nvSpPr>
          <p:cNvPr id="225" name="TextBox 224">
            <a:hlinkClick r:id="rId12" action="ppaction://hlinksldjump"/>
          </p:cNvPr>
          <p:cNvSpPr txBox="1"/>
          <p:nvPr/>
        </p:nvSpPr>
        <p:spPr>
          <a:xfrm>
            <a:off x="601489" y="1044022"/>
            <a:ext cx="389850" cy="338554"/>
          </a:xfrm>
          <a:prstGeom prst="rect">
            <a:avLst/>
          </a:prstGeom>
          <a:noFill/>
        </p:spPr>
        <p:txBody>
          <a:bodyPr wrap="none" rtlCol="0">
            <a:spAutoFit/>
          </a:bodyPr>
          <a:lstStyle/>
          <a:p>
            <a:r>
              <a:rPr lang="en-US" sz="1600" dirty="0">
                <a:sym typeface="Webdings"/>
              </a:rPr>
              <a:t></a:t>
            </a:r>
            <a:endParaRPr lang="en-US" sz="1600" dirty="0"/>
          </a:p>
        </p:txBody>
      </p:sp>
      <p:sp>
        <p:nvSpPr>
          <p:cNvPr id="226" name="TextBox 225">
            <a:hlinkClick r:id="rId13" action="ppaction://hlinksldjump"/>
          </p:cNvPr>
          <p:cNvSpPr txBox="1"/>
          <p:nvPr/>
        </p:nvSpPr>
        <p:spPr>
          <a:xfrm>
            <a:off x="585365" y="1487867"/>
            <a:ext cx="415498" cy="369332"/>
          </a:xfrm>
          <a:prstGeom prst="rect">
            <a:avLst/>
          </a:prstGeom>
          <a:noFill/>
        </p:spPr>
        <p:txBody>
          <a:bodyPr wrap="none" rtlCol="0">
            <a:spAutoFit/>
          </a:bodyPr>
          <a:lstStyle/>
          <a:p>
            <a:r>
              <a:rPr lang="en-US" dirty="0" smtClean="0">
                <a:sym typeface="Webdings"/>
              </a:rPr>
              <a:t></a:t>
            </a:r>
            <a:endParaRPr lang="en-US" dirty="0"/>
          </a:p>
        </p:txBody>
      </p:sp>
      <p:sp>
        <p:nvSpPr>
          <p:cNvPr id="227" name="TextBox 226"/>
          <p:cNvSpPr txBox="1"/>
          <p:nvPr/>
        </p:nvSpPr>
        <p:spPr>
          <a:xfrm>
            <a:off x="588665" y="1943408"/>
            <a:ext cx="415498" cy="369332"/>
          </a:xfrm>
          <a:prstGeom prst="rect">
            <a:avLst/>
          </a:prstGeom>
          <a:noFill/>
        </p:spPr>
        <p:txBody>
          <a:bodyPr wrap="none" rtlCol="0">
            <a:spAutoFit/>
          </a:bodyPr>
          <a:lstStyle/>
          <a:p>
            <a:r>
              <a:rPr lang="en-US" dirty="0">
                <a:sym typeface="Webdings"/>
              </a:rPr>
              <a:t></a:t>
            </a:r>
            <a:endParaRPr lang="en-US" dirty="0"/>
          </a:p>
        </p:txBody>
      </p:sp>
      <p:sp>
        <p:nvSpPr>
          <p:cNvPr id="228" name="TextBox 227">
            <a:hlinkClick r:id="rId14" action="ppaction://hlinksldjump"/>
          </p:cNvPr>
          <p:cNvSpPr txBox="1"/>
          <p:nvPr/>
        </p:nvSpPr>
        <p:spPr>
          <a:xfrm>
            <a:off x="601489" y="2404989"/>
            <a:ext cx="389850" cy="338554"/>
          </a:xfrm>
          <a:prstGeom prst="rect">
            <a:avLst/>
          </a:prstGeom>
          <a:noFill/>
        </p:spPr>
        <p:txBody>
          <a:bodyPr wrap="none" rtlCol="0">
            <a:spAutoFit/>
          </a:bodyPr>
          <a:lstStyle/>
          <a:p>
            <a:r>
              <a:rPr lang="en-US" sz="1600" dirty="0" smtClean="0">
                <a:sym typeface="Webdings"/>
              </a:rPr>
              <a:t></a:t>
            </a:r>
            <a:endParaRPr lang="en-US" sz="1600" dirty="0"/>
          </a:p>
        </p:txBody>
      </p:sp>
      <p:sp>
        <p:nvSpPr>
          <p:cNvPr id="229" name="Oval 228"/>
          <p:cNvSpPr/>
          <p:nvPr/>
        </p:nvSpPr>
        <p:spPr>
          <a:xfrm>
            <a:off x="615670" y="4672464"/>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pic>
        <p:nvPicPr>
          <p:cNvPr id="2" name="Picture 1"/>
          <p:cNvPicPr>
            <a:picLocks noChangeAspect="1"/>
          </p:cNvPicPr>
          <p:nvPr/>
        </p:nvPicPr>
        <p:blipFill>
          <a:blip r:embed="rId15" cstate="screen">
            <a:extLst>
              <a:ext uri="{28A0092B-C50C-407E-A947-70E740481C1C}">
                <a14:useLocalDpi xmlns:a14="http://schemas.microsoft.com/office/drawing/2010/main"/>
              </a:ext>
            </a:extLst>
          </a:blip>
          <a:stretch>
            <a:fillRect/>
          </a:stretch>
        </p:blipFill>
        <p:spPr>
          <a:xfrm>
            <a:off x="699518" y="4757035"/>
            <a:ext cx="198063" cy="196617"/>
          </a:xfrm>
          <a:prstGeom prst="rect">
            <a:avLst/>
          </a:prstGeom>
        </p:spPr>
      </p:pic>
      <p:sp>
        <p:nvSpPr>
          <p:cNvPr id="236" name="Oval 235">
            <a:hlinkClick r:id="rId16" action="ppaction://hlinksldjump"/>
          </p:cNvPr>
          <p:cNvSpPr/>
          <p:nvPr/>
        </p:nvSpPr>
        <p:spPr>
          <a:xfrm>
            <a:off x="613534" y="4674656"/>
            <a:ext cx="365760" cy="365760"/>
          </a:xfrm>
          <a:prstGeom prst="ellipse">
            <a:avLst/>
          </a:prstGeom>
          <a:solidFill>
            <a:schemeClr val="bg1">
              <a:lumMod val="85000"/>
              <a:alpha val="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75" name="Oval 74">
            <a:hlinkClick r:id="rId17" action="ppaction://hlinksldjump"/>
          </p:cNvPr>
          <p:cNvSpPr/>
          <p:nvPr/>
        </p:nvSpPr>
        <p:spPr>
          <a:xfrm>
            <a:off x="76689" y="1030419"/>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pic>
        <p:nvPicPr>
          <p:cNvPr id="76" name="Picture 75">
            <a:hlinkClick r:id="rId17" action="ppaction://hlinksldjump"/>
          </p:cNvPr>
          <p:cNvPicPr>
            <a:picLocks noChangeAspect="1"/>
          </p:cNvPicPr>
          <p:nvPr/>
        </p:nvPicPr>
        <p:blipFill>
          <a:blip r:embed="rId18" cstate="screen">
            <a:biLevel thresh="75000"/>
            <a:extLst>
              <a:ext uri="{28A0092B-C50C-407E-A947-70E740481C1C}">
                <a14:useLocalDpi xmlns:a14="http://schemas.microsoft.com/office/drawing/2010/main"/>
              </a:ext>
            </a:extLst>
          </a:blip>
          <a:stretch>
            <a:fillRect/>
          </a:stretch>
        </p:blipFill>
        <p:spPr>
          <a:xfrm>
            <a:off x="137580" y="1136779"/>
            <a:ext cx="243977" cy="143516"/>
          </a:xfrm>
          <a:prstGeom prst="rect">
            <a:avLst/>
          </a:prstGeom>
        </p:spPr>
      </p:pic>
      <p:sp>
        <p:nvSpPr>
          <p:cNvPr id="73" name="Rectangle 72">
            <a:hlinkClick r:id="" action="ppaction://macro?name=Slide12.QuestClose"/>
          </p:cNvPr>
          <p:cNvSpPr/>
          <p:nvPr/>
        </p:nvSpPr>
        <p:spPr>
          <a:xfrm>
            <a:off x="8887489" y="262010"/>
            <a:ext cx="256511"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74" name="TextBox 73"/>
          <p:cNvSpPr txBox="1"/>
          <p:nvPr/>
        </p:nvSpPr>
        <p:spPr>
          <a:xfrm>
            <a:off x="0" y="256558"/>
            <a:ext cx="4571999" cy="261594"/>
          </a:xfrm>
          <a:prstGeom prst="rect">
            <a:avLst/>
          </a:prstGeom>
          <a:noFill/>
        </p:spPr>
        <p:txBody>
          <a:bodyPr wrap="square" lIns="91425" tIns="45712" rIns="91425" bIns="45712" rtlCol="0">
            <a:spAutoFit/>
          </a:bodyPr>
          <a:lstStyle/>
          <a:p>
            <a:r>
              <a:rPr lang="en-US" sz="1100" i="1" dirty="0" smtClean="0">
                <a:solidFill>
                  <a:schemeClr val="bg1"/>
                </a:solidFill>
                <a:latin typeface="Segoe UI" pitchFamily="34" charset="0"/>
                <a:cs typeface="Segoe UI" pitchFamily="34" charset="0"/>
              </a:rPr>
              <a:t>QUEST</a:t>
            </a:r>
            <a:endParaRPr lang="en-US" sz="1100" i="1" dirty="0">
              <a:solidFill>
                <a:schemeClr val="bg1"/>
              </a:solidFill>
              <a:latin typeface="Segoe UI" pitchFamily="34" charset="0"/>
              <a:cs typeface="Segoe UI" pitchFamily="34" charset="0"/>
            </a:endParaRPr>
          </a:p>
        </p:txBody>
      </p:sp>
      <p:sp>
        <p:nvSpPr>
          <p:cNvPr id="78" name="Rectangle 77"/>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9" name="Rectangle 78"/>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 name="Rectangle 80">
            <a:hlinkClick r:id="rId19"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2" name="Rectangle 81">
            <a:hlinkClick r:id="rId20"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7" name="Rectangle 106">
            <a:hlinkClick r:id="rId21"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8" name="Rectangle 107">
            <a:hlinkClick r:id="rId22"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9" name="Rounded Rectangle 108">
            <a:hlinkClick r:id="rId20"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110" name="Rectangle 109">
            <a:hlinkClick r:id="rId22" action="ppaction://hlinksldjump"/>
          </p:cNvPr>
          <p:cNvSpPr/>
          <p:nvPr/>
        </p:nvSpPr>
        <p:spPr>
          <a:xfrm>
            <a:off x="1193936"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1"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112" name="Picture 111">
            <a:hlinkClick r:id="rId22" action="ppaction://hlinksldjump"/>
          </p:cNvPr>
          <p:cNvPicPr>
            <a:picLocks noChangeAspect="1"/>
          </p:cNvPicPr>
          <p:nvPr/>
        </p:nvPicPr>
        <p:blipFill>
          <a:blip r:embed="rId23"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113" name="Picture 2">
            <a:hlinkClick r:id="rId19" action="ppaction://hlinksldjump"/>
          </p:cNvPr>
          <p:cNvPicPr>
            <a:picLocks noChangeAspect="1" noChangeArrowheads="1"/>
          </p:cNvPicPr>
          <p:nvPr/>
        </p:nvPicPr>
        <p:blipFill>
          <a:blip r:embed="rId24"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114" name="Picture 113">
            <a:hlinkClick r:id="rId21" action="ppaction://hlinksldjump"/>
          </p:cNvPr>
          <p:cNvPicPr>
            <a:picLocks noChangeAspect="1"/>
          </p:cNvPicPr>
          <p:nvPr/>
        </p:nvPicPr>
        <p:blipFill>
          <a:blip r:embed="rId25"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115" name="Picture 114">
            <a:hlinkClick r:id="rId22" action="ppaction://hlinksldjump"/>
          </p:cNvPr>
          <p:cNvPicPr>
            <a:picLocks noChangeAspect="1"/>
          </p:cNvPicPr>
          <p:nvPr/>
        </p:nvPicPr>
        <p:blipFill>
          <a:blip r:embed="rId26"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Tree>
    <p:extLst>
      <p:ext uri="{BB962C8B-B14F-4D97-AF65-F5344CB8AC3E}">
        <p14:creationId xmlns:p14="http://schemas.microsoft.com/office/powerpoint/2010/main" val="191849519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4"/>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0"/>
                                          </p:stCondLst>
                                        </p:cTn>
                                        <p:tgtEl>
                                          <p:spTgt spid="85"/>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0"/>
                                          </p:stCondLst>
                                        </p:cTn>
                                        <p:tgtEl>
                                          <p:spTgt spid="87"/>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0"/>
                                          </p:stCondLst>
                                        </p:cTn>
                                        <p:tgtEl>
                                          <p:spTgt spid="88"/>
                                        </p:tgtEl>
                                        <p:attrNameLst>
                                          <p:attrName>style.visibility</p:attrName>
                                        </p:attrNameLst>
                                      </p:cBhvr>
                                      <p:to>
                                        <p:strVal val="hidden"/>
                                      </p:to>
                                    </p:set>
                                  </p:childTnLst>
                                </p:cTn>
                              </p:par>
                              <p:par>
                                <p:cTn id="13" presetID="1" presetClass="exit" presetSubtype="0" fill="hold" nodeType="withEffect">
                                  <p:stCondLst>
                                    <p:cond delay="0"/>
                                  </p:stCondLst>
                                  <p:childTnLst>
                                    <p:set>
                                      <p:cBhvr>
                                        <p:cTn id="14" dur="1" fill="hold">
                                          <p:stCondLst>
                                            <p:cond delay="0"/>
                                          </p:stCondLst>
                                        </p:cTn>
                                        <p:tgtEl>
                                          <p:spTgt spid="94"/>
                                        </p:tgtEl>
                                        <p:attrNameLst>
                                          <p:attrName>style.visibility</p:attrName>
                                        </p:attrNameLst>
                                      </p:cBhvr>
                                      <p:to>
                                        <p:strVal val="hidden"/>
                                      </p:to>
                                    </p:set>
                                  </p:childTnLst>
                                </p:cTn>
                              </p:par>
                              <p:par>
                                <p:cTn id="15" presetID="1" presetClass="exit" presetSubtype="0" fill="hold" nodeType="withEffect">
                                  <p:stCondLst>
                                    <p:cond delay="0"/>
                                  </p:stCondLst>
                                  <p:childTnLst>
                                    <p:set>
                                      <p:cBhvr>
                                        <p:cTn id="16" dur="1" fill="hold">
                                          <p:stCondLst>
                                            <p:cond delay="0"/>
                                          </p:stCondLst>
                                        </p:cTn>
                                        <p:tgtEl>
                                          <p:spTgt spid="100"/>
                                        </p:tgtEl>
                                        <p:attrNameLst>
                                          <p:attrName>style.visibility</p:attrName>
                                        </p:attrNameLst>
                                      </p:cBhvr>
                                      <p:to>
                                        <p:strVal val="hidden"/>
                                      </p:to>
                                    </p:set>
                                  </p:childTnLst>
                                </p:cTn>
                              </p:par>
                              <p:par>
                                <p:cTn id="17" presetID="1" presetClass="exit" presetSubtype="0" fill="hold" nodeType="withEffect">
                                  <p:stCondLst>
                                    <p:cond delay="0"/>
                                  </p:stCondLst>
                                  <p:childTnLst>
                                    <p:set>
                                      <p:cBhvr>
                                        <p:cTn id="18" dur="1" fill="hold">
                                          <p:stCondLst>
                                            <p:cond delay="0"/>
                                          </p:stCondLst>
                                        </p:cTn>
                                        <p:tgtEl>
                                          <p:spTgt spid="106"/>
                                        </p:tgtEl>
                                        <p:attrNameLst>
                                          <p:attrName>style.visibility</p:attrName>
                                        </p:attrNameLst>
                                      </p:cBhvr>
                                      <p:to>
                                        <p:strVal val="hidden"/>
                                      </p:to>
                                    </p:set>
                                  </p:childTnLst>
                                </p:cTn>
                              </p:par>
                              <p:par>
                                <p:cTn id="19" presetID="1" presetClass="exit" presetSubtype="0" fill="hold" grpId="4" nodeType="withEffect">
                                  <p:stCondLst>
                                    <p:cond delay="0"/>
                                  </p:stCondLst>
                                  <p:childTnLst>
                                    <p:set>
                                      <p:cBhvr>
                                        <p:cTn id="20" dur="1" fill="hold">
                                          <p:stCondLst>
                                            <p:cond delay="0"/>
                                          </p:stCondLst>
                                        </p:cTn>
                                        <p:tgtEl>
                                          <p:spTgt spid="86"/>
                                        </p:tgtEl>
                                        <p:attrNameLst>
                                          <p:attrName>style.visibility</p:attrName>
                                        </p:attrNameLst>
                                      </p:cBhvr>
                                      <p:to>
                                        <p:strVal val="hidden"/>
                                      </p:to>
                                    </p:set>
                                  </p:childTnLst>
                                </p:cTn>
                              </p:par>
                            </p:childTnLst>
                          </p:cTn>
                        </p:par>
                      </p:childTnLst>
                    </p:cTn>
                  </p:par>
                  <p:par>
                    <p:cTn id="21" fill="hold">
                      <p:stCondLst>
                        <p:cond delay="indefinite"/>
                      </p:stCondLst>
                      <p:childTnLst>
                        <p:par>
                          <p:cTn id="22" fill="hold">
                            <p:stCondLst>
                              <p:cond delay="0"/>
                            </p:stCondLst>
                            <p:childTnLst>
                              <p:par>
                                <p:cTn id="23" presetID="1" presetClass="exit" presetSubtype="0" fill="hold" grpId="5" nodeType="clickEffect">
                                  <p:stCondLst>
                                    <p:cond delay="0"/>
                                  </p:stCondLst>
                                  <p:childTnLst>
                                    <p:set>
                                      <p:cBhvr>
                                        <p:cTn id="24" dur="1" fill="hold">
                                          <p:stCondLst>
                                            <p:cond delay="0"/>
                                          </p:stCondLst>
                                        </p:cTn>
                                        <p:tgtEl>
                                          <p:spTgt spid="84"/>
                                        </p:tgtEl>
                                        <p:attrNameLst>
                                          <p:attrName>style.visibility</p:attrName>
                                        </p:attrNameLst>
                                      </p:cBhvr>
                                      <p:to>
                                        <p:strVal val="hidden"/>
                                      </p:to>
                                    </p:set>
                                  </p:childTnLst>
                                </p:cTn>
                              </p:par>
                              <p:par>
                                <p:cTn id="25" presetID="1" presetClass="exit" presetSubtype="0" fill="hold" nodeType="withEffect">
                                  <p:stCondLst>
                                    <p:cond delay="0"/>
                                  </p:stCondLst>
                                  <p:childTnLst>
                                    <p:set>
                                      <p:cBhvr>
                                        <p:cTn id="26" dur="1" fill="hold">
                                          <p:stCondLst>
                                            <p:cond delay="0"/>
                                          </p:stCondLst>
                                        </p:cTn>
                                        <p:tgtEl>
                                          <p:spTgt spid="88"/>
                                        </p:tgtEl>
                                        <p:attrNameLst>
                                          <p:attrName>style.visibility</p:attrName>
                                        </p:attrNameLst>
                                      </p:cBhvr>
                                      <p:to>
                                        <p:strVal val="hidden"/>
                                      </p:to>
                                    </p:set>
                                  </p:childTnLst>
                                </p:cTn>
                              </p:par>
                              <p:par>
                                <p:cTn id="27" presetID="1" presetClass="exit" presetSubtype="0" fill="hold" grpId="5" nodeType="withEffect">
                                  <p:stCondLst>
                                    <p:cond delay="0"/>
                                  </p:stCondLst>
                                  <p:childTnLst>
                                    <p:set>
                                      <p:cBhvr>
                                        <p:cTn id="28" dur="1" fill="hold">
                                          <p:stCondLst>
                                            <p:cond delay="0"/>
                                          </p:stCondLst>
                                        </p:cTn>
                                        <p:tgtEl>
                                          <p:spTgt spid="85"/>
                                        </p:tgtEl>
                                        <p:attrNameLst>
                                          <p:attrName>style.visibility</p:attrName>
                                        </p:attrNameLst>
                                      </p:cBhvr>
                                      <p:to>
                                        <p:strVal val="hidden"/>
                                      </p:to>
                                    </p:set>
                                  </p:childTnLst>
                                </p:cTn>
                              </p:par>
                              <p:par>
                                <p:cTn id="29" presetID="1" presetClass="exit" presetSubtype="0" fill="hold" grpId="5" nodeType="withEffect">
                                  <p:stCondLst>
                                    <p:cond delay="0"/>
                                  </p:stCondLst>
                                  <p:childTnLst>
                                    <p:set>
                                      <p:cBhvr>
                                        <p:cTn id="30" dur="1" fill="hold">
                                          <p:stCondLst>
                                            <p:cond delay="0"/>
                                          </p:stCondLst>
                                        </p:cTn>
                                        <p:tgtEl>
                                          <p:spTgt spid="87"/>
                                        </p:tgtEl>
                                        <p:attrNameLst>
                                          <p:attrName>style.visibility</p:attrName>
                                        </p:attrNameLst>
                                      </p:cBhvr>
                                      <p:to>
                                        <p:strVal val="hidden"/>
                                      </p:to>
                                    </p:set>
                                  </p:childTnLst>
                                </p:cTn>
                              </p:par>
                              <p:par>
                                <p:cTn id="31" presetID="1" presetClass="exit" presetSubtype="0" fill="hold" nodeType="withEffect">
                                  <p:stCondLst>
                                    <p:cond delay="0"/>
                                  </p:stCondLst>
                                  <p:childTnLst>
                                    <p:set>
                                      <p:cBhvr>
                                        <p:cTn id="32" dur="1" fill="hold">
                                          <p:stCondLst>
                                            <p:cond delay="0"/>
                                          </p:stCondLst>
                                        </p:cTn>
                                        <p:tgtEl>
                                          <p:spTgt spid="94"/>
                                        </p:tgtEl>
                                        <p:attrNameLst>
                                          <p:attrName>style.visibility</p:attrName>
                                        </p:attrNameLst>
                                      </p:cBhvr>
                                      <p:to>
                                        <p:strVal val="hidden"/>
                                      </p:to>
                                    </p:set>
                                  </p:childTnLst>
                                </p:cTn>
                              </p:par>
                              <p:par>
                                <p:cTn id="33" presetID="1" presetClass="exit" presetSubtype="0" fill="hold" nodeType="withEffect">
                                  <p:stCondLst>
                                    <p:cond delay="0"/>
                                  </p:stCondLst>
                                  <p:childTnLst>
                                    <p:set>
                                      <p:cBhvr>
                                        <p:cTn id="34" dur="1" fill="hold">
                                          <p:stCondLst>
                                            <p:cond delay="0"/>
                                          </p:stCondLst>
                                        </p:cTn>
                                        <p:tgtEl>
                                          <p:spTgt spid="100"/>
                                        </p:tgtEl>
                                        <p:attrNameLst>
                                          <p:attrName>style.visibility</p:attrName>
                                        </p:attrNameLst>
                                      </p:cBhvr>
                                      <p:to>
                                        <p:strVal val="hidden"/>
                                      </p:to>
                                    </p:set>
                                  </p:childTnLst>
                                </p:cTn>
                              </p:par>
                              <p:par>
                                <p:cTn id="35" presetID="1" presetClass="exit" presetSubtype="0" fill="hold" nodeType="withEffect">
                                  <p:stCondLst>
                                    <p:cond delay="0"/>
                                  </p:stCondLst>
                                  <p:childTnLst>
                                    <p:set>
                                      <p:cBhvr>
                                        <p:cTn id="36" dur="1" fill="hold">
                                          <p:stCondLst>
                                            <p:cond delay="0"/>
                                          </p:stCondLst>
                                        </p:cTn>
                                        <p:tgtEl>
                                          <p:spTgt spid="106"/>
                                        </p:tgtEl>
                                        <p:attrNameLst>
                                          <p:attrName>style.visibility</p:attrName>
                                        </p:attrNameLst>
                                      </p:cBhvr>
                                      <p:to>
                                        <p:strVal val="hidden"/>
                                      </p:to>
                                    </p:set>
                                  </p:childTnLst>
                                </p:cTn>
                              </p:par>
                              <p:par>
                                <p:cTn id="37" presetID="1" presetClass="exit" presetSubtype="0" fill="hold" grpId="5" nodeType="withEffect">
                                  <p:stCondLst>
                                    <p:cond delay="0"/>
                                  </p:stCondLst>
                                  <p:childTnLst>
                                    <p:set>
                                      <p:cBhvr>
                                        <p:cTn id="38" dur="1" fill="hold">
                                          <p:stCondLst>
                                            <p:cond delay="0"/>
                                          </p:stCondLst>
                                        </p:cTn>
                                        <p:tgtEl>
                                          <p:spTgt spid="8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9" restart="whenNotActive" fill="hold" evtFilter="cancelBubble" nodeType="interactiveSeq">
                <p:stCondLst>
                  <p:cond evt="onClick" delay="0">
                    <p:tgtEl>
                      <p:spTgt spid="77"/>
                    </p:tgtEl>
                  </p:cond>
                </p:stCondLst>
                <p:endSync evt="end" delay="0">
                  <p:rtn val="all"/>
                </p:endSync>
                <p:childTnLst>
                  <p:par>
                    <p:cTn id="40" fill="hold">
                      <p:stCondLst>
                        <p:cond delay="0"/>
                      </p:stCondLst>
                      <p:childTnLst>
                        <p:par>
                          <p:cTn id="41" fill="hold">
                            <p:stCondLst>
                              <p:cond delay="0"/>
                            </p:stCondLst>
                            <p:childTnLst>
                              <p:par>
                                <p:cTn id="42" presetID="1" presetClass="entr" presetSubtype="0" fill="hold" grpId="2" nodeType="clickEffect">
                                  <p:stCondLst>
                                    <p:cond delay="0"/>
                                  </p:stCondLst>
                                  <p:childTnLst>
                                    <p:set>
                                      <p:cBhvr>
                                        <p:cTn id="43" dur="1" fill="hold">
                                          <p:stCondLst>
                                            <p:cond delay="0"/>
                                          </p:stCondLst>
                                        </p:cTn>
                                        <p:tgtEl>
                                          <p:spTgt spid="85"/>
                                        </p:tgtEl>
                                        <p:attrNameLst>
                                          <p:attrName>style.visibility</p:attrName>
                                        </p:attrNameLst>
                                      </p:cBhvr>
                                      <p:to>
                                        <p:strVal val="visible"/>
                                      </p:to>
                                    </p:set>
                                  </p:childTnLst>
                                </p:cTn>
                              </p:par>
                              <p:par>
                                <p:cTn id="44" presetID="1" presetClass="entr" presetSubtype="0" fill="hold" nodeType="withEffect">
                                  <p:stCondLst>
                                    <p:cond delay="0"/>
                                  </p:stCondLst>
                                  <p:childTnLst>
                                    <p:set>
                                      <p:cBhvr>
                                        <p:cTn id="45" dur="1" fill="hold">
                                          <p:stCondLst>
                                            <p:cond delay="0"/>
                                          </p:stCondLst>
                                        </p:cTn>
                                        <p:tgtEl>
                                          <p:spTgt spid="94"/>
                                        </p:tgtEl>
                                        <p:attrNameLst>
                                          <p:attrName>style.visibility</p:attrName>
                                        </p:attrNameLst>
                                      </p:cBhvr>
                                      <p:to>
                                        <p:strVal val="visible"/>
                                      </p:to>
                                    </p:set>
                                  </p:childTnLst>
                                </p:cTn>
                              </p:par>
                              <p:par>
                                <p:cTn id="46" presetID="1" presetClass="exit" presetSubtype="0" fill="hold" grpId="2" nodeType="withEffect">
                                  <p:stCondLst>
                                    <p:cond delay="0"/>
                                  </p:stCondLst>
                                  <p:childTnLst>
                                    <p:set>
                                      <p:cBhvr>
                                        <p:cTn id="47" dur="1" fill="hold">
                                          <p:stCondLst>
                                            <p:cond delay="0"/>
                                          </p:stCondLst>
                                        </p:cTn>
                                        <p:tgtEl>
                                          <p:spTgt spid="84"/>
                                        </p:tgtEl>
                                        <p:attrNameLst>
                                          <p:attrName>style.visibility</p:attrName>
                                        </p:attrNameLst>
                                      </p:cBhvr>
                                      <p:to>
                                        <p:strVal val="hidden"/>
                                      </p:to>
                                    </p:set>
                                  </p:childTnLst>
                                </p:cTn>
                              </p:par>
                              <p:par>
                                <p:cTn id="48" presetID="1" presetClass="exit" presetSubtype="0" fill="hold" grpId="2" nodeType="withEffect">
                                  <p:stCondLst>
                                    <p:cond delay="0"/>
                                  </p:stCondLst>
                                  <p:childTnLst>
                                    <p:set>
                                      <p:cBhvr>
                                        <p:cTn id="49" dur="1" fill="hold">
                                          <p:stCondLst>
                                            <p:cond delay="0"/>
                                          </p:stCondLst>
                                        </p:cTn>
                                        <p:tgtEl>
                                          <p:spTgt spid="87"/>
                                        </p:tgtEl>
                                        <p:attrNameLst>
                                          <p:attrName>style.visibility</p:attrName>
                                        </p:attrNameLst>
                                      </p:cBhvr>
                                      <p:to>
                                        <p:strVal val="hidden"/>
                                      </p:to>
                                    </p:set>
                                  </p:childTnLst>
                                </p:cTn>
                              </p:par>
                              <p:par>
                                <p:cTn id="50" presetID="1" presetClass="exit" presetSubtype="0" fill="hold" nodeType="withEffect">
                                  <p:stCondLst>
                                    <p:cond delay="0"/>
                                  </p:stCondLst>
                                  <p:childTnLst>
                                    <p:set>
                                      <p:cBhvr>
                                        <p:cTn id="51" dur="1" fill="hold">
                                          <p:stCondLst>
                                            <p:cond delay="0"/>
                                          </p:stCondLst>
                                        </p:cTn>
                                        <p:tgtEl>
                                          <p:spTgt spid="88"/>
                                        </p:tgtEl>
                                        <p:attrNameLst>
                                          <p:attrName>style.visibility</p:attrName>
                                        </p:attrNameLst>
                                      </p:cBhvr>
                                      <p:to>
                                        <p:strVal val="hidden"/>
                                      </p:to>
                                    </p:set>
                                  </p:childTnLst>
                                </p:cTn>
                              </p:par>
                              <p:par>
                                <p:cTn id="52" presetID="1" presetClass="exit" presetSubtype="0" fill="hold" nodeType="withEffect">
                                  <p:stCondLst>
                                    <p:cond delay="0"/>
                                  </p:stCondLst>
                                  <p:childTnLst>
                                    <p:set>
                                      <p:cBhvr>
                                        <p:cTn id="53" dur="1" fill="hold">
                                          <p:stCondLst>
                                            <p:cond delay="0"/>
                                          </p:stCondLst>
                                        </p:cTn>
                                        <p:tgtEl>
                                          <p:spTgt spid="100"/>
                                        </p:tgtEl>
                                        <p:attrNameLst>
                                          <p:attrName>style.visibility</p:attrName>
                                        </p:attrNameLst>
                                      </p:cBhvr>
                                      <p:to>
                                        <p:strVal val="hidden"/>
                                      </p:to>
                                    </p:set>
                                  </p:childTnLst>
                                </p:cTn>
                              </p:par>
                              <p:par>
                                <p:cTn id="54" presetID="1" presetClass="exit" presetSubtype="0" fill="hold" nodeType="withEffect">
                                  <p:stCondLst>
                                    <p:cond delay="0"/>
                                  </p:stCondLst>
                                  <p:childTnLst>
                                    <p:set>
                                      <p:cBhvr>
                                        <p:cTn id="55" dur="1" fill="hold">
                                          <p:stCondLst>
                                            <p:cond delay="0"/>
                                          </p:stCondLst>
                                        </p:cTn>
                                        <p:tgtEl>
                                          <p:spTgt spid="106"/>
                                        </p:tgtEl>
                                        <p:attrNameLst>
                                          <p:attrName>style.visibility</p:attrName>
                                        </p:attrNameLst>
                                      </p:cBhvr>
                                      <p:to>
                                        <p:strVal val="hidden"/>
                                      </p:to>
                                    </p:set>
                                  </p:childTnLst>
                                </p:cTn>
                              </p:par>
                              <p:par>
                                <p:cTn id="56" presetID="1" presetClass="exit" presetSubtype="0" fill="hold" grpId="1" nodeType="withEffect">
                                  <p:stCondLst>
                                    <p:cond delay="0"/>
                                  </p:stCondLst>
                                  <p:childTnLst>
                                    <p:set>
                                      <p:cBhvr>
                                        <p:cTn id="57" dur="1" fill="hold">
                                          <p:stCondLst>
                                            <p:cond delay="0"/>
                                          </p:stCondLst>
                                        </p:cTn>
                                        <p:tgtEl>
                                          <p:spTgt spid="86"/>
                                        </p:tgtEl>
                                        <p:attrNameLst>
                                          <p:attrName>style.visibility</p:attrName>
                                        </p:attrNameLst>
                                      </p:cBhvr>
                                      <p:to>
                                        <p:strVal val="hidden"/>
                                      </p:to>
                                    </p:set>
                                  </p:childTnLst>
                                </p:cTn>
                              </p:par>
                            </p:childTnLst>
                          </p:cTn>
                        </p:par>
                      </p:childTnLst>
                    </p:cTn>
                  </p:par>
                </p:childTnLst>
              </p:cTn>
              <p:nextCondLst>
                <p:cond evt="onClick" delay="0">
                  <p:tgtEl>
                    <p:spTgt spid="77"/>
                  </p:tgtEl>
                </p:cond>
              </p:nextCondLst>
            </p:seq>
            <p:seq concurrent="1" nextAc="seek">
              <p:cTn id="58" restart="whenNotActive" fill="hold" evtFilter="cancelBubble" nodeType="interactiveSeq">
                <p:stCondLst>
                  <p:cond evt="onClick" delay="0">
                    <p:tgtEl>
                      <p:spTgt spid="72"/>
                    </p:tgtEl>
                  </p:cond>
                </p:stCondLst>
                <p:endSync evt="end" delay="0">
                  <p:rtn val="all"/>
                </p:endSync>
                <p:childTnLst>
                  <p:par>
                    <p:cTn id="59" fill="hold">
                      <p:stCondLst>
                        <p:cond delay="0"/>
                      </p:stCondLst>
                      <p:childTnLst>
                        <p:par>
                          <p:cTn id="60" fill="hold">
                            <p:stCondLst>
                              <p:cond delay="0"/>
                            </p:stCondLst>
                            <p:childTnLst>
                              <p:par>
                                <p:cTn id="61" presetID="1" presetClass="entr" presetSubtype="0" fill="hold" grpId="1" nodeType="clickEffect">
                                  <p:stCondLst>
                                    <p:cond delay="0"/>
                                  </p:stCondLst>
                                  <p:childTnLst>
                                    <p:set>
                                      <p:cBhvr>
                                        <p:cTn id="62" dur="1" fill="hold">
                                          <p:stCondLst>
                                            <p:cond delay="0"/>
                                          </p:stCondLst>
                                        </p:cTn>
                                        <p:tgtEl>
                                          <p:spTgt spid="84"/>
                                        </p:tgtEl>
                                        <p:attrNameLst>
                                          <p:attrName>style.visibility</p:attrName>
                                        </p:attrNameLst>
                                      </p:cBhvr>
                                      <p:to>
                                        <p:strVal val="visible"/>
                                      </p:to>
                                    </p:set>
                                  </p:childTnLst>
                                </p:cTn>
                              </p:par>
                              <p:par>
                                <p:cTn id="63" presetID="1" presetClass="entr" presetSubtype="0" fill="hold" nodeType="withEffect">
                                  <p:stCondLst>
                                    <p:cond delay="0"/>
                                  </p:stCondLst>
                                  <p:childTnLst>
                                    <p:set>
                                      <p:cBhvr>
                                        <p:cTn id="64" dur="1" fill="hold">
                                          <p:stCondLst>
                                            <p:cond delay="0"/>
                                          </p:stCondLst>
                                        </p:cTn>
                                        <p:tgtEl>
                                          <p:spTgt spid="88"/>
                                        </p:tgtEl>
                                        <p:attrNameLst>
                                          <p:attrName>style.visibility</p:attrName>
                                        </p:attrNameLst>
                                      </p:cBhvr>
                                      <p:to>
                                        <p:strVal val="visible"/>
                                      </p:to>
                                    </p:set>
                                  </p:childTnLst>
                                </p:cTn>
                              </p:par>
                              <p:par>
                                <p:cTn id="65" presetID="1" presetClass="exit" presetSubtype="0" fill="hold" grpId="1" nodeType="withEffect">
                                  <p:stCondLst>
                                    <p:cond delay="0"/>
                                  </p:stCondLst>
                                  <p:childTnLst>
                                    <p:set>
                                      <p:cBhvr>
                                        <p:cTn id="66" dur="1" fill="hold">
                                          <p:stCondLst>
                                            <p:cond delay="0"/>
                                          </p:stCondLst>
                                        </p:cTn>
                                        <p:tgtEl>
                                          <p:spTgt spid="85"/>
                                        </p:tgtEl>
                                        <p:attrNameLst>
                                          <p:attrName>style.visibility</p:attrName>
                                        </p:attrNameLst>
                                      </p:cBhvr>
                                      <p:to>
                                        <p:strVal val="hidden"/>
                                      </p:to>
                                    </p:set>
                                  </p:childTnLst>
                                </p:cTn>
                              </p:par>
                              <p:par>
                                <p:cTn id="67" presetID="1" presetClass="exit" presetSubtype="0" fill="hold" grpId="1" nodeType="withEffect">
                                  <p:stCondLst>
                                    <p:cond delay="0"/>
                                  </p:stCondLst>
                                  <p:childTnLst>
                                    <p:set>
                                      <p:cBhvr>
                                        <p:cTn id="68" dur="1" fill="hold">
                                          <p:stCondLst>
                                            <p:cond delay="0"/>
                                          </p:stCondLst>
                                        </p:cTn>
                                        <p:tgtEl>
                                          <p:spTgt spid="87"/>
                                        </p:tgtEl>
                                        <p:attrNameLst>
                                          <p:attrName>style.visibility</p:attrName>
                                        </p:attrNameLst>
                                      </p:cBhvr>
                                      <p:to>
                                        <p:strVal val="hidden"/>
                                      </p:to>
                                    </p:set>
                                  </p:childTnLst>
                                </p:cTn>
                              </p:par>
                              <p:par>
                                <p:cTn id="69" presetID="1" presetClass="exit" presetSubtype="0" fill="hold" nodeType="withEffect">
                                  <p:stCondLst>
                                    <p:cond delay="0"/>
                                  </p:stCondLst>
                                  <p:childTnLst>
                                    <p:set>
                                      <p:cBhvr>
                                        <p:cTn id="70" dur="1" fill="hold">
                                          <p:stCondLst>
                                            <p:cond delay="0"/>
                                          </p:stCondLst>
                                        </p:cTn>
                                        <p:tgtEl>
                                          <p:spTgt spid="94"/>
                                        </p:tgtEl>
                                        <p:attrNameLst>
                                          <p:attrName>style.visibility</p:attrName>
                                        </p:attrNameLst>
                                      </p:cBhvr>
                                      <p:to>
                                        <p:strVal val="hidden"/>
                                      </p:to>
                                    </p:set>
                                  </p:childTnLst>
                                </p:cTn>
                              </p:par>
                              <p:par>
                                <p:cTn id="71" presetID="1" presetClass="exit" presetSubtype="0" fill="hold" nodeType="withEffect">
                                  <p:stCondLst>
                                    <p:cond delay="0"/>
                                  </p:stCondLst>
                                  <p:childTnLst>
                                    <p:set>
                                      <p:cBhvr>
                                        <p:cTn id="72" dur="1" fill="hold">
                                          <p:stCondLst>
                                            <p:cond delay="0"/>
                                          </p:stCondLst>
                                        </p:cTn>
                                        <p:tgtEl>
                                          <p:spTgt spid="100"/>
                                        </p:tgtEl>
                                        <p:attrNameLst>
                                          <p:attrName>style.visibility</p:attrName>
                                        </p:attrNameLst>
                                      </p:cBhvr>
                                      <p:to>
                                        <p:strVal val="hidden"/>
                                      </p:to>
                                    </p:set>
                                  </p:childTnLst>
                                </p:cTn>
                              </p:par>
                              <p:par>
                                <p:cTn id="73" presetID="1" presetClass="exit" presetSubtype="0" fill="hold" nodeType="withEffect">
                                  <p:stCondLst>
                                    <p:cond delay="0"/>
                                  </p:stCondLst>
                                  <p:childTnLst>
                                    <p:set>
                                      <p:cBhvr>
                                        <p:cTn id="74" dur="1" fill="hold">
                                          <p:stCondLst>
                                            <p:cond delay="0"/>
                                          </p:stCondLst>
                                        </p:cTn>
                                        <p:tgtEl>
                                          <p:spTgt spid="106"/>
                                        </p:tgtEl>
                                        <p:attrNameLst>
                                          <p:attrName>style.visibility</p:attrName>
                                        </p:attrNameLst>
                                      </p:cBhvr>
                                      <p:to>
                                        <p:strVal val="hidden"/>
                                      </p:to>
                                    </p:set>
                                  </p:childTnLst>
                                </p:cTn>
                              </p:par>
                              <p:par>
                                <p:cTn id="75" presetID="1" presetClass="exit" presetSubtype="0" fill="hold" grpId="0" nodeType="withEffect">
                                  <p:stCondLst>
                                    <p:cond delay="0"/>
                                  </p:stCondLst>
                                  <p:childTnLst>
                                    <p:set>
                                      <p:cBhvr>
                                        <p:cTn id="76" dur="1" fill="hold">
                                          <p:stCondLst>
                                            <p:cond delay="0"/>
                                          </p:stCondLst>
                                        </p:cTn>
                                        <p:tgtEl>
                                          <p:spTgt spid="86"/>
                                        </p:tgtEl>
                                        <p:attrNameLst>
                                          <p:attrName>style.visibility</p:attrName>
                                        </p:attrNameLst>
                                      </p:cBhvr>
                                      <p:to>
                                        <p:strVal val="hidden"/>
                                      </p:to>
                                    </p:set>
                                  </p:childTnLst>
                                </p:cTn>
                              </p:par>
                            </p:childTnLst>
                          </p:cTn>
                        </p:par>
                      </p:childTnLst>
                    </p:cTn>
                  </p:par>
                </p:childTnLst>
              </p:cTn>
              <p:nextCondLst>
                <p:cond evt="onClick" delay="0">
                  <p:tgtEl>
                    <p:spTgt spid="72"/>
                  </p:tgtEl>
                </p:cond>
              </p:nextCondLst>
            </p:seq>
            <p:seq concurrent="1" nextAc="seek">
              <p:cTn id="77" restart="whenNotActive" fill="hold" evtFilter="cancelBubble" nodeType="interactiveSeq">
                <p:stCondLst>
                  <p:cond evt="onClick" delay="0">
                    <p:tgtEl>
                      <p:spTgt spid="80"/>
                    </p:tgtEl>
                  </p:cond>
                </p:stCondLst>
                <p:endSync evt="end" delay="0">
                  <p:rtn val="all"/>
                </p:endSync>
                <p:childTnLst>
                  <p:par>
                    <p:cTn id="78" fill="hold">
                      <p:stCondLst>
                        <p:cond delay="0"/>
                      </p:stCondLst>
                      <p:childTnLst>
                        <p:par>
                          <p:cTn id="79" fill="hold">
                            <p:stCondLst>
                              <p:cond delay="0"/>
                            </p:stCondLst>
                            <p:childTnLst>
                              <p:par>
                                <p:cTn id="80" presetID="1" presetClass="entr" presetSubtype="0" fill="hold" nodeType="clickEffect">
                                  <p:stCondLst>
                                    <p:cond delay="0"/>
                                  </p:stCondLst>
                                  <p:childTnLst>
                                    <p:set>
                                      <p:cBhvr>
                                        <p:cTn id="81" dur="1" fill="hold">
                                          <p:stCondLst>
                                            <p:cond delay="0"/>
                                          </p:stCondLst>
                                        </p:cTn>
                                        <p:tgtEl>
                                          <p:spTgt spid="100"/>
                                        </p:tgtEl>
                                        <p:attrNameLst>
                                          <p:attrName>style.visibility</p:attrName>
                                        </p:attrNameLst>
                                      </p:cBhvr>
                                      <p:to>
                                        <p:strVal val="visible"/>
                                      </p:to>
                                    </p:set>
                                  </p:childTnLst>
                                </p:cTn>
                              </p:par>
                              <p:par>
                                <p:cTn id="82" presetID="1" presetClass="entr" presetSubtype="0" fill="hold" grpId="2" nodeType="withEffect">
                                  <p:stCondLst>
                                    <p:cond delay="0"/>
                                  </p:stCondLst>
                                  <p:childTnLst>
                                    <p:set>
                                      <p:cBhvr>
                                        <p:cTn id="83" dur="1" fill="hold">
                                          <p:stCondLst>
                                            <p:cond delay="0"/>
                                          </p:stCondLst>
                                        </p:cTn>
                                        <p:tgtEl>
                                          <p:spTgt spid="86"/>
                                        </p:tgtEl>
                                        <p:attrNameLst>
                                          <p:attrName>style.visibility</p:attrName>
                                        </p:attrNameLst>
                                      </p:cBhvr>
                                      <p:to>
                                        <p:strVal val="visible"/>
                                      </p:to>
                                    </p:set>
                                  </p:childTnLst>
                                </p:cTn>
                              </p:par>
                              <p:par>
                                <p:cTn id="84" presetID="1" presetClass="exit" presetSubtype="0" fill="hold" grpId="3" nodeType="withEffect">
                                  <p:stCondLst>
                                    <p:cond delay="0"/>
                                  </p:stCondLst>
                                  <p:childTnLst>
                                    <p:set>
                                      <p:cBhvr>
                                        <p:cTn id="85" dur="1" fill="hold">
                                          <p:stCondLst>
                                            <p:cond delay="0"/>
                                          </p:stCondLst>
                                        </p:cTn>
                                        <p:tgtEl>
                                          <p:spTgt spid="84"/>
                                        </p:tgtEl>
                                        <p:attrNameLst>
                                          <p:attrName>style.visibility</p:attrName>
                                        </p:attrNameLst>
                                      </p:cBhvr>
                                      <p:to>
                                        <p:strVal val="hidden"/>
                                      </p:to>
                                    </p:set>
                                  </p:childTnLst>
                                </p:cTn>
                              </p:par>
                              <p:par>
                                <p:cTn id="86" presetID="1" presetClass="exit" presetSubtype="0" fill="hold" grpId="3" nodeType="withEffect">
                                  <p:stCondLst>
                                    <p:cond delay="0"/>
                                  </p:stCondLst>
                                  <p:childTnLst>
                                    <p:set>
                                      <p:cBhvr>
                                        <p:cTn id="87" dur="1" fill="hold">
                                          <p:stCondLst>
                                            <p:cond delay="0"/>
                                          </p:stCondLst>
                                        </p:cTn>
                                        <p:tgtEl>
                                          <p:spTgt spid="85"/>
                                        </p:tgtEl>
                                        <p:attrNameLst>
                                          <p:attrName>style.visibility</p:attrName>
                                        </p:attrNameLst>
                                      </p:cBhvr>
                                      <p:to>
                                        <p:strVal val="hidden"/>
                                      </p:to>
                                    </p:set>
                                  </p:childTnLst>
                                </p:cTn>
                              </p:par>
                              <p:par>
                                <p:cTn id="88" presetID="1" presetClass="exit" presetSubtype="0" fill="hold" grpId="3" nodeType="withEffect">
                                  <p:stCondLst>
                                    <p:cond delay="0"/>
                                  </p:stCondLst>
                                  <p:childTnLst>
                                    <p:set>
                                      <p:cBhvr>
                                        <p:cTn id="89" dur="1" fill="hold">
                                          <p:stCondLst>
                                            <p:cond delay="0"/>
                                          </p:stCondLst>
                                        </p:cTn>
                                        <p:tgtEl>
                                          <p:spTgt spid="87"/>
                                        </p:tgtEl>
                                        <p:attrNameLst>
                                          <p:attrName>style.visibility</p:attrName>
                                        </p:attrNameLst>
                                      </p:cBhvr>
                                      <p:to>
                                        <p:strVal val="hidden"/>
                                      </p:to>
                                    </p:set>
                                  </p:childTnLst>
                                </p:cTn>
                              </p:par>
                              <p:par>
                                <p:cTn id="90" presetID="1" presetClass="exit" presetSubtype="0" fill="hold" nodeType="withEffect">
                                  <p:stCondLst>
                                    <p:cond delay="0"/>
                                  </p:stCondLst>
                                  <p:childTnLst>
                                    <p:set>
                                      <p:cBhvr>
                                        <p:cTn id="91" dur="1" fill="hold">
                                          <p:stCondLst>
                                            <p:cond delay="0"/>
                                          </p:stCondLst>
                                        </p:cTn>
                                        <p:tgtEl>
                                          <p:spTgt spid="88"/>
                                        </p:tgtEl>
                                        <p:attrNameLst>
                                          <p:attrName>style.visibility</p:attrName>
                                        </p:attrNameLst>
                                      </p:cBhvr>
                                      <p:to>
                                        <p:strVal val="hidden"/>
                                      </p:to>
                                    </p:set>
                                  </p:childTnLst>
                                </p:cTn>
                              </p:par>
                              <p:par>
                                <p:cTn id="92" presetID="1" presetClass="exit" presetSubtype="0" fill="hold" nodeType="withEffect">
                                  <p:stCondLst>
                                    <p:cond delay="0"/>
                                  </p:stCondLst>
                                  <p:childTnLst>
                                    <p:set>
                                      <p:cBhvr>
                                        <p:cTn id="93" dur="1" fill="hold">
                                          <p:stCondLst>
                                            <p:cond delay="0"/>
                                          </p:stCondLst>
                                        </p:cTn>
                                        <p:tgtEl>
                                          <p:spTgt spid="94"/>
                                        </p:tgtEl>
                                        <p:attrNameLst>
                                          <p:attrName>style.visibility</p:attrName>
                                        </p:attrNameLst>
                                      </p:cBhvr>
                                      <p:to>
                                        <p:strVal val="hidden"/>
                                      </p:to>
                                    </p:set>
                                  </p:childTnLst>
                                </p:cTn>
                              </p:par>
                              <p:par>
                                <p:cTn id="94" presetID="1" presetClass="exit" presetSubtype="0" fill="hold" nodeType="withEffect">
                                  <p:stCondLst>
                                    <p:cond delay="0"/>
                                  </p:stCondLst>
                                  <p:childTnLst>
                                    <p:set>
                                      <p:cBhvr>
                                        <p:cTn id="95" dur="1" fill="hold">
                                          <p:stCondLst>
                                            <p:cond delay="0"/>
                                          </p:stCondLst>
                                        </p:cTn>
                                        <p:tgtEl>
                                          <p:spTgt spid="106"/>
                                        </p:tgtEl>
                                        <p:attrNameLst>
                                          <p:attrName>style.visibility</p:attrName>
                                        </p:attrNameLst>
                                      </p:cBhvr>
                                      <p:to>
                                        <p:strVal val="hidden"/>
                                      </p:to>
                                    </p:set>
                                  </p:childTnLst>
                                </p:cTn>
                              </p:par>
                            </p:childTnLst>
                          </p:cTn>
                        </p:par>
                      </p:childTnLst>
                    </p:cTn>
                  </p:par>
                </p:childTnLst>
              </p:cTn>
              <p:nextCondLst>
                <p:cond evt="onClick" delay="0">
                  <p:tgtEl>
                    <p:spTgt spid="80"/>
                  </p:tgtEl>
                </p:cond>
              </p:nextCondLst>
            </p:seq>
            <p:seq concurrent="1" nextAc="seek">
              <p:cTn id="96" restart="whenNotActive" fill="hold" evtFilter="cancelBubble" nodeType="interactiveSeq">
                <p:stCondLst>
                  <p:cond evt="onClick" delay="0">
                    <p:tgtEl>
                      <p:spTgt spid="83"/>
                    </p:tgtEl>
                  </p:cond>
                </p:stCondLst>
                <p:endSync evt="end" delay="0">
                  <p:rtn val="all"/>
                </p:endSync>
                <p:childTnLst>
                  <p:par>
                    <p:cTn id="97" fill="hold">
                      <p:stCondLst>
                        <p:cond delay="0"/>
                      </p:stCondLst>
                      <p:childTnLst>
                        <p:par>
                          <p:cTn id="98" fill="hold">
                            <p:stCondLst>
                              <p:cond delay="0"/>
                            </p:stCondLst>
                            <p:childTnLst>
                              <p:par>
                                <p:cTn id="99" presetID="1" presetClass="entr" presetSubtype="0" fill="hold" grpId="4" nodeType="clickEffect">
                                  <p:stCondLst>
                                    <p:cond delay="0"/>
                                  </p:stCondLst>
                                  <p:childTnLst>
                                    <p:set>
                                      <p:cBhvr>
                                        <p:cTn id="100" dur="1" fill="hold">
                                          <p:stCondLst>
                                            <p:cond delay="0"/>
                                          </p:stCondLst>
                                        </p:cTn>
                                        <p:tgtEl>
                                          <p:spTgt spid="87"/>
                                        </p:tgtEl>
                                        <p:attrNameLst>
                                          <p:attrName>style.visibility</p:attrName>
                                        </p:attrNameLst>
                                      </p:cBhvr>
                                      <p:to>
                                        <p:strVal val="visible"/>
                                      </p:to>
                                    </p:set>
                                  </p:childTnLst>
                                </p:cTn>
                              </p:par>
                              <p:par>
                                <p:cTn id="101" presetID="1" presetClass="entr" presetSubtype="0" fill="hold" nodeType="withEffect">
                                  <p:stCondLst>
                                    <p:cond delay="0"/>
                                  </p:stCondLst>
                                  <p:childTnLst>
                                    <p:set>
                                      <p:cBhvr>
                                        <p:cTn id="102" dur="1" fill="hold">
                                          <p:stCondLst>
                                            <p:cond delay="0"/>
                                          </p:stCondLst>
                                        </p:cTn>
                                        <p:tgtEl>
                                          <p:spTgt spid="106"/>
                                        </p:tgtEl>
                                        <p:attrNameLst>
                                          <p:attrName>style.visibility</p:attrName>
                                        </p:attrNameLst>
                                      </p:cBhvr>
                                      <p:to>
                                        <p:strVal val="visible"/>
                                      </p:to>
                                    </p:set>
                                  </p:childTnLst>
                                </p:cTn>
                              </p:par>
                              <p:par>
                                <p:cTn id="103" presetID="1" presetClass="exit" presetSubtype="0" fill="hold" grpId="4" nodeType="withEffect">
                                  <p:stCondLst>
                                    <p:cond delay="0"/>
                                  </p:stCondLst>
                                  <p:childTnLst>
                                    <p:set>
                                      <p:cBhvr>
                                        <p:cTn id="104" dur="1" fill="hold">
                                          <p:stCondLst>
                                            <p:cond delay="0"/>
                                          </p:stCondLst>
                                        </p:cTn>
                                        <p:tgtEl>
                                          <p:spTgt spid="84"/>
                                        </p:tgtEl>
                                        <p:attrNameLst>
                                          <p:attrName>style.visibility</p:attrName>
                                        </p:attrNameLst>
                                      </p:cBhvr>
                                      <p:to>
                                        <p:strVal val="hidden"/>
                                      </p:to>
                                    </p:set>
                                  </p:childTnLst>
                                </p:cTn>
                              </p:par>
                              <p:par>
                                <p:cTn id="105" presetID="1" presetClass="exit" presetSubtype="0" fill="hold" grpId="4" nodeType="withEffect">
                                  <p:stCondLst>
                                    <p:cond delay="0"/>
                                  </p:stCondLst>
                                  <p:childTnLst>
                                    <p:set>
                                      <p:cBhvr>
                                        <p:cTn id="106" dur="1" fill="hold">
                                          <p:stCondLst>
                                            <p:cond delay="0"/>
                                          </p:stCondLst>
                                        </p:cTn>
                                        <p:tgtEl>
                                          <p:spTgt spid="85"/>
                                        </p:tgtEl>
                                        <p:attrNameLst>
                                          <p:attrName>style.visibility</p:attrName>
                                        </p:attrNameLst>
                                      </p:cBhvr>
                                      <p:to>
                                        <p:strVal val="hidden"/>
                                      </p:to>
                                    </p:set>
                                  </p:childTnLst>
                                </p:cTn>
                              </p:par>
                              <p:par>
                                <p:cTn id="107" presetID="1" presetClass="exit" presetSubtype="0" fill="hold" nodeType="withEffect">
                                  <p:stCondLst>
                                    <p:cond delay="0"/>
                                  </p:stCondLst>
                                  <p:childTnLst>
                                    <p:set>
                                      <p:cBhvr>
                                        <p:cTn id="108" dur="1" fill="hold">
                                          <p:stCondLst>
                                            <p:cond delay="0"/>
                                          </p:stCondLst>
                                        </p:cTn>
                                        <p:tgtEl>
                                          <p:spTgt spid="88"/>
                                        </p:tgtEl>
                                        <p:attrNameLst>
                                          <p:attrName>style.visibility</p:attrName>
                                        </p:attrNameLst>
                                      </p:cBhvr>
                                      <p:to>
                                        <p:strVal val="hidden"/>
                                      </p:to>
                                    </p:set>
                                  </p:childTnLst>
                                </p:cTn>
                              </p:par>
                              <p:par>
                                <p:cTn id="109" presetID="1" presetClass="exit" presetSubtype="0" fill="hold" nodeType="withEffect">
                                  <p:stCondLst>
                                    <p:cond delay="0"/>
                                  </p:stCondLst>
                                  <p:childTnLst>
                                    <p:set>
                                      <p:cBhvr>
                                        <p:cTn id="110" dur="1" fill="hold">
                                          <p:stCondLst>
                                            <p:cond delay="0"/>
                                          </p:stCondLst>
                                        </p:cTn>
                                        <p:tgtEl>
                                          <p:spTgt spid="94"/>
                                        </p:tgtEl>
                                        <p:attrNameLst>
                                          <p:attrName>style.visibility</p:attrName>
                                        </p:attrNameLst>
                                      </p:cBhvr>
                                      <p:to>
                                        <p:strVal val="hidden"/>
                                      </p:to>
                                    </p:set>
                                  </p:childTnLst>
                                </p:cTn>
                              </p:par>
                              <p:par>
                                <p:cTn id="111" presetID="1" presetClass="exit" presetSubtype="0" fill="hold" nodeType="withEffect">
                                  <p:stCondLst>
                                    <p:cond delay="0"/>
                                  </p:stCondLst>
                                  <p:childTnLst>
                                    <p:set>
                                      <p:cBhvr>
                                        <p:cTn id="112" dur="1" fill="hold">
                                          <p:stCondLst>
                                            <p:cond delay="0"/>
                                          </p:stCondLst>
                                        </p:cTn>
                                        <p:tgtEl>
                                          <p:spTgt spid="100"/>
                                        </p:tgtEl>
                                        <p:attrNameLst>
                                          <p:attrName>style.visibility</p:attrName>
                                        </p:attrNameLst>
                                      </p:cBhvr>
                                      <p:to>
                                        <p:strVal val="hidden"/>
                                      </p:to>
                                    </p:set>
                                  </p:childTnLst>
                                </p:cTn>
                              </p:par>
                              <p:par>
                                <p:cTn id="113" presetID="1" presetClass="exit" presetSubtype="0" fill="hold" grpId="3" nodeType="withEffect">
                                  <p:stCondLst>
                                    <p:cond delay="0"/>
                                  </p:stCondLst>
                                  <p:childTnLst>
                                    <p:set>
                                      <p:cBhvr>
                                        <p:cTn id="114" dur="1" fill="hold">
                                          <p:stCondLst>
                                            <p:cond delay="0"/>
                                          </p:stCondLst>
                                        </p:cTn>
                                        <p:tgtEl>
                                          <p:spTgt spid="86"/>
                                        </p:tgtEl>
                                        <p:attrNameLst>
                                          <p:attrName>style.visibility</p:attrName>
                                        </p:attrNameLst>
                                      </p:cBhvr>
                                      <p:to>
                                        <p:strVal val="hidden"/>
                                      </p:to>
                                    </p:set>
                                  </p:childTnLst>
                                </p:cTn>
                              </p:par>
                            </p:childTnLst>
                          </p:cTn>
                        </p:par>
                      </p:childTnLst>
                    </p:cTn>
                  </p:par>
                </p:childTnLst>
              </p:cTn>
              <p:nextCondLst>
                <p:cond evt="onClick" delay="0">
                  <p:tgtEl>
                    <p:spTgt spid="83"/>
                  </p:tgtEl>
                </p:cond>
              </p:nextCondLst>
            </p:seq>
            <p:seq concurrent="1" nextAc="seek">
              <p:cTn id="115" restart="whenNotActive" fill="hold" evtFilter="cancelBubble" nodeType="interactiveSeq">
                <p:stCondLst>
                  <p:cond evt="onClick" delay="0">
                    <p:tgtEl>
                      <p:spTgt spid="4"/>
                    </p:tgtEl>
                  </p:cond>
                </p:stCondLst>
                <p:endSync evt="end" delay="0">
                  <p:rtn val="all"/>
                </p:endSync>
                <p:childTnLst>
                  <p:par>
                    <p:cTn id="116" fill="hold">
                      <p:stCondLst>
                        <p:cond delay="0"/>
                      </p:stCondLst>
                      <p:childTnLst>
                        <p:par>
                          <p:cTn id="117" fill="hold">
                            <p:stCondLst>
                              <p:cond delay="0"/>
                            </p:stCondLst>
                            <p:childTnLst>
                              <p:par>
                                <p:cTn id="118" presetID="1" presetClass="exit" presetSubtype="0" fill="hold" grpId="6" nodeType="clickEffect">
                                  <p:stCondLst>
                                    <p:cond delay="0"/>
                                  </p:stCondLst>
                                  <p:childTnLst>
                                    <p:set>
                                      <p:cBhvr>
                                        <p:cTn id="119" dur="1" fill="hold">
                                          <p:stCondLst>
                                            <p:cond delay="0"/>
                                          </p:stCondLst>
                                        </p:cTn>
                                        <p:tgtEl>
                                          <p:spTgt spid="84"/>
                                        </p:tgtEl>
                                        <p:attrNameLst>
                                          <p:attrName>style.visibility</p:attrName>
                                        </p:attrNameLst>
                                      </p:cBhvr>
                                      <p:to>
                                        <p:strVal val="hidden"/>
                                      </p:to>
                                    </p:set>
                                  </p:childTnLst>
                                </p:cTn>
                              </p:par>
                              <p:par>
                                <p:cTn id="120" presetID="1" presetClass="exit" presetSubtype="0" fill="hold" grpId="6" nodeType="withEffect">
                                  <p:stCondLst>
                                    <p:cond delay="0"/>
                                  </p:stCondLst>
                                  <p:childTnLst>
                                    <p:set>
                                      <p:cBhvr>
                                        <p:cTn id="121" dur="1" fill="hold">
                                          <p:stCondLst>
                                            <p:cond delay="0"/>
                                          </p:stCondLst>
                                        </p:cTn>
                                        <p:tgtEl>
                                          <p:spTgt spid="85"/>
                                        </p:tgtEl>
                                        <p:attrNameLst>
                                          <p:attrName>style.visibility</p:attrName>
                                        </p:attrNameLst>
                                      </p:cBhvr>
                                      <p:to>
                                        <p:strVal val="hidden"/>
                                      </p:to>
                                    </p:set>
                                  </p:childTnLst>
                                </p:cTn>
                              </p:par>
                              <p:par>
                                <p:cTn id="122" presetID="1" presetClass="exit" presetSubtype="0" fill="hold" grpId="6" nodeType="withEffect">
                                  <p:stCondLst>
                                    <p:cond delay="0"/>
                                  </p:stCondLst>
                                  <p:childTnLst>
                                    <p:set>
                                      <p:cBhvr>
                                        <p:cTn id="123" dur="1" fill="hold">
                                          <p:stCondLst>
                                            <p:cond delay="0"/>
                                          </p:stCondLst>
                                        </p:cTn>
                                        <p:tgtEl>
                                          <p:spTgt spid="87"/>
                                        </p:tgtEl>
                                        <p:attrNameLst>
                                          <p:attrName>style.visibility</p:attrName>
                                        </p:attrNameLst>
                                      </p:cBhvr>
                                      <p:to>
                                        <p:strVal val="hidden"/>
                                      </p:to>
                                    </p:set>
                                  </p:childTnLst>
                                </p:cTn>
                              </p:par>
                              <p:par>
                                <p:cTn id="124" presetID="1" presetClass="exit" presetSubtype="0" fill="hold" nodeType="withEffect">
                                  <p:stCondLst>
                                    <p:cond delay="0"/>
                                  </p:stCondLst>
                                  <p:childTnLst>
                                    <p:set>
                                      <p:cBhvr>
                                        <p:cTn id="125" dur="1" fill="hold">
                                          <p:stCondLst>
                                            <p:cond delay="0"/>
                                          </p:stCondLst>
                                        </p:cTn>
                                        <p:tgtEl>
                                          <p:spTgt spid="94"/>
                                        </p:tgtEl>
                                        <p:attrNameLst>
                                          <p:attrName>style.visibility</p:attrName>
                                        </p:attrNameLst>
                                      </p:cBhvr>
                                      <p:to>
                                        <p:strVal val="hidden"/>
                                      </p:to>
                                    </p:set>
                                  </p:childTnLst>
                                </p:cTn>
                              </p:par>
                              <p:par>
                                <p:cTn id="126" presetID="1" presetClass="exit" presetSubtype="0" fill="hold" nodeType="withEffect">
                                  <p:stCondLst>
                                    <p:cond delay="0"/>
                                  </p:stCondLst>
                                  <p:childTnLst>
                                    <p:set>
                                      <p:cBhvr>
                                        <p:cTn id="127" dur="1" fill="hold">
                                          <p:stCondLst>
                                            <p:cond delay="0"/>
                                          </p:stCondLst>
                                        </p:cTn>
                                        <p:tgtEl>
                                          <p:spTgt spid="100"/>
                                        </p:tgtEl>
                                        <p:attrNameLst>
                                          <p:attrName>style.visibility</p:attrName>
                                        </p:attrNameLst>
                                      </p:cBhvr>
                                      <p:to>
                                        <p:strVal val="hidden"/>
                                      </p:to>
                                    </p:set>
                                  </p:childTnLst>
                                </p:cTn>
                              </p:par>
                              <p:par>
                                <p:cTn id="128" presetID="1" presetClass="exit" presetSubtype="0" fill="hold" nodeType="withEffect">
                                  <p:stCondLst>
                                    <p:cond delay="0"/>
                                  </p:stCondLst>
                                  <p:childTnLst>
                                    <p:set>
                                      <p:cBhvr>
                                        <p:cTn id="129" dur="1" fill="hold">
                                          <p:stCondLst>
                                            <p:cond delay="0"/>
                                          </p:stCondLst>
                                        </p:cTn>
                                        <p:tgtEl>
                                          <p:spTgt spid="106"/>
                                        </p:tgtEl>
                                        <p:attrNameLst>
                                          <p:attrName>style.visibility</p:attrName>
                                        </p:attrNameLst>
                                      </p:cBhvr>
                                      <p:to>
                                        <p:strVal val="hidden"/>
                                      </p:to>
                                    </p:set>
                                  </p:childTnLst>
                                </p:cTn>
                              </p:par>
                              <p:par>
                                <p:cTn id="130" presetID="1" presetClass="exit" presetSubtype="0" fill="hold" grpId="6" nodeType="withEffect">
                                  <p:stCondLst>
                                    <p:cond delay="0"/>
                                  </p:stCondLst>
                                  <p:childTnLst>
                                    <p:set>
                                      <p:cBhvr>
                                        <p:cTn id="131" dur="1" fill="hold">
                                          <p:stCondLst>
                                            <p:cond delay="0"/>
                                          </p:stCondLst>
                                        </p:cTn>
                                        <p:tgtEl>
                                          <p:spTgt spid="86"/>
                                        </p:tgtEl>
                                        <p:attrNameLst>
                                          <p:attrName>style.visibility</p:attrName>
                                        </p:attrNameLst>
                                      </p:cBhvr>
                                      <p:to>
                                        <p:strVal val="hidden"/>
                                      </p:to>
                                    </p:set>
                                  </p:childTnLst>
                                </p:cTn>
                              </p:par>
                            </p:childTnLst>
                          </p:cTn>
                        </p:par>
                      </p:childTnLst>
                    </p:cTn>
                  </p:par>
                </p:childTnLst>
              </p:cTn>
              <p:nextCondLst>
                <p:cond evt="onClick" delay="0">
                  <p:tgtEl>
                    <p:spTgt spid="4"/>
                  </p:tgtEl>
                </p:cond>
              </p:nextCondLst>
            </p:seq>
          </p:childTnLst>
        </p:cTn>
      </p:par>
    </p:tnLst>
    <p:bldLst>
      <p:bldP spid="84" grpId="0" animBg="1"/>
      <p:bldP spid="84" grpId="1" animBg="1"/>
      <p:bldP spid="84" grpId="2" animBg="1"/>
      <p:bldP spid="84" grpId="3" animBg="1"/>
      <p:bldP spid="84" grpId="4" animBg="1"/>
      <p:bldP spid="84" grpId="5" animBg="1"/>
      <p:bldP spid="84" grpId="6" animBg="1"/>
      <p:bldP spid="85" grpId="0" animBg="1"/>
      <p:bldP spid="85" grpId="1" animBg="1"/>
      <p:bldP spid="85" grpId="2" animBg="1"/>
      <p:bldP spid="85" grpId="3" animBg="1"/>
      <p:bldP spid="85" grpId="4" animBg="1"/>
      <p:bldP spid="85" grpId="5" animBg="1"/>
      <p:bldP spid="85" grpId="6" animBg="1"/>
      <p:bldP spid="86" grpId="0" animBg="1"/>
      <p:bldP spid="86" grpId="1" animBg="1"/>
      <p:bldP spid="86" grpId="2" animBg="1"/>
      <p:bldP spid="86" grpId="3" animBg="1"/>
      <p:bldP spid="86" grpId="4" animBg="1"/>
      <p:bldP spid="86" grpId="5" animBg="1"/>
      <p:bldP spid="86" grpId="6" animBg="1"/>
      <p:bldP spid="87" grpId="0" animBg="1"/>
      <p:bldP spid="87" grpId="1" animBg="1"/>
      <p:bldP spid="87" grpId="2" animBg="1"/>
      <p:bldP spid="87" grpId="3" animBg="1"/>
      <p:bldP spid="87" grpId="4" animBg="1"/>
      <p:bldP spid="87" grpId="5" animBg="1"/>
      <p:bldP spid="87" grpId="6" animBg="1"/>
    </p:bldLst>
  </p:timing>
</p:sld>
</file>

<file path=ppt/slides/slide83.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1" y="508899"/>
            <a:ext cx="9144001" cy="4634602"/>
          </a:xfrm>
          <a:prstGeom prst="rect">
            <a:avLst/>
          </a:prstGeom>
          <a:solidFill>
            <a:schemeClr val="bg1">
              <a:lumMod val="85000"/>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 y="387356"/>
            <a:ext cx="530942" cy="4756144"/>
          </a:xfrm>
          <a:prstGeom prst="rect">
            <a:avLst/>
          </a:prstGeom>
          <a:solidFill>
            <a:schemeClr val="bg1">
              <a:lumMod val="65000"/>
            </a:schemeClr>
          </a:solidFill>
          <a:ln w="9525">
            <a:noFill/>
          </a:ln>
          <a:effectLst>
            <a:outerShdw blurRad="101600" dist="38100" sx="99000" sy="990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Oval 5"/>
          <p:cNvSpPr/>
          <p:nvPr/>
        </p:nvSpPr>
        <p:spPr>
          <a:xfrm>
            <a:off x="76689" y="579646"/>
            <a:ext cx="365760" cy="365760"/>
          </a:xfrm>
          <a:prstGeom prst="ellipse">
            <a:avLst/>
          </a:prstGeom>
          <a:solidFill>
            <a:schemeClr val="bg1">
              <a:lumMod val="9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7" name="TextBox 6"/>
          <p:cNvSpPr txBox="1">
            <a:spLocks noChangeAspect="1"/>
          </p:cNvSpPr>
          <p:nvPr/>
        </p:nvSpPr>
        <p:spPr>
          <a:xfrm>
            <a:off x="144153" y="581766"/>
            <a:ext cx="230832" cy="257697"/>
          </a:xfrm>
          <a:prstGeom prst="rect">
            <a:avLst/>
          </a:prstGeom>
          <a:noFill/>
        </p:spPr>
        <p:txBody>
          <a:bodyPr wrap="none" lIns="0" tIns="0" rIns="0" bIns="0" rtlCol="0" anchor="ctr" anchorCtr="1">
            <a:noAutofit/>
          </a:bodyPr>
          <a:lstStyle/>
          <a:p>
            <a:r>
              <a:rPr lang="en-US" sz="2000" b="1" dirty="0" smtClean="0">
                <a:latin typeface="Segoe UI" panose="020B0502040204020203" pitchFamily="34" charset="0"/>
                <a:cs typeface="Segoe UI" panose="020B0502040204020203" pitchFamily="34" charset="0"/>
                <a:sym typeface="Webdings"/>
              </a:rPr>
              <a:t></a:t>
            </a:r>
            <a:endParaRPr lang="en-US" sz="2000" b="1" dirty="0">
              <a:latin typeface="Segoe UI" panose="020B0502040204020203" pitchFamily="34" charset="0"/>
              <a:cs typeface="Segoe UI" panose="020B0502040204020203" pitchFamily="34" charset="0"/>
            </a:endParaRPr>
          </a:p>
        </p:txBody>
      </p:sp>
      <p:sp>
        <p:nvSpPr>
          <p:cNvPr id="19" name="Rectangle 18"/>
          <p:cNvSpPr/>
          <p:nvPr/>
        </p:nvSpPr>
        <p:spPr>
          <a:xfrm>
            <a:off x="530943" y="448128"/>
            <a:ext cx="530942" cy="4756144"/>
          </a:xfrm>
          <a:prstGeom prst="rect">
            <a:avLst/>
          </a:prstGeom>
          <a:solidFill>
            <a:schemeClr val="bg1">
              <a:lumMod val="75000"/>
            </a:schemeClr>
          </a:solidFill>
          <a:ln w="9525">
            <a:noFill/>
          </a:ln>
          <a:effectLst>
            <a:outerShdw blurRad="101600" dist="38100" sx="99000" sy="990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1" y="262010"/>
            <a:ext cx="8887489"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10" name="Rectangle 9">
            <a:hlinkClick r:id="" action="ppaction://macro?name=Slide12.Quest5"/>
          </p:cNvPr>
          <p:cNvSpPr/>
          <p:nvPr/>
        </p:nvSpPr>
        <p:spPr>
          <a:xfrm>
            <a:off x="8630978" y="262010"/>
            <a:ext cx="256511" cy="246888"/>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20" name="Oval 19"/>
          <p:cNvSpPr/>
          <p:nvPr/>
        </p:nvSpPr>
        <p:spPr>
          <a:xfrm>
            <a:off x="613534" y="581766"/>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21" name="Oval 20"/>
          <p:cNvSpPr/>
          <p:nvPr/>
        </p:nvSpPr>
        <p:spPr>
          <a:xfrm>
            <a:off x="613534" y="1036242"/>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22" name="Oval 21"/>
          <p:cNvSpPr/>
          <p:nvPr/>
        </p:nvSpPr>
        <p:spPr>
          <a:xfrm>
            <a:off x="613534" y="1490718"/>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23" name="Oval 22"/>
          <p:cNvSpPr/>
          <p:nvPr/>
        </p:nvSpPr>
        <p:spPr>
          <a:xfrm>
            <a:off x="613534" y="1945194"/>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24" name="Oval 23"/>
          <p:cNvSpPr/>
          <p:nvPr/>
        </p:nvSpPr>
        <p:spPr>
          <a:xfrm>
            <a:off x="613534" y="2399668"/>
            <a:ext cx="365760" cy="365760"/>
          </a:xfrm>
          <a:prstGeom prst="ellipse">
            <a:avLst/>
          </a:prstGeom>
          <a:solidFill>
            <a:schemeClr val="bg1">
              <a:lumMod val="9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18" name="TextBox 17">
            <a:hlinkClick r:id="rId3" action="ppaction://hlinksldjump"/>
          </p:cNvPr>
          <p:cNvSpPr txBox="1"/>
          <p:nvPr/>
        </p:nvSpPr>
        <p:spPr>
          <a:xfrm>
            <a:off x="623129" y="580267"/>
            <a:ext cx="346570" cy="369332"/>
          </a:xfrm>
          <a:prstGeom prst="rect">
            <a:avLst/>
          </a:prstGeom>
          <a:noFill/>
        </p:spPr>
        <p:txBody>
          <a:bodyPr wrap="none" rtlCol="0">
            <a:spAutoFit/>
          </a:bodyPr>
          <a:lstStyle/>
          <a:p>
            <a:r>
              <a:rPr lang="en-US" b="1" dirty="0" smtClean="0">
                <a:sym typeface="Wingdings"/>
              </a:rPr>
              <a:t></a:t>
            </a:r>
            <a:endParaRPr lang="en-US" b="1" dirty="0"/>
          </a:p>
        </p:txBody>
      </p:sp>
      <p:sp>
        <p:nvSpPr>
          <p:cNvPr id="26" name="TextBox 25">
            <a:hlinkClick r:id="rId4" action="ppaction://hlinksldjump"/>
          </p:cNvPr>
          <p:cNvSpPr txBox="1"/>
          <p:nvPr/>
        </p:nvSpPr>
        <p:spPr>
          <a:xfrm>
            <a:off x="601489" y="1044022"/>
            <a:ext cx="389850" cy="338554"/>
          </a:xfrm>
          <a:prstGeom prst="rect">
            <a:avLst/>
          </a:prstGeom>
          <a:noFill/>
        </p:spPr>
        <p:txBody>
          <a:bodyPr wrap="none" rtlCol="0">
            <a:spAutoFit/>
          </a:bodyPr>
          <a:lstStyle/>
          <a:p>
            <a:r>
              <a:rPr lang="en-US" sz="1600" dirty="0">
                <a:sym typeface="Webdings"/>
              </a:rPr>
              <a:t></a:t>
            </a:r>
            <a:endParaRPr lang="en-US" sz="1600" dirty="0"/>
          </a:p>
        </p:txBody>
      </p:sp>
      <p:sp>
        <p:nvSpPr>
          <p:cNvPr id="27" name="TextBox 26">
            <a:hlinkClick r:id="rId5" action="ppaction://hlinksldjump"/>
          </p:cNvPr>
          <p:cNvSpPr txBox="1"/>
          <p:nvPr/>
        </p:nvSpPr>
        <p:spPr>
          <a:xfrm>
            <a:off x="585365" y="1487867"/>
            <a:ext cx="415498" cy="369332"/>
          </a:xfrm>
          <a:prstGeom prst="rect">
            <a:avLst/>
          </a:prstGeom>
          <a:noFill/>
        </p:spPr>
        <p:txBody>
          <a:bodyPr wrap="none" rtlCol="0">
            <a:spAutoFit/>
          </a:bodyPr>
          <a:lstStyle/>
          <a:p>
            <a:r>
              <a:rPr lang="en-US" dirty="0" smtClean="0">
                <a:sym typeface="Webdings"/>
              </a:rPr>
              <a:t></a:t>
            </a:r>
            <a:endParaRPr lang="en-US" dirty="0"/>
          </a:p>
        </p:txBody>
      </p:sp>
      <p:sp>
        <p:nvSpPr>
          <p:cNvPr id="28" name="TextBox 27">
            <a:hlinkClick r:id="rId6" action="ppaction://hlinksldjump"/>
          </p:cNvPr>
          <p:cNvSpPr txBox="1"/>
          <p:nvPr/>
        </p:nvSpPr>
        <p:spPr>
          <a:xfrm>
            <a:off x="588665" y="1943408"/>
            <a:ext cx="415498" cy="369332"/>
          </a:xfrm>
          <a:prstGeom prst="rect">
            <a:avLst/>
          </a:prstGeom>
          <a:noFill/>
        </p:spPr>
        <p:txBody>
          <a:bodyPr wrap="none" rtlCol="0">
            <a:spAutoFit/>
          </a:bodyPr>
          <a:lstStyle/>
          <a:p>
            <a:r>
              <a:rPr lang="en-US" dirty="0">
                <a:sym typeface="Webdings"/>
              </a:rPr>
              <a:t></a:t>
            </a:r>
            <a:endParaRPr lang="en-US" dirty="0"/>
          </a:p>
        </p:txBody>
      </p:sp>
      <p:sp>
        <p:nvSpPr>
          <p:cNvPr id="29" name="TextBox 28"/>
          <p:cNvSpPr txBox="1"/>
          <p:nvPr/>
        </p:nvSpPr>
        <p:spPr>
          <a:xfrm>
            <a:off x="601489" y="2404989"/>
            <a:ext cx="389850" cy="338554"/>
          </a:xfrm>
          <a:prstGeom prst="rect">
            <a:avLst/>
          </a:prstGeom>
          <a:noFill/>
        </p:spPr>
        <p:txBody>
          <a:bodyPr wrap="none" rtlCol="0">
            <a:spAutoFit/>
          </a:bodyPr>
          <a:lstStyle/>
          <a:p>
            <a:r>
              <a:rPr lang="en-US" sz="1600" dirty="0" smtClean="0">
                <a:sym typeface="Webdings"/>
              </a:rPr>
              <a:t></a:t>
            </a:r>
            <a:endParaRPr lang="en-US" sz="1600" dirty="0"/>
          </a:p>
        </p:txBody>
      </p:sp>
      <p:pic>
        <p:nvPicPr>
          <p:cNvPr id="73" name="Bad Piggies"/>
          <p:cNvPicPr>
            <a:picLocks noChangeAspect="1" noChangeArrowheads="1"/>
          </p:cNvPicPr>
          <p:nvPr/>
        </p:nvPicPr>
        <p:blipFill>
          <a:blip r:embed="rId7" cstate="screen">
            <a:extLst>
              <a:ext uri="{28A0092B-C50C-407E-A947-70E740481C1C}">
                <a14:useLocalDpi xmlns:a14="http://schemas.microsoft.com/office/drawing/2010/main"/>
              </a:ext>
            </a:extLst>
          </a:blip>
          <a:stretch>
            <a:fillRect/>
          </a:stretch>
        </p:blipFill>
        <p:spPr bwMode="auto">
          <a:xfrm>
            <a:off x="1432881" y="1031044"/>
            <a:ext cx="682909" cy="682909"/>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74" name="Robot Unicorn"/>
          <p:cNvPicPr>
            <a:picLocks noChangeAspect="1" noChangeArrowheads="1"/>
          </p:cNvPicPr>
          <p:nvPr/>
        </p:nvPicPr>
        <p:blipFill>
          <a:blip r:embed="rId8">
            <a:extLst>
              <a:ext uri="{28A0092B-C50C-407E-A947-70E740481C1C}">
                <a14:useLocalDpi xmlns:a14="http://schemas.microsoft.com/office/drawing/2010/main"/>
              </a:ext>
            </a:extLst>
          </a:blip>
          <a:stretch>
            <a:fillRect/>
          </a:stretch>
        </p:blipFill>
        <p:spPr bwMode="auto">
          <a:xfrm>
            <a:off x="2448746" y="1031044"/>
            <a:ext cx="682909" cy="682909"/>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75" name="Plants vs Zombies"/>
          <p:cNvPicPr>
            <a:picLocks noChangeArrowheads="1"/>
          </p:cNvPicPr>
          <p:nvPr/>
        </p:nvPicPr>
        <p:blipFill>
          <a:blip r:embed="rId9" cstate="screen">
            <a:extLst>
              <a:ext uri="{28A0092B-C50C-407E-A947-70E740481C1C}">
                <a14:useLocalDpi xmlns:a14="http://schemas.microsoft.com/office/drawing/2010/main"/>
              </a:ext>
            </a:extLst>
          </a:blip>
          <a:stretch>
            <a:fillRect/>
          </a:stretch>
        </p:blipFill>
        <p:spPr bwMode="auto">
          <a:xfrm>
            <a:off x="3464611" y="1033350"/>
            <a:ext cx="682909" cy="685800"/>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76" name="Bloons"/>
          <p:cNvPicPr>
            <a:picLocks noChangeAspect="1" noChangeArrowheads="1"/>
          </p:cNvPicPr>
          <p:nvPr/>
        </p:nvPicPr>
        <p:blipFill>
          <a:blip r:embed="rId10" cstate="screen">
            <a:extLst>
              <a:ext uri="{28A0092B-C50C-407E-A947-70E740481C1C}">
                <a14:useLocalDpi xmlns:a14="http://schemas.microsoft.com/office/drawing/2010/main"/>
              </a:ext>
            </a:extLst>
          </a:blip>
          <a:stretch>
            <a:fillRect/>
          </a:stretch>
        </p:blipFill>
        <p:spPr bwMode="auto">
          <a:xfrm>
            <a:off x="4480475" y="1032134"/>
            <a:ext cx="685800" cy="685800"/>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78" name="TextBox 77"/>
          <p:cNvSpPr txBox="1"/>
          <p:nvPr/>
        </p:nvSpPr>
        <p:spPr>
          <a:xfrm>
            <a:off x="1432880" y="1772313"/>
            <a:ext cx="682909" cy="307777"/>
          </a:xfrm>
          <a:prstGeom prst="rect">
            <a:avLst/>
          </a:prstGeom>
          <a:noFill/>
          <a:effectLst>
            <a:outerShdw blurRad="63500" sx="102000" sy="102000" algn="ctr" rotWithShape="0">
              <a:prstClr val="black">
                <a:alpha val="40000"/>
              </a:prstClr>
            </a:outerShdw>
          </a:effectLst>
        </p:spPr>
        <p:txBody>
          <a:bodyPr wrap="square" rtlCol="0">
            <a:spAutoFit/>
          </a:bodyPr>
          <a:lstStyle/>
          <a:p>
            <a:pPr algn="ctr"/>
            <a:r>
              <a:rPr lang="en-US" sz="700" dirty="0" smtClean="0">
                <a:latin typeface="Segoe UI Semilight" panose="020B0402040204020203" pitchFamily="34" charset="0"/>
                <a:cs typeface="Segoe UI Semilight" panose="020B0402040204020203" pitchFamily="34" charset="0"/>
              </a:rPr>
              <a:t>Bad Piggies.swf</a:t>
            </a:r>
            <a:endParaRPr lang="en-US" sz="700" dirty="0">
              <a:latin typeface="Segoe UI Semilight" panose="020B0402040204020203" pitchFamily="34" charset="0"/>
              <a:cs typeface="Segoe UI Semilight" panose="020B0402040204020203" pitchFamily="34" charset="0"/>
            </a:endParaRPr>
          </a:p>
        </p:txBody>
      </p:sp>
      <p:sp>
        <p:nvSpPr>
          <p:cNvPr id="79" name="TextBox 78"/>
          <p:cNvSpPr txBox="1"/>
          <p:nvPr/>
        </p:nvSpPr>
        <p:spPr>
          <a:xfrm>
            <a:off x="2448745" y="1787278"/>
            <a:ext cx="682909" cy="307777"/>
          </a:xfrm>
          <a:prstGeom prst="rect">
            <a:avLst/>
          </a:prstGeom>
          <a:noFill/>
          <a:effectLst>
            <a:outerShdw blurRad="63500" sx="102000" sy="102000" algn="ctr" rotWithShape="0">
              <a:prstClr val="black">
                <a:alpha val="40000"/>
              </a:prstClr>
            </a:outerShdw>
          </a:effectLst>
        </p:spPr>
        <p:txBody>
          <a:bodyPr wrap="square" rtlCol="0">
            <a:spAutoFit/>
          </a:bodyPr>
          <a:lstStyle/>
          <a:p>
            <a:pPr algn="ctr"/>
            <a:r>
              <a:rPr lang="en-US" sz="700" dirty="0" smtClean="0">
                <a:latin typeface="Segoe UI Semilight" panose="020B0402040204020203" pitchFamily="34" charset="0"/>
                <a:cs typeface="Segoe UI Semilight" panose="020B0402040204020203" pitchFamily="34" charset="0"/>
              </a:rPr>
              <a:t>Robot </a:t>
            </a:r>
            <a:r>
              <a:rPr lang="en-US" sz="700" dirty="0" err="1" smtClean="0">
                <a:latin typeface="Segoe UI Semilight" panose="020B0402040204020203" pitchFamily="34" charset="0"/>
                <a:cs typeface="Segoe UI Semilight" panose="020B0402040204020203" pitchFamily="34" charset="0"/>
              </a:rPr>
              <a:t>Unic</a:t>
            </a:r>
            <a:r>
              <a:rPr lang="en-US" sz="700" dirty="0" smtClean="0">
                <a:latin typeface="Segoe UI Semilight" panose="020B0402040204020203" pitchFamily="34" charset="0"/>
                <a:cs typeface="Segoe UI Semilight" panose="020B0402040204020203" pitchFamily="34" charset="0"/>
              </a:rPr>
              <a:t>… .</a:t>
            </a:r>
            <a:r>
              <a:rPr lang="en-US" sz="700" dirty="0" err="1" smtClean="0">
                <a:latin typeface="Segoe UI Semilight" panose="020B0402040204020203" pitchFamily="34" charset="0"/>
                <a:cs typeface="Segoe UI Semilight" panose="020B0402040204020203" pitchFamily="34" charset="0"/>
              </a:rPr>
              <a:t>swf</a:t>
            </a:r>
            <a:endParaRPr lang="en-US" sz="700" dirty="0">
              <a:latin typeface="Segoe UI Semilight" panose="020B0402040204020203" pitchFamily="34" charset="0"/>
              <a:cs typeface="Segoe UI Semilight" panose="020B0402040204020203" pitchFamily="34" charset="0"/>
            </a:endParaRPr>
          </a:p>
        </p:txBody>
      </p:sp>
      <p:sp>
        <p:nvSpPr>
          <p:cNvPr id="81" name="TextBox 80"/>
          <p:cNvSpPr txBox="1"/>
          <p:nvPr/>
        </p:nvSpPr>
        <p:spPr>
          <a:xfrm>
            <a:off x="3464611" y="1787278"/>
            <a:ext cx="682909" cy="307777"/>
          </a:xfrm>
          <a:prstGeom prst="rect">
            <a:avLst/>
          </a:prstGeom>
          <a:noFill/>
          <a:effectLst>
            <a:outerShdw blurRad="63500" sx="102000" sy="102000" algn="ctr" rotWithShape="0">
              <a:prstClr val="black">
                <a:alpha val="40000"/>
              </a:prstClr>
            </a:outerShdw>
          </a:effectLst>
        </p:spPr>
        <p:txBody>
          <a:bodyPr wrap="square" rtlCol="0">
            <a:spAutoFit/>
          </a:bodyPr>
          <a:lstStyle/>
          <a:p>
            <a:pPr algn="ctr"/>
            <a:r>
              <a:rPr lang="en-US" sz="700" dirty="0" smtClean="0">
                <a:latin typeface="Segoe UI Semilight" panose="020B0402040204020203" pitchFamily="34" charset="0"/>
                <a:cs typeface="Segoe UI Semilight" panose="020B0402040204020203" pitchFamily="34" charset="0"/>
              </a:rPr>
              <a:t>Plants vs Z… .</a:t>
            </a:r>
            <a:r>
              <a:rPr lang="en-US" sz="700" dirty="0" err="1" smtClean="0">
                <a:latin typeface="Segoe UI Semilight" panose="020B0402040204020203" pitchFamily="34" charset="0"/>
                <a:cs typeface="Segoe UI Semilight" panose="020B0402040204020203" pitchFamily="34" charset="0"/>
              </a:rPr>
              <a:t>swf</a:t>
            </a:r>
            <a:endParaRPr lang="en-US" sz="700" dirty="0">
              <a:latin typeface="Segoe UI Semilight" panose="020B0402040204020203" pitchFamily="34" charset="0"/>
              <a:cs typeface="Segoe UI Semilight" panose="020B0402040204020203" pitchFamily="34" charset="0"/>
            </a:endParaRPr>
          </a:p>
        </p:txBody>
      </p:sp>
      <p:sp>
        <p:nvSpPr>
          <p:cNvPr id="82" name="TextBox 81"/>
          <p:cNvSpPr txBox="1"/>
          <p:nvPr/>
        </p:nvSpPr>
        <p:spPr>
          <a:xfrm>
            <a:off x="4478294" y="1791124"/>
            <a:ext cx="682909" cy="307777"/>
          </a:xfrm>
          <a:prstGeom prst="rect">
            <a:avLst/>
          </a:prstGeom>
          <a:noFill/>
          <a:effectLst>
            <a:outerShdw blurRad="63500" sx="102000" sy="102000" algn="ctr" rotWithShape="0">
              <a:prstClr val="black">
                <a:alpha val="40000"/>
              </a:prstClr>
            </a:outerShdw>
          </a:effectLst>
        </p:spPr>
        <p:txBody>
          <a:bodyPr wrap="square" rtlCol="0">
            <a:spAutoFit/>
          </a:bodyPr>
          <a:lstStyle/>
          <a:p>
            <a:pPr algn="ctr"/>
            <a:r>
              <a:rPr lang="en-US" sz="700" dirty="0" err="1" smtClean="0">
                <a:latin typeface="Segoe UI Semilight" panose="020B0402040204020203" pitchFamily="34" charset="0"/>
                <a:cs typeface="Segoe UI Semilight" panose="020B0402040204020203" pitchFamily="34" charset="0"/>
              </a:rPr>
              <a:t>Bloons</a:t>
            </a:r>
            <a:r>
              <a:rPr lang="en-US" sz="700" dirty="0" smtClean="0">
                <a:latin typeface="Segoe UI Semilight" panose="020B0402040204020203" pitchFamily="34" charset="0"/>
                <a:cs typeface="Segoe UI Semilight" panose="020B0402040204020203" pitchFamily="34" charset="0"/>
              </a:rPr>
              <a:t> To… .</a:t>
            </a:r>
            <a:r>
              <a:rPr lang="en-US" sz="700" dirty="0" err="1" smtClean="0">
                <a:latin typeface="Segoe UI Semilight" panose="020B0402040204020203" pitchFamily="34" charset="0"/>
                <a:cs typeface="Segoe UI Semilight" panose="020B0402040204020203" pitchFamily="34" charset="0"/>
              </a:rPr>
              <a:t>swf</a:t>
            </a:r>
            <a:endParaRPr lang="en-US" sz="700" dirty="0">
              <a:latin typeface="Segoe UI Semilight" panose="020B0402040204020203" pitchFamily="34" charset="0"/>
              <a:cs typeface="Segoe UI Semilight" panose="020B0402040204020203" pitchFamily="34" charset="0"/>
            </a:endParaRPr>
          </a:p>
        </p:txBody>
      </p:sp>
      <p:grpSp>
        <p:nvGrpSpPr>
          <p:cNvPr id="107" name="Group 106"/>
          <p:cNvGrpSpPr/>
          <p:nvPr/>
        </p:nvGrpSpPr>
        <p:grpSpPr>
          <a:xfrm>
            <a:off x="7519875" y="4792952"/>
            <a:ext cx="1577164" cy="302494"/>
            <a:chOff x="7519875" y="4793381"/>
            <a:chExt cx="1577164" cy="302494"/>
          </a:xfrm>
        </p:grpSpPr>
        <p:sp>
          <p:nvSpPr>
            <p:cNvPr id="108" name="Rectangle 107"/>
            <p:cNvSpPr/>
            <p:nvPr/>
          </p:nvSpPr>
          <p:spPr>
            <a:xfrm>
              <a:off x="7519875" y="4793381"/>
              <a:ext cx="1577164" cy="302494"/>
            </a:xfrm>
            <a:prstGeom prst="rect">
              <a:avLst/>
            </a:prstGeom>
            <a:solidFill>
              <a:schemeClr val="bg1">
                <a:lumMod val="75000"/>
              </a:schemeClr>
            </a:solidFill>
            <a:ln>
              <a:noFill/>
            </a:ln>
            <a:effectLst>
              <a:outerShdw blurRad="1397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9" name="Oval 108"/>
            <p:cNvSpPr/>
            <p:nvPr/>
          </p:nvSpPr>
          <p:spPr>
            <a:xfrm>
              <a:off x="7573097" y="4830326"/>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110" name="Oval 109"/>
            <p:cNvSpPr/>
            <p:nvPr/>
          </p:nvSpPr>
          <p:spPr>
            <a:xfrm>
              <a:off x="7887938" y="4830326"/>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111" name="Oval 110">
              <a:hlinkClick r:id="" action="ppaction://macro?name=Slide40.ABadPiggies"/>
            </p:cNvPr>
            <p:cNvSpPr/>
            <p:nvPr/>
          </p:nvSpPr>
          <p:spPr>
            <a:xfrm>
              <a:off x="8202779" y="4830326"/>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112" name="Oval 111"/>
            <p:cNvSpPr/>
            <p:nvPr/>
          </p:nvSpPr>
          <p:spPr>
            <a:xfrm>
              <a:off x="8517619" y="4830326"/>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tx1">
                    <a:lumMod val="50000"/>
                    <a:lumOff val="50000"/>
                  </a:schemeClr>
                </a:solidFill>
              </a:endParaRPr>
            </a:p>
          </p:txBody>
        </p:sp>
      </p:grpSp>
      <p:grpSp>
        <p:nvGrpSpPr>
          <p:cNvPr id="113" name="Group 112"/>
          <p:cNvGrpSpPr/>
          <p:nvPr/>
        </p:nvGrpSpPr>
        <p:grpSpPr>
          <a:xfrm>
            <a:off x="7519875" y="4792952"/>
            <a:ext cx="1577164" cy="302494"/>
            <a:chOff x="7519875" y="4793381"/>
            <a:chExt cx="1577164" cy="302494"/>
          </a:xfrm>
        </p:grpSpPr>
        <p:sp>
          <p:nvSpPr>
            <p:cNvPr id="114" name="Rectangle 113"/>
            <p:cNvSpPr/>
            <p:nvPr/>
          </p:nvSpPr>
          <p:spPr>
            <a:xfrm>
              <a:off x="7519875" y="4793381"/>
              <a:ext cx="1577164" cy="302494"/>
            </a:xfrm>
            <a:prstGeom prst="rect">
              <a:avLst/>
            </a:prstGeom>
            <a:solidFill>
              <a:schemeClr val="bg1">
                <a:lumMod val="75000"/>
              </a:schemeClr>
            </a:solidFill>
            <a:ln>
              <a:noFill/>
            </a:ln>
            <a:effectLst>
              <a:outerShdw blurRad="1397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5" name="Oval 114">
              <a:hlinkClick r:id="rId11" action="ppaction://hlinksldjump"/>
            </p:cNvPr>
            <p:cNvSpPr/>
            <p:nvPr/>
          </p:nvSpPr>
          <p:spPr>
            <a:xfrm>
              <a:off x="7573097" y="4830326"/>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a:solidFill>
                    <a:schemeClr val="bg1">
                      <a:lumMod val="65000"/>
                    </a:schemeClr>
                  </a:solidFill>
                  <a:sym typeface="Wingdings 3"/>
                </a:rPr>
                <a:t></a:t>
              </a:r>
              <a:endParaRPr lang="en-US" sz="800" dirty="0">
                <a:solidFill>
                  <a:schemeClr val="bg1">
                    <a:lumMod val="65000"/>
                  </a:schemeClr>
                </a:solidFill>
              </a:endParaRPr>
            </a:p>
          </p:txBody>
        </p:sp>
        <p:sp>
          <p:nvSpPr>
            <p:cNvPr id="116" name="Oval 115"/>
            <p:cNvSpPr/>
            <p:nvPr/>
          </p:nvSpPr>
          <p:spPr>
            <a:xfrm>
              <a:off x="7887938" y="4830326"/>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117" name="Oval 116">
              <a:hlinkClick r:id="" action="ppaction://macro?name=Slide40.ABadPiggies"/>
            </p:cNvPr>
            <p:cNvSpPr/>
            <p:nvPr/>
          </p:nvSpPr>
          <p:spPr>
            <a:xfrm>
              <a:off x="8202779" y="4830326"/>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118" name="Oval 117"/>
            <p:cNvSpPr/>
            <p:nvPr/>
          </p:nvSpPr>
          <p:spPr>
            <a:xfrm>
              <a:off x="8517619" y="4830326"/>
              <a:ext cx="228600" cy="228600"/>
            </a:xfrm>
            <a:prstGeom prst="ellipse">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a:solidFill>
                    <a:schemeClr val="tx1">
                      <a:lumMod val="50000"/>
                      <a:lumOff val="50000"/>
                    </a:schemeClr>
                  </a:solidFill>
                  <a:sym typeface="Webdings"/>
                </a:rPr>
                <a:t></a:t>
              </a:r>
              <a:endParaRPr lang="en-US" sz="900" dirty="0">
                <a:solidFill>
                  <a:schemeClr val="tx1">
                    <a:lumMod val="50000"/>
                    <a:lumOff val="50000"/>
                  </a:schemeClr>
                </a:solidFill>
              </a:endParaRPr>
            </a:p>
          </p:txBody>
        </p:sp>
        <p:sp>
          <p:nvSpPr>
            <p:cNvPr id="119" name="Rectangle 118">
              <a:hlinkClick r:id="rId12" action="ppaction://hlinksldjump"/>
            </p:cNvPr>
            <p:cNvSpPr>
              <a:spLocks noChangeAspect="1"/>
            </p:cNvSpPr>
            <p:nvPr/>
          </p:nvSpPr>
          <p:spPr>
            <a:xfrm>
              <a:off x="7936932" y="4879991"/>
              <a:ext cx="130611" cy="129747"/>
            </a:xfrm>
            <a:prstGeom prst="rect">
              <a:avLst/>
            </a:prstGeom>
            <a:effectLst/>
          </p:spPr>
          <p:txBody>
            <a:bodyPr wrap="none" lIns="0" tIns="0" rIns="0" bIns="0">
              <a:prstTxWarp prst="textPlain">
                <a:avLst/>
              </a:prstTxWarp>
              <a:spAutoFit/>
            </a:bodyPr>
            <a:lstStyle/>
            <a:p>
              <a:pPr algn="ctr"/>
              <a:r>
                <a:rPr lang="en-US" sz="2200" b="1" dirty="0">
                  <a:ln w="0">
                    <a:noFill/>
                  </a:ln>
                  <a:solidFill>
                    <a:schemeClr val="bg1">
                      <a:lumMod val="65000"/>
                    </a:schemeClr>
                  </a:solidFill>
                  <a:sym typeface="Webdings"/>
                </a:rPr>
                <a:t></a:t>
              </a:r>
              <a:endParaRPr lang="en-US" sz="2200" b="1" dirty="0">
                <a:ln w="0">
                  <a:noFill/>
                </a:ln>
                <a:solidFill>
                  <a:schemeClr val="bg1">
                    <a:lumMod val="65000"/>
                  </a:schemeClr>
                </a:solidFill>
              </a:endParaRPr>
            </a:p>
          </p:txBody>
        </p:sp>
        <p:pic>
          <p:nvPicPr>
            <p:cNvPr id="120" name="Picture 2">
              <a:hlinkClick r:id="" action="ppaction://macro?name=Slide40.ABadPiggies"/>
            </p:cNvPr>
            <p:cNvPicPr>
              <a:picLocks noChangeAspect="1" noChangeArrowheads="1"/>
            </p:cNvPicPr>
            <p:nvPr/>
          </p:nvPicPr>
          <p:blipFill>
            <a:blip r:embed="rId13" cstate="screen">
              <a:extLst>
                <a:ext uri="{28A0092B-C50C-407E-A947-70E740481C1C}">
                  <a14:useLocalDpi xmlns:a14="http://schemas.microsoft.com/office/drawing/2010/main"/>
                </a:ext>
              </a:extLst>
            </a:blip>
            <a:stretch>
              <a:fillRect/>
            </a:stretch>
          </p:blipFill>
          <p:spPr bwMode="auto">
            <a:xfrm>
              <a:off x="8261251" y="4888800"/>
              <a:ext cx="111655" cy="111655"/>
            </a:xfrm>
            <a:prstGeom prst="rect">
              <a:avLst/>
            </a:prstGeom>
            <a:noFill/>
            <a:effectLst/>
            <a:extLst>
              <a:ext uri="{909E8E84-426E-40DD-AFC4-6F175D3DCCD1}">
                <a14:hiddenFill xmlns:a14="http://schemas.microsoft.com/office/drawing/2010/main">
                  <a:solidFill>
                    <a:srgbClr val="FFFFFF"/>
                  </a:solidFill>
                </a14:hiddenFill>
              </a:ext>
            </a:extLst>
          </p:spPr>
        </p:pic>
      </p:grpSp>
      <p:grpSp>
        <p:nvGrpSpPr>
          <p:cNvPr id="121" name="Group 120"/>
          <p:cNvGrpSpPr/>
          <p:nvPr/>
        </p:nvGrpSpPr>
        <p:grpSpPr>
          <a:xfrm>
            <a:off x="7519875" y="4792952"/>
            <a:ext cx="1577164" cy="302494"/>
            <a:chOff x="7519875" y="4793381"/>
            <a:chExt cx="1577164" cy="302494"/>
          </a:xfrm>
        </p:grpSpPr>
        <p:sp>
          <p:nvSpPr>
            <p:cNvPr id="122" name="Rectangle 121"/>
            <p:cNvSpPr/>
            <p:nvPr/>
          </p:nvSpPr>
          <p:spPr>
            <a:xfrm>
              <a:off x="7519875" y="4793381"/>
              <a:ext cx="1577164" cy="302494"/>
            </a:xfrm>
            <a:prstGeom prst="rect">
              <a:avLst/>
            </a:prstGeom>
            <a:solidFill>
              <a:schemeClr val="bg1">
                <a:lumMod val="75000"/>
              </a:schemeClr>
            </a:solidFill>
            <a:ln>
              <a:noFill/>
            </a:ln>
            <a:effectLst>
              <a:outerShdw blurRad="1397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3" name="Oval 122">
              <a:hlinkClick r:id="rId14" action="ppaction://hlinksldjump"/>
            </p:cNvPr>
            <p:cNvSpPr/>
            <p:nvPr/>
          </p:nvSpPr>
          <p:spPr>
            <a:xfrm>
              <a:off x="7573097" y="4830326"/>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a:solidFill>
                    <a:schemeClr val="bg1">
                      <a:lumMod val="65000"/>
                    </a:schemeClr>
                  </a:solidFill>
                  <a:sym typeface="Wingdings 3"/>
                </a:rPr>
                <a:t></a:t>
              </a:r>
              <a:endParaRPr lang="en-US" sz="800" dirty="0">
                <a:solidFill>
                  <a:schemeClr val="bg1">
                    <a:lumMod val="65000"/>
                  </a:schemeClr>
                </a:solidFill>
              </a:endParaRPr>
            </a:p>
          </p:txBody>
        </p:sp>
        <p:sp>
          <p:nvSpPr>
            <p:cNvPr id="124" name="Oval 123"/>
            <p:cNvSpPr/>
            <p:nvPr/>
          </p:nvSpPr>
          <p:spPr>
            <a:xfrm>
              <a:off x="7887938" y="4830326"/>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125" name="Oval 124">
              <a:hlinkClick r:id="" action="ppaction://macro?name=Slide40.ABadPiggies"/>
            </p:cNvPr>
            <p:cNvSpPr/>
            <p:nvPr/>
          </p:nvSpPr>
          <p:spPr>
            <a:xfrm>
              <a:off x="8202779" y="4830326"/>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126" name="Oval 125"/>
            <p:cNvSpPr/>
            <p:nvPr/>
          </p:nvSpPr>
          <p:spPr>
            <a:xfrm>
              <a:off x="8517619" y="4830326"/>
              <a:ext cx="228600" cy="228600"/>
            </a:xfrm>
            <a:prstGeom prst="ellipse">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a:solidFill>
                    <a:schemeClr val="tx1">
                      <a:lumMod val="50000"/>
                      <a:lumOff val="50000"/>
                    </a:schemeClr>
                  </a:solidFill>
                  <a:sym typeface="Webdings"/>
                </a:rPr>
                <a:t></a:t>
              </a:r>
              <a:endParaRPr lang="en-US" sz="900" dirty="0">
                <a:solidFill>
                  <a:schemeClr val="tx1">
                    <a:lumMod val="50000"/>
                    <a:lumOff val="50000"/>
                  </a:schemeClr>
                </a:solidFill>
              </a:endParaRPr>
            </a:p>
          </p:txBody>
        </p:sp>
        <p:sp>
          <p:nvSpPr>
            <p:cNvPr id="127" name="Rectangle 126">
              <a:hlinkClick r:id="rId15" action="ppaction://hlinksldjump"/>
            </p:cNvPr>
            <p:cNvSpPr>
              <a:spLocks noChangeAspect="1"/>
            </p:cNvSpPr>
            <p:nvPr/>
          </p:nvSpPr>
          <p:spPr>
            <a:xfrm>
              <a:off x="7936932" y="4879991"/>
              <a:ext cx="130611" cy="129747"/>
            </a:xfrm>
            <a:prstGeom prst="rect">
              <a:avLst/>
            </a:prstGeom>
            <a:effectLst/>
          </p:spPr>
          <p:txBody>
            <a:bodyPr wrap="none" lIns="0" tIns="0" rIns="0" bIns="0">
              <a:prstTxWarp prst="textPlain">
                <a:avLst/>
              </a:prstTxWarp>
              <a:spAutoFit/>
            </a:bodyPr>
            <a:lstStyle/>
            <a:p>
              <a:pPr algn="ctr"/>
              <a:r>
                <a:rPr lang="en-US" sz="2200" b="1" dirty="0">
                  <a:ln w="0">
                    <a:noFill/>
                  </a:ln>
                  <a:solidFill>
                    <a:schemeClr val="bg1">
                      <a:lumMod val="65000"/>
                    </a:schemeClr>
                  </a:solidFill>
                  <a:sym typeface="Webdings"/>
                </a:rPr>
                <a:t></a:t>
              </a:r>
              <a:endParaRPr lang="en-US" sz="2200" b="1" dirty="0">
                <a:ln w="0">
                  <a:noFill/>
                </a:ln>
                <a:solidFill>
                  <a:schemeClr val="bg1">
                    <a:lumMod val="65000"/>
                  </a:schemeClr>
                </a:solidFill>
              </a:endParaRPr>
            </a:p>
          </p:txBody>
        </p:sp>
        <p:pic>
          <p:nvPicPr>
            <p:cNvPr id="128" name="Picture 2">
              <a:hlinkClick r:id="" action="ppaction://macro?name=Slide40.ARobotUnicorn"/>
            </p:cNvPr>
            <p:cNvPicPr>
              <a:picLocks noChangeAspect="1" noChangeArrowheads="1"/>
            </p:cNvPicPr>
            <p:nvPr/>
          </p:nvPicPr>
          <p:blipFill>
            <a:blip r:embed="rId13" cstate="screen">
              <a:extLst>
                <a:ext uri="{28A0092B-C50C-407E-A947-70E740481C1C}">
                  <a14:useLocalDpi xmlns:a14="http://schemas.microsoft.com/office/drawing/2010/main"/>
                </a:ext>
              </a:extLst>
            </a:blip>
            <a:stretch>
              <a:fillRect/>
            </a:stretch>
          </p:blipFill>
          <p:spPr bwMode="auto">
            <a:xfrm>
              <a:off x="8261251" y="4888800"/>
              <a:ext cx="111655" cy="111655"/>
            </a:xfrm>
            <a:prstGeom prst="rect">
              <a:avLst/>
            </a:prstGeom>
            <a:noFill/>
            <a:effectLst/>
            <a:extLst>
              <a:ext uri="{909E8E84-426E-40DD-AFC4-6F175D3DCCD1}">
                <a14:hiddenFill xmlns:a14="http://schemas.microsoft.com/office/drawing/2010/main">
                  <a:solidFill>
                    <a:srgbClr val="FFFFFF"/>
                  </a:solidFill>
                </a14:hiddenFill>
              </a:ext>
            </a:extLst>
          </p:spPr>
        </p:pic>
      </p:grpSp>
      <p:grpSp>
        <p:nvGrpSpPr>
          <p:cNvPr id="129" name="Group 128"/>
          <p:cNvGrpSpPr/>
          <p:nvPr/>
        </p:nvGrpSpPr>
        <p:grpSpPr>
          <a:xfrm>
            <a:off x="7519875" y="4792952"/>
            <a:ext cx="1577164" cy="302494"/>
            <a:chOff x="7519875" y="4793381"/>
            <a:chExt cx="1577164" cy="302494"/>
          </a:xfrm>
        </p:grpSpPr>
        <p:sp>
          <p:nvSpPr>
            <p:cNvPr id="130" name="Rectangle 129"/>
            <p:cNvSpPr/>
            <p:nvPr/>
          </p:nvSpPr>
          <p:spPr>
            <a:xfrm>
              <a:off x="7519875" y="4793381"/>
              <a:ext cx="1577164" cy="302494"/>
            </a:xfrm>
            <a:prstGeom prst="rect">
              <a:avLst/>
            </a:prstGeom>
            <a:solidFill>
              <a:schemeClr val="bg1">
                <a:lumMod val="75000"/>
              </a:schemeClr>
            </a:solidFill>
            <a:ln>
              <a:noFill/>
            </a:ln>
            <a:effectLst>
              <a:outerShdw blurRad="1397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1" name="Oval 130">
              <a:hlinkClick r:id="" action="ppaction://macro?name=Slide40.PVZ1"/>
            </p:cNvPr>
            <p:cNvSpPr/>
            <p:nvPr/>
          </p:nvSpPr>
          <p:spPr>
            <a:xfrm>
              <a:off x="7573097" y="4830326"/>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a:solidFill>
                    <a:schemeClr val="bg1">
                      <a:lumMod val="65000"/>
                    </a:schemeClr>
                  </a:solidFill>
                  <a:sym typeface="Wingdings 3"/>
                </a:rPr>
                <a:t></a:t>
              </a:r>
              <a:endParaRPr lang="en-US" sz="800" dirty="0">
                <a:solidFill>
                  <a:schemeClr val="bg1">
                    <a:lumMod val="65000"/>
                  </a:schemeClr>
                </a:solidFill>
              </a:endParaRPr>
            </a:p>
          </p:txBody>
        </p:sp>
        <p:sp>
          <p:nvSpPr>
            <p:cNvPr id="132" name="Oval 131"/>
            <p:cNvSpPr/>
            <p:nvPr/>
          </p:nvSpPr>
          <p:spPr>
            <a:xfrm>
              <a:off x="7887938" y="4830326"/>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133" name="Oval 132">
              <a:hlinkClick r:id="" action="ppaction://macro?name=Slide40.ABadPiggies"/>
            </p:cNvPr>
            <p:cNvSpPr/>
            <p:nvPr/>
          </p:nvSpPr>
          <p:spPr>
            <a:xfrm>
              <a:off x="8202779" y="4830326"/>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134" name="Oval 133"/>
            <p:cNvSpPr/>
            <p:nvPr/>
          </p:nvSpPr>
          <p:spPr>
            <a:xfrm>
              <a:off x="8517619" y="4830326"/>
              <a:ext cx="228600" cy="228600"/>
            </a:xfrm>
            <a:prstGeom prst="ellipse">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a:solidFill>
                    <a:schemeClr val="tx1">
                      <a:lumMod val="50000"/>
                      <a:lumOff val="50000"/>
                    </a:schemeClr>
                  </a:solidFill>
                  <a:sym typeface="Webdings"/>
                </a:rPr>
                <a:t></a:t>
              </a:r>
              <a:endParaRPr lang="en-US" sz="900" dirty="0">
                <a:solidFill>
                  <a:schemeClr val="tx1">
                    <a:lumMod val="50000"/>
                    <a:lumOff val="50000"/>
                  </a:schemeClr>
                </a:solidFill>
              </a:endParaRPr>
            </a:p>
          </p:txBody>
        </p:sp>
        <p:sp>
          <p:nvSpPr>
            <p:cNvPr id="135" name="Rectangle 134">
              <a:hlinkClick r:id="rId16" action="ppaction://hlinksldjump"/>
            </p:cNvPr>
            <p:cNvSpPr>
              <a:spLocks noChangeAspect="1"/>
            </p:cNvSpPr>
            <p:nvPr/>
          </p:nvSpPr>
          <p:spPr>
            <a:xfrm>
              <a:off x="7936932" y="4879991"/>
              <a:ext cx="130611" cy="129747"/>
            </a:xfrm>
            <a:prstGeom prst="rect">
              <a:avLst/>
            </a:prstGeom>
            <a:effectLst/>
          </p:spPr>
          <p:txBody>
            <a:bodyPr wrap="none" lIns="0" tIns="0" rIns="0" bIns="0">
              <a:prstTxWarp prst="textPlain">
                <a:avLst/>
              </a:prstTxWarp>
              <a:spAutoFit/>
            </a:bodyPr>
            <a:lstStyle/>
            <a:p>
              <a:pPr algn="ctr"/>
              <a:r>
                <a:rPr lang="en-US" sz="2200" b="1" dirty="0">
                  <a:ln w="0">
                    <a:noFill/>
                  </a:ln>
                  <a:solidFill>
                    <a:schemeClr val="bg1">
                      <a:lumMod val="65000"/>
                    </a:schemeClr>
                  </a:solidFill>
                  <a:sym typeface="Webdings"/>
                </a:rPr>
                <a:t></a:t>
              </a:r>
              <a:endParaRPr lang="en-US" sz="2200" b="1" dirty="0">
                <a:ln w="0">
                  <a:noFill/>
                </a:ln>
                <a:solidFill>
                  <a:schemeClr val="bg1">
                    <a:lumMod val="65000"/>
                  </a:schemeClr>
                </a:solidFill>
              </a:endParaRPr>
            </a:p>
          </p:txBody>
        </p:sp>
        <p:pic>
          <p:nvPicPr>
            <p:cNvPr id="136" name="Picture 2">
              <a:hlinkClick r:id="" action="ppaction://macro?name=Slide40.APlantsZombies"/>
            </p:cNvPr>
            <p:cNvPicPr>
              <a:picLocks noChangeAspect="1" noChangeArrowheads="1"/>
            </p:cNvPicPr>
            <p:nvPr/>
          </p:nvPicPr>
          <p:blipFill>
            <a:blip r:embed="rId13" cstate="screen">
              <a:extLst>
                <a:ext uri="{28A0092B-C50C-407E-A947-70E740481C1C}">
                  <a14:useLocalDpi xmlns:a14="http://schemas.microsoft.com/office/drawing/2010/main"/>
                </a:ext>
              </a:extLst>
            </a:blip>
            <a:stretch>
              <a:fillRect/>
            </a:stretch>
          </p:blipFill>
          <p:spPr bwMode="auto">
            <a:xfrm>
              <a:off x="8261251" y="4888800"/>
              <a:ext cx="111655" cy="111655"/>
            </a:xfrm>
            <a:prstGeom prst="rect">
              <a:avLst/>
            </a:prstGeom>
            <a:noFill/>
            <a:effectLst/>
            <a:extLst>
              <a:ext uri="{909E8E84-426E-40DD-AFC4-6F175D3DCCD1}">
                <a14:hiddenFill xmlns:a14="http://schemas.microsoft.com/office/drawing/2010/main">
                  <a:solidFill>
                    <a:srgbClr val="FFFFFF"/>
                  </a:solidFill>
                </a14:hiddenFill>
              </a:ext>
            </a:extLst>
          </p:spPr>
        </p:pic>
      </p:grpSp>
      <p:grpSp>
        <p:nvGrpSpPr>
          <p:cNvPr id="137" name="Group 136"/>
          <p:cNvGrpSpPr/>
          <p:nvPr/>
        </p:nvGrpSpPr>
        <p:grpSpPr>
          <a:xfrm>
            <a:off x="7519875" y="4792952"/>
            <a:ext cx="1577164" cy="302494"/>
            <a:chOff x="7519875" y="4793381"/>
            <a:chExt cx="1577164" cy="302494"/>
          </a:xfrm>
        </p:grpSpPr>
        <p:sp>
          <p:nvSpPr>
            <p:cNvPr id="138" name="Rectangle 137"/>
            <p:cNvSpPr/>
            <p:nvPr/>
          </p:nvSpPr>
          <p:spPr>
            <a:xfrm>
              <a:off x="7519875" y="4793381"/>
              <a:ext cx="1577164" cy="302494"/>
            </a:xfrm>
            <a:prstGeom prst="rect">
              <a:avLst/>
            </a:prstGeom>
            <a:solidFill>
              <a:schemeClr val="bg1">
                <a:lumMod val="75000"/>
              </a:schemeClr>
            </a:solidFill>
            <a:ln>
              <a:noFill/>
            </a:ln>
            <a:effectLst>
              <a:outerShdw blurRad="1397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9" name="Oval 138">
              <a:hlinkClick r:id="rId17" action="ppaction://hlinksldjump"/>
            </p:cNvPr>
            <p:cNvSpPr/>
            <p:nvPr/>
          </p:nvSpPr>
          <p:spPr>
            <a:xfrm>
              <a:off x="7573097" y="4830326"/>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a:solidFill>
                    <a:schemeClr val="bg1">
                      <a:lumMod val="65000"/>
                    </a:schemeClr>
                  </a:solidFill>
                  <a:sym typeface="Wingdings 3"/>
                </a:rPr>
                <a:t></a:t>
              </a:r>
              <a:endParaRPr lang="en-US" sz="800" dirty="0">
                <a:solidFill>
                  <a:schemeClr val="bg1">
                    <a:lumMod val="65000"/>
                  </a:schemeClr>
                </a:solidFill>
              </a:endParaRPr>
            </a:p>
          </p:txBody>
        </p:sp>
        <p:sp>
          <p:nvSpPr>
            <p:cNvPr id="140" name="Oval 139"/>
            <p:cNvSpPr/>
            <p:nvPr/>
          </p:nvSpPr>
          <p:spPr>
            <a:xfrm>
              <a:off x="7887938" y="4830326"/>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141" name="Oval 140">
              <a:hlinkClick r:id="" action="ppaction://macro?name=Slide40.ABadPiggies"/>
            </p:cNvPr>
            <p:cNvSpPr/>
            <p:nvPr/>
          </p:nvSpPr>
          <p:spPr>
            <a:xfrm>
              <a:off x="8202779" y="4830326"/>
              <a:ext cx="228600" cy="228600"/>
            </a:xfrm>
            <a:prstGeom prst="ellipse">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142" name="Oval 141"/>
            <p:cNvSpPr/>
            <p:nvPr/>
          </p:nvSpPr>
          <p:spPr>
            <a:xfrm>
              <a:off x="8517619" y="4830326"/>
              <a:ext cx="228600" cy="228600"/>
            </a:xfrm>
            <a:prstGeom prst="ellipse">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a:solidFill>
                    <a:schemeClr val="tx1">
                      <a:lumMod val="50000"/>
                      <a:lumOff val="50000"/>
                    </a:schemeClr>
                  </a:solidFill>
                  <a:sym typeface="Webdings"/>
                </a:rPr>
                <a:t></a:t>
              </a:r>
              <a:endParaRPr lang="en-US" sz="900" dirty="0">
                <a:solidFill>
                  <a:schemeClr val="tx1">
                    <a:lumMod val="50000"/>
                    <a:lumOff val="50000"/>
                  </a:schemeClr>
                </a:solidFill>
              </a:endParaRPr>
            </a:p>
          </p:txBody>
        </p:sp>
        <p:sp>
          <p:nvSpPr>
            <p:cNvPr id="143" name="Rectangle 142">
              <a:hlinkClick r:id="rId18" action="ppaction://hlinksldjump"/>
            </p:cNvPr>
            <p:cNvSpPr>
              <a:spLocks noChangeAspect="1"/>
            </p:cNvSpPr>
            <p:nvPr/>
          </p:nvSpPr>
          <p:spPr>
            <a:xfrm>
              <a:off x="7936932" y="4879991"/>
              <a:ext cx="130611" cy="129747"/>
            </a:xfrm>
            <a:prstGeom prst="rect">
              <a:avLst/>
            </a:prstGeom>
            <a:effectLst/>
          </p:spPr>
          <p:txBody>
            <a:bodyPr wrap="none" lIns="0" tIns="0" rIns="0" bIns="0">
              <a:prstTxWarp prst="textPlain">
                <a:avLst/>
              </a:prstTxWarp>
              <a:spAutoFit/>
            </a:bodyPr>
            <a:lstStyle/>
            <a:p>
              <a:pPr algn="ctr"/>
              <a:r>
                <a:rPr lang="en-US" sz="2200" b="1" dirty="0">
                  <a:ln w="0">
                    <a:noFill/>
                  </a:ln>
                  <a:solidFill>
                    <a:schemeClr val="bg1">
                      <a:lumMod val="65000"/>
                    </a:schemeClr>
                  </a:solidFill>
                  <a:sym typeface="Webdings"/>
                </a:rPr>
                <a:t></a:t>
              </a:r>
              <a:endParaRPr lang="en-US" sz="2200" b="1" dirty="0">
                <a:ln w="0">
                  <a:noFill/>
                </a:ln>
                <a:solidFill>
                  <a:schemeClr val="bg1">
                    <a:lumMod val="65000"/>
                  </a:schemeClr>
                </a:solidFill>
              </a:endParaRPr>
            </a:p>
          </p:txBody>
        </p:sp>
        <p:pic>
          <p:nvPicPr>
            <p:cNvPr id="144" name="Picture 2">
              <a:hlinkClick r:id="" action="ppaction://macro?name=Slide40.ATowerDefence"/>
            </p:cNvPr>
            <p:cNvPicPr>
              <a:picLocks noChangeAspect="1" noChangeArrowheads="1"/>
            </p:cNvPicPr>
            <p:nvPr/>
          </p:nvPicPr>
          <p:blipFill>
            <a:blip r:embed="rId13" cstate="screen">
              <a:extLst>
                <a:ext uri="{28A0092B-C50C-407E-A947-70E740481C1C}">
                  <a14:useLocalDpi xmlns:a14="http://schemas.microsoft.com/office/drawing/2010/main"/>
                </a:ext>
              </a:extLst>
            </a:blip>
            <a:stretch>
              <a:fillRect/>
            </a:stretch>
          </p:blipFill>
          <p:spPr bwMode="auto">
            <a:xfrm>
              <a:off x="8261251" y="4888800"/>
              <a:ext cx="111655" cy="111655"/>
            </a:xfrm>
            <a:prstGeom prst="rect">
              <a:avLst/>
            </a:prstGeom>
            <a:noFill/>
            <a:effectLst/>
            <a:extLst>
              <a:ext uri="{909E8E84-426E-40DD-AFC4-6F175D3DCCD1}">
                <a14:hiddenFill xmlns:a14="http://schemas.microsoft.com/office/drawing/2010/main">
                  <a:solidFill>
                    <a:srgbClr val="FFFFFF"/>
                  </a:solidFill>
                </a14:hiddenFill>
              </a:ext>
            </a:extLst>
          </p:spPr>
        </p:pic>
      </p:grpSp>
      <p:sp>
        <p:nvSpPr>
          <p:cNvPr id="145" name="Rectangle 144"/>
          <p:cNvSpPr/>
          <p:nvPr/>
        </p:nvSpPr>
        <p:spPr>
          <a:xfrm>
            <a:off x="1432878" y="1031043"/>
            <a:ext cx="682909" cy="682909"/>
          </a:xfrm>
          <a:prstGeom prst="rect">
            <a:avLst/>
          </a:prstGeom>
          <a:solidFill>
            <a:schemeClr val="bg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6" name="Rectangle 145"/>
          <p:cNvSpPr/>
          <p:nvPr/>
        </p:nvSpPr>
        <p:spPr>
          <a:xfrm>
            <a:off x="2448743" y="1031042"/>
            <a:ext cx="682909" cy="682909"/>
          </a:xfrm>
          <a:prstGeom prst="rect">
            <a:avLst/>
          </a:prstGeom>
          <a:solidFill>
            <a:schemeClr val="bg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7" name="Rectangle 146"/>
          <p:cNvSpPr/>
          <p:nvPr/>
        </p:nvSpPr>
        <p:spPr>
          <a:xfrm>
            <a:off x="3464611" y="1040850"/>
            <a:ext cx="682909" cy="682909"/>
          </a:xfrm>
          <a:prstGeom prst="rect">
            <a:avLst/>
          </a:prstGeom>
          <a:solidFill>
            <a:schemeClr val="bg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8" name="Rectangle 147"/>
          <p:cNvSpPr/>
          <p:nvPr/>
        </p:nvSpPr>
        <p:spPr>
          <a:xfrm>
            <a:off x="4480475" y="1031042"/>
            <a:ext cx="685799" cy="688108"/>
          </a:xfrm>
          <a:prstGeom prst="rect">
            <a:avLst/>
          </a:prstGeom>
          <a:solidFill>
            <a:schemeClr val="bg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0" name="Rectangle 159"/>
          <p:cNvSpPr/>
          <p:nvPr/>
        </p:nvSpPr>
        <p:spPr>
          <a:xfrm>
            <a:off x="8792236" y="4792957"/>
            <a:ext cx="304803" cy="302493"/>
          </a:xfrm>
          <a:prstGeom prst="rect">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00" dirty="0">
              <a:solidFill>
                <a:schemeClr val="tx1"/>
              </a:solidFill>
              <a:latin typeface="Segoe UI Light" panose="020B0502040204020203" pitchFamily="34" charset="0"/>
              <a:cs typeface="Segoe UI Light" panose="020B0502040204020203" pitchFamily="34" charset="0"/>
            </a:endParaRPr>
          </a:p>
        </p:txBody>
      </p:sp>
      <p:sp>
        <p:nvSpPr>
          <p:cNvPr id="161" name="TextBox 160"/>
          <p:cNvSpPr txBox="1"/>
          <p:nvPr/>
        </p:nvSpPr>
        <p:spPr>
          <a:xfrm>
            <a:off x="8861623" y="4814008"/>
            <a:ext cx="166027" cy="130861"/>
          </a:xfrm>
          <a:prstGeom prst="rect">
            <a:avLst/>
          </a:prstGeom>
          <a:noFill/>
        </p:spPr>
        <p:txBody>
          <a:bodyPr wrap="none" lIns="0" tIns="0" rIns="0" bIns="0" rtlCol="0" anchor="ctr" anchorCtr="0">
            <a:noAutofit/>
          </a:bodyPr>
          <a:lstStyle/>
          <a:p>
            <a:pPr algn="ctr"/>
            <a:r>
              <a:rPr lang="en-US" dirty="0" smtClean="0">
                <a:latin typeface="Segoe UI Light" panose="020B0502040204020203" pitchFamily="34" charset="0"/>
                <a:cs typeface="Segoe UI Light" panose="020B0502040204020203" pitchFamily="34" charset="0"/>
              </a:rPr>
              <a:t>…</a:t>
            </a:r>
            <a:endParaRPr lang="en-US" dirty="0">
              <a:latin typeface="Segoe UI Light" panose="020B0502040204020203" pitchFamily="34" charset="0"/>
              <a:cs typeface="Segoe UI Light" panose="020B0502040204020203" pitchFamily="34" charset="0"/>
            </a:endParaRPr>
          </a:p>
        </p:txBody>
      </p:sp>
      <p:sp>
        <p:nvSpPr>
          <p:cNvPr id="196" name="Rectangle 195"/>
          <p:cNvSpPr/>
          <p:nvPr/>
        </p:nvSpPr>
        <p:spPr>
          <a:xfrm>
            <a:off x="1427746" y="663108"/>
            <a:ext cx="687161" cy="256558"/>
          </a:xfrm>
          <a:prstGeom prst="rect">
            <a:avLst/>
          </a:prstGeom>
          <a:solidFill>
            <a:schemeClr val="bg1">
              <a:lumMod val="65000"/>
              <a:alpha val="4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latin typeface="Segoe UI Light" panose="020B0502040204020203" pitchFamily="34" charset="0"/>
                <a:cs typeface="Segoe UI Light" panose="020B0502040204020203" pitchFamily="34" charset="0"/>
              </a:rPr>
              <a:t>.</a:t>
            </a:r>
            <a:r>
              <a:rPr lang="en-US" sz="1200" dirty="0" err="1" smtClean="0">
                <a:latin typeface="Segoe UI Light" panose="020B0502040204020203" pitchFamily="34" charset="0"/>
                <a:cs typeface="Segoe UI Light" panose="020B0502040204020203" pitchFamily="34" charset="0"/>
              </a:rPr>
              <a:t>swf</a:t>
            </a:r>
            <a:endParaRPr lang="en-US" sz="1200" dirty="0">
              <a:latin typeface="Segoe UI Light" panose="020B0502040204020203" pitchFamily="34" charset="0"/>
              <a:cs typeface="Segoe UI Light" panose="020B0502040204020203" pitchFamily="34" charset="0"/>
            </a:endParaRPr>
          </a:p>
        </p:txBody>
      </p:sp>
      <p:sp>
        <p:nvSpPr>
          <p:cNvPr id="197" name="Oval 196"/>
          <p:cNvSpPr/>
          <p:nvPr/>
        </p:nvSpPr>
        <p:spPr>
          <a:xfrm>
            <a:off x="615670" y="4672464"/>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grpSp>
        <p:nvGrpSpPr>
          <p:cNvPr id="205" name="Group 204"/>
          <p:cNvGrpSpPr>
            <a:grpSpLocks noChangeAspect="1"/>
          </p:cNvGrpSpPr>
          <p:nvPr/>
        </p:nvGrpSpPr>
        <p:grpSpPr>
          <a:xfrm>
            <a:off x="698825" y="4768058"/>
            <a:ext cx="188578" cy="189705"/>
            <a:chOff x="1225049" y="1490333"/>
            <a:chExt cx="768250" cy="772844"/>
          </a:xfrm>
          <a:solidFill>
            <a:schemeClr val="tx1"/>
          </a:solidFill>
        </p:grpSpPr>
        <p:sp>
          <p:nvSpPr>
            <p:cNvPr id="206" name="Rectangle 205"/>
            <p:cNvSpPr/>
            <p:nvPr/>
          </p:nvSpPr>
          <p:spPr>
            <a:xfrm>
              <a:off x="1225049" y="1561774"/>
              <a:ext cx="352448" cy="35244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7" name="Rectangle 206"/>
            <p:cNvSpPr/>
            <p:nvPr/>
          </p:nvSpPr>
          <p:spPr>
            <a:xfrm>
              <a:off x="1569246" y="1910729"/>
              <a:ext cx="352448" cy="35244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8" name="Rectangle 207"/>
            <p:cNvSpPr/>
            <p:nvPr/>
          </p:nvSpPr>
          <p:spPr>
            <a:xfrm rot="19263310">
              <a:off x="1640851" y="1490333"/>
              <a:ext cx="352448" cy="35244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09" name="Oval 208">
            <a:hlinkClick r:id="rId19" action="ppaction://hlinksldjump"/>
          </p:cNvPr>
          <p:cNvSpPr/>
          <p:nvPr/>
        </p:nvSpPr>
        <p:spPr>
          <a:xfrm>
            <a:off x="613534" y="4674656"/>
            <a:ext cx="365760" cy="365760"/>
          </a:xfrm>
          <a:prstGeom prst="ellipse">
            <a:avLst/>
          </a:prstGeom>
          <a:solidFill>
            <a:schemeClr val="bg1">
              <a:lumMod val="85000"/>
              <a:alpha val="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83" name="Oval 82">
            <a:hlinkClick r:id="rId20" action="ppaction://hlinksldjump"/>
          </p:cNvPr>
          <p:cNvSpPr/>
          <p:nvPr/>
        </p:nvSpPr>
        <p:spPr>
          <a:xfrm>
            <a:off x="76689" y="1030419"/>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pic>
        <p:nvPicPr>
          <p:cNvPr id="84" name="Picture 83">
            <a:hlinkClick r:id="rId20" action="ppaction://hlinksldjump"/>
          </p:cNvPr>
          <p:cNvPicPr>
            <a:picLocks noChangeAspect="1"/>
          </p:cNvPicPr>
          <p:nvPr/>
        </p:nvPicPr>
        <p:blipFill>
          <a:blip r:embed="rId21" cstate="screen">
            <a:biLevel thresh="75000"/>
            <a:extLst>
              <a:ext uri="{28A0092B-C50C-407E-A947-70E740481C1C}">
                <a14:useLocalDpi xmlns:a14="http://schemas.microsoft.com/office/drawing/2010/main"/>
              </a:ext>
            </a:extLst>
          </a:blip>
          <a:stretch>
            <a:fillRect/>
          </a:stretch>
        </p:blipFill>
        <p:spPr>
          <a:xfrm>
            <a:off x="137580" y="1136779"/>
            <a:ext cx="243977" cy="143516"/>
          </a:xfrm>
          <a:prstGeom prst="rect">
            <a:avLst/>
          </a:prstGeom>
        </p:spPr>
      </p:pic>
      <p:sp>
        <p:nvSpPr>
          <p:cNvPr id="85" name="Rectangle 84">
            <a:hlinkClick r:id="" action="ppaction://macro?name=Slide12.QuestClose"/>
          </p:cNvPr>
          <p:cNvSpPr/>
          <p:nvPr/>
        </p:nvSpPr>
        <p:spPr>
          <a:xfrm>
            <a:off x="8887489" y="262010"/>
            <a:ext cx="256511"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86" name="TextBox 85"/>
          <p:cNvSpPr txBox="1"/>
          <p:nvPr/>
        </p:nvSpPr>
        <p:spPr>
          <a:xfrm>
            <a:off x="0" y="256558"/>
            <a:ext cx="4571999" cy="261594"/>
          </a:xfrm>
          <a:prstGeom prst="rect">
            <a:avLst/>
          </a:prstGeom>
          <a:noFill/>
        </p:spPr>
        <p:txBody>
          <a:bodyPr wrap="square" lIns="91425" tIns="45712" rIns="91425" bIns="45712" rtlCol="0">
            <a:spAutoFit/>
          </a:bodyPr>
          <a:lstStyle/>
          <a:p>
            <a:r>
              <a:rPr lang="en-US" sz="1100" i="1" dirty="0" smtClean="0">
                <a:solidFill>
                  <a:schemeClr val="bg1"/>
                </a:solidFill>
                <a:latin typeface="Segoe UI" pitchFamily="34" charset="0"/>
                <a:cs typeface="Segoe UI" pitchFamily="34" charset="0"/>
              </a:rPr>
              <a:t>QUEST</a:t>
            </a:r>
            <a:endParaRPr lang="en-US" sz="1100" i="1" dirty="0">
              <a:solidFill>
                <a:schemeClr val="bg1"/>
              </a:solidFill>
              <a:latin typeface="Segoe UI" pitchFamily="34" charset="0"/>
              <a:cs typeface="Segoe UI" pitchFamily="34" charset="0"/>
            </a:endParaRPr>
          </a:p>
        </p:txBody>
      </p:sp>
      <p:sp>
        <p:nvSpPr>
          <p:cNvPr id="87" name="Rectangle 86"/>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8" name="Rectangle 87"/>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9" name="Rectangle 88">
            <a:hlinkClick r:id="rId22"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0" name="Rectangle 89">
            <a:hlinkClick r:id="rId23"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1" name="Rectangle 90">
            <a:hlinkClick r:id="rId24"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2" name="Rectangle 91">
            <a:hlinkClick r:id="rId25"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3" name="Rounded Rectangle 92">
            <a:hlinkClick r:id="rId23"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94" name="Rectangle 93">
            <a:hlinkClick r:id="rId25" action="ppaction://hlinksldjump"/>
          </p:cNvPr>
          <p:cNvSpPr/>
          <p:nvPr/>
        </p:nvSpPr>
        <p:spPr>
          <a:xfrm>
            <a:off x="1193936"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5"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96" name="Picture 95">
            <a:hlinkClick r:id="rId25" action="ppaction://hlinksldjump"/>
          </p:cNvPr>
          <p:cNvPicPr>
            <a:picLocks noChangeAspect="1"/>
          </p:cNvPicPr>
          <p:nvPr/>
        </p:nvPicPr>
        <p:blipFill>
          <a:blip r:embed="rId26"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97" name="Picture 2">
            <a:hlinkClick r:id="rId22" action="ppaction://hlinksldjump"/>
          </p:cNvPr>
          <p:cNvPicPr>
            <a:picLocks noChangeAspect="1" noChangeArrowheads="1"/>
          </p:cNvPicPr>
          <p:nvPr/>
        </p:nvPicPr>
        <p:blipFill>
          <a:blip r:embed="rId27"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98" name="Picture 97">
            <a:hlinkClick r:id="rId24" action="ppaction://hlinksldjump"/>
          </p:cNvPr>
          <p:cNvPicPr>
            <a:picLocks noChangeAspect="1"/>
          </p:cNvPicPr>
          <p:nvPr/>
        </p:nvPicPr>
        <p:blipFill>
          <a:blip r:embed="rId28"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99" name="Picture 98">
            <a:hlinkClick r:id="rId25" action="ppaction://hlinksldjump"/>
          </p:cNvPr>
          <p:cNvPicPr>
            <a:picLocks noChangeAspect="1"/>
          </p:cNvPicPr>
          <p:nvPr/>
        </p:nvPicPr>
        <p:blipFill>
          <a:blip r:embed="rId29"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Tree>
    <p:extLst>
      <p:ext uri="{BB962C8B-B14F-4D97-AF65-F5344CB8AC3E}">
        <p14:creationId xmlns:p14="http://schemas.microsoft.com/office/powerpoint/2010/main" val="390427801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13"/>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121"/>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129"/>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0"/>
                                          </p:stCondLst>
                                        </p:cTn>
                                        <p:tgtEl>
                                          <p:spTgt spid="137"/>
                                        </p:tgtEl>
                                        <p:attrNameLst>
                                          <p:attrName>style.visibility</p:attrName>
                                        </p:attrNameLst>
                                      </p:cBhvr>
                                      <p:to>
                                        <p:strVal val="hidden"/>
                                      </p:to>
                                    </p:set>
                                  </p:childTnLst>
                                </p:cTn>
                              </p:par>
                              <p:par>
                                <p:cTn id="13" presetID="1" presetClass="exit" presetSubtype="0" fill="hold" grpId="4" nodeType="withEffect">
                                  <p:stCondLst>
                                    <p:cond delay="0"/>
                                  </p:stCondLst>
                                  <p:childTnLst>
                                    <p:set>
                                      <p:cBhvr>
                                        <p:cTn id="14" dur="1" fill="hold">
                                          <p:stCondLst>
                                            <p:cond delay="0"/>
                                          </p:stCondLst>
                                        </p:cTn>
                                        <p:tgtEl>
                                          <p:spTgt spid="145"/>
                                        </p:tgtEl>
                                        <p:attrNameLst>
                                          <p:attrName>style.visibility</p:attrName>
                                        </p:attrNameLst>
                                      </p:cBhvr>
                                      <p:to>
                                        <p:strVal val="hidden"/>
                                      </p:to>
                                    </p:set>
                                  </p:childTnLst>
                                </p:cTn>
                              </p:par>
                              <p:par>
                                <p:cTn id="15" presetID="1" presetClass="exit" presetSubtype="0" fill="hold" grpId="4" nodeType="withEffect">
                                  <p:stCondLst>
                                    <p:cond delay="0"/>
                                  </p:stCondLst>
                                  <p:childTnLst>
                                    <p:set>
                                      <p:cBhvr>
                                        <p:cTn id="16" dur="1" fill="hold">
                                          <p:stCondLst>
                                            <p:cond delay="0"/>
                                          </p:stCondLst>
                                        </p:cTn>
                                        <p:tgtEl>
                                          <p:spTgt spid="146"/>
                                        </p:tgtEl>
                                        <p:attrNameLst>
                                          <p:attrName>style.visibility</p:attrName>
                                        </p:attrNameLst>
                                      </p:cBhvr>
                                      <p:to>
                                        <p:strVal val="hidden"/>
                                      </p:to>
                                    </p:set>
                                  </p:childTnLst>
                                </p:cTn>
                              </p:par>
                              <p:par>
                                <p:cTn id="17" presetID="1" presetClass="exit" presetSubtype="0" fill="hold" grpId="4" nodeType="withEffect">
                                  <p:stCondLst>
                                    <p:cond delay="0"/>
                                  </p:stCondLst>
                                  <p:childTnLst>
                                    <p:set>
                                      <p:cBhvr>
                                        <p:cTn id="18" dur="1" fill="hold">
                                          <p:stCondLst>
                                            <p:cond delay="0"/>
                                          </p:stCondLst>
                                        </p:cTn>
                                        <p:tgtEl>
                                          <p:spTgt spid="147"/>
                                        </p:tgtEl>
                                        <p:attrNameLst>
                                          <p:attrName>style.visibility</p:attrName>
                                        </p:attrNameLst>
                                      </p:cBhvr>
                                      <p:to>
                                        <p:strVal val="hidden"/>
                                      </p:to>
                                    </p:set>
                                  </p:childTnLst>
                                </p:cTn>
                              </p:par>
                              <p:par>
                                <p:cTn id="19" presetID="1" presetClass="exit" presetSubtype="0" fill="hold" grpId="4" nodeType="withEffect">
                                  <p:stCondLst>
                                    <p:cond delay="0"/>
                                  </p:stCondLst>
                                  <p:childTnLst>
                                    <p:set>
                                      <p:cBhvr>
                                        <p:cTn id="20" dur="1" fill="hold">
                                          <p:stCondLst>
                                            <p:cond delay="0"/>
                                          </p:stCondLst>
                                        </p:cTn>
                                        <p:tgtEl>
                                          <p:spTgt spid="148"/>
                                        </p:tgtEl>
                                        <p:attrNameLst>
                                          <p:attrName>style.visibility</p:attrName>
                                        </p:attrNameLst>
                                      </p:cBhvr>
                                      <p:to>
                                        <p:strVal val="hidden"/>
                                      </p:to>
                                    </p:set>
                                  </p:childTnLst>
                                </p:cTn>
                              </p:par>
                            </p:childTnLst>
                          </p:cTn>
                        </p:par>
                      </p:childTnLst>
                    </p:cTn>
                  </p:par>
                  <p:par>
                    <p:cTn id="21" fill="hold">
                      <p:stCondLst>
                        <p:cond delay="indefinite"/>
                      </p:stCondLst>
                      <p:childTnLst>
                        <p:par>
                          <p:cTn id="22" fill="hold">
                            <p:stCondLst>
                              <p:cond delay="0"/>
                            </p:stCondLst>
                            <p:childTnLst>
                              <p:par>
                                <p:cTn id="23" presetID="1" presetClass="exit" presetSubtype="0" fill="hold" nodeType="clickEffect">
                                  <p:stCondLst>
                                    <p:cond delay="0"/>
                                  </p:stCondLst>
                                  <p:childTnLst>
                                    <p:set>
                                      <p:cBhvr>
                                        <p:cTn id="24" dur="1" fill="hold">
                                          <p:stCondLst>
                                            <p:cond delay="0"/>
                                          </p:stCondLst>
                                        </p:cTn>
                                        <p:tgtEl>
                                          <p:spTgt spid="113"/>
                                        </p:tgtEl>
                                        <p:attrNameLst>
                                          <p:attrName>style.visibility</p:attrName>
                                        </p:attrNameLst>
                                      </p:cBhvr>
                                      <p:to>
                                        <p:strVal val="hidden"/>
                                      </p:to>
                                    </p:set>
                                  </p:childTnLst>
                                </p:cTn>
                              </p:par>
                              <p:par>
                                <p:cTn id="25" presetID="1" presetClass="exit" presetSubtype="0" fill="hold" nodeType="withEffect">
                                  <p:stCondLst>
                                    <p:cond delay="0"/>
                                  </p:stCondLst>
                                  <p:childTnLst>
                                    <p:set>
                                      <p:cBhvr>
                                        <p:cTn id="26" dur="1" fill="hold">
                                          <p:stCondLst>
                                            <p:cond delay="0"/>
                                          </p:stCondLst>
                                        </p:cTn>
                                        <p:tgtEl>
                                          <p:spTgt spid="121"/>
                                        </p:tgtEl>
                                        <p:attrNameLst>
                                          <p:attrName>style.visibility</p:attrName>
                                        </p:attrNameLst>
                                      </p:cBhvr>
                                      <p:to>
                                        <p:strVal val="hidden"/>
                                      </p:to>
                                    </p:set>
                                  </p:childTnLst>
                                </p:cTn>
                              </p:par>
                              <p:par>
                                <p:cTn id="27" presetID="1" presetClass="exit" presetSubtype="0" fill="hold" nodeType="withEffect">
                                  <p:stCondLst>
                                    <p:cond delay="0"/>
                                  </p:stCondLst>
                                  <p:childTnLst>
                                    <p:set>
                                      <p:cBhvr>
                                        <p:cTn id="28" dur="1" fill="hold">
                                          <p:stCondLst>
                                            <p:cond delay="0"/>
                                          </p:stCondLst>
                                        </p:cTn>
                                        <p:tgtEl>
                                          <p:spTgt spid="129"/>
                                        </p:tgtEl>
                                        <p:attrNameLst>
                                          <p:attrName>style.visibility</p:attrName>
                                        </p:attrNameLst>
                                      </p:cBhvr>
                                      <p:to>
                                        <p:strVal val="hidden"/>
                                      </p:to>
                                    </p:set>
                                  </p:childTnLst>
                                </p:cTn>
                              </p:par>
                              <p:par>
                                <p:cTn id="29" presetID="1" presetClass="exit" presetSubtype="0" fill="hold" nodeType="withEffect">
                                  <p:stCondLst>
                                    <p:cond delay="0"/>
                                  </p:stCondLst>
                                  <p:childTnLst>
                                    <p:set>
                                      <p:cBhvr>
                                        <p:cTn id="30" dur="1" fill="hold">
                                          <p:stCondLst>
                                            <p:cond delay="0"/>
                                          </p:stCondLst>
                                        </p:cTn>
                                        <p:tgtEl>
                                          <p:spTgt spid="137"/>
                                        </p:tgtEl>
                                        <p:attrNameLst>
                                          <p:attrName>style.visibility</p:attrName>
                                        </p:attrNameLst>
                                      </p:cBhvr>
                                      <p:to>
                                        <p:strVal val="hidden"/>
                                      </p:to>
                                    </p:set>
                                  </p:childTnLst>
                                </p:cTn>
                              </p:par>
                              <p:par>
                                <p:cTn id="31" presetID="1" presetClass="exit" presetSubtype="0" fill="hold" grpId="5" nodeType="withEffect">
                                  <p:stCondLst>
                                    <p:cond delay="0"/>
                                  </p:stCondLst>
                                  <p:childTnLst>
                                    <p:set>
                                      <p:cBhvr>
                                        <p:cTn id="32" dur="1" fill="hold">
                                          <p:stCondLst>
                                            <p:cond delay="0"/>
                                          </p:stCondLst>
                                        </p:cTn>
                                        <p:tgtEl>
                                          <p:spTgt spid="145"/>
                                        </p:tgtEl>
                                        <p:attrNameLst>
                                          <p:attrName>style.visibility</p:attrName>
                                        </p:attrNameLst>
                                      </p:cBhvr>
                                      <p:to>
                                        <p:strVal val="hidden"/>
                                      </p:to>
                                    </p:set>
                                  </p:childTnLst>
                                </p:cTn>
                              </p:par>
                              <p:par>
                                <p:cTn id="33" presetID="1" presetClass="exit" presetSubtype="0" fill="hold" grpId="5" nodeType="withEffect">
                                  <p:stCondLst>
                                    <p:cond delay="0"/>
                                  </p:stCondLst>
                                  <p:childTnLst>
                                    <p:set>
                                      <p:cBhvr>
                                        <p:cTn id="34" dur="1" fill="hold">
                                          <p:stCondLst>
                                            <p:cond delay="0"/>
                                          </p:stCondLst>
                                        </p:cTn>
                                        <p:tgtEl>
                                          <p:spTgt spid="146"/>
                                        </p:tgtEl>
                                        <p:attrNameLst>
                                          <p:attrName>style.visibility</p:attrName>
                                        </p:attrNameLst>
                                      </p:cBhvr>
                                      <p:to>
                                        <p:strVal val="hidden"/>
                                      </p:to>
                                    </p:set>
                                  </p:childTnLst>
                                </p:cTn>
                              </p:par>
                              <p:par>
                                <p:cTn id="35" presetID="1" presetClass="exit" presetSubtype="0" fill="hold" grpId="5" nodeType="withEffect">
                                  <p:stCondLst>
                                    <p:cond delay="0"/>
                                  </p:stCondLst>
                                  <p:childTnLst>
                                    <p:set>
                                      <p:cBhvr>
                                        <p:cTn id="36" dur="1" fill="hold">
                                          <p:stCondLst>
                                            <p:cond delay="0"/>
                                          </p:stCondLst>
                                        </p:cTn>
                                        <p:tgtEl>
                                          <p:spTgt spid="147"/>
                                        </p:tgtEl>
                                        <p:attrNameLst>
                                          <p:attrName>style.visibility</p:attrName>
                                        </p:attrNameLst>
                                      </p:cBhvr>
                                      <p:to>
                                        <p:strVal val="hidden"/>
                                      </p:to>
                                    </p:set>
                                  </p:childTnLst>
                                </p:cTn>
                              </p:par>
                              <p:par>
                                <p:cTn id="37" presetID="1" presetClass="exit" presetSubtype="0" fill="hold" grpId="5" nodeType="withEffect">
                                  <p:stCondLst>
                                    <p:cond delay="0"/>
                                  </p:stCondLst>
                                  <p:childTnLst>
                                    <p:set>
                                      <p:cBhvr>
                                        <p:cTn id="38" dur="1" fill="hold">
                                          <p:stCondLst>
                                            <p:cond delay="0"/>
                                          </p:stCondLst>
                                        </p:cTn>
                                        <p:tgtEl>
                                          <p:spTgt spid="14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9" restart="whenNotActive" fill="hold" evtFilter="cancelBubble" nodeType="interactiveSeq">
                <p:stCondLst>
                  <p:cond evt="onClick" delay="0">
                    <p:tgtEl>
                      <p:spTgt spid="73"/>
                    </p:tgtEl>
                  </p:cond>
                </p:stCondLst>
                <p:endSync evt="end" delay="0">
                  <p:rtn val="all"/>
                </p:endSync>
                <p:childTnLst>
                  <p:par>
                    <p:cTn id="40" fill="hold">
                      <p:stCondLst>
                        <p:cond delay="0"/>
                      </p:stCondLst>
                      <p:childTnLst>
                        <p:par>
                          <p:cTn id="41" fill="hold">
                            <p:stCondLst>
                              <p:cond delay="0"/>
                            </p:stCondLst>
                            <p:childTnLst>
                              <p:par>
                                <p:cTn id="42" presetID="1" presetClass="entr" presetSubtype="0" fill="hold" nodeType="clickEffect">
                                  <p:stCondLst>
                                    <p:cond delay="0"/>
                                  </p:stCondLst>
                                  <p:childTnLst>
                                    <p:set>
                                      <p:cBhvr>
                                        <p:cTn id="43" dur="1" fill="hold">
                                          <p:stCondLst>
                                            <p:cond delay="0"/>
                                          </p:stCondLst>
                                        </p:cTn>
                                        <p:tgtEl>
                                          <p:spTgt spid="113"/>
                                        </p:tgtEl>
                                        <p:attrNameLst>
                                          <p:attrName>style.visibility</p:attrName>
                                        </p:attrNameLst>
                                      </p:cBhvr>
                                      <p:to>
                                        <p:strVal val="visible"/>
                                      </p:to>
                                    </p:set>
                                  </p:childTnLst>
                                </p:cTn>
                              </p:par>
                              <p:par>
                                <p:cTn id="44" presetID="1" presetClass="entr" presetSubtype="0" fill="hold" grpId="0" nodeType="withEffect">
                                  <p:stCondLst>
                                    <p:cond delay="0"/>
                                  </p:stCondLst>
                                  <p:childTnLst>
                                    <p:set>
                                      <p:cBhvr>
                                        <p:cTn id="45" dur="1" fill="hold">
                                          <p:stCondLst>
                                            <p:cond delay="0"/>
                                          </p:stCondLst>
                                        </p:cTn>
                                        <p:tgtEl>
                                          <p:spTgt spid="145"/>
                                        </p:tgtEl>
                                        <p:attrNameLst>
                                          <p:attrName>style.visibility</p:attrName>
                                        </p:attrNameLst>
                                      </p:cBhvr>
                                      <p:to>
                                        <p:strVal val="visible"/>
                                      </p:to>
                                    </p:set>
                                  </p:childTnLst>
                                </p:cTn>
                              </p:par>
                              <p:par>
                                <p:cTn id="46" presetID="1" presetClass="exit" presetSubtype="0" fill="hold" nodeType="withEffect">
                                  <p:stCondLst>
                                    <p:cond delay="0"/>
                                  </p:stCondLst>
                                  <p:childTnLst>
                                    <p:set>
                                      <p:cBhvr>
                                        <p:cTn id="47" dur="1" fill="hold">
                                          <p:stCondLst>
                                            <p:cond delay="0"/>
                                          </p:stCondLst>
                                        </p:cTn>
                                        <p:tgtEl>
                                          <p:spTgt spid="121"/>
                                        </p:tgtEl>
                                        <p:attrNameLst>
                                          <p:attrName>style.visibility</p:attrName>
                                        </p:attrNameLst>
                                      </p:cBhvr>
                                      <p:to>
                                        <p:strVal val="hidden"/>
                                      </p:to>
                                    </p:set>
                                  </p:childTnLst>
                                </p:cTn>
                              </p:par>
                              <p:par>
                                <p:cTn id="48" presetID="1" presetClass="exit" presetSubtype="0" fill="hold" nodeType="withEffect">
                                  <p:stCondLst>
                                    <p:cond delay="0"/>
                                  </p:stCondLst>
                                  <p:childTnLst>
                                    <p:set>
                                      <p:cBhvr>
                                        <p:cTn id="49" dur="1" fill="hold">
                                          <p:stCondLst>
                                            <p:cond delay="0"/>
                                          </p:stCondLst>
                                        </p:cTn>
                                        <p:tgtEl>
                                          <p:spTgt spid="129"/>
                                        </p:tgtEl>
                                        <p:attrNameLst>
                                          <p:attrName>style.visibility</p:attrName>
                                        </p:attrNameLst>
                                      </p:cBhvr>
                                      <p:to>
                                        <p:strVal val="hidden"/>
                                      </p:to>
                                    </p:set>
                                  </p:childTnLst>
                                </p:cTn>
                              </p:par>
                              <p:par>
                                <p:cTn id="50" presetID="1" presetClass="exit" presetSubtype="0" fill="hold" nodeType="withEffect">
                                  <p:stCondLst>
                                    <p:cond delay="0"/>
                                  </p:stCondLst>
                                  <p:childTnLst>
                                    <p:set>
                                      <p:cBhvr>
                                        <p:cTn id="51" dur="1" fill="hold">
                                          <p:stCondLst>
                                            <p:cond delay="0"/>
                                          </p:stCondLst>
                                        </p:cTn>
                                        <p:tgtEl>
                                          <p:spTgt spid="137"/>
                                        </p:tgtEl>
                                        <p:attrNameLst>
                                          <p:attrName>style.visibility</p:attrName>
                                        </p:attrNameLst>
                                      </p:cBhvr>
                                      <p:to>
                                        <p:strVal val="hidden"/>
                                      </p:to>
                                    </p:set>
                                  </p:childTnLst>
                                </p:cTn>
                              </p:par>
                              <p:par>
                                <p:cTn id="52" presetID="1" presetClass="exit" presetSubtype="0" fill="hold" grpId="0" nodeType="withEffect">
                                  <p:stCondLst>
                                    <p:cond delay="0"/>
                                  </p:stCondLst>
                                  <p:childTnLst>
                                    <p:set>
                                      <p:cBhvr>
                                        <p:cTn id="53" dur="1" fill="hold">
                                          <p:stCondLst>
                                            <p:cond delay="0"/>
                                          </p:stCondLst>
                                        </p:cTn>
                                        <p:tgtEl>
                                          <p:spTgt spid="146"/>
                                        </p:tgtEl>
                                        <p:attrNameLst>
                                          <p:attrName>style.visibility</p:attrName>
                                        </p:attrNameLst>
                                      </p:cBhvr>
                                      <p:to>
                                        <p:strVal val="hidden"/>
                                      </p:to>
                                    </p:set>
                                  </p:childTnLst>
                                </p:cTn>
                              </p:par>
                              <p:par>
                                <p:cTn id="54" presetID="1" presetClass="exit" presetSubtype="0" fill="hold" grpId="0" nodeType="withEffect">
                                  <p:stCondLst>
                                    <p:cond delay="0"/>
                                  </p:stCondLst>
                                  <p:childTnLst>
                                    <p:set>
                                      <p:cBhvr>
                                        <p:cTn id="55" dur="1" fill="hold">
                                          <p:stCondLst>
                                            <p:cond delay="0"/>
                                          </p:stCondLst>
                                        </p:cTn>
                                        <p:tgtEl>
                                          <p:spTgt spid="147"/>
                                        </p:tgtEl>
                                        <p:attrNameLst>
                                          <p:attrName>style.visibility</p:attrName>
                                        </p:attrNameLst>
                                      </p:cBhvr>
                                      <p:to>
                                        <p:strVal val="hidden"/>
                                      </p:to>
                                    </p:set>
                                  </p:childTnLst>
                                </p:cTn>
                              </p:par>
                              <p:par>
                                <p:cTn id="56" presetID="1" presetClass="exit" presetSubtype="0" fill="hold" grpId="0" nodeType="withEffect">
                                  <p:stCondLst>
                                    <p:cond delay="0"/>
                                  </p:stCondLst>
                                  <p:childTnLst>
                                    <p:set>
                                      <p:cBhvr>
                                        <p:cTn id="57" dur="1" fill="hold">
                                          <p:stCondLst>
                                            <p:cond delay="0"/>
                                          </p:stCondLst>
                                        </p:cTn>
                                        <p:tgtEl>
                                          <p:spTgt spid="148"/>
                                        </p:tgtEl>
                                        <p:attrNameLst>
                                          <p:attrName>style.visibility</p:attrName>
                                        </p:attrNameLst>
                                      </p:cBhvr>
                                      <p:to>
                                        <p:strVal val="hidden"/>
                                      </p:to>
                                    </p:set>
                                  </p:childTnLst>
                                </p:cTn>
                              </p:par>
                            </p:childTnLst>
                          </p:cTn>
                        </p:par>
                      </p:childTnLst>
                    </p:cTn>
                  </p:par>
                </p:childTnLst>
              </p:cTn>
              <p:nextCondLst>
                <p:cond evt="onClick" delay="0">
                  <p:tgtEl>
                    <p:spTgt spid="73"/>
                  </p:tgtEl>
                </p:cond>
              </p:nextCondLst>
            </p:seq>
            <p:seq concurrent="1" nextAc="seek">
              <p:cTn id="58" restart="whenNotActive" fill="hold" evtFilter="cancelBubble" nodeType="interactiveSeq">
                <p:stCondLst>
                  <p:cond evt="onClick" delay="0">
                    <p:tgtEl>
                      <p:spTgt spid="74"/>
                    </p:tgtEl>
                  </p:cond>
                </p:stCondLst>
                <p:endSync evt="end" delay="0">
                  <p:rtn val="all"/>
                </p:endSync>
                <p:childTnLst>
                  <p:par>
                    <p:cTn id="59" fill="hold">
                      <p:stCondLst>
                        <p:cond delay="0"/>
                      </p:stCondLst>
                      <p:childTnLst>
                        <p:par>
                          <p:cTn id="60" fill="hold">
                            <p:stCondLst>
                              <p:cond delay="0"/>
                            </p:stCondLst>
                            <p:childTnLst>
                              <p:par>
                                <p:cTn id="61" presetID="1" presetClass="entr" presetSubtype="0" fill="hold" nodeType="clickEffect">
                                  <p:stCondLst>
                                    <p:cond delay="0"/>
                                  </p:stCondLst>
                                  <p:childTnLst>
                                    <p:set>
                                      <p:cBhvr>
                                        <p:cTn id="62" dur="1" fill="hold">
                                          <p:stCondLst>
                                            <p:cond delay="0"/>
                                          </p:stCondLst>
                                        </p:cTn>
                                        <p:tgtEl>
                                          <p:spTgt spid="121"/>
                                        </p:tgtEl>
                                        <p:attrNameLst>
                                          <p:attrName>style.visibility</p:attrName>
                                        </p:attrNameLst>
                                      </p:cBhvr>
                                      <p:to>
                                        <p:strVal val="visible"/>
                                      </p:to>
                                    </p:set>
                                  </p:childTnLst>
                                </p:cTn>
                              </p:par>
                              <p:par>
                                <p:cTn id="63" presetID="1" presetClass="entr" presetSubtype="0" fill="hold" grpId="1" nodeType="withEffect">
                                  <p:stCondLst>
                                    <p:cond delay="0"/>
                                  </p:stCondLst>
                                  <p:childTnLst>
                                    <p:set>
                                      <p:cBhvr>
                                        <p:cTn id="64" dur="1" fill="hold">
                                          <p:stCondLst>
                                            <p:cond delay="0"/>
                                          </p:stCondLst>
                                        </p:cTn>
                                        <p:tgtEl>
                                          <p:spTgt spid="146"/>
                                        </p:tgtEl>
                                        <p:attrNameLst>
                                          <p:attrName>style.visibility</p:attrName>
                                        </p:attrNameLst>
                                      </p:cBhvr>
                                      <p:to>
                                        <p:strVal val="visible"/>
                                      </p:to>
                                    </p:set>
                                  </p:childTnLst>
                                </p:cTn>
                              </p:par>
                              <p:par>
                                <p:cTn id="65" presetID="1" presetClass="exit" presetSubtype="0" fill="hold" nodeType="withEffect">
                                  <p:stCondLst>
                                    <p:cond delay="0"/>
                                  </p:stCondLst>
                                  <p:childTnLst>
                                    <p:set>
                                      <p:cBhvr>
                                        <p:cTn id="66" dur="1" fill="hold">
                                          <p:stCondLst>
                                            <p:cond delay="0"/>
                                          </p:stCondLst>
                                        </p:cTn>
                                        <p:tgtEl>
                                          <p:spTgt spid="113"/>
                                        </p:tgtEl>
                                        <p:attrNameLst>
                                          <p:attrName>style.visibility</p:attrName>
                                        </p:attrNameLst>
                                      </p:cBhvr>
                                      <p:to>
                                        <p:strVal val="hidden"/>
                                      </p:to>
                                    </p:set>
                                  </p:childTnLst>
                                </p:cTn>
                              </p:par>
                              <p:par>
                                <p:cTn id="67" presetID="1" presetClass="exit" presetSubtype="0" fill="hold" nodeType="withEffect">
                                  <p:stCondLst>
                                    <p:cond delay="0"/>
                                  </p:stCondLst>
                                  <p:childTnLst>
                                    <p:set>
                                      <p:cBhvr>
                                        <p:cTn id="68" dur="1" fill="hold">
                                          <p:stCondLst>
                                            <p:cond delay="0"/>
                                          </p:stCondLst>
                                        </p:cTn>
                                        <p:tgtEl>
                                          <p:spTgt spid="129"/>
                                        </p:tgtEl>
                                        <p:attrNameLst>
                                          <p:attrName>style.visibility</p:attrName>
                                        </p:attrNameLst>
                                      </p:cBhvr>
                                      <p:to>
                                        <p:strVal val="hidden"/>
                                      </p:to>
                                    </p:set>
                                  </p:childTnLst>
                                </p:cTn>
                              </p:par>
                              <p:par>
                                <p:cTn id="69" presetID="1" presetClass="exit" presetSubtype="0" fill="hold" nodeType="withEffect">
                                  <p:stCondLst>
                                    <p:cond delay="0"/>
                                  </p:stCondLst>
                                  <p:childTnLst>
                                    <p:set>
                                      <p:cBhvr>
                                        <p:cTn id="70" dur="1" fill="hold">
                                          <p:stCondLst>
                                            <p:cond delay="0"/>
                                          </p:stCondLst>
                                        </p:cTn>
                                        <p:tgtEl>
                                          <p:spTgt spid="137"/>
                                        </p:tgtEl>
                                        <p:attrNameLst>
                                          <p:attrName>style.visibility</p:attrName>
                                        </p:attrNameLst>
                                      </p:cBhvr>
                                      <p:to>
                                        <p:strVal val="hidden"/>
                                      </p:to>
                                    </p:set>
                                  </p:childTnLst>
                                </p:cTn>
                              </p:par>
                              <p:par>
                                <p:cTn id="71" presetID="1" presetClass="exit" presetSubtype="0" fill="hold" grpId="1" nodeType="withEffect">
                                  <p:stCondLst>
                                    <p:cond delay="0"/>
                                  </p:stCondLst>
                                  <p:childTnLst>
                                    <p:set>
                                      <p:cBhvr>
                                        <p:cTn id="72" dur="1" fill="hold">
                                          <p:stCondLst>
                                            <p:cond delay="0"/>
                                          </p:stCondLst>
                                        </p:cTn>
                                        <p:tgtEl>
                                          <p:spTgt spid="145"/>
                                        </p:tgtEl>
                                        <p:attrNameLst>
                                          <p:attrName>style.visibility</p:attrName>
                                        </p:attrNameLst>
                                      </p:cBhvr>
                                      <p:to>
                                        <p:strVal val="hidden"/>
                                      </p:to>
                                    </p:set>
                                  </p:childTnLst>
                                </p:cTn>
                              </p:par>
                              <p:par>
                                <p:cTn id="73" presetID="1" presetClass="exit" presetSubtype="0" fill="hold" grpId="1" nodeType="withEffect">
                                  <p:stCondLst>
                                    <p:cond delay="0"/>
                                  </p:stCondLst>
                                  <p:childTnLst>
                                    <p:set>
                                      <p:cBhvr>
                                        <p:cTn id="74" dur="1" fill="hold">
                                          <p:stCondLst>
                                            <p:cond delay="0"/>
                                          </p:stCondLst>
                                        </p:cTn>
                                        <p:tgtEl>
                                          <p:spTgt spid="147"/>
                                        </p:tgtEl>
                                        <p:attrNameLst>
                                          <p:attrName>style.visibility</p:attrName>
                                        </p:attrNameLst>
                                      </p:cBhvr>
                                      <p:to>
                                        <p:strVal val="hidden"/>
                                      </p:to>
                                    </p:set>
                                  </p:childTnLst>
                                </p:cTn>
                              </p:par>
                              <p:par>
                                <p:cTn id="75" presetID="1" presetClass="exit" presetSubtype="0" fill="hold" grpId="1" nodeType="withEffect">
                                  <p:stCondLst>
                                    <p:cond delay="0"/>
                                  </p:stCondLst>
                                  <p:childTnLst>
                                    <p:set>
                                      <p:cBhvr>
                                        <p:cTn id="76" dur="1" fill="hold">
                                          <p:stCondLst>
                                            <p:cond delay="0"/>
                                          </p:stCondLst>
                                        </p:cTn>
                                        <p:tgtEl>
                                          <p:spTgt spid="148"/>
                                        </p:tgtEl>
                                        <p:attrNameLst>
                                          <p:attrName>style.visibility</p:attrName>
                                        </p:attrNameLst>
                                      </p:cBhvr>
                                      <p:to>
                                        <p:strVal val="hidden"/>
                                      </p:to>
                                    </p:set>
                                  </p:childTnLst>
                                </p:cTn>
                              </p:par>
                            </p:childTnLst>
                          </p:cTn>
                        </p:par>
                      </p:childTnLst>
                    </p:cTn>
                  </p:par>
                </p:childTnLst>
              </p:cTn>
              <p:nextCondLst>
                <p:cond evt="onClick" delay="0">
                  <p:tgtEl>
                    <p:spTgt spid="74"/>
                  </p:tgtEl>
                </p:cond>
              </p:nextCondLst>
            </p:seq>
            <p:seq concurrent="1" nextAc="seek">
              <p:cTn id="77" restart="whenNotActive" fill="hold" evtFilter="cancelBubble" nodeType="interactiveSeq">
                <p:stCondLst>
                  <p:cond evt="onClick" delay="0">
                    <p:tgtEl>
                      <p:spTgt spid="75"/>
                    </p:tgtEl>
                  </p:cond>
                </p:stCondLst>
                <p:endSync evt="end" delay="0">
                  <p:rtn val="all"/>
                </p:endSync>
                <p:childTnLst>
                  <p:par>
                    <p:cTn id="78" fill="hold">
                      <p:stCondLst>
                        <p:cond delay="0"/>
                      </p:stCondLst>
                      <p:childTnLst>
                        <p:par>
                          <p:cTn id="79" fill="hold">
                            <p:stCondLst>
                              <p:cond delay="0"/>
                            </p:stCondLst>
                            <p:childTnLst>
                              <p:par>
                                <p:cTn id="80" presetID="1" presetClass="entr" presetSubtype="0" fill="hold" nodeType="clickEffect">
                                  <p:stCondLst>
                                    <p:cond delay="0"/>
                                  </p:stCondLst>
                                  <p:childTnLst>
                                    <p:set>
                                      <p:cBhvr>
                                        <p:cTn id="81" dur="1" fill="hold">
                                          <p:stCondLst>
                                            <p:cond delay="0"/>
                                          </p:stCondLst>
                                        </p:cTn>
                                        <p:tgtEl>
                                          <p:spTgt spid="129"/>
                                        </p:tgtEl>
                                        <p:attrNameLst>
                                          <p:attrName>style.visibility</p:attrName>
                                        </p:attrNameLst>
                                      </p:cBhvr>
                                      <p:to>
                                        <p:strVal val="visible"/>
                                      </p:to>
                                    </p:set>
                                  </p:childTnLst>
                                </p:cTn>
                              </p:par>
                              <p:par>
                                <p:cTn id="82" presetID="1" presetClass="entr" presetSubtype="0" fill="hold" grpId="2" nodeType="withEffect">
                                  <p:stCondLst>
                                    <p:cond delay="0"/>
                                  </p:stCondLst>
                                  <p:childTnLst>
                                    <p:set>
                                      <p:cBhvr>
                                        <p:cTn id="83" dur="1" fill="hold">
                                          <p:stCondLst>
                                            <p:cond delay="0"/>
                                          </p:stCondLst>
                                        </p:cTn>
                                        <p:tgtEl>
                                          <p:spTgt spid="147"/>
                                        </p:tgtEl>
                                        <p:attrNameLst>
                                          <p:attrName>style.visibility</p:attrName>
                                        </p:attrNameLst>
                                      </p:cBhvr>
                                      <p:to>
                                        <p:strVal val="visible"/>
                                      </p:to>
                                    </p:set>
                                  </p:childTnLst>
                                </p:cTn>
                              </p:par>
                              <p:par>
                                <p:cTn id="84" presetID="1" presetClass="exit" presetSubtype="0" fill="hold" nodeType="withEffect">
                                  <p:stCondLst>
                                    <p:cond delay="0"/>
                                  </p:stCondLst>
                                  <p:childTnLst>
                                    <p:set>
                                      <p:cBhvr>
                                        <p:cTn id="85" dur="1" fill="hold">
                                          <p:stCondLst>
                                            <p:cond delay="0"/>
                                          </p:stCondLst>
                                        </p:cTn>
                                        <p:tgtEl>
                                          <p:spTgt spid="113"/>
                                        </p:tgtEl>
                                        <p:attrNameLst>
                                          <p:attrName>style.visibility</p:attrName>
                                        </p:attrNameLst>
                                      </p:cBhvr>
                                      <p:to>
                                        <p:strVal val="hidden"/>
                                      </p:to>
                                    </p:set>
                                  </p:childTnLst>
                                </p:cTn>
                              </p:par>
                              <p:par>
                                <p:cTn id="86" presetID="1" presetClass="exit" presetSubtype="0" fill="hold" nodeType="withEffect">
                                  <p:stCondLst>
                                    <p:cond delay="0"/>
                                  </p:stCondLst>
                                  <p:childTnLst>
                                    <p:set>
                                      <p:cBhvr>
                                        <p:cTn id="87" dur="1" fill="hold">
                                          <p:stCondLst>
                                            <p:cond delay="0"/>
                                          </p:stCondLst>
                                        </p:cTn>
                                        <p:tgtEl>
                                          <p:spTgt spid="121"/>
                                        </p:tgtEl>
                                        <p:attrNameLst>
                                          <p:attrName>style.visibility</p:attrName>
                                        </p:attrNameLst>
                                      </p:cBhvr>
                                      <p:to>
                                        <p:strVal val="hidden"/>
                                      </p:to>
                                    </p:set>
                                  </p:childTnLst>
                                </p:cTn>
                              </p:par>
                              <p:par>
                                <p:cTn id="88" presetID="1" presetClass="exit" presetSubtype="0" fill="hold" nodeType="withEffect">
                                  <p:stCondLst>
                                    <p:cond delay="0"/>
                                  </p:stCondLst>
                                  <p:childTnLst>
                                    <p:set>
                                      <p:cBhvr>
                                        <p:cTn id="89" dur="1" fill="hold">
                                          <p:stCondLst>
                                            <p:cond delay="0"/>
                                          </p:stCondLst>
                                        </p:cTn>
                                        <p:tgtEl>
                                          <p:spTgt spid="137"/>
                                        </p:tgtEl>
                                        <p:attrNameLst>
                                          <p:attrName>style.visibility</p:attrName>
                                        </p:attrNameLst>
                                      </p:cBhvr>
                                      <p:to>
                                        <p:strVal val="hidden"/>
                                      </p:to>
                                    </p:set>
                                  </p:childTnLst>
                                </p:cTn>
                              </p:par>
                              <p:par>
                                <p:cTn id="90" presetID="1" presetClass="exit" presetSubtype="0" fill="hold" grpId="2" nodeType="withEffect">
                                  <p:stCondLst>
                                    <p:cond delay="0"/>
                                  </p:stCondLst>
                                  <p:childTnLst>
                                    <p:set>
                                      <p:cBhvr>
                                        <p:cTn id="91" dur="1" fill="hold">
                                          <p:stCondLst>
                                            <p:cond delay="0"/>
                                          </p:stCondLst>
                                        </p:cTn>
                                        <p:tgtEl>
                                          <p:spTgt spid="145"/>
                                        </p:tgtEl>
                                        <p:attrNameLst>
                                          <p:attrName>style.visibility</p:attrName>
                                        </p:attrNameLst>
                                      </p:cBhvr>
                                      <p:to>
                                        <p:strVal val="hidden"/>
                                      </p:to>
                                    </p:set>
                                  </p:childTnLst>
                                </p:cTn>
                              </p:par>
                              <p:par>
                                <p:cTn id="92" presetID="1" presetClass="exit" presetSubtype="0" fill="hold" grpId="2" nodeType="withEffect">
                                  <p:stCondLst>
                                    <p:cond delay="0"/>
                                  </p:stCondLst>
                                  <p:childTnLst>
                                    <p:set>
                                      <p:cBhvr>
                                        <p:cTn id="93" dur="1" fill="hold">
                                          <p:stCondLst>
                                            <p:cond delay="0"/>
                                          </p:stCondLst>
                                        </p:cTn>
                                        <p:tgtEl>
                                          <p:spTgt spid="146"/>
                                        </p:tgtEl>
                                        <p:attrNameLst>
                                          <p:attrName>style.visibility</p:attrName>
                                        </p:attrNameLst>
                                      </p:cBhvr>
                                      <p:to>
                                        <p:strVal val="hidden"/>
                                      </p:to>
                                    </p:set>
                                  </p:childTnLst>
                                </p:cTn>
                              </p:par>
                              <p:par>
                                <p:cTn id="94" presetID="1" presetClass="exit" presetSubtype="0" fill="hold" grpId="2" nodeType="withEffect">
                                  <p:stCondLst>
                                    <p:cond delay="0"/>
                                  </p:stCondLst>
                                  <p:childTnLst>
                                    <p:set>
                                      <p:cBhvr>
                                        <p:cTn id="95" dur="1" fill="hold">
                                          <p:stCondLst>
                                            <p:cond delay="0"/>
                                          </p:stCondLst>
                                        </p:cTn>
                                        <p:tgtEl>
                                          <p:spTgt spid="148"/>
                                        </p:tgtEl>
                                        <p:attrNameLst>
                                          <p:attrName>style.visibility</p:attrName>
                                        </p:attrNameLst>
                                      </p:cBhvr>
                                      <p:to>
                                        <p:strVal val="hidden"/>
                                      </p:to>
                                    </p:set>
                                  </p:childTnLst>
                                </p:cTn>
                              </p:par>
                            </p:childTnLst>
                          </p:cTn>
                        </p:par>
                      </p:childTnLst>
                    </p:cTn>
                  </p:par>
                </p:childTnLst>
              </p:cTn>
              <p:nextCondLst>
                <p:cond evt="onClick" delay="0">
                  <p:tgtEl>
                    <p:spTgt spid="75"/>
                  </p:tgtEl>
                </p:cond>
              </p:nextCondLst>
            </p:seq>
            <p:seq concurrent="1" nextAc="seek">
              <p:cTn id="96" restart="whenNotActive" fill="hold" evtFilter="cancelBubble" nodeType="interactiveSeq">
                <p:stCondLst>
                  <p:cond evt="onClick" delay="0">
                    <p:tgtEl>
                      <p:spTgt spid="76"/>
                    </p:tgtEl>
                  </p:cond>
                </p:stCondLst>
                <p:endSync evt="end" delay="0">
                  <p:rtn val="all"/>
                </p:endSync>
                <p:childTnLst>
                  <p:par>
                    <p:cTn id="97" fill="hold">
                      <p:stCondLst>
                        <p:cond delay="0"/>
                      </p:stCondLst>
                      <p:childTnLst>
                        <p:par>
                          <p:cTn id="98" fill="hold">
                            <p:stCondLst>
                              <p:cond delay="0"/>
                            </p:stCondLst>
                            <p:childTnLst>
                              <p:par>
                                <p:cTn id="99" presetID="1" presetClass="entr" presetSubtype="0" fill="hold" nodeType="clickEffect">
                                  <p:stCondLst>
                                    <p:cond delay="0"/>
                                  </p:stCondLst>
                                  <p:childTnLst>
                                    <p:set>
                                      <p:cBhvr>
                                        <p:cTn id="100" dur="1" fill="hold">
                                          <p:stCondLst>
                                            <p:cond delay="0"/>
                                          </p:stCondLst>
                                        </p:cTn>
                                        <p:tgtEl>
                                          <p:spTgt spid="137"/>
                                        </p:tgtEl>
                                        <p:attrNameLst>
                                          <p:attrName>style.visibility</p:attrName>
                                        </p:attrNameLst>
                                      </p:cBhvr>
                                      <p:to>
                                        <p:strVal val="visible"/>
                                      </p:to>
                                    </p:set>
                                  </p:childTnLst>
                                </p:cTn>
                              </p:par>
                              <p:par>
                                <p:cTn id="101" presetID="1" presetClass="entr" presetSubtype="0" fill="hold" grpId="3" nodeType="withEffect">
                                  <p:stCondLst>
                                    <p:cond delay="0"/>
                                  </p:stCondLst>
                                  <p:childTnLst>
                                    <p:set>
                                      <p:cBhvr>
                                        <p:cTn id="102" dur="1" fill="hold">
                                          <p:stCondLst>
                                            <p:cond delay="0"/>
                                          </p:stCondLst>
                                        </p:cTn>
                                        <p:tgtEl>
                                          <p:spTgt spid="148"/>
                                        </p:tgtEl>
                                        <p:attrNameLst>
                                          <p:attrName>style.visibility</p:attrName>
                                        </p:attrNameLst>
                                      </p:cBhvr>
                                      <p:to>
                                        <p:strVal val="visible"/>
                                      </p:to>
                                    </p:set>
                                  </p:childTnLst>
                                </p:cTn>
                              </p:par>
                              <p:par>
                                <p:cTn id="103" presetID="1" presetClass="exit" presetSubtype="0" fill="hold" nodeType="withEffect">
                                  <p:stCondLst>
                                    <p:cond delay="0"/>
                                  </p:stCondLst>
                                  <p:childTnLst>
                                    <p:set>
                                      <p:cBhvr>
                                        <p:cTn id="104" dur="1" fill="hold">
                                          <p:stCondLst>
                                            <p:cond delay="0"/>
                                          </p:stCondLst>
                                        </p:cTn>
                                        <p:tgtEl>
                                          <p:spTgt spid="113"/>
                                        </p:tgtEl>
                                        <p:attrNameLst>
                                          <p:attrName>style.visibility</p:attrName>
                                        </p:attrNameLst>
                                      </p:cBhvr>
                                      <p:to>
                                        <p:strVal val="hidden"/>
                                      </p:to>
                                    </p:set>
                                  </p:childTnLst>
                                </p:cTn>
                              </p:par>
                              <p:par>
                                <p:cTn id="105" presetID="1" presetClass="exit" presetSubtype="0" fill="hold" nodeType="withEffect">
                                  <p:stCondLst>
                                    <p:cond delay="0"/>
                                  </p:stCondLst>
                                  <p:childTnLst>
                                    <p:set>
                                      <p:cBhvr>
                                        <p:cTn id="106" dur="1" fill="hold">
                                          <p:stCondLst>
                                            <p:cond delay="0"/>
                                          </p:stCondLst>
                                        </p:cTn>
                                        <p:tgtEl>
                                          <p:spTgt spid="121"/>
                                        </p:tgtEl>
                                        <p:attrNameLst>
                                          <p:attrName>style.visibility</p:attrName>
                                        </p:attrNameLst>
                                      </p:cBhvr>
                                      <p:to>
                                        <p:strVal val="hidden"/>
                                      </p:to>
                                    </p:set>
                                  </p:childTnLst>
                                </p:cTn>
                              </p:par>
                              <p:par>
                                <p:cTn id="107" presetID="1" presetClass="exit" presetSubtype="0" fill="hold" nodeType="withEffect">
                                  <p:stCondLst>
                                    <p:cond delay="0"/>
                                  </p:stCondLst>
                                  <p:childTnLst>
                                    <p:set>
                                      <p:cBhvr>
                                        <p:cTn id="108" dur="1" fill="hold">
                                          <p:stCondLst>
                                            <p:cond delay="0"/>
                                          </p:stCondLst>
                                        </p:cTn>
                                        <p:tgtEl>
                                          <p:spTgt spid="129"/>
                                        </p:tgtEl>
                                        <p:attrNameLst>
                                          <p:attrName>style.visibility</p:attrName>
                                        </p:attrNameLst>
                                      </p:cBhvr>
                                      <p:to>
                                        <p:strVal val="hidden"/>
                                      </p:to>
                                    </p:set>
                                  </p:childTnLst>
                                </p:cTn>
                              </p:par>
                              <p:par>
                                <p:cTn id="109" presetID="1" presetClass="exit" presetSubtype="0" fill="hold" grpId="3" nodeType="withEffect">
                                  <p:stCondLst>
                                    <p:cond delay="0"/>
                                  </p:stCondLst>
                                  <p:childTnLst>
                                    <p:set>
                                      <p:cBhvr>
                                        <p:cTn id="110" dur="1" fill="hold">
                                          <p:stCondLst>
                                            <p:cond delay="0"/>
                                          </p:stCondLst>
                                        </p:cTn>
                                        <p:tgtEl>
                                          <p:spTgt spid="145"/>
                                        </p:tgtEl>
                                        <p:attrNameLst>
                                          <p:attrName>style.visibility</p:attrName>
                                        </p:attrNameLst>
                                      </p:cBhvr>
                                      <p:to>
                                        <p:strVal val="hidden"/>
                                      </p:to>
                                    </p:set>
                                  </p:childTnLst>
                                </p:cTn>
                              </p:par>
                              <p:par>
                                <p:cTn id="111" presetID="1" presetClass="exit" presetSubtype="0" fill="hold" grpId="3" nodeType="withEffect">
                                  <p:stCondLst>
                                    <p:cond delay="0"/>
                                  </p:stCondLst>
                                  <p:childTnLst>
                                    <p:set>
                                      <p:cBhvr>
                                        <p:cTn id="112" dur="1" fill="hold">
                                          <p:stCondLst>
                                            <p:cond delay="0"/>
                                          </p:stCondLst>
                                        </p:cTn>
                                        <p:tgtEl>
                                          <p:spTgt spid="146"/>
                                        </p:tgtEl>
                                        <p:attrNameLst>
                                          <p:attrName>style.visibility</p:attrName>
                                        </p:attrNameLst>
                                      </p:cBhvr>
                                      <p:to>
                                        <p:strVal val="hidden"/>
                                      </p:to>
                                    </p:set>
                                  </p:childTnLst>
                                </p:cTn>
                              </p:par>
                              <p:par>
                                <p:cTn id="113" presetID="1" presetClass="exit" presetSubtype="0" fill="hold" grpId="3" nodeType="withEffect">
                                  <p:stCondLst>
                                    <p:cond delay="0"/>
                                  </p:stCondLst>
                                  <p:childTnLst>
                                    <p:set>
                                      <p:cBhvr>
                                        <p:cTn id="114" dur="1" fill="hold">
                                          <p:stCondLst>
                                            <p:cond delay="0"/>
                                          </p:stCondLst>
                                        </p:cTn>
                                        <p:tgtEl>
                                          <p:spTgt spid="147"/>
                                        </p:tgtEl>
                                        <p:attrNameLst>
                                          <p:attrName>style.visibility</p:attrName>
                                        </p:attrNameLst>
                                      </p:cBhvr>
                                      <p:to>
                                        <p:strVal val="hidden"/>
                                      </p:to>
                                    </p:set>
                                  </p:childTnLst>
                                </p:cTn>
                              </p:par>
                            </p:childTnLst>
                          </p:cTn>
                        </p:par>
                      </p:childTnLst>
                    </p:cTn>
                  </p:par>
                </p:childTnLst>
              </p:cTn>
              <p:nextCondLst>
                <p:cond evt="onClick" delay="0">
                  <p:tgtEl>
                    <p:spTgt spid="76"/>
                  </p:tgtEl>
                </p:cond>
              </p:nextCondLst>
            </p:seq>
            <p:seq concurrent="1" nextAc="seek">
              <p:cTn id="115" restart="whenNotActive" fill="hold" evtFilter="cancelBubble" nodeType="interactiveSeq">
                <p:stCondLst>
                  <p:cond evt="onClick" delay="0">
                    <p:tgtEl>
                      <p:spTgt spid="4"/>
                    </p:tgtEl>
                  </p:cond>
                </p:stCondLst>
                <p:endSync evt="end" delay="0">
                  <p:rtn val="all"/>
                </p:endSync>
                <p:childTnLst>
                  <p:par>
                    <p:cTn id="116" fill="hold">
                      <p:stCondLst>
                        <p:cond delay="0"/>
                      </p:stCondLst>
                      <p:childTnLst>
                        <p:par>
                          <p:cTn id="117" fill="hold">
                            <p:stCondLst>
                              <p:cond delay="0"/>
                            </p:stCondLst>
                            <p:childTnLst>
                              <p:par>
                                <p:cTn id="118" presetID="1" presetClass="exit" presetSubtype="0" fill="hold" nodeType="clickEffect">
                                  <p:stCondLst>
                                    <p:cond delay="0"/>
                                  </p:stCondLst>
                                  <p:childTnLst>
                                    <p:set>
                                      <p:cBhvr>
                                        <p:cTn id="119" dur="1" fill="hold">
                                          <p:stCondLst>
                                            <p:cond delay="0"/>
                                          </p:stCondLst>
                                        </p:cTn>
                                        <p:tgtEl>
                                          <p:spTgt spid="113"/>
                                        </p:tgtEl>
                                        <p:attrNameLst>
                                          <p:attrName>style.visibility</p:attrName>
                                        </p:attrNameLst>
                                      </p:cBhvr>
                                      <p:to>
                                        <p:strVal val="hidden"/>
                                      </p:to>
                                    </p:set>
                                  </p:childTnLst>
                                </p:cTn>
                              </p:par>
                              <p:par>
                                <p:cTn id="120" presetID="1" presetClass="exit" presetSubtype="0" fill="hold" nodeType="withEffect">
                                  <p:stCondLst>
                                    <p:cond delay="0"/>
                                  </p:stCondLst>
                                  <p:childTnLst>
                                    <p:set>
                                      <p:cBhvr>
                                        <p:cTn id="121" dur="1" fill="hold">
                                          <p:stCondLst>
                                            <p:cond delay="0"/>
                                          </p:stCondLst>
                                        </p:cTn>
                                        <p:tgtEl>
                                          <p:spTgt spid="121"/>
                                        </p:tgtEl>
                                        <p:attrNameLst>
                                          <p:attrName>style.visibility</p:attrName>
                                        </p:attrNameLst>
                                      </p:cBhvr>
                                      <p:to>
                                        <p:strVal val="hidden"/>
                                      </p:to>
                                    </p:set>
                                  </p:childTnLst>
                                </p:cTn>
                              </p:par>
                              <p:par>
                                <p:cTn id="122" presetID="1" presetClass="exit" presetSubtype="0" fill="hold" nodeType="withEffect">
                                  <p:stCondLst>
                                    <p:cond delay="0"/>
                                  </p:stCondLst>
                                  <p:childTnLst>
                                    <p:set>
                                      <p:cBhvr>
                                        <p:cTn id="123" dur="1" fill="hold">
                                          <p:stCondLst>
                                            <p:cond delay="0"/>
                                          </p:stCondLst>
                                        </p:cTn>
                                        <p:tgtEl>
                                          <p:spTgt spid="129"/>
                                        </p:tgtEl>
                                        <p:attrNameLst>
                                          <p:attrName>style.visibility</p:attrName>
                                        </p:attrNameLst>
                                      </p:cBhvr>
                                      <p:to>
                                        <p:strVal val="hidden"/>
                                      </p:to>
                                    </p:set>
                                  </p:childTnLst>
                                </p:cTn>
                              </p:par>
                              <p:par>
                                <p:cTn id="124" presetID="1" presetClass="exit" presetSubtype="0" fill="hold" nodeType="withEffect">
                                  <p:stCondLst>
                                    <p:cond delay="0"/>
                                  </p:stCondLst>
                                  <p:childTnLst>
                                    <p:set>
                                      <p:cBhvr>
                                        <p:cTn id="125" dur="1" fill="hold">
                                          <p:stCondLst>
                                            <p:cond delay="0"/>
                                          </p:stCondLst>
                                        </p:cTn>
                                        <p:tgtEl>
                                          <p:spTgt spid="137"/>
                                        </p:tgtEl>
                                        <p:attrNameLst>
                                          <p:attrName>style.visibility</p:attrName>
                                        </p:attrNameLst>
                                      </p:cBhvr>
                                      <p:to>
                                        <p:strVal val="hidden"/>
                                      </p:to>
                                    </p:set>
                                  </p:childTnLst>
                                </p:cTn>
                              </p:par>
                              <p:par>
                                <p:cTn id="126" presetID="1" presetClass="exit" presetSubtype="0" fill="hold" grpId="6" nodeType="withEffect">
                                  <p:stCondLst>
                                    <p:cond delay="0"/>
                                  </p:stCondLst>
                                  <p:childTnLst>
                                    <p:set>
                                      <p:cBhvr>
                                        <p:cTn id="127" dur="1" fill="hold">
                                          <p:stCondLst>
                                            <p:cond delay="0"/>
                                          </p:stCondLst>
                                        </p:cTn>
                                        <p:tgtEl>
                                          <p:spTgt spid="145"/>
                                        </p:tgtEl>
                                        <p:attrNameLst>
                                          <p:attrName>style.visibility</p:attrName>
                                        </p:attrNameLst>
                                      </p:cBhvr>
                                      <p:to>
                                        <p:strVal val="hidden"/>
                                      </p:to>
                                    </p:set>
                                  </p:childTnLst>
                                </p:cTn>
                              </p:par>
                              <p:par>
                                <p:cTn id="128" presetID="1" presetClass="exit" presetSubtype="0" fill="hold" grpId="6" nodeType="withEffect">
                                  <p:stCondLst>
                                    <p:cond delay="0"/>
                                  </p:stCondLst>
                                  <p:childTnLst>
                                    <p:set>
                                      <p:cBhvr>
                                        <p:cTn id="129" dur="1" fill="hold">
                                          <p:stCondLst>
                                            <p:cond delay="0"/>
                                          </p:stCondLst>
                                        </p:cTn>
                                        <p:tgtEl>
                                          <p:spTgt spid="146"/>
                                        </p:tgtEl>
                                        <p:attrNameLst>
                                          <p:attrName>style.visibility</p:attrName>
                                        </p:attrNameLst>
                                      </p:cBhvr>
                                      <p:to>
                                        <p:strVal val="hidden"/>
                                      </p:to>
                                    </p:set>
                                  </p:childTnLst>
                                </p:cTn>
                              </p:par>
                              <p:par>
                                <p:cTn id="130" presetID="1" presetClass="exit" presetSubtype="0" fill="hold" grpId="6" nodeType="withEffect">
                                  <p:stCondLst>
                                    <p:cond delay="0"/>
                                  </p:stCondLst>
                                  <p:childTnLst>
                                    <p:set>
                                      <p:cBhvr>
                                        <p:cTn id="131" dur="1" fill="hold">
                                          <p:stCondLst>
                                            <p:cond delay="0"/>
                                          </p:stCondLst>
                                        </p:cTn>
                                        <p:tgtEl>
                                          <p:spTgt spid="147"/>
                                        </p:tgtEl>
                                        <p:attrNameLst>
                                          <p:attrName>style.visibility</p:attrName>
                                        </p:attrNameLst>
                                      </p:cBhvr>
                                      <p:to>
                                        <p:strVal val="hidden"/>
                                      </p:to>
                                    </p:set>
                                  </p:childTnLst>
                                </p:cTn>
                              </p:par>
                              <p:par>
                                <p:cTn id="132" presetID="1" presetClass="exit" presetSubtype="0" fill="hold" grpId="6" nodeType="withEffect">
                                  <p:stCondLst>
                                    <p:cond delay="0"/>
                                  </p:stCondLst>
                                  <p:childTnLst>
                                    <p:set>
                                      <p:cBhvr>
                                        <p:cTn id="133" dur="1" fill="hold">
                                          <p:stCondLst>
                                            <p:cond delay="0"/>
                                          </p:stCondLst>
                                        </p:cTn>
                                        <p:tgtEl>
                                          <p:spTgt spid="148"/>
                                        </p:tgtEl>
                                        <p:attrNameLst>
                                          <p:attrName>style.visibility</p:attrName>
                                        </p:attrNameLst>
                                      </p:cBhvr>
                                      <p:to>
                                        <p:strVal val="hidden"/>
                                      </p:to>
                                    </p:set>
                                  </p:childTnLst>
                                </p:cTn>
                              </p:par>
                            </p:childTnLst>
                          </p:cTn>
                        </p:par>
                      </p:childTnLst>
                    </p:cTn>
                  </p:par>
                </p:childTnLst>
              </p:cTn>
              <p:nextCondLst>
                <p:cond evt="onClick" delay="0">
                  <p:tgtEl>
                    <p:spTgt spid="4"/>
                  </p:tgtEl>
                </p:cond>
              </p:nextCondLst>
            </p:seq>
          </p:childTnLst>
        </p:cTn>
      </p:par>
    </p:tnLst>
    <p:bldLst>
      <p:bldP spid="145" grpId="0" animBg="1"/>
      <p:bldP spid="145" grpId="1" animBg="1"/>
      <p:bldP spid="145" grpId="2" animBg="1"/>
      <p:bldP spid="145" grpId="3" animBg="1"/>
      <p:bldP spid="145" grpId="4" animBg="1"/>
      <p:bldP spid="145" grpId="5" animBg="1"/>
      <p:bldP spid="145" grpId="6" animBg="1"/>
      <p:bldP spid="146" grpId="0" animBg="1"/>
      <p:bldP spid="146" grpId="1" animBg="1"/>
      <p:bldP spid="146" grpId="2" animBg="1"/>
      <p:bldP spid="146" grpId="3" animBg="1"/>
      <p:bldP spid="146" grpId="4" animBg="1"/>
      <p:bldP spid="146" grpId="5" animBg="1"/>
      <p:bldP spid="146" grpId="6" animBg="1"/>
      <p:bldP spid="147" grpId="0" animBg="1"/>
      <p:bldP spid="147" grpId="1" animBg="1"/>
      <p:bldP spid="147" grpId="2" animBg="1"/>
      <p:bldP spid="147" grpId="3" animBg="1"/>
      <p:bldP spid="147" grpId="4" animBg="1"/>
      <p:bldP spid="147" grpId="5" animBg="1"/>
      <p:bldP spid="147" grpId="6" animBg="1"/>
      <p:bldP spid="148" grpId="0" animBg="1"/>
      <p:bldP spid="148" grpId="1" animBg="1"/>
      <p:bldP spid="148" grpId="2" animBg="1"/>
      <p:bldP spid="148" grpId="3" animBg="1"/>
      <p:bldP spid="148" grpId="4" animBg="1"/>
      <p:bldP spid="148" grpId="5" animBg="1"/>
      <p:bldP spid="148" grpId="6" animBg="1"/>
    </p:bldLst>
  </p:timing>
</p:sld>
</file>

<file path=ppt/slides/slide84.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1" y="508899"/>
            <a:ext cx="9144001" cy="4634602"/>
          </a:xfrm>
          <a:prstGeom prst="rect">
            <a:avLst/>
          </a:prstGeom>
          <a:solidFill>
            <a:schemeClr val="bg1">
              <a:lumMod val="85000"/>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 y="387356"/>
            <a:ext cx="530942" cy="4756144"/>
          </a:xfrm>
          <a:prstGeom prst="rect">
            <a:avLst/>
          </a:prstGeom>
          <a:solidFill>
            <a:schemeClr val="bg1">
              <a:lumMod val="65000"/>
            </a:schemeClr>
          </a:solidFill>
          <a:ln w="9525">
            <a:noFill/>
          </a:ln>
          <a:effectLst>
            <a:outerShdw blurRad="101600" dist="38100" sx="99000" sy="990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Oval 5">
            <a:hlinkClick r:id="rId3" action="ppaction://hlinksldjump"/>
          </p:cNvPr>
          <p:cNvSpPr/>
          <p:nvPr/>
        </p:nvSpPr>
        <p:spPr>
          <a:xfrm>
            <a:off x="76689" y="579646"/>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7" name="TextBox 6">
            <a:hlinkClick r:id="rId3" action="ppaction://hlinksldjump"/>
          </p:cNvPr>
          <p:cNvSpPr txBox="1">
            <a:spLocks noChangeAspect="1"/>
          </p:cNvSpPr>
          <p:nvPr/>
        </p:nvSpPr>
        <p:spPr>
          <a:xfrm>
            <a:off x="144153" y="581766"/>
            <a:ext cx="230832" cy="257697"/>
          </a:xfrm>
          <a:prstGeom prst="rect">
            <a:avLst/>
          </a:prstGeom>
          <a:noFill/>
        </p:spPr>
        <p:txBody>
          <a:bodyPr wrap="none" lIns="0" tIns="0" rIns="0" bIns="0" rtlCol="0" anchor="ctr" anchorCtr="1">
            <a:noAutofit/>
          </a:bodyPr>
          <a:lstStyle/>
          <a:p>
            <a:r>
              <a:rPr lang="en-US" sz="2000" b="1" dirty="0" smtClean="0">
                <a:latin typeface="Segoe UI" panose="020B0502040204020203" pitchFamily="34" charset="0"/>
                <a:cs typeface="Segoe UI" panose="020B0502040204020203" pitchFamily="34" charset="0"/>
                <a:sym typeface="Webdings"/>
              </a:rPr>
              <a:t></a:t>
            </a:r>
            <a:endParaRPr lang="en-US" sz="2000" b="1" dirty="0">
              <a:latin typeface="Segoe UI" panose="020B0502040204020203" pitchFamily="34" charset="0"/>
              <a:cs typeface="Segoe UI" panose="020B0502040204020203" pitchFamily="34" charset="0"/>
            </a:endParaRPr>
          </a:p>
        </p:txBody>
      </p:sp>
      <p:sp>
        <p:nvSpPr>
          <p:cNvPr id="11" name="Oval 10"/>
          <p:cNvSpPr/>
          <p:nvPr/>
        </p:nvSpPr>
        <p:spPr>
          <a:xfrm>
            <a:off x="76689" y="1030419"/>
            <a:ext cx="365760" cy="365760"/>
          </a:xfrm>
          <a:prstGeom prst="ellipse">
            <a:avLst/>
          </a:prstGeom>
          <a:solidFill>
            <a:schemeClr val="bg1">
              <a:lumMod val="9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pic>
        <p:nvPicPr>
          <p:cNvPr id="17" name="Picture 16"/>
          <p:cNvPicPr>
            <a:picLocks noChangeAspect="1"/>
          </p:cNvPicPr>
          <p:nvPr/>
        </p:nvPicPr>
        <p:blipFill>
          <a:blip r:embed="rId4" cstate="screen">
            <a:biLevel thresh="75000"/>
            <a:extLst>
              <a:ext uri="{28A0092B-C50C-407E-A947-70E740481C1C}">
                <a14:useLocalDpi xmlns:a14="http://schemas.microsoft.com/office/drawing/2010/main"/>
              </a:ext>
            </a:extLst>
          </a:blip>
          <a:stretch>
            <a:fillRect/>
          </a:stretch>
        </p:blipFill>
        <p:spPr>
          <a:xfrm>
            <a:off x="137580" y="1136779"/>
            <a:ext cx="243977" cy="143516"/>
          </a:xfrm>
          <a:prstGeom prst="rect">
            <a:avLst/>
          </a:prstGeom>
        </p:spPr>
      </p:pic>
      <p:sp>
        <p:nvSpPr>
          <p:cNvPr id="19" name="Rectangle 18"/>
          <p:cNvSpPr/>
          <p:nvPr/>
        </p:nvSpPr>
        <p:spPr>
          <a:xfrm>
            <a:off x="530943" y="448128"/>
            <a:ext cx="530942" cy="4756144"/>
          </a:xfrm>
          <a:prstGeom prst="rect">
            <a:avLst/>
          </a:prstGeom>
          <a:solidFill>
            <a:schemeClr val="bg1">
              <a:lumMod val="75000"/>
            </a:schemeClr>
          </a:solidFill>
          <a:ln w="9525">
            <a:noFill/>
          </a:ln>
          <a:effectLst>
            <a:outerShdw blurRad="101600" dist="38100" sx="99000" sy="990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1" y="262010"/>
            <a:ext cx="8887489"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10" name="Rectangle 9">
            <a:hlinkClick r:id="" action="ppaction://macro?name=Slide12.Quest6"/>
          </p:cNvPr>
          <p:cNvSpPr/>
          <p:nvPr/>
        </p:nvSpPr>
        <p:spPr>
          <a:xfrm>
            <a:off x="8630978" y="262010"/>
            <a:ext cx="256511" cy="246888"/>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20" name="Oval 19"/>
          <p:cNvSpPr/>
          <p:nvPr/>
        </p:nvSpPr>
        <p:spPr>
          <a:xfrm>
            <a:off x="613534" y="581766"/>
            <a:ext cx="365760" cy="365760"/>
          </a:xfrm>
          <a:prstGeom prst="ellipse">
            <a:avLst/>
          </a:prstGeom>
          <a:solidFill>
            <a:schemeClr val="bg1">
              <a:lumMod val="9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21" name="Oval 20">
            <a:hlinkClick r:id="rId5" action="ppaction://hlinksldjump"/>
          </p:cNvPr>
          <p:cNvSpPr/>
          <p:nvPr/>
        </p:nvSpPr>
        <p:spPr>
          <a:xfrm>
            <a:off x="613534" y="1036242"/>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pic>
        <p:nvPicPr>
          <p:cNvPr id="79874" name="Picture 2" descr="http://liveside.net/wp-content/images/2012/07/SkyDrive-logo.png">
            <a:hlinkClick r:id="rId5" action="ppaction://hlinksldjump"/>
          </p:cNvPr>
          <p:cNvPicPr>
            <a:picLocks noChangeAspect="1" noChangeArrowheads="1"/>
          </p:cNvPicPr>
          <p:nvPr/>
        </p:nvPicPr>
        <p:blipFill>
          <a:blip r:embed="rId6" cstate="screen">
            <a:clrChange>
              <a:clrFrom>
                <a:srgbClr val="FFFFFF"/>
              </a:clrFrom>
              <a:clrTo>
                <a:srgbClr val="FFFFFF">
                  <a:alpha val="0"/>
                </a:srgbClr>
              </a:clrTo>
            </a:clrChange>
            <a:biLevel thresh="75000"/>
            <a:extLst>
              <a:ext uri="{28A0092B-C50C-407E-A947-70E740481C1C}">
                <a14:useLocalDpi xmlns:a14="http://schemas.microsoft.com/office/drawing/2010/main"/>
              </a:ext>
            </a:extLst>
          </a:blip>
          <a:srcRect/>
          <a:stretch>
            <a:fillRect/>
          </a:stretch>
        </p:blipFill>
        <p:spPr bwMode="auto">
          <a:xfrm>
            <a:off x="670945" y="1135023"/>
            <a:ext cx="252665" cy="168198"/>
          </a:xfrm>
          <a:prstGeom prst="rect">
            <a:avLst/>
          </a:prstGeom>
          <a:noFill/>
          <a:extLst>
            <a:ext uri="{909E8E84-426E-40DD-AFC4-6F175D3DCCD1}">
              <a14:hiddenFill xmlns:a14="http://schemas.microsoft.com/office/drawing/2010/main">
                <a:solidFill>
                  <a:srgbClr val="FFFFFF"/>
                </a:solidFill>
              </a14:hiddenFill>
            </a:ext>
          </a:extLst>
        </p:spPr>
      </p:pic>
      <p:sp>
        <p:nvSpPr>
          <p:cNvPr id="86" name="Oval 85">
            <a:hlinkClick r:id="rId7" action="ppaction://hlinksldjump"/>
          </p:cNvPr>
          <p:cNvSpPr/>
          <p:nvPr/>
        </p:nvSpPr>
        <p:spPr>
          <a:xfrm>
            <a:off x="613534" y="1490718"/>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pic>
        <p:nvPicPr>
          <p:cNvPr id="3" name="Picture 2">
            <a:hlinkClick r:id="rId7" action="ppaction://hlinksldjump"/>
          </p:cNvPr>
          <p:cNvPicPr>
            <a:picLocks noChangeAspect="1"/>
          </p:cNvPicPr>
          <p:nvPr/>
        </p:nvPicPr>
        <p:blipFill>
          <a:blip r:embed="rId8" cstate="screen">
            <a:clrChange>
              <a:clrFrom>
                <a:srgbClr val="FFFFFF"/>
              </a:clrFrom>
              <a:clrTo>
                <a:srgbClr val="FFFFFF">
                  <a:alpha val="0"/>
                </a:srgbClr>
              </a:clrTo>
            </a:clrChange>
            <a:biLevel thresh="75000"/>
            <a:extLst>
              <a:ext uri="{28A0092B-C50C-407E-A947-70E740481C1C}">
                <a14:useLocalDpi xmlns:a14="http://schemas.microsoft.com/office/drawing/2010/main"/>
              </a:ext>
            </a:extLst>
          </a:blip>
          <a:stretch>
            <a:fillRect/>
          </a:stretch>
        </p:blipFill>
        <p:spPr>
          <a:xfrm>
            <a:off x="687287" y="1572328"/>
            <a:ext cx="218254" cy="202540"/>
          </a:xfrm>
          <a:prstGeom prst="rect">
            <a:avLst/>
          </a:prstGeom>
        </p:spPr>
      </p:pic>
      <p:sp>
        <p:nvSpPr>
          <p:cNvPr id="87" name="TextBox 86"/>
          <p:cNvSpPr txBox="1">
            <a:spLocks noChangeAspect="1"/>
          </p:cNvSpPr>
          <p:nvPr/>
        </p:nvSpPr>
        <p:spPr>
          <a:xfrm>
            <a:off x="679480" y="619390"/>
            <a:ext cx="230832" cy="257697"/>
          </a:xfrm>
          <a:prstGeom prst="rect">
            <a:avLst/>
          </a:prstGeom>
          <a:noFill/>
        </p:spPr>
        <p:txBody>
          <a:bodyPr wrap="none" lIns="0" tIns="0" rIns="0" bIns="0" rtlCol="0" anchor="ctr" anchorCtr="1">
            <a:noAutofit/>
          </a:bodyPr>
          <a:lstStyle/>
          <a:p>
            <a:r>
              <a:rPr lang="en-US" sz="2000" dirty="0">
                <a:latin typeface="Segoe UI" panose="020B0502040204020203" pitchFamily="34" charset="0"/>
                <a:cs typeface="Segoe UI" panose="020B0502040204020203" pitchFamily="34" charset="0"/>
                <a:sym typeface="Webdings"/>
              </a:rPr>
              <a:t></a:t>
            </a:r>
            <a:endParaRPr lang="en-US" sz="2000" dirty="0">
              <a:latin typeface="Segoe UI" panose="020B0502040204020203" pitchFamily="34" charset="0"/>
              <a:cs typeface="Segoe UI" panose="020B0502040204020203" pitchFamily="34" charset="0"/>
            </a:endParaRPr>
          </a:p>
        </p:txBody>
      </p:sp>
      <p:sp>
        <p:nvSpPr>
          <p:cNvPr id="12" name="Rectangle 11">
            <a:hlinkClick r:id="" action="ppaction://macro?name=Slide37.Facebook"/>
          </p:cNvPr>
          <p:cNvSpPr>
            <a:spLocks noChangeAspect="1"/>
          </p:cNvSpPr>
          <p:nvPr/>
        </p:nvSpPr>
        <p:spPr>
          <a:xfrm>
            <a:off x="1318439" y="684871"/>
            <a:ext cx="595424" cy="595424"/>
          </a:xfrm>
          <a:prstGeom prst="rect">
            <a:avLst/>
          </a:prstGeom>
          <a:gradFill>
            <a:gsLst>
              <a:gs pos="0">
                <a:srgbClr val="5071B4"/>
              </a:gs>
              <a:gs pos="100000">
                <a:srgbClr val="425F9C"/>
              </a:gs>
            </a:gsLst>
            <a:lin ang="5400000" scaled="0"/>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1" name="Rectangle 90">
            <a:hlinkClick r:id="rId9" action="ppaction://hlinksldjump"/>
          </p:cNvPr>
          <p:cNvSpPr>
            <a:spLocks noChangeAspect="1"/>
          </p:cNvSpPr>
          <p:nvPr/>
        </p:nvSpPr>
        <p:spPr>
          <a:xfrm>
            <a:off x="1318439" y="1478135"/>
            <a:ext cx="595424" cy="595424"/>
          </a:xfrm>
          <a:prstGeom prst="rect">
            <a:avLst/>
          </a:prstGeom>
          <a:solidFill>
            <a:schemeClr val="tx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 name="Rectangle 91">
            <a:hlinkClick r:id="rId9" action="ppaction://hlinksldjump"/>
          </p:cNvPr>
          <p:cNvSpPr>
            <a:spLocks noChangeAspect="1"/>
          </p:cNvSpPr>
          <p:nvPr/>
        </p:nvSpPr>
        <p:spPr>
          <a:xfrm>
            <a:off x="1318439" y="2273357"/>
            <a:ext cx="595424" cy="595424"/>
          </a:xfrm>
          <a:prstGeom prst="rect">
            <a:avLst/>
          </a:prstGeom>
          <a:gradFill>
            <a:gsLst>
              <a:gs pos="0">
                <a:schemeClr val="accent6">
                  <a:lumMod val="75000"/>
                </a:schemeClr>
              </a:gs>
              <a:gs pos="100000">
                <a:srgbClr val="FF0000"/>
              </a:gs>
            </a:gsLst>
            <a:lin ang="5400000" scaled="0"/>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3" name="Rectangle 92">
            <a:hlinkClick r:id="" action="ppaction://macro?name=Slide68.Grooveshark"/>
          </p:cNvPr>
          <p:cNvSpPr>
            <a:spLocks noChangeAspect="1"/>
          </p:cNvSpPr>
          <p:nvPr/>
        </p:nvSpPr>
        <p:spPr>
          <a:xfrm>
            <a:off x="1318439" y="3067600"/>
            <a:ext cx="595424" cy="595424"/>
          </a:xfrm>
          <a:prstGeom prst="rect">
            <a:avLst/>
          </a:prstGeom>
          <a:solidFill>
            <a:srgbClr val="FF750D"/>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4" name="Rectangle 93">
            <a:hlinkClick r:id="" action="ppaction://macro?name=Slide66.Pandora"/>
          </p:cNvPr>
          <p:cNvSpPr>
            <a:spLocks noChangeAspect="1"/>
          </p:cNvSpPr>
          <p:nvPr/>
        </p:nvSpPr>
        <p:spPr>
          <a:xfrm>
            <a:off x="1318439" y="3861843"/>
            <a:ext cx="595424" cy="595424"/>
          </a:xfrm>
          <a:prstGeom prst="rect">
            <a:avLst/>
          </a:prstGeom>
          <a:gradFill>
            <a:gsLst>
              <a:gs pos="0">
                <a:srgbClr val="0F679D"/>
              </a:gs>
              <a:gs pos="100000">
                <a:srgbClr val="15487F"/>
              </a:gs>
            </a:gsLst>
            <a:lin ang="5400000" scaled="0"/>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5" name="Rectangle 94">
            <a:hlinkClick r:id="" action="ppaction://macro?name=Slide81.YouTube"/>
          </p:cNvPr>
          <p:cNvSpPr>
            <a:spLocks noChangeAspect="1"/>
          </p:cNvSpPr>
          <p:nvPr/>
        </p:nvSpPr>
        <p:spPr>
          <a:xfrm>
            <a:off x="3487481" y="667564"/>
            <a:ext cx="595424" cy="595424"/>
          </a:xfrm>
          <a:prstGeom prst="rect">
            <a:avLst/>
          </a:prstGeom>
          <a:gradFill>
            <a:gsLst>
              <a:gs pos="0">
                <a:srgbClr val="FF0000"/>
              </a:gs>
              <a:gs pos="100000">
                <a:srgbClr val="D60000"/>
              </a:gs>
            </a:gsLst>
            <a:lin ang="5400000" scaled="0"/>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Rectangle 95">
            <a:hlinkClick r:id="" action="ppaction://macro?name=Slide83.Vimeo"/>
          </p:cNvPr>
          <p:cNvSpPr>
            <a:spLocks noChangeAspect="1"/>
          </p:cNvSpPr>
          <p:nvPr/>
        </p:nvSpPr>
        <p:spPr>
          <a:xfrm>
            <a:off x="3487481" y="1467596"/>
            <a:ext cx="595424" cy="595424"/>
          </a:xfrm>
          <a:prstGeom prst="rect">
            <a:avLst/>
          </a:prstGeom>
          <a:solidFill>
            <a:srgbClr val="1AB6EB"/>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9878" name="Picture 6" descr="http://pressreleases.triplepointpr.com/wp-content/uploads/Ninja-Kiwi-Logo.png">
            <a:hlinkClick r:id="rId9" action="ppaction://hlinksldjump"/>
          </p:cNvPr>
          <p:cNvPicPr>
            <a:picLocks noChangeAspect="1" noChangeArrowheads="1"/>
          </p:cNvPicPr>
          <p:nvPr/>
        </p:nvPicPr>
        <p:blipFill rotWithShape="1">
          <a:blip r:embed="rId10" cstate="screen">
            <a:extLst>
              <a:ext uri="{28A0092B-C50C-407E-A947-70E740481C1C}">
                <a14:useLocalDpi xmlns:a14="http://schemas.microsoft.com/office/drawing/2010/main"/>
              </a:ext>
            </a:extLst>
          </a:blip>
          <a:srcRect/>
          <a:stretch/>
        </p:blipFill>
        <p:spPr bwMode="auto">
          <a:xfrm>
            <a:off x="1410932" y="1568982"/>
            <a:ext cx="410438" cy="411771"/>
          </a:xfrm>
          <a:prstGeom prst="rect">
            <a:avLst/>
          </a:prstGeom>
          <a:noFill/>
          <a:extLst>
            <a:ext uri="{909E8E84-426E-40DD-AFC4-6F175D3DCCD1}">
              <a14:hiddenFill xmlns:a14="http://schemas.microsoft.com/office/drawing/2010/main">
                <a:solidFill>
                  <a:srgbClr val="FFFFFF"/>
                </a:solidFill>
              </a14:hiddenFill>
            </a:ext>
          </a:extLst>
        </p:spPr>
      </p:pic>
      <p:pic>
        <p:nvPicPr>
          <p:cNvPr id="79880" name="Picture 8" descr="http://images2.wikia.nocookie.net/__cb20121025211617/commando2/images/3/3f/Miniclip_Logo.png">
            <a:hlinkClick r:id="rId9" action="ppaction://hlinksldjump"/>
          </p:cNvPr>
          <p:cNvPicPr>
            <a:picLocks noChangeAspect="1" noChangeArrowheads="1"/>
          </p:cNvPicPr>
          <p:nvPr/>
        </p:nvPicPr>
        <p:blipFill>
          <a:blip r:embed="rId11" cstate="screen">
            <a:extLst>
              <a:ext uri="{28A0092B-C50C-407E-A947-70E740481C1C}">
                <a14:useLocalDpi xmlns:a14="http://schemas.microsoft.com/office/drawing/2010/main"/>
              </a:ext>
            </a:extLst>
          </a:blip>
          <a:srcRect/>
          <a:stretch>
            <a:fillRect/>
          </a:stretch>
        </p:blipFill>
        <p:spPr bwMode="auto">
          <a:xfrm>
            <a:off x="1428567" y="2416131"/>
            <a:ext cx="375167" cy="311237"/>
          </a:xfrm>
          <a:prstGeom prst="rect">
            <a:avLst/>
          </a:prstGeom>
          <a:noFill/>
          <a:extLst>
            <a:ext uri="{909E8E84-426E-40DD-AFC4-6F175D3DCCD1}">
              <a14:hiddenFill xmlns:a14="http://schemas.microsoft.com/office/drawing/2010/main">
                <a:solidFill>
                  <a:srgbClr val="FFFFFF"/>
                </a:solidFill>
              </a14:hiddenFill>
            </a:ext>
          </a:extLst>
        </p:spPr>
      </p:pic>
      <p:pic>
        <p:nvPicPr>
          <p:cNvPr id="79882" name="Picture 10" descr="http://beta.mevvy.com/wp-content/uploads/2012/09/Grooveshark_Logo_No-Text-on-mevvy.com_.png">
            <a:hlinkClick r:id="" action="ppaction://macro?name=Slide68.Grooveshark"/>
          </p:cNvPr>
          <p:cNvPicPr>
            <a:picLocks noChangeAspect="1" noChangeArrowheads="1"/>
          </p:cNvPicPr>
          <p:nvPr/>
        </p:nvPicPr>
        <p:blipFill>
          <a:blip r:embed="rId12" cstate="screen">
            <a:extLst>
              <a:ext uri="{BEBA8EAE-BF5A-486C-A8C5-ECC9F3942E4B}">
                <a14:imgProps xmlns:a14="http://schemas.microsoft.com/office/drawing/2010/main">
                  <a14:imgLayer r:embed="rId13">
                    <a14:imgEffect>
                      <a14:brightnessContrast bright="100000" contrast="100000"/>
                    </a14:imgEffect>
                  </a14:imgLayer>
                </a14:imgProps>
              </a:ext>
              <a:ext uri="{28A0092B-C50C-407E-A947-70E740481C1C}">
                <a14:useLocalDpi xmlns:a14="http://schemas.microsoft.com/office/drawing/2010/main"/>
              </a:ext>
            </a:extLst>
          </a:blip>
          <a:srcRect/>
          <a:stretch>
            <a:fillRect/>
          </a:stretch>
        </p:blipFill>
        <p:spPr bwMode="auto">
          <a:xfrm>
            <a:off x="1439872" y="3189034"/>
            <a:ext cx="352555" cy="352555"/>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29">
            <a:hlinkClick r:id="" action="ppaction://macro?name=Slide66.Pandora"/>
          </p:cNvPr>
          <p:cNvPicPr>
            <a:picLocks noChangeAspect="1"/>
          </p:cNvPicPr>
          <p:nvPr/>
        </p:nvPicPr>
        <p:blipFill>
          <a:blip r:embed="rId14">
            <a:extLst>
              <a:ext uri="{28A0092B-C50C-407E-A947-70E740481C1C}">
                <a14:useLocalDpi xmlns:a14="http://schemas.microsoft.com/office/drawing/2010/main"/>
              </a:ext>
            </a:extLst>
          </a:blip>
          <a:stretch>
            <a:fillRect/>
          </a:stretch>
        </p:blipFill>
        <p:spPr>
          <a:xfrm>
            <a:off x="1494241" y="4016311"/>
            <a:ext cx="243820" cy="286488"/>
          </a:xfrm>
          <a:prstGeom prst="rect">
            <a:avLst/>
          </a:prstGeom>
        </p:spPr>
      </p:pic>
      <p:pic>
        <p:nvPicPr>
          <p:cNvPr id="31" name="Picture 30">
            <a:hlinkClick r:id="" action="ppaction://macro?name=Slide81.YouTube"/>
          </p:cNvPr>
          <p:cNvPicPr>
            <a:picLocks noChangeAspect="1"/>
          </p:cNvPicPr>
          <p:nvPr/>
        </p:nvPicPr>
        <p:blipFill>
          <a:blip r:embed="rId15" cstate="screen">
            <a:extLst>
              <a:ext uri="{28A0092B-C50C-407E-A947-70E740481C1C}">
                <a14:useLocalDpi xmlns:a14="http://schemas.microsoft.com/office/drawing/2010/main"/>
              </a:ext>
            </a:extLst>
          </a:blip>
          <a:stretch>
            <a:fillRect/>
          </a:stretch>
        </p:blipFill>
        <p:spPr>
          <a:xfrm>
            <a:off x="3604708" y="853472"/>
            <a:ext cx="360970" cy="258222"/>
          </a:xfrm>
          <a:prstGeom prst="rect">
            <a:avLst/>
          </a:prstGeom>
        </p:spPr>
      </p:pic>
      <p:pic>
        <p:nvPicPr>
          <p:cNvPr id="67" name="Picture 66">
            <a:hlinkClick r:id="" action="ppaction://macro?name=Slide37.Facebook"/>
          </p:cNvPr>
          <p:cNvPicPr>
            <a:picLocks noChangeAspect="1"/>
          </p:cNvPicPr>
          <p:nvPr/>
        </p:nvPicPr>
        <p:blipFill>
          <a:blip r:embed="rId16" cstate="screen">
            <a:extLst>
              <a:ext uri="{BEBA8EAE-BF5A-486C-A8C5-ECC9F3942E4B}">
                <a14:imgProps xmlns:a14="http://schemas.microsoft.com/office/drawing/2010/main">
                  <a14:imgLayer r:embed="rId17">
                    <a14:imgEffect>
                      <a14:brightnessContrast bright="100000"/>
                    </a14:imgEffect>
                  </a14:imgLayer>
                </a14:imgProps>
              </a:ext>
              <a:ext uri="{28A0092B-C50C-407E-A947-70E740481C1C}">
                <a14:useLocalDpi xmlns:a14="http://schemas.microsoft.com/office/drawing/2010/main"/>
              </a:ext>
            </a:extLst>
          </a:blip>
          <a:stretch>
            <a:fillRect/>
          </a:stretch>
        </p:blipFill>
        <p:spPr>
          <a:xfrm>
            <a:off x="1593643" y="815608"/>
            <a:ext cx="227727" cy="464687"/>
          </a:xfrm>
          <a:prstGeom prst="rect">
            <a:avLst/>
          </a:prstGeom>
        </p:spPr>
      </p:pic>
      <p:pic>
        <p:nvPicPr>
          <p:cNvPr id="79888" name="Picture 16" descr="http://powerthruconsulting.com/wp-content/uploads/2011/06/vimeo.png">
            <a:hlinkClick r:id="" action="ppaction://macro?name=Slide83.Vimeo"/>
          </p:cNvPr>
          <p:cNvPicPr>
            <a:picLocks noChangeAspect="1" noChangeArrowheads="1"/>
          </p:cNvPicPr>
          <p:nvPr/>
        </p:nvPicPr>
        <p:blipFill>
          <a:blip r:embed="rId18" cstate="screen">
            <a:clrChange>
              <a:clrFrom>
                <a:srgbClr val="00CCFF"/>
              </a:clrFrom>
              <a:clrTo>
                <a:srgbClr val="00CCFF">
                  <a:alpha val="0"/>
                </a:srgbClr>
              </a:clrTo>
            </a:clrChange>
            <a:biLevel thresh="25000"/>
            <a:extLst>
              <a:ext uri="{BEBA8EAE-BF5A-486C-A8C5-ECC9F3942E4B}">
                <a14:imgProps xmlns:a14="http://schemas.microsoft.com/office/drawing/2010/main">
                  <a14:imgLayer r:embed="rId19">
                    <a14:imgEffect>
                      <a14:backgroundRemoval t="10000" b="90000" l="10000" r="90000"/>
                    </a14:imgEffect>
                    <a14:imgEffect>
                      <a14:brightnessContrast bright="40000" contrast="40000"/>
                    </a14:imgEffect>
                  </a14:imgLayer>
                </a14:imgProps>
              </a:ext>
              <a:ext uri="{28A0092B-C50C-407E-A947-70E740481C1C}">
                <a14:useLocalDpi xmlns:a14="http://schemas.microsoft.com/office/drawing/2010/main"/>
              </a:ext>
            </a:extLst>
          </a:blip>
          <a:srcRect/>
          <a:stretch>
            <a:fillRect/>
          </a:stretch>
        </p:blipFill>
        <p:spPr bwMode="auto">
          <a:xfrm>
            <a:off x="3550999" y="1531114"/>
            <a:ext cx="468388" cy="468388"/>
          </a:xfrm>
          <a:prstGeom prst="rect">
            <a:avLst/>
          </a:prstGeom>
          <a:noFill/>
          <a:extLst>
            <a:ext uri="{909E8E84-426E-40DD-AFC4-6F175D3DCCD1}">
              <a14:hiddenFill xmlns:a14="http://schemas.microsoft.com/office/drawing/2010/main">
                <a:solidFill>
                  <a:srgbClr val="FFFFFF"/>
                </a:solidFill>
              </a14:hiddenFill>
            </a:ext>
          </a:extLst>
        </p:spPr>
      </p:pic>
      <p:sp>
        <p:nvSpPr>
          <p:cNvPr id="69" name="TextBox 68"/>
          <p:cNvSpPr txBox="1"/>
          <p:nvPr/>
        </p:nvSpPr>
        <p:spPr>
          <a:xfrm>
            <a:off x="2020188" y="767139"/>
            <a:ext cx="959640" cy="430887"/>
          </a:xfrm>
          <a:prstGeom prst="rect">
            <a:avLst/>
          </a:prstGeom>
          <a:noFill/>
        </p:spPr>
        <p:txBody>
          <a:bodyPr wrap="square" rtlCol="0">
            <a:spAutoFit/>
          </a:bodyPr>
          <a:lstStyle/>
          <a:p>
            <a:r>
              <a:rPr lang="en-US" sz="1100" dirty="0" smtClean="0">
                <a:latin typeface="Segoe UI Semilight" panose="020B0402040204020203" pitchFamily="34" charset="0"/>
                <a:cs typeface="Segoe UI Semilight" panose="020B0402040204020203" pitchFamily="34" charset="0"/>
              </a:rPr>
              <a:t>Connect to Facebook</a:t>
            </a:r>
            <a:endParaRPr lang="en-US" sz="1100" dirty="0">
              <a:latin typeface="Segoe UI Semilight" panose="020B0402040204020203" pitchFamily="34" charset="0"/>
              <a:cs typeface="Segoe UI Semilight" panose="020B0402040204020203" pitchFamily="34" charset="0"/>
            </a:endParaRPr>
          </a:p>
        </p:txBody>
      </p:sp>
      <p:sp>
        <p:nvSpPr>
          <p:cNvPr id="149" name="TextBox 148"/>
          <p:cNvSpPr txBox="1"/>
          <p:nvPr/>
        </p:nvSpPr>
        <p:spPr>
          <a:xfrm>
            <a:off x="2020188" y="1549866"/>
            <a:ext cx="959640" cy="430887"/>
          </a:xfrm>
          <a:prstGeom prst="rect">
            <a:avLst/>
          </a:prstGeom>
          <a:noFill/>
        </p:spPr>
        <p:txBody>
          <a:bodyPr wrap="square" rtlCol="0">
            <a:spAutoFit/>
          </a:bodyPr>
          <a:lstStyle/>
          <a:p>
            <a:r>
              <a:rPr lang="en-US" sz="1100" dirty="0" smtClean="0">
                <a:latin typeface="Segoe UI Semilight" panose="020B0402040204020203" pitchFamily="34" charset="0"/>
                <a:cs typeface="Segoe UI Semilight" panose="020B0402040204020203" pitchFamily="34" charset="0"/>
              </a:rPr>
              <a:t>Connect to Ninja Kiwi</a:t>
            </a:r>
            <a:endParaRPr lang="en-US" sz="1100" dirty="0">
              <a:latin typeface="Segoe UI Semilight" panose="020B0402040204020203" pitchFamily="34" charset="0"/>
              <a:cs typeface="Segoe UI Semilight" panose="020B0402040204020203" pitchFamily="34" charset="0"/>
            </a:endParaRPr>
          </a:p>
        </p:txBody>
      </p:sp>
      <p:sp>
        <p:nvSpPr>
          <p:cNvPr id="150" name="TextBox 149"/>
          <p:cNvSpPr txBox="1"/>
          <p:nvPr/>
        </p:nvSpPr>
        <p:spPr>
          <a:xfrm>
            <a:off x="2020188" y="2356305"/>
            <a:ext cx="959640" cy="430887"/>
          </a:xfrm>
          <a:prstGeom prst="rect">
            <a:avLst/>
          </a:prstGeom>
          <a:noFill/>
        </p:spPr>
        <p:txBody>
          <a:bodyPr wrap="square" rtlCol="0">
            <a:spAutoFit/>
          </a:bodyPr>
          <a:lstStyle/>
          <a:p>
            <a:r>
              <a:rPr lang="en-US" sz="1100" dirty="0" smtClean="0">
                <a:latin typeface="Segoe UI Semilight" panose="020B0402040204020203" pitchFamily="34" charset="0"/>
                <a:cs typeface="Segoe UI Semilight" panose="020B0402040204020203" pitchFamily="34" charset="0"/>
              </a:rPr>
              <a:t>Connect to </a:t>
            </a:r>
            <a:r>
              <a:rPr lang="en-US" sz="1100" dirty="0" err="1" smtClean="0">
                <a:latin typeface="Segoe UI Semilight" panose="020B0402040204020203" pitchFamily="34" charset="0"/>
                <a:cs typeface="Segoe UI Semilight" panose="020B0402040204020203" pitchFamily="34" charset="0"/>
              </a:rPr>
              <a:t>Miniclip</a:t>
            </a:r>
            <a:endParaRPr lang="en-US" sz="1100" dirty="0">
              <a:latin typeface="Segoe UI Semilight" panose="020B0402040204020203" pitchFamily="34" charset="0"/>
              <a:cs typeface="Segoe UI Semilight" panose="020B0402040204020203" pitchFamily="34" charset="0"/>
            </a:endParaRPr>
          </a:p>
        </p:txBody>
      </p:sp>
      <p:sp>
        <p:nvSpPr>
          <p:cNvPr id="151" name="TextBox 150"/>
          <p:cNvSpPr txBox="1"/>
          <p:nvPr/>
        </p:nvSpPr>
        <p:spPr>
          <a:xfrm>
            <a:off x="2020188" y="3149868"/>
            <a:ext cx="959640" cy="430887"/>
          </a:xfrm>
          <a:prstGeom prst="rect">
            <a:avLst/>
          </a:prstGeom>
          <a:noFill/>
        </p:spPr>
        <p:txBody>
          <a:bodyPr wrap="square" rtlCol="0">
            <a:spAutoFit/>
          </a:bodyPr>
          <a:lstStyle/>
          <a:p>
            <a:r>
              <a:rPr lang="en-US" sz="1100" dirty="0" smtClean="0">
                <a:latin typeface="Segoe UI Semilight" panose="020B0402040204020203" pitchFamily="34" charset="0"/>
                <a:cs typeface="Segoe UI Semilight" panose="020B0402040204020203" pitchFamily="34" charset="0"/>
              </a:rPr>
              <a:t>Connect to </a:t>
            </a:r>
            <a:r>
              <a:rPr lang="en-US" sz="1100" dirty="0" err="1" smtClean="0">
                <a:latin typeface="Segoe UI Semilight" panose="020B0402040204020203" pitchFamily="34" charset="0"/>
                <a:cs typeface="Segoe UI Semilight" panose="020B0402040204020203" pitchFamily="34" charset="0"/>
              </a:rPr>
              <a:t>Grooveshark</a:t>
            </a:r>
            <a:endParaRPr lang="en-US" sz="1100" dirty="0">
              <a:latin typeface="Segoe UI Semilight" panose="020B0402040204020203" pitchFamily="34" charset="0"/>
              <a:cs typeface="Segoe UI Semilight" panose="020B0402040204020203" pitchFamily="34" charset="0"/>
            </a:endParaRPr>
          </a:p>
        </p:txBody>
      </p:sp>
      <p:sp>
        <p:nvSpPr>
          <p:cNvPr id="152" name="TextBox 151"/>
          <p:cNvSpPr txBox="1"/>
          <p:nvPr/>
        </p:nvSpPr>
        <p:spPr>
          <a:xfrm>
            <a:off x="2020188" y="3944111"/>
            <a:ext cx="959640" cy="430887"/>
          </a:xfrm>
          <a:prstGeom prst="rect">
            <a:avLst/>
          </a:prstGeom>
          <a:noFill/>
        </p:spPr>
        <p:txBody>
          <a:bodyPr wrap="square" rtlCol="0">
            <a:spAutoFit/>
          </a:bodyPr>
          <a:lstStyle/>
          <a:p>
            <a:r>
              <a:rPr lang="en-US" sz="1100" dirty="0" smtClean="0">
                <a:latin typeface="Segoe UI Semilight" panose="020B0402040204020203" pitchFamily="34" charset="0"/>
                <a:cs typeface="Segoe UI Semilight" panose="020B0402040204020203" pitchFamily="34" charset="0"/>
              </a:rPr>
              <a:t>Connect to Pandora</a:t>
            </a:r>
            <a:endParaRPr lang="en-US" sz="1100" dirty="0">
              <a:latin typeface="Segoe UI Semilight" panose="020B0402040204020203" pitchFamily="34" charset="0"/>
              <a:cs typeface="Segoe UI Semilight" panose="020B0402040204020203" pitchFamily="34" charset="0"/>
            </a:endParaRPr>
          </a:p>
        </p:txBody>
      </p:sp>
      <p:sp>
        <p:nvSpPr>
          <p:cNvPr id="153" name="TextBox 152"/>
          <p:cNvSpPr txBox="1"/>
          <p:nvPr/>
        </p:nvSpPr>
        <p:spPr>
          <a:xfrm>
            <a:off x="4210493" y="749833"/>
            <a:ext cx="959640" cy="430887"/>
          </a:xfrm>
          <a:prstGeom prst="rect">
            <a:avLst/>
          </a:prstGeom>
          <a:noFill/>
        </p:spPr>
        <p:txBody>
          <a:bodyPr wrap="square" rtlCol="0">
            <a:spAutoFit/>
          </a:bodyPr>
          <a:lstStyle/>
          <a:p>
            <a:r>
              <a:rPr lang="en-US" sz="1100" dirty="0" smtClean="0">
                <a:latin typeface="Segoe UI Semilight" panose="020B0402040204020203" pitchFamily="34" charset="0"/>
                <a:cs typeface="Segoe UI Semilight" panose="020B0402040204020203" pitchFamily="34" charset="0"/>
              </a:rPr>
              <a:t>Connect to YouTube</a:t>
            </a:r>
            <a:endParaRPr lang="en-US" sz="1100" dirty="0">
              <a:latin typeface="Segoe UI Semilight" panose="020B0402040204020203" pitchFamily="34" charset="0"/>
              <a:cs typeface="Segoe UI Semilight" panose="020B0402040204020203" pitchFamily="34" charset="0"/>
            </a:endParaRPr>
          </a:p>
        </p:txBody>
      </p:sp>
      <p:sp>
        <p:nvSpPr>
          <p:cNvPr id="154" name="TextBox 153"/>
          <p:cNvSpPr txBox="1"/>
          <p:nvPr/>
        </p:nvSpPr>
        <p:spPr>
          <a:xfrm>
            <a:off x="4210493" y="1549865"/>
            <a:ext cx="959640" cy="430887"/>
          </a:xfrm>
          <a:prstGeom prst="rect">
            <a:avLst/>
          </a:prstGeom>
          <a:noFill/>
        </p:spPr>
        <p:txBody>
          <a:bodyPr wrap="square" rtlCol="0">
            <a:spAutoFit/>
          </a:bodyPr>
          <a:lstStyle/>
          <a:p>
            <a:r>
              <a:rPr lang="en-US" sz="1100" dirty="0" smtClean="0">
                <a:latin typeface="Segoe UI Semilight" panose="020B0402040204020203" pitchFamily="34" charset="0"/>
                <a:cs typeface="Segoe UI Semilight" panose="020B0402040204020203" pitchFamily="34" charset="0"/>
              </a:rPr>
              <a:t>Connect to </a:t>
            </a:r>
            <a:r>
              <a:rPr lang="en-US" sz="1100" dirty="0" err="1" smtClean="0">
                <a:latin typeface="Segoe UI Semilight" panose="020B0402040204020203" pitchFamily="34" charset="0"/>
                <a:cs typeface="Segoe UI Semilight" panose="020B0402040204020203" pitchFamily="34" charset="0"/>
              </a:rPr>
              <a:t>Vimeo</a:t>
            </a:r>
            <a:endParaRPr lang="en-US" sz="1100" dirty="0">
              <a:latin typeface="Segoe UI Semilight" panose="020B0402040204020203" pitchFamily="34" charset="0"/>
              <a:cs typeface="Segoe UI Semilight" panose="020B0402040204020203" pitchFamily="34" charset="0"/>
            </a:endParaRPr>
          </a:p>
        </p:txBody>
      </p:sp>
      <p:sp>
        <p:nvSpPr>
          <p:cNvPr id="40" name="Rectangle 39">
            <a:hlinkClick r:id="" action="ppaction://macro?name=Slide12.QuestClose"/>
          </p:cNvPr>
          <p:cNvSpPr/>
          <p:nvPr/>
        </p:nvSpPr>
        <p:spPr>
          <a:xfrm>
            <a:off x="8887489" y="262010"/>
            <a:ext cx="256511"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41" name="TextBox 40"/>
          <p:cNvSpPr txBox="1"/>
          <p:nvPr/>
        </p:nvSpPr>
        <p:spPr>
          <a:xfrm>
            <a:off x="0" y="256558"/>
            <a:ext cx="4571999" cy="261594"/>
          </a:xfrm>
          <a:prstGeom prst="rect">
            <a:avLst/>
          </a:prstGeom>
          <a:noFill/>
        </p:spPr>
        <p:txBody>
          <a:bodyPr wrap="square" lIns="91425" tIns="45712" rIns="91425" bIns="45712" rtlCol="0">
            <a:spAutoFit/>
          </a:bodyPr>
          <a:lstStyle/>
          <a:p>
            <a:r>
              <a:rPr lang="en-US" sz="1100" i="1" dirty="0" smtClean="0">
                <a:solidFill>
                  <a:schemeClr val="bg1"/>
                </a:solidFill>
                <a:latin typeface="Segoe UI" pitchFamily="34" charset="0"/>
                <a:cs typeface="Segoe UI" pitchFamily="34" charset="0"/>
              </a:rPr>
              <a:t>QUEST</a:t>
            </a:r>
            <a:endParaRPr lang="en-US" sz="1100" i="1" dirty="0">
              <a:solidFill>
                <a:schemeClr val="bg1"/>
              </a:solidFill>
              <a:latin typeface="Segoe UI" pitchFamily="34" charset="0"/>
              <a:cs typeface="Segoe UI" pitchFamily="34" charset="0"/>
            </a:endParaRPr>
          </a:p>
        </p:txBody>
      </p:sp>
      <p:sp>
        <p:nvSpPr>
          <p:cNvPr id="42" name="Rectangle 41"/>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Rectangle 42"/>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4" name="Rectangle 43">
            <a:hlinkClick r:id="rId20"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5" name="Rectangle 44">
            <a:hlinkClick r:id="rId21"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6" name="Rectangle 45">
            <a:hlinkClick r:id="rId22"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7" name="Rectangle 46">
            <a:hlinkClick r:id="rId23"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Rounded Rectangle 47">
            <a:hlinkClick r:id="rId21"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49" name="Rectangle 48">
            <a:hlinkClick r:id="rId23" action="ppaction://hlinksldjump"/>
          </p:cNvPr>
          <p:cNvSpPr/>
          <p:nvPr/>
        </p:nvSpPr>
        <p:spPr>
          <a:xfrm>
            <a:off x="1193936"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0"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51" name="Picture 50">
            <a:hlinkClick r:id="rId23" action="ppaction://hlinksldjump"/>
          </p:cNvPr>
          <p:cNvPicPr>
            <a:picLocks noChangeAspect="1"/>
          </p:cNvPicPr>
          <p:nvPr/>
        </p:nvPicPr>
        <p:blipFill>
          <a:blip r:embed="rId24"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52" name="Picture 2">
            <a:hlinkClick r:id="rId20" action="ppaction://hlinksldjump"/>
          </p:cNvPr>
          <p:cNvPicPr>
            <a:picLocks noChangeAspect="1" noChangeArrowheads="1"/>
          </p:cNvPicPr>
          <p:nvPr/>
        </p:nvPicPr>
        <p:blipFill>
          <a:blip r:embed="rId25"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53" name="Picture 52">
            <a:hlinkClick r:id="rId22" action="ppaction://hlinksldjump"/>
          </p:cNvPr>
          <p:cNvPicPr>
            <a:picLocks noChangeAspect="1"/>
          </p:cNvPicPr>
          <p:nvPr/>
        </p:nvPicPr>
        <p:blipFill>
          <a:blip r:embed="rId26"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54" name="Picture 53">
            <a:hlinkClick r:id="rId23" action="ppaction://hlinksldjump"/>
          </p:cNvPr>
          <p:cNvPicPr>
            <a:picLocks noChangeAspect="1"/>
          </p:cNvPicPr>
          <p:nvPr/>
        </p:nvPicPr>
        <p:blipFill>
          <a:blip r:embed="rId27"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Tree>
    <p:extLst>
      <p:ext uri="{BB962C8B-B14F-4D97-AF65-F5344CB8AC3E}">
        <p14:creationId xmlns:p14="http://schemas.microsoft.com/office/powerpoint/2010/main" val="213751793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1" y="508899"/>
            <a:ext cx="9144001" cy="4634602"/>
          </a:xfrm>
          <a:prstGeom prst="rect">
            <a:avLst/>
          </a:prstGeom>
          <a:solidFill>
            <a:schemeClr val="bg1">
              <a:lumMod val="85000"/>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0" name="Picture 39"/>
          <p:cNvPicPr>
            <a:picLocks noChangeAspect="1"/>
          </p:cNvPicPr>
          <p:nvPr/>
        </p:nvPicPr>
        <p:blipFill rotWithShape="1">
          <a:blip r:embed="rId3" cstate="screen">
            <a:extLst>
              <a:ext uri="{BEBA8EAE-BF5A-486C-A8C5-ECC9F3942E4B}">
                <a14:imgProps xmlns:a14="http://schemas.microsoft.com/office/drawing/2010/main">
                  <a14:imgLayer r:embed="rId4">
                    <a14:imgEffect>
                      <a14:artisticBlur/>
                    </a14:imgEffect>
                  </a14:imgLayer>
                </a14:imgProps>
              </a:ext>
              <a:ext uri="{28A0092B-C50C-407E-A947-70E740481C1C}">
                <a14:useLocalDpi xmlns:a14="http://schemas.microsoft.com/office/drawing/2010/main"/>
              </a:ext>
            </a:extLst>
          </a:blip>
          <a:srcRect/>
          <a:stretch/>
        </p:blipFill>
        <p:spPr>
          <a:xfrm>
            <a:off x="1061885" y="508897"/>
            <a:ext cx="8082115" cy="4634603"/>
          </a:xfrm>
          <a:prstGeom prst="rect">
            <a:avLst/>
          </a:prstGeom>
        </p:spPr>
      </p:pic>
      <p:sp>
        <p:nvSpPr>
          <p:cNvPr id="41" name="Rounded Rectangle 40">
            <a:hlinkClick r:id="" action="ppaction://macro?name=Slide91.Skydrive"/>
          </p:cNvPr>
          <p:cNvSpPr/>
          <p:nvPr/>
        </p:nvSpPr>
        <p:spPr>
          <a:xfrm>
            <a:off x="3901396" y="2570241"/>
            <a:ext cx="2403091" cy="390373"/>
          </a:xfrm>
          <a:prstGeom prst="roundRect">
            <a:avLst>
              <a:gd name="adj" fmla="val 50000"/>
            </a:avLst>
          </a:prstGeom>
          <a:solidFill>
            <a:schemeClr val="bg1">
              <a:lumMod val="85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b="1" dirty="0" smtClean="0">
                <a:solidFill>
                  <a:schemeClr val="bg1">
                    <a:lumMod val="50000"/>
                  </a:schemeClr>
                </a:solidFill>
                <a:latin typeface="Segoe UI" panose="020B0502040204020203" pitchFamily="34" charset="0"/>
                <a:cs typeface="Segoe UI" panose="020B0502040204020203" pitchFamily="34" charset="0"/>
              </a:rPr>
              <a:t>Connect to </a:t>
            </a:r>
            <a:r>
              <a:rPr lang="en-US" sz="1100" b="1" dirty="0" err="1" smtClean="0">
                <a:solidFill>
                  <a:schemeClr val="bg1">
                    <a:lumMod val="50000"/>
                  </a:schemeClr>
                </a:solidFill>
                <a:latin typeface="Segoe UI" panose="020B0502040204020203" pitchFamily="34" charset="0"/>
                <a:cs typeface="Segoe UI" panose="020B0502040204020203" pitchFamily="34" charset="0"/>
              </a:rPr>
              <a:t>Skydrive</a:t>
            </a:r>
            <a:endParaRPr lang="en-US" sz="1100" b="1" dirty="0">
              <a:solidFill>
                <a:schemeClr val="bg1">
                  <a:lumMod val="50000"/>
                </a:schemeClr>
              </a:solidFill>
              <a:latin typeface="Segoe UI" panose="020B0502040204020203" pitchFamily="34" charset="0"/>
              <a:cs typeface="Segoe UI" panose="020B0502040204020203" pitchFamily="34" charset="0"/>
            </a:endParaRPr>
          </a:p>
        </p:txBody>
      </p:sp>
      <p:sp>
        <p:nvSpPr>
          <p:cNvPr id="5" name="Rectangle 4"/>
          <p:cNvSpPr/>
          <p:nvPr/>
        </p:nvSpPr>
        <p:spPr>
          <a:xfrm>
            <a:off x="1" y="387356"/>
            <a:ext cx="530942" cy="4756144"/>
          </a:xfrm>
          <a:prstGeom prst="rect">
            <a:avLst/>
          </a:prstGeom>
          <a:solidFill>
            <a:schemeClr val="bg1">
              <a:lumMod val="65000"/>
            </a:schemeClr>
          </a:solidFill>
          <a:ln w="9525">
            <a:noFill/>
          </a:ln>
          <a:effectLst>
            <a:outerShdw blurRad="101600" dist="38100" sx="99000" sy="990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Oval 5">
            <a:hlinkClick r:id="rId5" action="ppaction://hlinksldjump"/>
          </p:cNvPr>
          <p:cNvSpPr/>
          <p:nvPr/>
        </p:nvSpPr>
        <p:spPr>
          <a:xfrm>
            <a:off x="76689" y="579646"/>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7" name="TextBox 6">
            <a:hlinkClick r:id="rId5" action="ppaction://hlinksldjump"/>
          </p:cNvPr>
          <p:cNvSpPr txBox="1">
            <a:spLocks noChangeAspect="1"/>
          </p:cNvSpPr>
          <p:nvPr/>
        </p:nvSpPr>
        <p:spPr>
          <a:xfrm>
            <a:off x="144153" y="581766"/>
            <a:ext cx="230832" cy="257697"/>
          </a:xfrm>
          <a:prstGeom prst="rect">
            <a:avLst/>
          </a:prstGeom>
          <a:noFill/>
        </p:spPr>
        <p:txBody>
          <a:bodyPr wrap="none" lIns="0" tIns="0" rIns="0" bIns="0" rtlCol="0" anchor="ctr" anchorCtr="1">
            <a:noAutofit/>
          </a:bodyPr>
          <a:lstStyle/>
          <a:p>
            <a:r>
              <a:rPr lang="en-US" sz="2000" b="1" dirty="0" smtClean="0">
                <a:latin typeface="Segoe UI" panose="020B0502040204020203" pitchFamily="34" charset="0"/>
                <a:cs typeface="Segoe UI" panose="020B0502040204020203" pitchFamily="34" charset="0"/>
                <a:sym typeface="Webdings"/>
              </a:rPr>
              <a:t></a:t>
            </a:r>
            <a:endParaRPr lang="en-US" sz="2000" b="1" dirty="0">
              <a:latin typeface="Segoe UI" panose="020B0502040204020203" pitchFamily="34" charset="0"/>
              <a:cs typeface="Segoe UI" panose="020B0502040204020203" pitchFamily="34" charset="0"/>
            </a:endParaRPr>
          </a:p>
        </p:txBody>
      </p:sp>
      <p:sp>
        <p:nvSpPr>
          <p:cNvPr id="11" name="Oval 10"/>
          <p:cNvSpPr/>
          <p:nvPr/>
        </p:nvSpPr>
        <p:spPr>
          <a:xfrm>
            <a:off x="76689" y="1030419"/>
            <a:ext cx="365760" cy="365760"/>
          </a:xfrm>
          <a:prstGeom prst="ellipse">
            <a:avLst/>
          </a:prstGeom>
          <a:solidFill>
            <a:schemeClr val="bg1">
              <a:lumMod val="9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pic>
        <p:nvPicPr>
          <p:cNvPr id="17" name="Picture 16"/>
          <p:cNvPicPr>
            <a:picLocks noChangeAspect="1"/>
          </p:cNvPicPr>
          <p:nvPr/>
        </p:nvPicPr>
        <p:blipFill>
          <a:blip r:embed="rId6" cstate="screen">
            <a:biLevel thresh="75000"/>
            <a:extLst>
              <a:ext uri="{28A0092B-C50C-407E-A947-70E740481C1C}">
                <a14:useLocalDpi xmlns:a14="http://schemas.microsoft.com/office/drawing/2010/main"/>
              </a:ext>
            </a:extLst>
          </a:blip>
          <a:stretch>
            <a:fillRect/>
          </a:stretch>
        </p:blipFill>
        <p:spPr>
          <a:xfrm>
            <a:off x="137580" y="1136779"/>
            <a:ext cx="243977" cy="143516"/>
          </a:xfrm>
          <a:prstGeom prst="rect">
            <a:avLst/>
          </a:prstGeom>
        </p:spPr>
      </p:pic>
      <p:sp>
        <p:nvSpPr>
          <p:cNvPr id="19" name="Rectangle 18"/>
          <p:cNvSpPr/>
          <p:nvPr/>
        </p:nvSpPr>
        <p:spPr>
          <a:xfrm>
            <a:off x="530943" y="448128"/>
            <a:ext cx="530942" cy="4756144"/>
          </a:xfrm>
          <a:prstGeom prst="rect">
            <a:avLst/>
          </a:prstGeom>
          <a:solidFill>
            <a:schemeClr val="bg1">
              <a:lumMod val="75000"/>
            </a:schemeClr>
          </a:solidFill>
          <a:ln w="9525">
            <a:noFill/>
          </a:ln>
          <a:effectLst>
            <a:outerShdw blurRad="101600" dist="38100" sx="99000" sy="990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1" y="262010"/>
            <a:ext cx="8887489"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10" name="Rectangle 9">
            <a:hlinkClick r:id="" action="ppaction://macro?name=Slide12.Quest7"/>
          </p:cNvPr>
          <p:cNvSpPr/>
          <p:nvPr/>
        </p:nvSpPr>
        <p:spPr>
          <a:xfrm>
            <a:off x="8630978" y="262010"/>
            <a:ext cx="256511" cy="246888"/>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20" name="Oval 19">
            <a:hlinkClick r:id="rId7" action="ppaction://hlinksldjump"/>
          </p:cNvPr>
          <p:cNvSpPr/>
          <p:nvPr/>
        </p:nvSpPr>
        <p:spPr>
          <a:xfrm>
            <a:off x="613534" y="581766"/>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21" name="Oval 20"/>
          <p:cNvSpPr/>
          <p:nvPr/>
        </p:nvSpPr>
        <p:spPr>
          <a:xfrm>
            <a:off x="613534" y="1036242"/>
            <a:ext cx="365760" cy="365760"/>
          </a:xfrm>
          <a:prstGeom prst="ellipse">
            <a:avLst/>
          </a:prstGeom>
          <a:solidFill>
            <a:schemeClr val="bg1">
              <a:lumMod val="9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pic>
        <p:nvPicPr>
          <p:cNvPr id="79874" name="Picture 2" descr="http://liveside.net/wp-content/images/2012/07/SkyDrive-logo.png"/>
          <p:cNvPicPr>
            <a:picLocks noChangeAspect="1" noChangeArrowheads="1"/>
          </p:cNvPicPr>
          <p:nvPr/>
        </p:nvPicPr>
        <p:blipFill>
          <a:blip r:embed="rId8" cstate="screen">
            <a:clrChange>
              <a:clrFrom>
                <a:srgbClr val="FFFFFF"/>
              </a:clrFrom>
              <a:clrTo>
                <a:srgbClr val="FFFFFF">
                  <a:alpha val="0"/>
                </a:srgbClr>
              </a:clrTo>
            </a:clrChange>
            <a:biLevel thresh="75000"/>
            <a:extLst>
              <a:ext uri="{28A0092B-C50C-407E-A947-70E740481C1C}">
                <a14:useLocalDpi xmlns:a14="http://schemas.microsoft.com/office/drawing/2010/main"/>
              </a:ext>
            </a:extLst>
          </a:blip>
          <a:srcRect/>
          <a:stretch>
            <a:fillRect/>
          </a:stretch>
        </p:blipFill>
        <p:spPr bwMode="auto">
          <a:xfrm>
            <a:off x="670945" y="1135023"/>
            <a:ext cx="252665" cy="168198"/>
          </a:xfrm>
          <a:prstGeom prst="rect">
            <a:avLst/>
          </a:prstGeom>
          <a:noFill/>
          <a:extLst>
            <a:ext uri="{909E8E84-426E-40DD-AFC4-6F175D3DCCD1}">
              <a14:hiddenFill xmlns:a14="http://schemas.microsoft.com/office/drawing/2010/main">
                <a:solidFill>
                  <a:srgbClr val="FFFFFF"/>
                </a:solidFill>
              </a14:hiddenFill>
            </a:ext>
          </a:extLst>
        </p:spPr>
      </p:pic>
      <p:sp>
        <p:nvSpPr>
          <p:cNvPr id="86" name="Oval 85">
            <a:hlinkClick r:id="rId9" action="ppaction://hlinksldjump"/>
          </p:cNvPr>
          <p:cNvSpPr/>
          <p:nvPr/>
        </p:nvSpPr>
        <p:spPr>
          <a:xfrm>
            <a:off x="613534" y="1490718"/>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pic>
        <p:nvPicPr>
          <p:cNvPr id="3" name="Picture 2">
            <a:hlinkClick r:id="rId9" action="ppaction://hlinksldjump"/>
          </p:cNvPr>
          <p:cNvPicPr>
            <a:picLocks noChangeAspect="1"/>
          </p:cNvPicPr>
          <p:nvPr/>
        </p:nvPicPr>
        <p:blipFill>
          <a:blip r:embed="rId10" cstate="screen">
            <a:clrChange>
              <a:clrFrom>
                <a:srgbClr val="FFFFFF"/>
              </a:clrFrom>
              <a:clrTo>
                <a:srgbClr val="FFFFFF">
                  <a:alpha val="0"/>
                </a:srgbClr>
              </a:clrTo>
            </a:clrChange>
            <a:biLevel thresh="75000"/>
            <a:extLst>
              <a:ext uri="{28A0092B-C50C-407E-A947-70E740481C1C}">
                <a14:useLocalDpi xmlns:a14="http://schemas.microsoft.com/office/drawing/2010/main"/>
              </a:ext>
            </a:extLst>
          </a:blip>
          <a:stretch>
            <a:fillRect/>
          </a:stretch>
        </p:blipFill>
        <p:spPr>
          <a:xfrm>
            <a:off x="687287" y="1572328"/>
            <a:ext cx="218254" cy="202540"/>
          </a:xfrm>
          <a:prstGeom prst="rect">
            <a:avLst/>
          </a:prstGeom>
        </p:spPr>
      </p:pic>
      <p:sp>
        <p:nvSpPr>
          <p:cNvPr id="87" name="TextBox 86">
            <a:hlinkClick r:id="rId7" action="ppaction://hlinksldjump"/>
          </p:cNvPr>
          <p:cNvSpPr txBox="1">
            <a:spLocks noChangeAspect="1"/>
          </p:cNvSpPr>
          <p:nvPr/>
        </p:nvSpPr>
        <p:spPr>
          <a:xfrm>
            <a:off x="679480" y="619390"/>
            <a:ext cx="230832" cy="257697"/>
          </a:xfrm>
          <a:prstGeom prst="rect">
            <a:avLst/>
          </a:prstGeom>
          <a:noFill/>
        </p:spPr>
        <p:txBody>
          <a:bodyPr wrap="none" lIns="0" tIns="0" rIns="0" bIns="0" rtlCol="0" anchor="ctr" anchorCtr="1">
            <a:noAutofit/>
          </a:bodyPr>
          <a:lstStyle/>
          <a:p>
            <a:r>
              <a:rPr lang="en-US" sz="2000" dirty="0">
                <a:latin typeface="Segoe UI" panose="020B0502040204020203" pitchFamily="34" charset="0"/>
                <a:cs typeface="Segoe UI" panose="020B0502040204020203" pitchFamily="34" charset="0"/>
                <a:sym typeface="Webdings"/>
              </a:rPr>
              <a:t></a:t>
            </a:r>
            <a:endParaRPr lang="en-US" sz="2000" dirty="0">
              <a:latin typeface="Segoe UI" panose="020B0502040204020203" pitchFamily="34" charset="0"/>
              <a:cs typeface="Segoe UI" panose="020B0502040204020203" pitchFamily="34" charset="0"/>
            </a:endParaRPr>
          </a:p>
        </p:txBody>
      </p:sp>
      <p:sp>
        <p:nvSpPr>
          <p:cNvPr id="22" name="Rectangle 21">
            <a:hlinkClick r:id="" action="ppaction://macro?name=Slide12.QuestClose"/>
          </p:cNvPr>
          <p:cNvSpPr/>
          <p:nvPr/>
        </p:nvSpPr>
        <p:spPr>
          <a:xfrm>
            <a:off x="8887489" y="262010"/>
            <a:ext cx="256511"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23" name="TextBox 22"/>
          <p:cNvSpPr txBox="1"/>
          <p:nvPr/>
        </p:nvSpPr>
        <p:spPr>
          <a:xfrm>
            <a:off x="0" y="256558"/>
            <a:ext cx="4571999" cy="261594"/>
          </a:xfrm>
          <a:prstGeom prst="rect">
            <a:avLst/>
          </a:prstGeom>
          <a:noFill/>
        </p:spPr>
        <p:txBody>
          <a:bodyPr wrap="square" lIns="91425" tIns="45712" rIns="91425" bIns="45712" rtlCol="0">
            <a:spAutoFit/>
          </a:bodyPr>
          <a:lstStyle/>
          <a:p>
            <a:r>
              <a:rPr lang="en-US" sz="1100" i="1" dirty="0" smtClean="0">
                <a:solidFill>
                  <a:schemeClr val="bg1"/>
                </a:solidFill>
                <a:latin typeface="Segoe UI" pitchFamily="34" charset="0"/>
                <a:cs typeface="Segoe UI" pitchFamily="34" charset="0"/>
              </a:rPr>
              <a:t>QUEST</a:t>
            </a:r>
            <a:endParaRPr lang="en-US" sz="1100" i="1" dirty="0">
              <a:solidFill>
                <a:schemeClr val="bg1"/>
              </a:solidFill>
              <a:latin typeface="Segoe UI" pitchFamily="34" charset="0"/>
              <a:cs typeface="Segoe UI" pitchFamily="34" charset="0"/>
            </a:endParaRPr>
          </a:p>
        </p:txBody>
      </p:sp>
      <p:sp>
        <p:nvSpPr>
          <p:cNvPr id="24" name="Rectangle 23"/>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25">
            <a:hlinkClick r:id="rId11"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26">
            <a:hlinkClick r:id="rId12"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27">
            <a:hlinkClick r:id="rId13"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ectangle 28">
            <a:hlinkClick r:id="rId14"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Rounded Rectangle 29">
            <a:hlinkClick r:id="rId12"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31" name="Rectangle 30">
            <a:hlinkClick r:id="rId14" action="ppaction://hlinksldjump"/>
          </p:cNvPr>
          <p:cNvSpPr/>
          <p:nvPr/>
        </p:nvSpPr>
        <p:spPr>
          <a:xfrm>
            <a:off x="1193936"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33" name="Picture 32">
            <a:hlinkClick r:id="rId14" action="ppaction://hlinksldjump"/>
          </p:cNvPr>
          <p:cNvPicPr>
            <a:picLocks noChangeAspect="1"/>
          </p:cNvPicPr>
          <p:nvPr/>
        </p:nvPicPr>
        <p:blipFill>
          <a:blip r:embed="rId15"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34" name="Picture 2">
            <a:hlinkClick r:id="rId11" action="ppaction://hlinksldjump"/>
          </p:cNvPr>
          <p:cNvPicPr>
            <a:picLocks noChangeAspect="1" noChangeArrowheads="1"/>
          </p:cNvPicPr>
          <p:nvPr/>
        </p:nvPicPr>
        <p:blipFill>
          <a:blip r:embed="rId16"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35" name="Picture 34">
            <a:hlinkClick r:id="rId13" action="ppaction://hlinksldjump"/>
          </p:cNvPr>
          <p:cNvPicPr>
            <a:picLocks noChangeAspect="1"/>
          </p:cNvPicPr>
          <p:nvPr/>
        </p:nvPicPr>
        <p:blipFill>
          <a:blip r:embed="rId17"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36" name="Picture 35">
            <a:hlinkClick r:id="rId14" action="ppaction://hlinksldjump"/>
          </p:cNvPr>
          <p:cNvPicPr>
            <a:picLocks noChangeAspect="1"/>
          </p:cNvPicPr>
          <p:nvPr/>
        </p:nvPicPr>
        <p:blipFill>
          <a:blip r:embed="rId18"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Tree>
    <p:extLst>
      <p:ext uri="{BB962C8B-B14F-4D97-AF65-F5344CB8AC3E}">
        <p14:creationId xmlns:p14="http://schemas.microsoft.com/office/powerpoint/2010/main" val="219935174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bg>
      <p:bgPr>
        <a:blipFill dpi="0" rotWithShape="1">
          <a:blip r:embed="rId4"/>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1061885" y="508899"/>
            <a:ext cx="8082117" cy="4634602"/>
          </a:xfrm>
          <a:prstGeom prst="rect">
            <a:avLst/>
          </a:prstGeom>
          <a:solidFill>
            <a:schemeClr val="bg1">
              <a:lumMod val="85000"/>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 y="387356"/>
            <a:ext cx="530942" cy="4756144"/>
          </a:xfrm>
          <a:prstGeom prst="rect">
            <a:avLst/>
          </a:prstGeom>
          <a:solidFill>
            <a:schemeClr val="bg1">
              <a:lumMod val="65000"/>
            </a:schemeClr>
          </a:solidFill>
          <a:ln w="9525">
            <a:noFill/>
          </a:ln>
          <a:effectLst>
            <a:outerShdw blurRad="101600" dist="38100" sx="99000" sy="990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Oval 5">
            <a:hlinkClick r:id="rId5" action="ppaction://hlinksldjump"/>
          </p:cNvPr>
          <p:cNvSpPr/>
          <p:nvPr/>
        </p:nvSpPr>
        <p:spPr>
          <a:xfrm>
            <a:off x="76689" y="579646"/>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7" name="TextBox 6">
            <a:hlinkClick r:id="rId5" action="ppaction://hlinksldjump"/>
          </p:cNvPr>
          <p:cNvSpPr txBox="1">
            <a:spLocks noChangeAspect="1"/>
          </p:cNvSpPr>
          <p:nvPr/>
        </p:nvSpPr>
        <p:spPr>
          <a:xfrm>
            <a:off x="144153" y="581766"/>
            <a:ext cx="230832" cy="257697"/>
          </a:xfrm>
          <a:prstGeom prst="rect">
            <a:avLst/>
          </a:prstGeom>
          <a:noFill/>
        </p:spPr>
        <p:txBody>
          <a:bodyPr wrap="none" lIns="0" tIns="0" rIns="0" bIns="0" rtlCol="0" anchor="ctr" anchorCtr="1">
            <a:noAutofit/>
          </a:bodyPr>
          <a:lstStyle/>
          <a:p>
            <a:r>
              <a:rPr lang="en-US" sz="2000" b="1" dirty="0" smtClean="0">
                <a:latin typeface="Segoe UI" panose="020B0502040204020203" pitchFamily="34" charset="0"/>
                <a:cs typeface="Segoe UI" panose="020B0502040204020203" pitchFamily="34" charset="0"/>
                <a:sym typeface="Webdings"/>
              </a:rPr>
              <a:t></a:t>
            </a:r>
            <a:endParaRPr lang="en-US" sz="2000" b="1" dirty="0">
              <a:latin typeface="Segoe UI" panose="020B0502040204020203" pitchFamily="34" charset="0"/>
              <a:cs typeface="Segoe UI" panose="020B0502040204020203" pitchFamily="34" charset="0"/>
            </a:endParaRPr>
          </a:p>
        </p:txBody>
      </p:sp>
      <p:sp>
        <p:nvSpPr>
          <p:cNvPr id="11" name="Oval 10"/>
          <p:cNvSpPr/>
          <p:nvPr/>
        </p:nvSpPr>
        <p:spPr>
          <a:xfrm>
            <a:off x="76689" y="1030419"/>
            <a:ext cx="365760" cy="365760"/>
          </a:xfrm>
          <a:prstGeom prst="ellipse">
            <a:avLst/>
          </a:prstGeom>
          <a:solidFill>
            <a:schemeClr val="bg1">
              <a:lumMod val="9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pic>
        <p:nvPicPr>
          <p:cNvPr id="17" name="Picture 16"/>
          <p:cNvPicPr>
            <a:picLocks noChangeAspect="1"/>
          </p:cNvPicPr>
          <p:nvPr/>
        </p:nvPicPr>
        <p:blipFill>
          <a:blip r:embed="rId6" cstate="screen">
            <a:biLevel thresh="75000"/>
            <a:extLst>
              <a:ext uri="{28A0092B-C50C-407E-A947-70E740481C1C}">
                <a14:useLocalDpi xmlns:a14="http://schemas.microsoft.com/office/drawing/2010/main"/>
              </a:ext>
            </a:extLst>
          </a:blip>
          <a:stretch>
            <a:fillRect/>
          </a:stretch>
        </p:blipFill>
        <p:spPr>
          <a:xfrm>
            <a:off x="137580" y="1136779"/>
            <a:ext cx="243977" cy="143516"/>
          </a:xfrm>
          <a:prstGeom prst="rect">
            <a:avLst/>
          </a:prstGeom>
        </p:spPr>
      </p:pic>
      <p:sp>
        <p:nvSpPr>
          <p:cNvPr id="19" name="Rectangle 18"/>
          <p:cNvSpPr/>
          <p:nvPr/>
        </p:nvSpPr>
        <p:spPr>
          <a:xfrm>
            <a:off x="530943" y="448128"/>
            <a:ext cx="530942" cy="4756144"/>
          </a:xfrm>
          <a:prstGeom prst="rect">
            <a:avLst/>
          </a:prstGeom>
          <a:solidFill>
            <a:schemeClr val="bg1">
              <a:lumMod val="75000"/>
            </a:schemeClr>
          </a:solidFill>
          <a:ln w="9525">
            <a:noFill/>
          </a:ln>
          <a:effectLst>
            <a:outerShdw blurRad="101600" dist="38100" sx="99000" sy="990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Oval 19">
            <a:hlinkClick r:id="rId7" action="ppaction://hlinksldjump"/>
          </p:cNvPr>
          <p:cNvSpPr/>
          <p:nvPr/>
        </p:nvSpPr>
        <p:spPr>
          <a:xfrm>
            <a:off x="613534" y="581766"/>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21" name="Oval 20"/>
          <p:cNvSpPr/>
          <p:nvPr/>
        </p:nvSpPr>
        <p:spPr>
          <a:xfrm>
            <a:off x="613534" y="1036242"/>
            <a:ext cx="365760" cy="365760"/>
          </a:xfrm>
          <a:prstGeom prst="ellipse">
            <a:avLst/>
          </a:prstGeom>
          <a:solidFill>
            <a:schemeClr val="bg1">
              <a:lumMod val="9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pic>
        <p:nvPicPr>
          <p:cNvPr id="79874" name="Picture 2" descr="http://liveside.net/wp-content/images/2012/07/SkyDrive-logo.png"/>
          <p:cNvPicPr>
            <a:picLocks noChangeAspect="1" noChangeArrowheads="1"/>
          </p:cNvPicPr>
          <p:nvPr/>
        </p:nvPicPr>
        <p:blipFill>
          <a:blip r:embed="rId8" cstate="screen">
            <a:clrChange>
              <a:clrFrom>
                <a:srgbClr val="FFFFFF"/>
              </a:clrFrom>
              <a:clrTo>
                <a:srgbClr val="FFFFFF">
                  <a:alpha val="0"/>
                </a:srgbClr>
              </a:clrTo>
            </a:clrChange>
            <a:biLevel thresh="75000"/>
            <a:extLst>
              <a:ext uri="{28A0092B-C50C-407E-A947-70E740481C1C}">
                <a14:useLocalDpi xmlns:a14="http://schemas.microsoft.com/office/drawing/2010/main"/>
              </a:ext>
            </a:extLst>
          </a:blip>
          <a:srcRect/>
          <a:stretch>
            <a:fillRect/>
          </a:stretch>
        </p:blipFill>
        <p:spPr bwMode="auto">
          <a:xfrm>
            <a:off x="670945" y="1135023"/>
            <a:ext cx="252665" cy="168198"/>
          </a:xfrm>
          <a:prstGeom prst="rect">
            <a:avLst/>
          </a:prstGeom>
          <a:noFill/>
          <a:extLst>
            <a:ext uri="{909E8E84-426E-40DD-AFC4-6F175D3DCCD1}">
              <a14:hiddenFill xmlns:a14="http://schemas.microsoft.com/office/drawing/2010/main">
                <a:solidFill>
                  <a:srgbClr val="FFFFFF"/>
                </a:solidFill>
              </a14:hiddenFill>
            </a:ext>
          </a:extLst>
        </p:spPr>
      </p:pic>
      <p:sp>
        <p:nvSpPr>
          <p:cNvPr id="87" name="TextBox 86">
            <a:hlinkClick r:id="rId7" action="ppaction://hlinksldjump"/>
          </p:cNvPr>
          <p:cNvSpPr txBox="1">
            <a:spLocks noChangeAspect="1"/>
          </p:cNvSpPr>
          <p:nvPr/>
        </p:nvSpPr>
        <p:spPr>
          <a:xfrm>
            <a:off x="679480" y="619390"/>
            <a:ext cx="230832" cy="257697"/>
          </a:xfrm>
          <a:prstGeom prst="rect">
            <a:avLst/>
          </a:prstGeom>
          <a:noFill/>
        </p:spPr>
        <p:txBody>
          <a:bodyPr wrap="none" lIns="0" tIns="0" rIns="0" bIns="0" rtlCol="0" anchor="ctr" anchorCtr="1">
            <a:noAutofit/>
          </a:bodyPr>
          <a:lstStyle/>
          <a:p>
            <a:r>
              <a:rPr lang="en-US" sz="2000" dirty="0">
                <a:latin typeface="Segoe UI" panose="020B0502040204020203" pitchFamily="34" charset="0"/>
                <a:cs typeface="Segoe UI" panose="020B0502040204020203" pitchFamily="34" charset="0"/>
                <a:sym typeface="Webdings"/>
              </a:rPr>
              <a:t></a:t>
            </a:r>
            <a:endParaRPr lang="en-US" sz="2000" dirty="0">
              <a:latin typeface="Segoe UI" panose="020B0502040204020203" pitchFamily="34" charset="0"/>
              <a:cs typeface="Segoe UI" panose="020B0502040204020203" pitchFamily="34" charset="0"/>
            </a:endParaRPr>
          </a:p>
        </p:txBody>
      </p:sp>
      <p:sp>
        <p:nvSpPr>
          <p:cNvPr id="22" name="Oval 21">
            <a:hlinkClick r:id="rId9" action="ppaction://hlinksldjump"/>
          </p:cNvPr>
          <p:cNvSpPr/>
          <p:nvPr/>
        </p:nvSpPr>
        <p:spPr>
          <a:xfrm>
            <a:off x="613534" y="1490718"/>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pic>
        <p:nvPicPr>
          <p:cNvPr id="23" name="Picture 22">
            <a:hlinkClick r:id="rId9" action="ppaction://hlinksldjump"/>
          </p:cNvPr>
          <p:cNvPicPr>
            <a:picLocks noChangeAspect="1"/>
          </p:cNvPicPr>
          <p:nvPr/>
        </p:nvPicPr>
        <p:blipFill>
          <a:blip r:embed="rId10" cstate="screen">
            <a:clrChange>
              <a:clrFrom>
                <a:srgbClr val="FFFFFF"/>
              </a:clrFrom>
              <a:clrTo>
                <a:srgbClr val="FFFFFF">
                  <a:alpha val="0"/>
                </a:srgbClr>
              </a:clrTo>
            </a:clrChange>
            <a:biLevel thresh="75000"/>
            <a:extLst>
              <a:ext uri="{28A0092B-C50C-407E-A947-70E740481C1C}">
                <a14:useLocalDpi xmlns:a14="http://schemas.microsoft.com/office/drawing/2010/main"/>
              </a:ext>
            </a:extLst>
          </a:blip>
          <a:stretch>
            <a:fillRect/>
          </a:stretch>
        </p:blipFill>
        <p:spPr>
          <a:xfrm>
            <a:off x="687287" y="1572328"/>
            <a:ext cx="218254" cy="202540"/>
          </a:xfrm>
          <a:prstGeom prst="rect">
            <a:avLst/>
          </a:prstGeom>
        </p:spPr>
      </p:pic>
      <p:sp>
        <p:nvSpPr>
          <p:cNvPr id="24" name="Rectangle 23"/>
          <p:cNvSpPr/>
          <p:nvPr/>
        </p:nvSpPr>
        <p:spPr>
          <a:xfrm>
            <a:off x="1450207" y="508898"/>
            <a:ext cx="7305472" cy="4634602"/>
          </a:xfrm>
          <a:prstGeom prst="rect">
            <a:avLst/>
          </a:prstGeom>
          <a:solidFill>
            <a:schemeClr val="bg1"/>
          </a:solidFill>
          <a:ln>
            <a:noFill/>
          </a:ln>
          <a:effectLst>
            <a:outerShdw blurRad="2032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p:cNvSpPr/>
          <p:nvPr/>
        </p:nvSpPr>
        <p:spPr>
          <a:xfrm>
            <a:off x="1450207" y="508898"/>
            <a:ext cx="7305472" cy="436508"/>
          </a:xfrm>
          <a:prstGeom prst="rect">
            <a:avLst/>
          </a:prstGeom>
          <a:solidFill>
            <a:srgbClr val="2655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ounded Rectangle 25">
            <a:hlinkClick r:id="" action="ppaction://macro?name=Slide69.GoBack63"/>
          </p:cNvPr>
          <p:cNvSpPr/>
          <p:nvPr/>
        </p:nvSpPr>
        <p:spPr>
          <a:xfrm>
            <a:off x="8174258" y="603328"/>
            <a:ext cx="392929" cy="232243"/>
          </a:xfrm>
          <a:prstGeom prst="roundRect">
            <a:avLst>
              <a:gd name="adj" fmla="val 34028"/>
            </a:avLst>
          </a:prstGeom>
          <a:solidFill>
            <a:srgbClr val="2655A5"/>
          </a:solidFill>
          <a:ln>
            <a:noFill/>
          </a:ln>
          <a:effectLst>
            <a:outerShdw blurRad="1016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a:sym typeface="Wingdings 3"/>
              </a:rPr>
              <a:t></a:t>
            </a:r>
            <a:endParaRPr lang="en-US" sz="900" dirty="0"/>
          </a:p>
        </p:txBody>
      </p:sp>
      <p:sp>
        <p:nvSpPr>
          <p:cNvPr id="8" name="Rectangle 7"/>
          <p:cNvSpPr/>
          <p:nvPr/>
        </p:nvSpPr>
        <p:spPr>
          <a:xfrm>
            <a:off x="-1" y="262010"/>
            <a:ext cx="8887489"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pic>
        <p:nvPicPr>
          <p:cNvPr id="27" name="Picture 2" descr="http://www.technobuffalo.com/wp-content/uploads/2013/07/skydrive-logo.jpeg"/>
          <p:cNvPicPr>
            <a:picLocks noChangeAspect="1" noChangeArrowheads="1"/>
          </p:cNvPicPr>
          <p:nvPr/>
        </p:nvPicPr>
        <p:blipFill rotWithShape="1">
          <a:blip r:embed="rId11" cstate="screen">
            <a:extLst>
              <a:ext uri="{28A0092B-C50C-407E-A947-70E740481C1C}">
                <a14:useLocalDpi xmlns:a14="http://schemas.microsoft.com/office/drawing/2010/main"/>
              </a:ext>
            </a:extLst>
          </a:blip>
          <a:srcRect/>
          <a:stretch/>
        </p:blipFill>
        <p:spPr bwMode="auto">
          <a:xfrm>
            <a:off x="1567543" y="603328"/>
            <a:ext cx="1121228" cy="269274"/>
          </a:xfrm>
          <a:prstGeom prst="rect">
            <a:avLst/>
          </a:prstGeom>
          <a:noFill/>
          <a:extLst>
            <a:ext uri="{909E8E84-426E-40DD-AFC4-6F175D3DCCD1}">
              <a14:hiddenFill xmlns:a14="http://schemas.microsoft.com/office/drawing/2010/main">
                <a:solidFill>
                  <a:srgbClr val="FFFFFF"/>
                </a:solidFill>
              </a14:hiddenFill>
            </a:ext>
          </a:extLst>
        </p:spPr>
      </p:pic>
      <p:sp>
        <p:nvSpPr>
          <p:cNvPr id="28" name="Rectangle 27">
            <a:hlinkClick r:id="" action="ppaction://macro?name=Slide12.QuestClose"/>
          </p:cNvPr>
          <p:cNvSpPr/>
          <p:nvPr/>
        </p:nvSpPr>
        <p:spPr>
          <a:xfrm>
            <a:off x="8887489" y="262010"/>
            <a:ext cx="256511"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29" name="TextBox 28"/>
          <p:cNvSpPr txBox="1"/>
          <p:nvPr/>
        </p:nvSpPr>
        <p:spPr>
          <a:xfrm>
            <a:off x="0" y="256558"/>
            <a:ext cx="4571999" cy="261594"/>
          </a:xfrm>
          <a:prstGeom prst="rect">
            <a:avLst/>
          </a:prstGeom>
          <a:noFill/>
        </p:spPr>
        <p:txBody>
          <a:bodyPr wrap="square" lIns="91425" tIns="45712" rIns="91425" bIns="45712" rtlCol="0">
            <a:spAutoFit/>
          </a:bodyPr>
          <a:lstStyle/>
          <a:p>
            <a:r>
              <a:rPr lang="en-US" sz="1100" i="1" dirty="0" smtClean="0">
                <a:solidFill>
                  <a:schemeClr val="bg1"/>
                </a:solidFill>
                <a:latin typeface="Segoe UI" pitchFamily="34" charset="0"/>
                <a:cs typeface="Segoe UI" pitchFamily="34" charset="0"/>
              </a:rPr>
              <a:t>QUEST</a:t>
            </a:r>
            <a:endParaRPr lang="en-US" sz="1100" i="1" dirty="0">
              <a:solidFill>
                <a:schemeClr val="bg1"/>
              </a:solidFill>
              <a:latin typeface="Segoe UI" pitchFamily="34" charset="0"/>
              <a:cs typeface="Segoe UI" pitchFamily="34" charset="0"/>
            </a:endParaRPr>
          </a:p>
        </p:txBody>
      </p:sp>
      <p:sp>
        <p:nvSpPr>
          <p:cNvPr id="30" name="Rectangle 29"/>
          <p:cNvSpPr/>
          <p:nvPr/>
        </p:nvSpPr>
        <p:spPr>
          <a:xfrm>
            <a:off x="8630978" y="262010"/>
            <a:ext cx="256511" cy="24688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olidFill>
                  <a:schemeClr val="tx1">
                    <a:lumMod val="75000"/>
                    <a:lumOff val="25000"/>
                  </a:schemeClr>
                </a:solidFill>
                <a:sym typeface="Webdings"/>
              </a:rPr>
              <a:t></a:t>
            </a:r>
            <a:endParaRPr lang="en-US" sz="1050" dirty="0">
              <a:solidFill>
                <a:schemeClr val="tx1">
                  <a:lumMod val="75000"/>
                  <a:lumOff val="25000"/>
                </a:schemeClr>
              </a:solidFill>
            </a:endParaRPr>
          </a:p>
        </p:txBody>
      </p:sp>
      <p:sp>
        <p:nvSpPr>
          <p:cNvPr id="31" name="Rectangle 30"/>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Rectangle 32">
            <a:hlinkClick r:id="rId12"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33">
            <a:hlinkClick r:id="rId13"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 name="Rectangle 34">
            <a:hlinkClick r:id="rId14"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6" name="Rectangle 35">
            <a:hlinkClick r:id="rId15"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7" name="Rounded Rectangle 36">
            <a:hlinkClick r:id="rId13"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38" name="Rectangle 37">
            <a:hlinkClick r:id="rId15" action="ppaction://hlinksldjump"/>
          </p:cNvPr>
          <p:cNvSpPr/>
          <p:nvPr/>
        </p:nvSpPr>
        <p:spPr>
          <a:xfrm>
            <a:off x="1193936"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9"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40" name="Picture 39">
            <a:hlinkClick r:id="rId15" action="ppaction://hlinksldjump"/>
          </p:cNvPr>
          <p:cNvPicPr>
            <a:picLocks noChangeAspect="1"/>
          </p:cNvPicPr>
          <p:nvPr/>
        </p:nvPicPr>
        <p:blipFill>
          <a:blip r:embed="rId16"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41" name="Picture 2">
            <a:hlinkClick r:id="rId12" action="ppaction://hlinksldjump"/>
          </p:cNvPr>
          <p:cNvPicPr>
            <a:picLocks noChangeAspect="1" noChangeArrowheads="1"/>
          </p:cNvPicPr>
          <p:nvPr/>
        </p:nvPicPr>
        <p:blipFill>
          <a:blip r:embed="rId17"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42" name="Picture 41">
            <a:hlinkClick r:id="rId14" action="ppaction://hlinksldjump"/>
          </p:cNvPr>
          <p:cNvPicPr>
            <a:picLocks noChangeAspect="1"/>
          </p:cNvPicPr>
          <p:nvPr/>
        </p:nvPicPr>
        <p:blipFill>
          <a:blip r:embed="rId18"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43" name="Picture 42">
            <a:hlinkClick r:id="rId15" action="ppaction://hlinksldjump"/>
          </p:cNvPr>
          <p:cNvPicPr>
            <a:picLocks noChangeAspect="1"/>
          </p:cNvPicPr>
          <p:nvPr/>
        </p:nvPicPr>
        <p:blipFill>
          <a:blip r:embed="rId19"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Tree>
    <p:controls>
      <mc:AlternateContent xmlns:mc="http://schemas.openxmlformats.org/markup-compatibility/2006">
        <mc:Choice xmlns:v="urn:schemas-microsoft-com:vml" Requires="v">
          <p:control spid="88084" name="WebBrowser1" r:id="rId2" imgW="7313760" imgH="4195800"/>
        </mc:Choice>
        <mc:Fallback>
          <p:control name="WebBrowser1" r:id="rId2" imgW="7313760" imgH="4195800">
            <p:pic>
              <p:nvPicPr>
                <p:cNvPr id="0" name="WebBrowser1"/>
                <p:cNvPicPr preferRelativeResize="0">
                  <a:picLocks noChangeArrowheads="1" noChangeShapeType="1"/>
                </p:cNvPicPr>
                <p:nvPr/>
              </p:nvPicPr>
              <p:blipFill>
                <a:blip r:embed="rId20">
                  <a:extLst>
                    <a:ext uri="{28A0092B-C50C-407E-A947-70E740481C1C}">
                      <a14:useLocalDpi xmlns:a14="http://schemas.microsoft.com/office/drawing/2010/main" val="0"/>
                    </a:ext>
                  </a:extLst>
                </a:blip>
                <a:srcRect/>
                <a:stretch>
                  <a:fillRect/>
                </a:stretch>
              </p:blipFill>
              <p:spPr bwMode="auto">
                <a:xfrm>
                  <a:off x="1436688" y="947738"/>
                  <a:ext cx="7313612" cy="4195762"/>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409690581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1" y="508899"/>
            <a:ext cx="9144001" cy="4634602"/>
          </a:xfrm>
          <a:prstGeom prst="rect">
            <a:avLst/>
          </a:prstGeom>
          <a:solidFill>
            <a:schemeClr val="bg1">
              <a:lumMod val="85000"/>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Picture 26"/>
          <p:cNvPicPr>
            <a:picLocks noChangeAspect="1"/>
          </p:cNvPicPr>
          <p:nvPr/>
        </p:nvPicPr>
        <p:blipFill rotWithShape="1">
          <a:blip r:embed="rId3" cstate="screen">
            <a:extLst>
              <a:ext uri="{BEBA8EAE-BF5A-486C-A8C5-ECC9F3942E4B}">
                <a14:imgProps xmlns:a14="http://schemas.microsoft.com/office/drawing/2010/main">
                  <a14:imgLayer r:embed="rId4">
                    <a14:imgEffect>
                      <a14:artisticBlur/>
                    </a14:imgEffect>
                  </a14:imgLayer>
                </a14:imgProps>
              </a:ext>
              <a:ext uri="{28A0092B-C50C-407E-A947-70E740481C1C}">
                <a14:useLocalDpi xmlns:a14="http://schemas.microsoft.com/office/drawing/2010/main"/>
              </a:ext>
            </a:extLst>
          </a:blip>
          <a:srcRect/>
          <a:stretch/>
        </p:blipFill>
        <p:spPr>
          <a:xfrm>
            <a:off x="1061885" y="508897"/>
            <a:ext cx="8082115" cy="4634603"/>
          </a:xfrm>
          <a:prstGeom prst="rect">
            <a:avLst/>
          </a:prstGeom>
        </p:spPr>
      </p:pic>
      <p:sp>
        <p:nvSpPr>
          <p:cNvPr id="5" name="Rectangle 4"/>
          <p:cNvSpPr/>
          <p:nvPr/>
        </p:nvSpPr>
        <p:spPr>
          <a:xfrm>
            <a:off x="1" y="387356"/>
            <a:ext cx="530942" cy="4756144"/>
          </a:xfrm>
          <a:prstGeom prst="rect">
            <a:avLst/>
          </a:prstGeom>
          <a:solidFill>
            <a:schemeClr val="bg1">
              <a:lumMod val="65000"/>
            </a:schemeClr>
          </a:solidFill>
          <a:ln w="9525">
            <a:noFill/>
          </a:ln>
          <a:effectLst>
            <a:outerShdw blurRad="101600" dist="38100" sx="99000" sy="990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Oval 5">
            <a:hlinkClick r:id="rId5" action="ppaction://hlinksldjump"/>
          </p:cNvPr>
          <p:cNvSpPr/>
          <p:nvPr/>
        </p:nvSpPr>
        <p:spPr>
          <a:xfrm>
            <a:off x="76689" y="579646"/>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7" name="TextBox 6">
            <a:hlinkClick r:id="rId5" action="ppaction://hlinksldjump"/>
          </p:cNvPr>
          <p:cNvSpPr txBox="1">
            <a:spLocks noChangeAspect="1"/>
          </p:cNvSpPr>
          <p:nvPr/>
        </p:nvSpPr>
        <p:spPr>
          <a:xfrm>
            <a:off x="144153" y="581766"/>
            <a:ext cx="230832" cy="257697"/>
          </a:xfrm>
          <a:prstGeom prst="rect">
            <a:avLst/>
          </a:prstGeom>
          <a:noFill/>
        </p:spPr>
        <p:txBody>
          <a:bodyPr wrap="none" lIns="0" tIns="0" rIns="0" bIns="0" rtlCol="0" anchor="ctr" anchorCtr="1">
            <a:noAutofit/>
          </a:bodyPr>
          <a:lstStyle/>
          <a:p>
            <a:r>
              <a:rPr lang="en-US" sz="2000" b="1" dirty="0" smtClean="0">
                <a:latin typeface="Segoe UI" panose="020B0502040204020203" pitchFamily="34" charset="0"/>
                <a:cs typeface="Segoe UI" panose="020B0502040204020203" pitchFamily="34" charset="0"/>
                <a:sym typeface="Webdings"/>
              </a:rPr>
              <a:t></a:t>
            </a:r>
            <a:endParaRPr lang="en-US" sz="2000" b="1" dirty="0">
              <a:latin typeface="Segoe UI" panose="020B0502040204020203" pitchFamily="34" charset="0"/>
              <a:cs typeface="Segoe UI" panose="020B0502040204020203" pitchFamily="34" charset="0"/>
            </a:endParaRPr>
          </a:p>
        </p:txBody>
      </p:sp>
      <p:sp>
        <p:nvSpPr>
          <p:cNvPr id="11" name="Oval 10"/>
          <p:cNvSpPr/>
          <p:nvPr/>
        </p:nvSpPr>
        <p:spPr>
          <a:xfrm>
            <a:off x="76689" y="1030419"/>
            <a:ext cx="365760" cy="365760"/>
          </a:xfrm>
          <a:prstGeom prst="ellipse">
            <a:avLst/>
          </a:prstGeom>
          <a:solidFill>
            <a:schemeClr val="bg1">
              <a:lumMod val="9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pic>
        <p:nvPicPr>
          <p:cNvPr id="17" name="Picture 16"/>
          <p:cNvPicPr>
            <a:picLocks noChangeAspect="1"/>
          </p:cNvPicPr>
          <p:nvPr/>
        </p:nvPicPr>
        <p:blipFill>
          <a:blip r:embed="rId6" cstate="screen">
            <a:biLevel thresh="75000"/>
            <a:extLst>
              <a:ext uri="{28A0092B-C50C-407E-A947-70E740481C1C}">
                <a14:useLocalDpi xmlns:a14="http://schemas.microsoft.com/office/drawing/2010/main"/>
              </a:ext>
            </a:extLst>
          </a:blip>
          <a:stretch>
            <a:fillRect/>
          </a:stretch>
        </p:blipFill>
        <p:spPr>
          <a:xfrm>
            <a:off x="137580" y="1136779"/>
            <a:ext cx="243977" cy="143516"/>
          </a:xfrm>
          <a:prstGeom prst="rect">
            <a:avLst/>
          </a:prstGeom>
        </p:spPr>
      </p:pic>
      <p:sp>
        <p:nvSpPr>
          <p:cNvPr id="19" name="Rectangle 18"/>
          <p:cNvSpPr/>
          <p:nvPr/>
        </p:nvSpPr>
        <p:spPr>
          <a:xfrm>
            <a:off x="530943" y="448128"/>
            <a:ext cx="530942" cy="4756144"/>
          </a:xfrm>
          <a:prstGeom prst="rect">
            <a:avLst/>
          </a:prstGeom>
          <a:solidFill>
            <a:schemeClr val="bg1">
              <a:lumMod val="75000"/>
            </a:schemeClr>
          </a:solidFill>
          <a:ln w="9525">
            <a:noFill/>
          </a:ln>
          <a:effectLst>
            <a:outerShdw blurRad="101600" dist="38100" sx="99000" sy="990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1" y="262010"/>
            <a:ext cx="8887489"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10" name="Rectangle 9">
            <a:hlinkClick r:id="" action="ppaction://macro?name=Slide12.Quest9"/>
          </p:cNvPr>
          <p:cNvSpPr/>
          <p:nvPr/>
        </p:nvSpPr>
        <p:spPr>
          <a:xfrm>
            <a:off x="8630978" y="262010"/>
            <a:ext cx="256511" cy="246888"/>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20" name="Oval 19">
            <a:hlinkClick r:id="rId7" action="ppaction://hlinksldjump"/>
          </p:cNvPr>
          <p:cNvSpPr/>
          <p:nvPr/>
        </p:nvSpPr>
        <p:spPr>
          <a:xfrm>
            <a:off x="613534" y="581766"/>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86" name="Oval 85"/>
          <p:cNvSpPr/>
          <p:nvPr/>
        </p:nvSpPr>
        <p:spPr>
          <a:xfrm>
            <a:off x="613534" y="1490718"/>
            <a:ext cx="365760" cy="365760"/>
          </a:xfrm>
          <a:prstGeom prst="ellipse">
            <a:avLst/>
          </a:prstGeom>
          <a:solidFill>
            <a:schemeClr val="bg1">
              <a:lumMod val="9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pic>
        <p:nvPicPr>
          <p:cNvPr id="3" name="Picture 2"/>
          <p:cNvPicPr>
            <a:picLocks noChangeAspect="1"/>
          </p:cNvPicPr>
          <p:nvPr/>
        </p:nvPicPr>
        <p:blipFill>
          <a:blip r:embed="rId8" cstate="screen">
            <a:clrChange>
              <a:clrFrom>
                <a:srgbClr val="FFFFFF"/>
              </a:clrFrom>
              <a:clrTo>
                <a:srgbClr val="FFFFFF">
                  <a:alpha val="0"/>
                </a:srgbClr>
              </a:clrTo>
            </a:clrChange>
            <a:biLevel thresh="75000"/>
            <a:extLst>
              <a:ext uri="{28A0092B-C50C-407E-A947-70E740481C1C}">
                <a14:useLocalDpi xmlns:a14="http://schemas.microsoft.com/office/drawing/2010/main"/>
              </a:ext>
            </a:extLst>
          </a:blip>
          <a:stretch>
            <a:fillRect/>
          </a:stretch>
        </p:blipFill>
        <p:spPr>
          <a:xfrm>
            <a:off x="687287" y="1572328"/>
            <a:ext cx="218254" cy="202540"/>
          </a:xfrm>
          <a:prstGeom prst="rect">
            <a:avLst/>
          </a:prstGeom>
        </p:spPr>
      </p:pic>
      <p:sp>
        <p:nvSpPr>
          <p:cNvPr id="87" name="TextBox 86">
            <a:hlinkClick r:id="rId7" action="ppaction://hlinksldjump"/>
          </p:cNvPr>
          <p:cNvSpPr txBox="1">
            <a:spLocks noChangeAspect="1"/>
          </p:cNvSpPr>
          <p:nvPr/>
        </p:nvSpPr>
        <p:spPr>
          <a:xfrm>
            <a:off x="679480" y="619390"/>
            <a:ext cx="230832" cy="257697"/>
          </a:xfrm>
          <a:prstGeom prst="rect">
            <a:avLst/>
          </a:prstGeom>
          <a:noFill/>
        </p:spPr>
        <p:txBody>
          <a:bodyPr wrap="none" lIns="0" tIns="0" rIns="0" bIns="0" rtlCol="0" anchor="ctr" anchorCtr="1">
            <a:noAutofit/>
          </a:bodyPr>
          <a:lstStyle/>
          <a:p>
            <a:r>
              <a:rPr lang="en-US" sz="2000" dirty="0">
                <a:latin typeface="Segoe UI" panose="020B0502040204020203" pitchFamily="34" charset="0"/>
                <a:cs typeface="Segoe UI" panose="020B0502040204020203" pitchFamily="34" charset="0"/>
                <a:sym typeface="Webdings"/>
              </a:rPr>
              <a:t></a:t>
            </a:r>
            <a:endParaRPr lang="en-US" sz="2000" dirty="0">
              <a:latin typeface="Segoe UI" panose="020B0502040204020203" pitchFamily="34" charset="0"/>
              <a:cs typeface="Segoe UI" panose="020B0502040204020203" pitchFamily="34" charset="0"/>
            </a:endParaRPr>
          </a:p>
        </p:txBody>
      </p:sp>
      <p:sp>
        <p:nvSpPr>
          <p:cNvPr id="25" name="Oval 24">
            <a:hlinkClick r:id="rId9" action="ppaction://hlinksldjump"/>
          </p:cNvPr>
          <p:cNvSpPr/>
          <p:nvPr/>
        </p:nvSpPr>
        <p:spPr>
          <a:xfrm>
            <a:off x="613534" y="1036242"/>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pic>
        <p:nvPicPr>
          <p:cNvPr id="26" name="Picture 2" descr="http://liveside.net/wp-content/images/2012/07/SkyDrive-logo.png">
            <a:hlinkClick r:id="rId9" action="ppaction://hlinksldjump"/>
          </p:cNvPr>
          <p:cNvPicPr>
            <a:picLocks noChangeAspect="1" noChangeArrowheads="1"/>
          </p:cNvPicPr>
          <p:nvPr/>
        </p:nvPicPr>
        <p:blipFill>
          <a:blip r:embed="rId10" cstate="screen">
            <a:clrChange>
              <a:clrFrom>
                <a:srgbClr val="FFFFFF"/>
              </a:clrFrom>
              <a:clrTo>
                <a:srgbClr val="FFFFFF">
                  <a:alpha val="0"/>
                </a:srgbClr>
              </a:clrTo>
            </a:clrChange>
            <a:biLevel thresh="75000"/>
            <a:extLst>
              <a:ext uri="{28A0092B-C50C-407E-A947-70E740481C1C}">
                <a14:useLocalDpi xmlns:a14="http://schemas.microsoft.com/office/drawing/2010/main"/>
              </a:ext>
            </a:extLst>
          </a:blip>
          <a:srcRect/>
          <a:stretch>
            <a:fillRect/>
          </a:stretch>
        </p:blipFill>
        <p:spPr bwMode="auto">
          <a:xfrm>
            <a:off x="670945" y="1135023"/>
            <a:ext cx="252665" cy="168198"/>
          </a:xfrm>
          <a:prstGeom prst="rect">
            <a:avLst/>
          </a:prstGeom>
          <a:noFill/>
          <a:extLst>
            <a:ext uri="{909E8E84-426E-40DD-AFC4-6F175D3DCCD1}">
              <a14:hiddenFill xmlns:a14="http://schemas.microsoft.com/office/drawing/2010/main">
                <a:solidFill>
                  <a:srgbClr val="FFFFFF"/>
                </a:solidFill>
              </a14:hiddenFill>
            </a:ext>
          </a:extLst>
        </p:spPr>
      </p:pic>
      <p:sp>
        <p:nvSpPr>
          <p:cNvPr id="28" name="Rounded Rectangle 27">
            <a:hlinkClick r:id="" action="ppaction://macro?name=Slide93.Dropbox"/>
          </p:cNvPr>
          <p:cNvSpPr/>
          <p:nvPr/>
        </p:nvSpPr>
        <p:spPr>
          <a:xfrm>
            <a:off x="3901396" y="2570241"/>
            <a:ext cx="2403091" cy="390373"/>
          </a:xfrm>
          <a:prstGeom prst="roundRect">
            <a:avLst>
              <a:gd name="adj" fmla="val 50000"/>
            </a:avLst>
          </a:prstGeom>
          <a:solidFill>
            <a:schemeClr val="bg1">
              <a:lumMod val="85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b="1" dirty="0" smtClean="0">
                <a:solidFill>
                  <a:schemeClr val="bg1">
                    <a:lumMod val="50000"/>
                  </a:schemeClr>
                </a:solidFill>
                <a:latin typeface="Segoe UI" panose="020B0502040204020203" pitchFamily="34" charset="0"/>
                <a:cs typeface="Segoe UI" panose="020B0502040204020203" pitchFamily="34" charset="0"/>
              </a:rPr>
              <a:t>Connect to Dropbox</a:t>
            </a:r>
            <a:endParaRPr lang="en-US" sz="1100" b="1" dirty="0">
              <a:solidFill>
                <a:schemeClr val="bg1">
                  <a:lumMod val="50000"/>
                </a:schemeClr>
              </a:solidFill>
              <a:latin typeface="Segoe UI" panose="020B0502040204020203" pitchFamily="34" charset="0"/>
              <a:cs typeface="Segoe UI" panose="020B0502040204020203" pitchFamily="34" charset="0"/>
            </a:endParaRPr>
          </a:p>
        </p:txBody>
      </p:sp>
      <p:sp>
        <p:nvSpPr>
          <p:cNvPr id="2" name="AutoShape 2" descr="http://www.google.com.au/url?sa=i&amp;source=images&amp;cd=&amp;docid=-Lt6BlBMBdrWKM&amp;tbnid=nb9J26F7VSQhOM:&amp;ved=0CAUQjBw&amp;url=http%3A%2F%2Fcapturingmagic.me%2Fsite%2Fwp-content%2Fuploads%2F2012%2F12%2FDropbox-Logo.jpg&amp;ei=HkCsUtCuEoXkkAWplYDoBw&amp;psig=AFQjCNH_TSbF9pEpMzmpZGE9fEIKBh5E-g&amp;ust=1387106718336442"/>
          <p:cNvSpPr>
            <a:spLocks noChangeAspect="1" noChangeArrowheads="1"/>
          </p:cNvSpPr>
          <p:nvPr/>
        </p:nvSpPr>
        <p:spPr bwMode="auto">
          <a:xfrm>
            <a:off x="6350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2" name="Rectangle 21">
            <a:hlinkClick r:id="" action="ppaction://macro?name=Slide12.QuestClose"/>
          </p:cNvPr>
          <p:cNvSpPr/>
          <p:nvPr/>
        </p:nvSpPr>
        <p:spPr>
          <a:xfrm>
            <a:off x="8887489" y="262010"/>
            <a:ext cx="256511"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23" name="TextBox 22"/>
          <p:cNvSpPr txBox="1"/>
          <p:nvPr/>
        </p:nvSpPr>
        <p:spPr>
          <a:xfrm>
            <a:off x="0" y="256558"/>
            <a:ext cx="4571999" cy="261594"/>
          </a:xfrm>
          <a:prstGeom prst="rect">
            <a:avLst/>
          </a:prstGeom>
          <a:noFill/>
        </p:spPr>
        <p:txBody>
          <a:bodyPr wrap="square" lIns="91425" tIns="45712" rIns="91425" bIns="45712" rtlCol="0">
            <a:spAutoFit/>
          </a:bodyPr>
          <a:lstStyle/>
          <a:p>
            <a:r>
              <a:rPr lang="en-US" sz="1100" i="1" dirty="0" smtClean="0">
                <a:solidFill>
                  <a:schemeClr val="bg1"/>
                </a:solidFill>
                <a:latin typeface="Segoe UI" pitchFamily="34" charset="0"/>
                <a:cs typeface="Segoe UI" pitchFamily="34" charset="0"/>
              </a:rPr>
              <a:t>QUEST</a:t>
            </a:r>
            <a:endParaRPr lang="en-US" sz="1100" i="1" dirty="0">
              <a:solidFill>
                <a:schemeClr val="bg1"/>
              </a:solidFill>
              <a:latin typeface="Segoe UI" pitchFamily="34" charset="0"/>
              <a:cs typeface="Segoe UI" pitchFamily="34" charset="0"/>
            </a:endParaRPr>
          </a:p>
        </p:txBody>
      </p:sp>
      <p:sp>
        <p:nvSpPr>
          <p:cNvPr id="24" name="Rectangle 23"/>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ectangle 28"/>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Rectangle 29">
            <a:hlinkClick r:id="rId11"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Rectangle 30">
            <a:hlinkClick r:id="rId12"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a:hlinkClick r:id="rId13"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Rectangle 32">
            <a:hlinkClick r:id="rId14"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ounded Rectangle 33">
            <a:hlinkClick r:id="rId12"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35" name="Rectangle 34">
            <a:hlinkClick r:id="rId14" action="ppaction://hlinksldjump"/>
          </p:cNvPr>
          <p:cNvSpPr/>
          <p:nvPr/>
        </p:nvSpPr>
        <p:spPr>
          <a:xfrm>
            <a:off x="1193936"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6"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37" name="Picture 36">
            <a:hlinkClick r:id="rId14" action="ppaction://hlinksldjump"/>
          </p:cNvPr>
          <p:cNvPicPr>
            <a:picLocks noChangeAspect="1"/>
          </p:cNvPicPr>
          <p:nvPr/>
        </p:nvPicPr>
        <p:blipFill>
          <a:blip r:embed="rId15"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38" name="Picture 2">
            <a:hlinkClick r:id="rId11" action="ppaction://hlinksldjump"/>
          </p:cNvPr>
          <p:cNvPicPr>
            <a:picLocks noChangeAspect="1" noChangeArrowheads="1"/>
          </p:cNvPicPr>
          <p:nvPr/>
        </p:nvPicPr>
        <p:blipFill>
          <a:blip r:embed="rId16"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39" name="Picture 38">
            <a:hlinkClick r:id="rId13" action="ppaction://hlinksldjump"/>
          </p:cNvPr>
          <p:cNvPicPr>
            <a:picLocks noChangeAspect="1"/>
          </p:cNvPicPr>
          <p:nvPr/>
        </p:nvPicPr>
        <p:blipFill>
          <a:blip r:embed="rId17"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40" name="Picture 39">
            <a:hlinkClick r:id="rId14" action="ppaction://hlinksldjump"/>
          </p:cNvPr>
          <p:cNvPicPr>
            <a:picLocks noChangeAspect="1"/>
          </p:cNvPicPr>
          <p:nvPr/>
        </p:nvPicPr>
        <p:blipFill>
          <a:blip r:embed="rId18"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Tree>
    <p:extLst>
      <p:ext uri="{BB962C8B-B14F-4D97-AF65-F5344CB8AC3E}">
        <p14:creationId xmlns:p14="http://schemas.microsoft.com/office/powerpoint/2010/main" val="297421639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bg>
      <p:bgPr>
        <a:blipFill dpi="0" rotWithShape="1">
          <a:blip r:embed="rId4"/>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1" y="508899"/>
            <a:ext cx="9144001" cy="4634602"/>
          </a:xfrm>
          <a:prstGeom prst="rect">
            <a:avLst/>
          </a:prstGeom>
          <a:solidFill>
            <a:schemeClr val="bg1">
              <a:lumMod val="85000"/>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 y="387356"/>
            <a:ext cx="530942" cy="4756144"/>
          </a:xfrm>
          <a:prstGeom prst="rect">
            <a:avLst/>
          </a:prstGeom>
          <a:solidFill>
            <a:schemeClr val="bg1">
              <a:lumMod val="65000"/>
            </a:schemeClr>
          </a:solidFill>
          <a:ln w="9525">
            <a:noFill/>
          </a:ln>
          <a:effectLst>
            <a:outerShdw blurRad="101600" dist="38100" sx="99000" sy="990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Oval 5">
            <a:hlinkClick r:id="rId5" action="ppaction://hlinksldjump"/>
          </p:cNvPr>
          <p:cNvSpPr/>
          <p:nvPr/>
        </p:nvSpPr>
        <p:spPr>
          <a:xfrm>
            <a:off x="76689" y="579646"/>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7" name="TextBox 6">
            <a:hlinkClick r:id="rId5" action="ppaction://hlinksldjump"/>
          </p:cNvPr>
          <p:cNvSpPr txBox="1">
            <a:spLocks noChangeAspect="1"/>
          </p:cNvSpPr>
          <p:nvPr/>
        </p:nvSpPr>
        <p:spPr>
          <a:xfrm>
            <a:off x="144153" y="581766"/>
            <a:ext cx="230832" cy="257697"/>
          </a:xfrm>
          <a:prstGeom prst="rect">
            <a:avLst/>
          </a:prstGeom>
          <a:noFill/>
        </p:spPr>
        <p:txBody>
          <a:bodyPr wrap="none" lIns="0" tIns="0" rIns="0" bIns="0" rtlCol="0" anchor="ctr" anchorCtr="1">
            <a:noAutofit/>
          </a:bodyPr>
          <a:lstStyle/>
          <a:p>
            <a:r>
              <a:rPr lang="en-US" sz="2000" b="1" dirty="0" smtClean="0">
                <a:latin typeface="Segoe UI" panose="020B0502040204020203" pitchFamily="34" charset="0"/>
                <a:cs typeface="Segoe UI" panose="020B0502040204020203" pitchFamily="34" charset="0"/>
                <a:sym typeface="Webdings"/>
              </a:rPr>
              <a:t></a:t>
            </a:r>
            <a:endParaRPr lang="en-US" sz="2000" b="1" dirty="0">
              <a:latin typeface="Segoe UI" panose="020B0502040204020203" pitchFamily="34" charset="0"/>
              <a:cs typeface="Segoe UI" panose="020B0502040204020203" pitchFamily="34" charset="0"/>
            </a:endParaRPr>
          </a:p>
        </p:txBody>
      </p:sp>
      <p:sp>
        <p:nvSpPr>
          <p:cNvPr id="11" name="Oval 10"/>
          <p:cNvSpPr/>
          <p:nvPr/>
        </p:nvSpPr>
        <p:spPr>
          <a:xfrm>
            <a:off x="76689" y="1030419"/>
            <a:ext cx="365760" cy="365760"/>
          </a:xfrm>
          <a:prstGeom prst="ellipse">
            <a:avLst/>
          </a:prstGeom>
          <a:solidFill>
            <a:schemeClr val="bg1">
              <a:lumMod val="9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pic>
        <p:nvPicPr>
          <p:cNvPr id="17" name="Picture 16"/>
          <p:cNvPicPr>
            <a:picLocks noChangeAspect="1"/>
          </p:cNvPicPr>
          <p:nvPr/>
        </p:nvPicPr>
        <p:blipFill>
          <a:blip r:embed="rId6" cstate="screen">
            <a:biLevel thresh="75000"/>
            <a:extLst>
              <a:ext uri="{28A0092B-C50C-407E-A947-70E740481C1C}">
                <a14:useLocalDpi xmlns:a14="http://schemas.microsoft.com/office/drawing/2010/main"/>
              </a:ext>
            </a:extLst>
          </a:blip>
          <a:stretch>
            <a:fillRect/>
          </a:stretch>
        </p:blipFill>
        <p:spPr>
          <a:xfrm>
            <a:off x="137580" y="1136779"/>
            <a:ext cx="243977" cy="143516"/>
          </a:xfrm>
          <a:prstGeom prst="rect">
            <a:avLst/>
          </a:prstGeom>
        </p:spPr>
      </p:pic>
      <p:sp>
        <p:nvSpPr>
          <p:cNvPr id="19" name="Rectangle 18"/>
          <p:cNvSpPr/>
          <p:nvPr/>
        </p:nvSpPr>
        <p:spPr>
          <a:xfrm>
            <a:off x="530943" y="448128"/>
            <a:ext cx="530942" cy="4756144"/>
          </a:xfrm>
          <a:prstGeom prst="rect">
            <a:avLst/>
          </a:prstGeom>
          <a:solidFill>
            <a:schemeClr val="bg1">
              <a:lumMod val="75000"/>
            </a:schemeClr>
          </a:solidFill>
          <a:ln w="9525">
            <a:noFill/>
          </a:ln>
          <a:effectLst>
            <a:outerShdw blurRad="101600" dist="38100" sx="99000" sy="990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Oval 19">
            <a:hlinkClick r:id="rId7" action="ppaction://hlinksldjump"/>
          </p:cNvPr>
          <p:cNvSpPr/>
          <p:nvPr/>
        </p:nvSpPr>
        <p:spPr>
          <a:xfrm>
            <a:off x="613534" y="581766"/>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sp>
        <p:nvSpPr>
          <p:cNvPr id="86" name="Oval 85"/>
          <p:cNvSpPr/>
          <p:nvPr/>
        </p:nvSpPr>
        <p:spPr>
          <a:xfrm>
            <a:off x="613534" y="1490718"/>
            <a:ext cx="365760" cy="365760"/>
          </a:xfrm>
          <a:prstGeom prst="ellipse">
            <a:avLst/>
          </a:prstGeom>
          <a:solidFill>
            <a:schemeClr val="bg1">
              <a:lumMod val="9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pic>
        <p:nvPicPr>
          <p:cNvPr id="3" name="Picture 2"/>
          <p:cNvPicPr>
            <a:picLocks noChangeAspect="1"/>
          </p:cNvPicPr>
          <p:nvPr/>
        </p:nvPicPr>
        <p:blipFill>
          <a:blip r:embed="rId8" cstate="screen">
            <a:clrChange>
              <a:clrFrom>
                <a:srgbClr val="FFFFFF"/>
              </a:clrFrom>
              <a:clrTo>
                <a:srgbClr val="FFFFFF">
                  <a:alpha val="0"/>
                </a:srgbClr>
              </a:clrTo>
            </a:clrChange>
            <a:biLevel thresh="75000"/>
            <a:extLst>
              <a:ext uri="{28A0092B-C50C-407E-A947-70E740481C1C}">
                <a14:useLocalDpi xmlns:a14="http://schemas.microsoft.com/office/drawing/2010/main"/>
              </a:ext>
            </a:extLst>
          </a:blip>
          <a:stretch>
            <a:fillRect/>
          </a:stretch>
        </p:blipFill>
        <p:spPr>
          <a:xfrm>
            <a:off x="687287" y="1572328"/>
            <a:ext cx="218254" cy="202540"/>
          </a:xfrm>
          <a:prstGeom prst="rect">
            <a:avLst/>
          </a:prstGeom>
        </p:spPr>
      </p:pic>
      <p:sp>
        <p:nvSpPr>
          <p:cNvPr id="87" name="TextBox 86">
            <a:hlinkClick r:id="rId7" action="ppaction://hlinksldjump"/>
          </p:cNvPr>
          <p:cNvSpPr txBox="1">
            <a:spLocks noChangeAspect="1"/>
          </p:cNvSpPr>
          <p:nvPr/>
        </p:nvSpPr>
        <p:spPr>
          <a:xfrm>
            <a:off x="679480" y="619390"/>
            <a:ext cx="230832" cy="257697"/>
          </a:xfrm>
          <a:prstGeom prst="rect">
            <a:avLst/>
          </a:prstGeom>
          <a:noFill/>
        </p:spPr>
        <p:txBody>
          <a:bodyPr wrap="none" lIns="0" tIns="0" rIns="0" bIns="0" rtlCol="0" anchor="ctr" anchorCtr="1">
            <a:noAutofit/>
          </a:bodyPr>
          <a:lstStyle/>
          <a:p>
            <a:r>
              <a:rPr lang="en-US" sz="2000" dirty="0">
                <a:latin typeface="Segoe UI" panose="020B0502040204020203" pitchFamily="34" charset="0"/>
                <a:cs typeface="Segoe UI" panose="020B0502040204020203" pitchFamily="34" charset="0"/>
                <a:sym typeface="Webdings"/>
              </a:rPr>
              <a:t></a:t>
            </a:r>
            <a:endParaRPr lang="en-US" sz="2000" dirty="0">
              <a:latin typeface="Segoe UI" panose="020B0502040204020203" pitchFamily="34" charset="0"/>
              <a:cs typeface="Segoe UI" panose="020B0502040204020203" pitchFamily="34" charset="0"/>
            </a:endParaRPr>
          </a:p>
        </p:txBody>
      </p:sp>
      <p:sp>
        <p:nvSpPr>
          <p:cNvPr id="22" name="Oval 21">
            <a:hlinkClick r:id="rId9" action="ppaction://hlinksldjump"/>
          </p:cNvPr>
          <p:cNvSpPr/>
          <p:nvPr/>
        </p:nvSpPr>
        <p:spPr>
          <a:xfrm>
            <a:off x="613534" y="1036242"/>
            <a:ext cx="365760" cy="365760"/>
          </a:xfrm>
          <a:prstGeom prst="ellipse">
            <a:avLst/>
          </a:prstGeom>
          <a:solidFill>
            <a:schemeClr val="bg1">
              <a:lumMod val="85000"/>
            </a:schemeClr>
          </a:solidFill>
          <a:ln>
            <a:noFill/>
          </a:ln>
          <a:effectLst>
            <a:outerShdw blurRad="114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solidFill>
                <a:schemeClr val="bg1">
                  <a:lumMod val="65000"/>
                </a:schemeClr>
              </a:solidFill>
            </a:endParaRPr>
          </a:p>
        </p:txBody>
      </p:sp>
      <p:pic>
        <p:nvPicPr>
          <p:cNvPr id="23" name="Picture 2" descr="http://liveside.net/wp-content/images/2012/07/SkyDrive-logo.png">
            <a:hlinkClick r:id="rId9" action="ppaction://hlinksldjump"/>
          </p:cNvPr>
          <p:cNvPicPr>
            <a:picLocks noChangeAspect="1" noChangeArrowheads="1"/>
          </p:cNvPicPr>
          <p:nvPr/>
        </p:nvPicPr>
        <p:blipFill>
          <a:blip r:embed="rId10" cstate="screen">
            <a:clrChange>
              <a:clrFrom>
                <a:srgbClr val="FFFFFF"/>
              </a:clrFrom>
              <a:clrTo>
                <a:srgbClr val="FFFFFF">
                  <a:alpha val="0"/>
                </a:srgbClr>
              </a:clrTo>
            </a:clrChange>
            <a:biLevel thresh="75000"/>
            <a:extLst>
              <a:ext uri="{28A0092B-C50C-407E-A947-70E740481C1C}">
                <a14:useLocalDpi xmlns:a14="http://schemas.microsoft.com/office/drawing/2010/main"/>
              </a:ext>
            </a:extLst>
          </a:blip>
          <a:srcRect/>
          <a:stretch>
            <a:fillRect/>
          </a:stretch>
        </p:blipFill>
        <p:spPr bwMode="auto">
          <a:xfrm>
            <a:off x="670945" y="1135023"/>
            <a:ext cx="252665" cy="168198"/>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3"/>
          <p:cNvSpPr/>
          <p:nvPr/>
        </p:nvSpPr>
        <p:spPr>
          <a:xfrm>
            <a:off x="1450207" y="508898"/>
            <a:ext cx="7305472" cy="4634602"/>
          </a:xfrm>
          <a:prstGeom prst="rect">
            <a:avLst/>
          </a:prstGeom>
          <a:solidFill>
            <a:schemeClr val="bg1"/>
          </a:solidFill>
          <a:ln>
            <a:noFill/>
          </a:ln>
          <a:effectLst>
            <a:outerShdw blurRad="2032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p:cNvSpPr/>
          <p:nvPr/>
        </p:nvSpPr>
        <p:spPr>
          <a:xfrm>
            <a:off x="1450207" y="508898"/>
            <a:ext cx="7305472" cy="436508"/>
          </a:xfrm>
          <a:prstGeom prst="rect">
            <a:avLst/>
          </a:prstGeom>
          <a:solidFill>
            <a:srgbClr val="0076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ounded Rectangle 25">
            <a:hlinkClick r:id="" action="ppaction://macro?name=Slide69.GoBack63"/>
          </p:cNvPr>
          <p:cNvSpPr/>
          <p:nvPr/>
        </p:nvSpPr>
        <p:spPr>
          <a:xfrm>
            <a:off x="8174258" y="603328"/>
            <a:ext cx="392929" cy="232243"/>
          </a:xfrm>
          <a:prstGeom prst="roundRect">
            <a:avLst>
              <a:gd name="adj" fmla="val 34028"/>
            </a:avLst>
          </a:prstGeom>
          <a:solidFill>
            <a:srgbClr val="0076D6"/>
          </a:solidFill>
          <a:ln>
            <a:noFill/>
          </a:ln>
          <a:effectLst>
            <a:outerShdw blurRad="1016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a:sym typeface="Wingdings 3"/>
              </a:rPr>
              <a:t></a:t>
            </a:r>
            <a:endParaRPr lang="en-US" sz="900" dirty="0"/>
          </a:p>
        </p:txBody>
      </p:sp>
      <p:pic>
        <p:nvPicPr>
          <p:cNvPr id="28" name="Picture 4" descr="http://spectrum.mit.edu/wp-content/uploads/dropbox_logo.png"/>
          <p:cNvPicPr>
            <a:picLocks noChangeAspect="1" noChangeArrowheads="1"/>
          </p:cNvPicPr>
          <p:nvPr/>
        </p:nvPicPr>
        <p:blipFill>
          <a:blip r:embed="rId11" cstate="screen">
            <a:biLevel thresh="25000"/>
            <a:extLst>
              <a:ext uri="{28A0092B-C50C-407E-A947-70E740481C1C}">
                <a14:useLocalDpi xmlns:a14="http://schemas.microsoft.com/office/drawing/2010/main"/>
              </a:ext>
            </a:extLst>
          </a:blip>
          <a:srcRect/>
          <a:stretch>
            <a:fillRect/>
          </a:stretch>
        </p:blipFill>
        <p:spPr bwMode="auto">
          <a:xfrm>
            <a:off x="1579179" y="600645"/>
            <a:ext cx="870356" cy="237608"/>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p:nvSpPr>
        <p:spPr>
          <a:xfrm>
            <a:off x="-1" y="262010"/>
            <a:ext cx="8887489"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27" name="Rectangle 26">
            <a:hlinkClick r:id="" action="ppaction://macro?name=Slide12.QuestClose"/>
          </p:cNvPr>
          <p:cNvSpPr/>
          <p:nvPr/>
        </p:nvSpPr>
        <p:spPr>
          <a:xfrm>
            <a:off x="8887489" y="262010"/>
            <a:ext cx="256511" cy="24688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ym typeface="Webdings"/>
              </a:rPr>
              <a:t></a:t>
            </a:r>
            <a:endParaRPr lang="en-US" sz="1050" dirty="0"/>
          </a:p>
        </p:txBody>
      </p:sp>
      <p:sp>
        <p:nvSpPr>
          <p:cNvPr id="29" name="TextBox 28"/>
          <p:cNvSpPr txBox="1"/>
          <p:nvPr/>
        </p:nvSpPr>
        <p:spPr>
          <a:xfrm>
            <a:off x="0" y="256558"/>
            <a:ext cx="4571999" cy="261594"/>
          </a:xfrm>
          <a:prstGeom prst="rect">
            <a:avLst/>
          </a:prstGeom>
          <a:noFill/>
        </p:spPr>
        <p:txBody>
          <a:bodyPr wrap="square" lIns="91425" tIns="45712" rIns="91425" bIns="45712" rtlCol="0">
            <a:spAutoFit/>
          </a:bodyPr>
          <a:lstStyle/>
          <a:p>
            <a:r>
              <a:rPr lang="en-US" sz="1100" i="1" dirty="0" smtClean="0">
                <a:solidFill>
                  <a:schemeClr val="bg1"/>
                </a:solidFill>
                <a:latin typeface="Segoe UI" pitchFamily="34" charset="0"/>
                <a:cs typeface="Segoe UI" pitchFamily="34" charset="0"/>
              </a:rPr>
              <a:t>QUEST</a:t>
            </a:r>
            <a:endParaRPr lang="en-US" sz="1100" i="1" dirty="0">
              <a:solidFill>
                <a:schemeClr val="bg1"/>
              </a:solidFill>
              <a:latin typeface="Segoe UI" pitchFamily="34" charset="0"/>
              <a:cs typeface="Segoe UI" pitchFamily="34" charset="0"/>
            </a:endParaRPr>
          </a:p>
        </p:txBody>
      </p:sp>
      <p:sp>
        <p:nvSpPr>
          <p:cNvPr id="31" name="Rectangle 30"/>
          <p:cNvSpPr/>
          <p:nvPr/>
        </p:nvSpPr>
        <p:spPr>
          <a:xfrm>
            <a:off x="8630978" y="262010"/>
            <a:ext cx="256511" cy="24688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050" dirty="0" smtClean="0">
                <a:solidFill>
                  <a:schemeClr val="tx1">
                    <a:lumMod val="75000"/>
                    <a:lumOff val="25000"/>
                  </a:schemeClr>
                </a:solidFill>
                <a:sym typeface="Webdings"/>
              </a:rPr>
              <a:t></a:t>
            </a:r>
            <a:endParaRPr lang="en-US" sz="1050" dirty="0">
              <a:solidFill>
                <a:schemeClr val="tx1">
                  <a:lumMod val="75000"/>
                  <a:lumOff val="25000"/>
                </a:schemeClr>
              </a:solidFill>
            </a:endParaRPr>
          </a:p>
        </p:txBody>
      </p:sp>
      <p:sp>
        <p:nvSpPr>
          <p:cNvPr id="30" name="Rectangle 29"/>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Rectangle 32">
            <a:hlinkClick r:id="rId12"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33">
            <a:hlinkClick r:id="rId13"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 name="Rectangle 34">
            <a:hlinkClick r:id="rId14"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6" name="Rectangle 35">
            <a:hlinkClick r:id="rId15"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7" name="Rounded Rectangle 36">
            <a:hlinkClick r:id="rId13"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38" name="Rectangle 37">
            <a:hlinkClick r:id="rId15" action="ppaction://hlinksldjump"/>
          </p:cNvPr>
          <p:cNvSpPr/>
          <p:nvPr/>
        </p:nvSpPr>
        <p:spPr>
          <a:xfrm>
            <a:off x="1193936"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9"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40" name="Picture 39">
            <a:hlinkClick r:id="rId15" action="ppaction://hlinksldjump"/>
          </p:cNvPr>
          <p:cNvPicPr>
            <a:picLocks noChangeAspect="1"/>
          </p:cNvPicPr>
          <p:nvPr/>
        </p:nvPicPr>
        <p:blipFill>
          <a:blip r:embed="rId16"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41" name="Picture 2">
            <a:hlinkClick r:id="rId12" action="ppaction://hlinksldjump"/>
          </p:cNvPr>
          <p:cNvPicPr>
            <a:picLocks noChangeAspect="1" noChangeArrowheads="1"/>
          </p:cNvPicPr>
          <p:nvPr/>
        </p:nvPicPr>
        <p:blipFill>
          <a:blip r:embed="rId17"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42" name="Picture 41">
            <a:hlinkClick r:id="rId14" action="ppaction://hlinksldjump"/>
          </p:cNvPr>
          <p:cNvPicPr>
            <a:picLocks noChangeAspect="1"/>
          </p:cNvPicPr>
          <p:nvPr/>
        </p:nvPicPr>
        <p:blipFill>
          <a:blip r:embed="rId18"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43" name="Picture 42">
            <a:hlinkClick r:id="rId15" action="ppaction://hlinksldjump"/>
          </p:cNvPr>
          <p:cNvPicPr>
            <a:picLocks noChangeAspect="1"/>
          </p:cNvPicPr>
          <p:nvPr/>
        </p:nvPicPr>
        <p:blipFill>
          <a:blip r:embed="rId19"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Tree>
    <p:controls>
      <mc:AlternateContent xmlns:mc="http://schemas.openxmlformats.org/markup-compatibility/2006">
        <mc:Choice xmlns:v="urn:schemas-microsoft-com:vml" Requires="v">
          <p:control spid="89109" name="WebBrowser1" r:id="rId2" imgW="7313760" imgH="4195800"/>
        </mc:Choice>
        <mc:Fallback>
          <p:control name="WebBrowser1" r:id="rId2" imgW="7313760" imgH="4195800">
            <p:pic>
              <p:nvPicPr>
                <p:cNvPr id="0" name="WebBrowser1"/>
                <p:cNvPicPr preferRelativeResize="0">
                  <a:picLocks noChangeArrowheads="1" noChangeShapeType="1"/>
                </p:cNvPicPr>
                <p:nvPr/>
              </p:nvPicPr>
              <p:blipFill>
                <a:blip r:embed="rId20">
                  <a:extLst>
                    <a:ext uri="{28A0092B-C50C-407E-A947-70E740481C1C}">
                      <a14:useLocalDpi xmlns:a14="http://schemas.microsoft.com/office/drawing/2010/main" val="0"/>
                    </a:ext>
                  </a:extLst>
                </a:blip>
                <a:srcRect/>
                <a:stretch>
                  <a:fillRect/>
                </a:stretch>
              </p:blipFill>
              <p:spPr bwMode="auto">
                <a:xfrm>
                  <a:off x="1436688" y="947738"/>
                  <a:ext cx="7313612" cy="4195762"/>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270784536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useBgFill="1">
        <p:nvSpPr>
          <p:cNvPr id="62" name="Rectangle 61"/>
          <p:cNvSpPr/>
          <p:nvPr/>
        </p:nvSpPr>
        <p:spPr>
          <a:xfrm>
            <a:off x="2291827" y="2091533"/>
            <a:ext cx="4560794" cy="1174522"/>
          </a:xfrm>
          <a:prstGeom prst="rect">
            <a:avLst/>
          </a:prstGeom>
          <a:ln>
            <a:noFill/>
          </a:ln>
          <a:effectLst>
            <a:outerShdw blurRad="2032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b="1" dirty="0">
              <a:latin typeface="Segoe UI" pitchFamily="34" charset="0"/>
              <a:cs typeface="Segoe UI" pitchFamily="34" charset="0"/>
            </a:endParaRPr>
          </a:p>
        </p:txBody>
      </p:sp>
      <p:sp>
        <p:nvSpPr>
          <p:cNvPr id="17" name="Rectangle 16">
            <a:hlinkClick r:id="rId3" action="ppaction://hlinksldjump"/>
          </p:cNvPr>
          <p:cNvSpPr/>
          <p:nvPr/>
        </p:nvSpPr>
        <p:spPr>
          <a:xfrm>
            <a:off x="2417781" y="2209010"/>
            <a:ext cx="914400" cy="914400"/>
          </a:xfrm>
          <a:prstGeom prst="rect">
            <a:avLst/>
          </a:prstGeom>
          <a:solidFill>
            <a:srgbClr val="AEAEAE"/>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hlinkClick r:id="rId4" action="ppaction://hlinksldjump"/>
          </p:cNvPr>
          <p:cNvSpPr/>
          <p:nvPr/>
        </p:nvSpPr>
        <p:spPr>
          <a:xfrm>
            <a:off x="3549127" y="2209010"/>
            <a:ext cx="914400" cy="914400"/>
          </a:xfrm>
          <a:prstGeom prst="rect">
            <a:avLst/>
          </a:prstGeom>
          <a:solidFill>
            <a:srgbClr val="AEAEAE"/>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hlinkClick r:id="rId5" action="ppaction://hlinksldjump"/>
          </p:cNvPr>
          <p:cNvSpPr/>
          <p:nvPr/>
        </p:nvSpPr>
        <p:spPr>
          <a:xfrm>
            <a:off x="4680473" y="2209010"/>
            <a:ext cx="914400" cy="914400"/>
          </a:xfrm>
          <a:prstGeom prst="rect">
            <a:avLst/>
          </a:prstGeom>
          <a:solidFill>
            <a:srgbClr val="AEAEAE"/>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hlinkClick r:id="rId6" action="ppaction://hlinksldjump"/>
          </p:cNvPr>
          <p:cNvSpPr/>
          <p:nvPr/>
        </p:nvSpPr>
        <p:spPr>
          <a:xfrm>
            <a:off x="5811819" y="2209010"/>
            <a:ext cx="914400" cy="914400"/>
          </a:xfrm>
          <a:prstGeom prst="rect">
            <a:avLst/>
          </a:prstGeom>
          <a:solidFill>
            <a:srgbClr val="AEAEAE"/>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0" name="Group 29"/>
          <p:cNvGrpSpPr>
            <a:grpSpLocks noChangeAspect="1"/>
          </p:cNvGrpSpPr>
          <p:nvPr/>
        </p:nvGrpSpPr>
        <p:grpSpPr>
          <a:xfrm>
            <a:off x="5007160" y="2469436"/>
            <a:ext cx="261026" cy="393547"/>
            <a:chOff x="919265" y="806824"/>
            <a:chExt cx="1287397" cy="1941000"/>
          </a:xfrm>
          <a:effectLst/>
        </p:grpSpPr>
        <p:sp>
          <p:nvSpPr>
            <p:cNvPr id="28" name="Oval 27">
              <a:hlinkClick r:id="rId5" action="ppaction://hlinksldjump"/>
            </p:cNvPr>
            <p:cNvSpPr/>
            <p:nvPr/>
          </p:nvSpPr>
          <p:spPr>
            <a:xfrm>
              <a:off x="1105764" y="806824"/>
              <a:ext cx="914400" cy="9144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ound Same Side Corner Rectangle 28">
              <a:hlinkClick r:id="rId5" action="ppaction://hlinksldjump"/>
            </p:cNvPr>
            <p:cNvSpPr/>
            <p:nvPr/>
          </p:nvSpPr>
          <p:spPr>
            <a:xfrm>
              <a:off x="919265" y="1544267"/>
              <a:ext cx="1287397" cy="1203557"/>
            </a:xfrm>
            <a:prstGeom prst="round2SameRect">
              <a:avLst>
                <a:gd name="adj1" fmla="val 50000"/>
                <a:gd name="adj2"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5" name="Group 34"/>
          <p:cNvGrpSpPr>
            <a:grpSpLocks noChangeAspect="1"/>
          </p:cNvGrpSpPr>
          <p:nvPr/>
        </p:nvGrpSpPr>
        <p:grpSpPr>
          <a:xfrm>
            <a:off x="6109155" y="2437610"/>
            <a:ext cx="319728" cy="426882"/>
            <a:chOff x="422260" y="1316584"/>
            <a:chExt cx="1782736" cy="2380201"/>
          </a:xfrm>
          <a:effectLst/>
        </p:grpSpPr>
        <p:sp>
          <p:nvSpPr>
            <p:cNvPr id="31" name="Rectangle 30">
              <a:hlinkClick r:id="rId6" action="ppaction://hlinksldjump"/>
            </p:cNvPr>
            <p:cNvSpPr/>
            <p:nvPr/>
          </p:nvSpPr>
          <p:spPr>
            <a:xfrm rot="1113105">
              <a:off x="1138245" y="1316584"/>
              <a:ext cx="295058" cy="168682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hlinkClick r:id="rId6" action="ppaction://hlinksldjump"/>
            </p:cNvPr>
            <p:cNvSpPr/>
            <p:nvPr/>
          </p:nvSpPr>
          <p:spPr>
            <a:xfrm rot="1113105">
              <a:off x="1494152" y="1536490"/>
              <a:ext cx="710844" cy="26931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a:hlinkClick r:id="rId6" action="ppaction://hlinksldjump"/>
            </p:cNvPr>
            <p:cNvSpPr/>
            <p:nvPr/>
          </p:nvSpPr>
          <p:spPr>
            <a:xfrm rot="1113105">
              <a:off x="1380050" y="1914825"/>
              <a:ext cx="710844" cy="26931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Donut 33">
              <a:hlinkClick r:id="rId6" action="ppaction://hlinksldjump"/>
            </p:cNvPr>
            <p:cNvSpPr/>
            <p:nvPr/>
          </p:nvSpPr>
          <p:spPr>
            <a:xfrm>
              <a:off x="422260" y="2815326"/>
              <a:ext cx="944400" cy="881459"/>
            </a:xfrm>
            <a:prstGeom prst="donut">
              <a:avLst>
                <a:gd name="adj" fmla="val 255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grpSp>
        <p:nvGrpSpPr>
          <p:cNvPr id="47" name="Group 46"/>
          <p:cNvGrpSpPr>
            <a:grpSpLocks noChangeAspect="1"/>
          </p:cNvGrpSpPr>
          <p:nvPr/>
        </p:nvGrpSpPr>
        <p:grpSpPr>
          <a:xfrm>
            <a:off x="3777727" y="2437610"/>
            <a:ext cx="457200" cy="457200"/>
            <a:chOff x="508796" y="1108038"/>
            <a:chExt cx="914400" cy="914400"/>
          </a:xfrm>
          <a:effectLst/>
        </p:grpSpPr>
        <p:sp>
          <p:nvSpPr>
            <p:cNvPr id="42" name="Frame 41">
              <a:hlinkClick r:id="rId4" action="ppaction://hlinksldjump"/>
            </p:cNvPr>
            <p:cNvSpPr/>
            <p:nvPr/>
          </p:nvSpPr>
          <p:spPr>
            <a:xfrm>
              <a:off x="508796" y="1108038"/>
              <a:ext cx="914400" cy="914400"/>
            </a:xfrm>
            <a:prstGeom prst="fram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nvGrpSpPr>
            <p:cNvPr id="43" name="Group 42"/>
            <p:cNvGrpSpPr>
              <a:grpSpLocks noChangeAspect="1"/>
            </p:cNvGrpSpPr>
            <p:nvPr/>
          </p:nvGrpSpPr>
          <p:grpSpPr>
            <a:xfrm>
              <a:off x="813373" y="1335129"/>
              <a:ext cx="305246" cy="460217"/>
              <a:chOff x="919265" y="806824"/>
              <a:chExt cx="1287397" cy="1941000"/>
            </a:xfrm>
            <a:effectLst/>
          </p:grpSpPr>
          <p:sp>
            <p:nvSpPr>
              <p:cNvPr id="44" name="Oval 43">
                <a:hlinkClick r:id="rId4" action="ppaction://hlinksldjump"/>
              </p:cNvPr>
              <p:cNvSpPr/>
              <p:nvPr/>
            </p:nvSpPr>
            <p:spPr>
              <a:xfrm>
                <a:off x="1105764" y="806824"/>
                <a:ext cx="914400" cy="9144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Round Same Side Corner Rectangle 44">
                <a:hlinkClick r:id="rId4" action="ppaction://hlinksldjump"/>
              </p:cNvPr>
              <p:cNvSpPr/>
              <p:nvPr/>
            </p:nvSpPr>
            <p:spPr>
              <a:xfrm>
                <a:off x="919265" y="1544267"/>
                <a:ext cx="1287397" cy="1203557"/>
              </a:xfrm>
              <a:prstGeom prst="round2SameRect">
                <a:avLst>
                  <a:gd name="adj1" fmla="val 50000"/>
                  <a:gd name="adj2"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
        <p:nvSpPr>
          <p:cNvPr id="49" name="TextBox 48"/>
          <p:cNvSpPr txBox="1"/>
          <p:nvPr/>
        </p:nvSpPr>
        <p:spPr>
          <a:xfrm rot="20597435">
            <a:off x="2261490" y="2135280"/>
            <a:ext cx="534482" cy="253916"/>
          </a:xfrm>
          <a:prstGeom prst="rect">
            <a:avLst/>
          </a:prstGeom>
          <a:noFill/>
        </p:spPr>
        <p:txBody>
          <a:bodyPr wrap="square" rtlCol="0">
            <a:spAutoFit/>
          </a:bodyPr>
          <a:lstStyle/>
          <a:p>
            <a:pPr algn="ctr"/>
            <a:r>
              <a:rPr lang="en-US" sz="1050" dirty="0" smtClean="0">
                <a:solidFill>
                  <a:schemeClr val="bg1"/>
                </a:solidFill>
                <a:effectLst>
                  <a:outerShdw blurRad="63500" sx="101000" sy="101000" algn="ctr" rotWithShape="0">
                    <a:prstClr val="black"/>
                  </a:outerShdw>
                </a:effectLst>
                <a:latin typeface="Segoe UI Semilight" panose="020B0402040204020203" pitchFamily="34" charset="0"/>
                <a:cs typeface="Segoe UI Semilight" panose="020B0402040204020203" pitchFamily="34" charset="0"/>
              </a:rPr>
              <a:t>New!</a:t>
            </a:r>
            <a:endParaRPr lang="en-US" sz="1050" dirty="0">
              <a:solidFill>
                <a:schemeClr val="bg1"/>
              </a:solidFill>
              <a:effectLst>
                <a:outerShdw blurRad="63500" sx="101000" sy="101000" algn="ctr" rotWithShape="0">
                  <a:prstClr val="black"/>
                </a:outerShdw>
              </a:effectLst>
              <a:latin typeface="Segoe UI Semilight" panose="020B0402040204020203" pitchFamily="34" charset="0"/>
              <a:cs typeface="Segoe UI Semilight" panose="020B0402040204020203" pitchFamily="34" charset="0"/>
            </a:endParaRPr>
          </a:p>
        </p:txBody>
      </p:sp>
      <p:grpSp>
        <p:nvGrpSpPr>
          <p:cNvPr id="61" name="Group 60"/>
          <p:cNvGrpSpPr>
            <a:grpSpLocks noChangeAspect="1"/>
          </p:cNvGrpSpPr>
          <p:nvPr/>
        </p:nvGrpSpPr>
        <p:grpSpPr>
          <a:xfrm>
            <a:off x="2643106" y="2434335"/>
            <a:ext cx="463750" cy="463750"/>
            <a:chOff x="2024913" y="501358"/>
            <a:chExt cx="1417533" cy="1417533"/>
          </a:xfrm>
          <a:effectLst/>
        </p:grpSpPr>
        <p:grpSp>
          <p:nvGrpSpPr>
            <p:cNvPr id="59" name="Group 58"/>
            <p:cNvGrpSpPr>
              <a:grpSpLocks noChangeAspect="1"/>
            </p:cNvGrpSpPr>
            <p:nvPr/>
          </p:nvGrpSpPr>
          <p:grpSpPr>
            <a:xfrm>
              <a:off x="2304755" y="783116"/>
              <a:ext cx="857848" cy="854016"/>
              <a:chOff x="-225591" y="2208523"/>
              <a:chExt cx="2754322" cy="2742020"/>
            </a:xfrm>
            <a:solidFill>
              <a:schemeClr val="bg1"/>
            </a:solidFill>
          </p:grpSpPr>
          <p:sp>
            <p:nvSpPr>
              <p:cNvPr id="50" name="Oval 49"/>
              <p:cNvSpPr/>
              <p:nvPr/>
            </p:nvSpPr>
            <p:spPr>
              <a:xfrm>
                <a:off x="704086" y="3119609"/>
                <a:ext cx="914400" cy="9144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Rectangle 50">
                <a:hlinkClick r:id="rId3" action="ppaction://hlinksldjump"/>
              </p:cNvPr>
              <p:cNvSpPr/>
              <p:nvPr/>
            </p:nvSpPr>
            <p:spPr>
              <a:xfrm>
                <a:off x="1064880" y="2208523"/>
                <a:ext cx="179720" cy="78412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Rectangle 51">
                <a:hlinkClick r:id="rId3" action="ppaction://hlinksldjump"/>
              </p:cNvPr>
              <p:cNvSpPr/>
              <p:nvPr/>
            </p:nvSpPr>
            <p:spPr>
              <a:xfrm>
                <a:off x="1064340" y="4166415"/>
                <a:ext cx="179720" cy="78412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Rectangle 52">
                <a:hlinkClick r:id="rId3" action="ppaction://hlinksldjump"/>
              </p:cNvPr>
              <p:cNvSpPr/>
              <p:nvPr/>
            </p:nvSpPr>
            <p:spPr>
              <a:xfrm>
                <a:off x="1742347" y="3485369"/>
                <a:ext cx="786384" cy="1828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Rectangle 53">
                <a:hlinkClick r:id="rId3" action="ppaction://hlinksldjump"/>
              </p:cNvPr>
              <p:cNvSpPr/>
              <p:nvPr/>
            </p:nvSpPr>
            <p:spPr>
              <a:xfrm>
                <a:off x="-225591" y="3485369"/>
                <a:ext cx="786384" cy="1828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Rectangle 54">
                <a:hlinkClick r:id="rId3" action="ppaction://hlinksldjump"/>
              </p:cNvPr>
              <p:cNvSpPr/>
              <p:nvPr/>
            </p:nvSpPr>
            <p:spPr>
              <a:xfrm rot="19555912">
                <a:off x="1582412" y="2881088"/>
                <a:ext cx="786384" cy="1828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Rectangle 55">
                <a:hlinkClick r:id="rId3" action="ppaction://hlinksldjump"/>
              </p:cNvPr>
              <p:cNvSpPr/>
              <p:nvPr/>
            </p:nvSpPr>
            <p:spPr>
              <a:xfrm rot="13482546">
                <a:off x="54967" y="2824113"/>
                <a:ext cx="786384" cy="1828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Rectangle 56">
                <a:hlinkClick r:id="rId3" action="ppaction://hlinksldjump"/>
              </p:cNvPr>
              <p:cNvSpPr/>
              <p:nvPr/>
            </p:nvSpPr>
            <p:spPr>
              <a:xfrm rot="13482546">
                <a:off x="1500241" y="4178019"/>
                <a:ext cx="786384" cy="1828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Rectangle 57">
                <a:hlinkClick r:id="rId3" action="ppaction://hlinksldjump"/>
              </p:cNvPr>
              <p:cNvSpPr/>
              <p:nvPr/>
            </p:nvSpPr>
            <p:spPr>
              <a:xfrm rot="19555912">
                <a:off x="30320" y="4132425"/>
                <a:ext cx="786384" cy="1828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0" name="Frame 59">
              <a:hlinkClick r:id="rId3" action="ppaction://hlinksldjump"/>
            </p:cNvPr>
            <p:cNvSpPr>
              <a:spLocks noChangeAspect="1"/>
            </p:cNvSpPr>
            <p:nvPr/>
          </p:nvSpPr>
          <p:spPr>
            <a:xfrm>
              <a:off x="2024913" y="501358"/>
              <a:ext cx="1417533" cy="1417533"/>
            </a:xfrm>
            <a:prstGeom prst="fram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sp>
        <p:nvSpPr>
          <p:cNvPr id="36" name="Rectangle 35"/>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7" name="Rectangle 36"/>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 name="Rectangle 37">
            <a:hlinkClick r:id="rId7"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9" name="Rectangle 38">
            <a:hlinkClick r:id="rId8"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 name="Rectangle 39">
            <a:hlinkClick r:id="rId9" action="ppaction://hlinksldjump"/>
          </p:cNvPr>
          <p:cNvSpPr/>
          <p:nvPr/>
        </p:nvSpPr>
        <p:spPr>
          <a:xfrm>
            <a:off x="895452"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Rectangle 40">
            <a:hlinkClick r:id="rId9"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6" name="Rounded Rectangle 45">
            <a:hlinkClick r:id="rId8"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48" name="Rectangle 47">
            <a:hlinkClick r:id="rId10" action="ppaction://hlinksldjump"/>
          </p:cNvPr>
          <p:cNvSpPr/>
          <p:nvPr/>
        </p:nvSpPr>
        <p:spPr>
          <a:xfrm>
            <a:off x="1193936"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3"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64" name="Picture 63">
            <a:hlinkClick r:id="rId9" action="ppaction://hlinksldjump"/>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65" name="Picture 2">
            <a:hlinkClick r:id="rId7" action="ppaction://hlinksldjump"/>
          </p:cNvPr>
          <p:cNvPicPr>
            <a:picLocks noChangeAspect="1" noChangeArrowheads="1"/>
          </p:cNvPicPr>
          <p:nvPr/>
        </p:nvPicPr>
        <p:blipFill>
          <a:blip r:embed="rId12"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66" name="Picture 65">
            <a:hlinkClick r:id="rId9" action="ppaction://hlinksldjump"/>
          </p:cNvPr>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67" name="Picture 66">
            <a:hlinkClick r:id="rId10" action="ppaction://hlinksldjump"/>
          </p:cNvPr>
          <p:cNvPicPr>
            <a:picLocks noChangeAspect="1"/>
          </p:cNvPicPr>
          <p:nvPr/>
        </p:nvPicPr>
        <p:blipFill>
          <a:blip r:embed="rId14"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Tree>
    <p:extLst>
      <p:ext uri="{BB962C8B-B14F-4D97-AF65-F5344CB8AC3E}">
        <p14:creationId xmlns:p14="http://schemas.microsoft.com/office/powerpoint/2010/main" val="2105784053"/>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bg>
      <p:bgPr>
        <a:blipFill dpi="0" rotWithShape="1">
          <a:blip r:embed="rId7"/>
          <a:srcRect/>
          <a:stretch>
            <a:fillRect/>
          </a:stretch>
        </a:blipFill>
        <a:effectLst/>
      </p:bgPr>
    </p:bg>
    <p:spTree>
      <p:nvGrpSpPr>
        <p:cNvPr id="1" name=""/>
        <p:cNvGrpSpPr/>
        <p:nvPr/>
      </p:nvGrpSpPr>
      <p:grpSpPr>
        <a:xfrm>
          <a:off x="0" y="0"/>
          <a:ext cx="0" cy="0"/>
          <a:chOff x="0" y="0"/>
          <a:chExt cx="0" cy="0"/>
        </a:xfrm>
      </p:grpSpPr>
      <p:sp useBgFill="1">
        <p:nvSpPr>
          <p:cNvPr id="63" name="Rectangle 62"/>
          <p:cNvSpPr/>
          <p:nvPr/>
        </p:nvSpPr>
        <p:spPr>
          <a:xfrm>
            <a:off x="2291827" y="2091533"/>
            <a:ext cx="4560794" cy="1174522"/>
          </a:xfrm>
          <a:prstGeom prst="rect">
            <a:avLst/>
          </a:prstGeom>
          <a:ln>
            <a:noFill/>
          </a:ln>
          <a:effectLst>
            <a:outerShdw blurRad="2032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b="1" dirty="0">
              <a:latin typeface="Segoe UI" pitchFamily="34" charset="0"/>
              <a:cs typeface="Segoe UI" pitchFamily="34" charset="0"/>
            </a:endParaRPr>
          </a:p>
        </p:txBody>
      </p:sp>
      <p:sp>
        <p:nvSpPr>
          <p:cNvPr id="72" name="Rectangle 71">
            <a:hlinkClick r:id="rId8" action="ppaction://hlinksldjump"/>
          </p:cNvPr>
          <p:cNvSpPr/>
          <p:nvPr/>
        </p:nvSpPr>
        <p:spPr>
          <a:xfrm>
            <a:off x="2417781" y="2209010"/>
            <a:ext cx="914400" cy="914400"/>
          </a:xfrm>
          <a:prstGeom prst="rect">
            <a:avLst/>
          </a:prstGeom>
          <a:solidFill>
            <a:srgbClr val="AEAEAE"/>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Rectangle 72">
            <a:hlinkClick r:id="rId9" action="ppaction://hlinksldjump"/>
          </p:cNvPr>
          <p:cNvSpPr/>
          <p:nvPr/>
        </p:nvSpPr>
        <p:spPr>
          <a:xfrm>
            <a:off x="3549127" y="2209010"/>
            <a:ext cx="914400" cy="914400"/>
          </a:xfrm>
          <a:prstGeom prst="rect">
            <a:avLst/>
          </a:prstGeom>
          <a:solidFill>
            <a:srgbClr val="AEAEAE"/>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Rectangle 73">
            <a:hlinkClick r:id="rId10" action="ppaction://hlinksldjump"/>
          </p:cNvPr>
          <p:cNvSpPr/>
          <p:nvPr/>
        </p:nvSpPr>
        <p:spPr>
          <a:xfrm>
            <a:off x="4680473" y="2209010"/>
            <a:ext cx="914400" cy="914400"/>
          </a:xfrm>
          <a:prstGeom prst="rect">
            <a:avLst/>
          </a:prstGeom>
          <a:solidFill>
            <a:srgbClr val="AEAEAE"/>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ectangle 74">
            <a:hlinkClick r:id="rId11" action="ppaction://hlinksldjump"/>
          </p:cNvPr>
          <p:cNvSpPr/>
          <p:nvPr/>
        </p:nvSpPr>
        <p:spPr>
          <a:xfrm>
            <a:off x="5811819" y="2209010"/>
            <a:ext cx="914400" cy="914400"/>
          </a:xfrm>
          <a:prstGeom prst="rect">
            <a:avLst/>
          </a:prstGeom>
          <a:solidFill>
            <a:srgbClr val="AEAEAE"/>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6" name="Group 75"/>
          <p:cNvGrpSpPr>
            <a:grpSpLocks noChangeAspect="1"/>
          </p:cNvGrpSpPr>
          <p:nvPr/>
        </p:nvGrpSpPr>
        <p:grpSpPr>
          <a:xfrm>
            <a:off x="5007160" y="2469436"/>
            <a:ext cx="261026" cy="393547"/>
            <a:chOff x="919265" y="806824"/>
            <a:chExt cx="1287397" cy="1941000"/>
          </a:xfrm>
          <a:effectLst/>
        </p:grpSpPr>
        <p:sp>
          <p:nvSpPr>
            <p:cNvPr id="77" name="Oval 76">
              <a:hlinkClick r:id="rId10" action="ppaction://hlinksldjump"/>
            </p:cNvPr>
            <p:cNvSpPr/>
            <p:nvPr/>
          </p:nvSpPr>
          <p:spPr>
            <a:xfrm>
              <a:off x="1105764" y="806824"/>
              <a:ext cx="914400" cy="9144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8" name="Round Same Side Corner Rectangle 77">
              <a:hlinkClick r:id="rId10" action="ppaction://hlinksldjump"/>
            </p:cNvPr>
            <p:cNvSpPr/>
            <p:nvPr/>
          </p:nvSpPr>
          <p:spPr>
            <a:xfrm>
              <a:off x="919265" y="1544267"/>
              <a:ext cx="1287397" cy="1203557"/>
            </a:xfrm>
            <a:prstGeom prst="round2SameRect">
              <a:avLst>
                <a:gd name="adj1" fmla="val 50000"/>
                <a:gd name="adj2"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9" name="Group 78"/>
          <p:cNvGrpSpPr>
            <a:grpSpLocks noChangeAspect="1"/>
          </p:cNvGrpSpPr>
          <p:nvPr/>
        </p:nvGrpSpPr>
        <p:grpSpPr>
          <a:xfrm>
            <a:off x="6109155" y="2437610"/>
            <a:ext cx="319728" cy="426882"/>
            <a:chOff x="422260" y="1316584"/>
            <a:chExt cx="1782736" cy="2380201"/>
          </a:xfrm>
          <a:effectLst/>
        </p:grpSpPr>
        <p:sp>
          <p:nvSpPr>
            <p:cNvPr id="80" name="Rectangle 79">
              <a:hlinkClick r:id="rId11" action="ppaction://hlinksldjump"/>
            </p:cNvPr>
            <p:cNvSpPr/>
            <p:nvPr/>
          </p:nvSpPr>
          <p:spPr>
            <a:xfrm rot="1113105">
              <a:off x="1138245" y="1316584"/>
              <a:ext cx="295058" cy="168682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80">
              <a:hlinkClick r:id="rId11" action="ppaction://hlinksldjump"/>
            </p:cNvPr>
            <p:cNvSpPr/>
            <p:nvPr/>
          </p:nvSpPr>
          <p:spPr>
            <a:xfrm rot="1113105">
              <a:off x="1494152" y="1536490"/>
              <a:ext cx="710844" cy="26931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a:hlinkClick r:id="rId11" action="ppaction://hlinksldjump"/>
            </p:cNvPr>
            <p:cNvSpPr/>
            <p:nvPr/>
          </p:nvSpPr>
          <p:spPr>
            <a:xfrm rot="1113105">
              <a:off x="1380050" y="1914825"/>
              <a:ext cx="710844" cy="26931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Donut 82">
              <a:hlinkClick r:id="rId11" action="ppaction://hlinksldjump"/>
            </p:cNvPr>
            <p:cNvSpPr/>
            <p:nvPr/>
          </p:nvSpPr>
          <p:spPr>
            <a:xfrm>
              <a:off x="422260" y="2815326"/>
              <a:ext cx="944400" cy="881459"/>
            </a:xfrm>
            <a:prstGeom prst="donut">
              <a:avLst>
                <a:gd name="adj" fmla="val 255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grpSp>
        <p:nvGrpSpPr>
          <p:cNvPr id="84" name="Group 83"/>
          <p:cNvGrpSpPr>
            <a:grpSpLocks noChangeAspect="1"/>
          </p:cNvGrpSpPr>
          <p:nvPr/>
        </p:nvGrpSpPr>
        <p:grpSpPr>
          <a:xfrm>
            <a:off x="3777727" y="2437610"/>
            <a:ext cx="457200" cy="457200"/>
            <a:chOff x="508796" y="1108038"/>
            <a:chExt cx="914400" cy="914400"/>
          </a:xfrm>
          <a:effectLst/>
        </p:grpSpPr>
        <p:sp>
          <p:nvSpPr>
            <p:cNvPr id="85" name="Frame 84">
              <a:hlinkClick r:id="rId9" action="ppaction://hlinksldjump"/>
            </p:cNvPr>
            <p:cNvSpPr/>
            <p:nvPr/>
          </p:nvSpPr>
          <p:spPr>
            <a:xfrm>
              <a:off x="508796" y="1108038"/>
              <a:ext cx="914400" cy="914400"/>
            </a:xfrm>
            <a:prstGeom prst="fram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nvGrpSpPr>
            <p:cNvPr id="86" name="Group 85"/>
            <p:cNvGrpSpPr>
              <a:grpSpLocks noChangeAspect="1"/>
            </p:cNvGrpSpPr>
            <p:nvPr/>
          </p:nvGrpSpPr>
          <p:grpSpPr>
            <a:xfrm>
              <a:off x="813373" y="1335129"/>
              <a:ext cx="305246" cy="460217"/>
              <a:chOff x="919265" y="806824"/>
              <a:chExt cx="1287397" cy="1941000"/>
            </a:xfrm>
            <a:effectLst/>
          </p:grpSpPr>
          <p:sp>
            <p:nvSpPr>
              <p:cNvPr id="87" name="Oval 86">
                <a:hlinkClick r:id="rId9" action="ppaction://hlinksldjump"/>
              </p:cNvPr>
              <p:cNvSpPr/>
              <p:nvPr/>
            </p:nvSpPr>
            <p:spPr>
              <a:xfrm>
                <a:off x="1105764" y="806824"/>
                <a:ext cx="914400" cy="9144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8" name="Round Same Side Corner Rectangle 87">
                <a:hlinkClick r:id="rId9" action="ppaction://hlinksldjump"/>
              </p:cNvPr>
              <p:cNvSpPr/>
              <p:nvPr/>
            </p:nvSpPr>
            <p:spPr>
              <a:xfrm>
                <a:off x="919265" y="1544267"/>
                <a:ext cx="1287397" cy="1203557"/>
              </a:xfrm>
              <a:prstGeom prst="round2SameRect">
                <a:avLst>
                  <a:gd name="adj1" fmla="val 50000"/>
                  <a:gd name="adj2"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
        <p:nvSpPr>
          <p:cNvPr id="89" name="TextBox 88"/>
          <p:cNvSpPr txBox="1"/>
          <p:nvPr/>
        </p:nvSpPr>
        <p:spPr>
          <a:xfrm rot="20597435">
            <a:off x="2261490" y="2135280"/>
            <a:ext cx="534482" cy="253916"/>
          </a:xfrm>
          <a:prstGeom prst="rect">
            <a:avLst/>
          </a:prstGeom>
          <a:noFill/>
        </p:spPr>
        <p:txBody>
          <a:bodyPr wrap="square" rtlCol="0">
            <a:spAutoFit/>
          </a:bodyPr>
          <a:lstStyle/>
          <a:p>
            <a:pPr algn="ctr"/>
            <a:r>
              <a:rPr lang="en-US" sz="1050" dirty="0" smtClean="0">
                <a:solidFill>
                  <a:schemeClr val="bg1"/>
                </a:solidFill>
                <a:effectLst>
                  <a:outerShdw blurRad="63500" sx="101000" sy="101000" algn="ctr" rotWithShape="0">
                    <a:prstClr val="black"/>
                  </a:outerShdw>
                </a:effectLst>
                <a:latin typeface="Segoe UI Semilight" panose="020B0402040204020203" pitchFamily="34" charset="0"/>
                <a:cs typeface="Segoe UI Semilight" panose="020B0402040204020203" pitchFamily="34" charset="0"/>
              </a:rPr>
              <a:t>New!</a:t>
            </a:r>
            <a:endParaRPr lang="en-US" sz="1050" dirty="0">
              <a:solidFill>
                <a:schemeClr val="bg1"/>
              </a:solidFill>
              <a:effectLst>
                <a:outerShdw blurRad="63500" sx="101000" sy="101000" algn="ctr" rotWithShape="0">
                  <a:prstClr val="black"/>
                </a:outerShdw>
              </a:effectLst>
              <a:latin typeface="Segoe UI Semilight" panose="020B0402040204020203" pitchFamily="34" charset="0"/>
              <a:cs typeface="Segoe UI Semilight" panose="020B0402040204020203" pitchFamily="34" charset="0"/>
            </a:endParaRPr>
          </a:p>
        </p:txBody>
      </p:sp>
      <p:grpSp>
        <p:nvGrpSpPr>
          <p:cNvPr id="90" name="Group 89"/>
          <p:cNvGrpSpPr>
            <a:grpSpLocks noChangeAspect="1"/>
          </p:cNvGrpSpPr>
          <p:nvPr/>
        </p:nvGrpSpPr>
        <p:grpSpPr>
          <a:xfrm>
            <a:off x="2643106" y="2434335"/>
            <a:ext cx="463750" cy="463750"/>
            <a:chOff x="2024913" y="501358"/>
            <a:chExt cx="1417533" cy="1417533"/>
          </a:xfrm>
          <a:effectLst/>
        </p:grpSpPr>
        <p:grpSp>
          <p:nvGrpSpPr>
            <p:cNvPr id="91" name="Group 90"/>
            <p:cNvGrpSpPr>
              <a:grpSpLocks noChangeAspect="1"/>
            </p:cNvGrpSpPr>
            <p:nvPr/>
          </p:nvGrpSpPr>
          <p:grpSpPr>
            <a:xfrm>
              <a:off x="2304755" y="783116"/>
              <a:ext cx="857848" cy="854016"/>
              <a:chOff x="-225591" y="2208523"/>
              <a:chExt cx="2754322" cy="2742020"/>
            </a:xfrm>
            <a:solidFill>
              <a:schemeClr val="bg1"/>
            </a:solidFill>
          </p:grpSpPr>
          <p:sp>
            <p:nvSpPr>
              <p:cNvPr id="93" name="Oval 92"/>
              <p:cNvSpPr/>
              <p:nvPr/>
            </p:nvSpPr>
            <p:spPr>
              <a:xfrm>
                <a:off x="704086" y="3119609"/>
                <a:ext cx="914400" cy="9144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4" name="Rectangle 93">
                <a:hlinkClick r:id="rId8" action="ppaction://hlinksldjump"/>
              </p:cNvPr>
              <p:cNvSpPr/>
              <p:nvPr/>
            </p:nvSpPr>
            <p:spPr>
              <a:xfrm>
                <a:off x="1064880" y="2208523"/>
                <a:ext cx="179720" cy="78412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5" name="Rectangle 94">
                <a:hlinkClick r:id="rId8" action="ppaction://hlinksldjump"/>
              </p:cNvPr>
              <p:cNvSpPr/>
              <p:nvPr/>
            </p:nvSpPr>
            <p:spPr>
              <a:xfrm>
                <a:off x="1064340" y="4166415"/>
                <a:ext cx="179720" cy="78412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Rectangle 95">
                <a:hlinkClick r:id="rId8" action="ppaction://hlinksldjump"/>
              </p:cNvPr>
              <p:cNvSpPr/>
              <p:nvPr/>
            </p:nvSpPr>
            <p:spPr>
              <a:xfrm>
                <a:off x="1742347" y="3485369"/>
                <a:ext cx="786384" cy="1828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Rectangle 96">
                <a:hlinkClick r:id="rId8" action="ppaction://hlinksldjump"/>
              </p:cNvPr>
              <p:cNvSpPr/>
              <p:nvPr/>
            </p:nvSpPr>
            <p:spPr>
              <a:xfrm>
                <a:off x="-225591" y="3485369"/>
                <a:ext cx="786384" cy="1828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Rectangle 97">
                <a:hlinkClick r:id="rId8" action="ppaction://hlinksldjump"/>
              </p:cNvPr>
              <p:cNvSpPr/>
              <p:nvPr/>
            </p:nvSpPr>
            <p:spPr>
              <a:xfrm rot="19555912">
                <a:off x="1582412" y="2881088"/>
                <a:ext cx="786384" cy="1828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9" name="Rectangle 98">
                <a:hlinkClick r:id="rId8" action="ppaction://hlinksldjump"/>
              </p:cNvPr>
              <p:cNvSpPr/>
              <p:nvPr/>
            </p:nvSpPr>
            <p:spPr>
              <a:xfrm rot="13482546">
                <a:off x="54967" y="2824113"/>
                <a:ext cx="786384" cy="1828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Rectangle 99">
                <a:hlinkClick r:id="rId8" action="ppaction://hlinksldjump"/>
              </p:cNvPr>
              <p:cNvSpPr/>
              <p:nvPr/>
            </p:nvSpPr>
            <p:spPr>
              <a:xfrm rot="13482546">
                <a:off x="1500241" y="4178019"/>
                <a:ext cx="786384" cy="1828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1" name="Rectangle 100">
                <a:hlinkClick r:id="rId8" action="ppaction://hlinksldjump"/>
              </p:cNvPr>
              <p:cNvSpPr/>
              <p:nvPr/>
            </p:nvSpPr>
            <p:spPr>
              <a:xfrm rot="19555912">
                <a:off x="30320" y="4132425"/>
                <a:ext cx="786384" cy="1828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2" name="Frame 91">
              <a:hlinkClick r:id="rId8" action="ppaction://hlinksldjump"/>
            </p:cNvPr>
            <p:cNvSpPr>
              <a:spLocks noChangeAspect="1"/>
            </p:cNvSpPr>
            <p:nvPr/>
          </p:nvSpPr>
          <p:spPr>
            <a:xfrm>
              <a:off x="2024913" y="501358"/>
              <a:ext cx="1417533" cy="1417533"/>
            </a:xfrm>
            <a:prstGeom prst="fram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sp>
        <p:nvSpPr>
          <p:cNvPr id="21" name="TextBox 20"/>
          <p:cNvSpPr txBox="1"/>
          <p:nvPr/>
        </p:nvSpPr>
        <p:spPr>
          <a:xfrm>
            <a:off x="2417781" y="2992651"/>
            <a:ext cx="914400" cy="253916"/>
          </a:xfrm>
          <a:prstGeom prst="rect">
            <a:avLst/>
          </a:prstGeom>
          <a:noFill/>
        </p:spPr>
        <p:txBody>
          <a:bodyPr wrap="square" rtlCol="0">
            <a:spAutoFit/>
          </a:bodyPr>
          <a:lstStyle/>
          <a:p>
            <a:pPr algn="ctr"/>
            <a:r>
              <a:rPr lang="en-US" sz="1050" dirty="0">
                <a:solidFill>
                  <a:schemeClr val="tx1">
                    <a:lumMod val="65000"/>
                    <a:lumOff val="35000"/>
                  </a:schemeClr>
                </a:solidFill>
                <a:latin typeface="Segoe UI Semilight" panose="020B0402040204020203" pitchFamily="34" charset="0"/>
                <a:cs typeface="Segoe UI Semilight" panose="020B0402040204020203" pitchFamily="34" charset="0"/>
              </a:rPr>
              <a:t>W</a:t>
            </a:r>
            <a:r>
              <a:rPr lang="en-US" sz="1050" dirty="0" smtClean="0">
                <a:solidFill>
                  <a:schemeClr val="tx1">
                    <a:lumMod val="65000"/>
                    <a:lumOff val="35000"/>
                  </a:schemeClr>
                </a:solidFill>
                <a:latin typeface="Segoe UI Semilight" panose="020B0402040204020203" pitchFamily="34" charset="0"/>
                <a:cs typeface="Segoe UI Semilight" panose="020B0402040204020203" pitchFamily="34" charset="0"/>
              </a:rPr>
              <a:t>allpaper</a:t>
            </a:r>
            <a:endParaRPr lang="en-US" sz="1050" dirty="0">
              <a:solidFill>
                <a:schemeClr val="tx1">
                  <a:lumMod val="65000"/>
                  <a:lumOff val="35000"/>
                </a:schemeClr>
              </a:solidFill>
              <a:latin typeface="Segoe UI Semilight" panose="020B0402040204020203" pitchFamily="34" charset="0"/>
              <a:cs typeface="Segoe UI Semilight" panose="020B0402040204020203" pitchFamily="34" charset="0"/>
            </a:endParaRPr>
          </a:p>
        </p:txBody>
      </p:sp>
      <p:sp>
        <p:nvSpPr>
          <p:cNvPr id="22" name="TextBox 21"/>
          <p:cNvSpPr txBox="1"/>
          <p:nvPr/>
        </p:nvSpPr>
        <p:spPr>
          <a:xfrm>
            <a:off x="3549127" y="2992651"/>
            <a:ext cx="914400" cy="415498"/>
          </a:xfrm>
          <a:prstGeom prst="rect">
            <a:avLst/>
          </a:prstGeom>
          <a:noFill/>
        </p:spPr>
        <p:txBody>
          <a:bodyPr wrap="square" rtlCol="0">
            <a:spAutoFit/>
          </a:bodyPr>
          <a:lstStyle/>
          <a:p>
            <a:pPr algn="ctr"/>
            <a:r>
              <a:rPr lang="en-US" sz="1050" dirty="0" smtClean="0">
                <a:solidFill>
                  <a:schemeClr val="tx1">
                    <a:lumMod val="65000"/>
                    <a:lumOff val="35000"/>
                  </a:schemeClr>
                </a:solidFill>
                <a:latin typeface="Segoe UI Semilight" panose="020B0402040204020203" pitchFamily="34" charset="0"/>
                <a:cs typeface="Segoe UI Semilight" panose="020B0402040204020203" pitchFamily="34" charset="0"/>
              </a:rPr>
              <a:t>Display Picture</a:t>
            </a:r>
            <a:endParaRPr lang="en-US" sz="1050" dirty="0">
              <a:solidFill>
                <a:schemeClr val="tx1">
                  <a:lumMod val="65000"/>
                  <a:lumOff val="35000"/>
                </a:schemeClr>
              </a:solidFill>
              <a:latin typeface="Segoe UI Semilight" panose="020B0402040204020203" pitchFamily="34" charset="0"/>
              <a:cs typeface="Segoe UI Semilight" panose="020B0402040204020203" pitchFamily="34" charset="0"/>
            </a:endParaRPr>
          </a:p>
        </p:txBody>
      </p:sp>
      <p:sp>
        <p:nvSpPr>
          <p:cNvPr id="23" name="TextBox 22"/>
          <p:cNvSpPr txBox="1"/>
          <p:nvPr/>
        </p:nvSpPr>
        <p:spPr>
          <a:xfrm>
            <a:off x="4680473" y="2992651"/>
            <a:ext cx="914400" cy="253916"/>
          </a:xfrm>
          <a:prstGeom prst="rect">
            <a:avLst/>
          </a:prstGeom>
          <a:noFill/>
        </p:spPr>
        <p:txBody>
          <a:bodyPr wrap="square" rtlCol="0">
            <a:spAutoFit/>
          </a:bodyPr>
          <a:lstStyle/>
          <a:p>
            <a:pPr algn="ctr"/>
            <a:r>
              <a:rPr lang="en-US" sz="1050" dirty="0" smtClean="0">
                <a:solidFill>
                  <a:schemeClr val="tx1">
                    <a:lumMod val="65000"/>
                    <a:lumOff val="35000"/>
                  </a:schemeClr>
                </a:solidFill>
                <a:latin typeface="Segoe UI Semilight" panose="020B0402040204020203" pitchFamily="34" charset="0"/>
                <a:cs typeface="Segoe UI Semilight" panose="020B0402040204020203" pitchFamily="34" charset="0"/>
              </a:rPr>
              <a:t>User Details</a:t>
            </a:r>
            <a:endParaRPr lang="en-US" sz="1050" dirty="0">
              <a:solidFill>
                <a:schemeClr val="tx1">
                  <a:lumMod val="65000"/>
                  <a:lumOff val="35000"/>
                </a:schemeClr>
              </a:solidFill>
              <a:latin typeface="Segoe UI Semilight" panose="020B0402040204020203" pitchFamily="34" charset="0"/>
              <a:cs typeface="Segoe UI Semilight" panose="020B0402040204020203" pitchFamily="34" charset="0"/>
            </a:endParaRPr>
          </a:p>
        </p:txBody>
      </p:sp>
      <p:sp>
        <p:nvSpPr>
          <p:cNvPr id="24" name="TextBox 23"/>
          <p:cNvSpPr txBox="1"/>
          <p:nvPr/>
        </p:nvSpPr>
        <p:spPr>
          <a:xfrm>
            <a:off x="5811819" y="2992651"/>
            <a:ext cx="914400" cy="415498"/>
          </a:xfrm>
          <a:prstGeom prst="rect">
            <a:avLst/>
          </a:prstGeom>
          <a:noFill/>
        </p:spPr>
        <p:txBody>
          <a:bodyPr wrap="square" rtlCol="0">
            <a:spAutoFit/>
          </a:bodyPr>
          <a:lstStyle/>
          <a:p>
            <a:pPr algn="ctr"/>
            <a:r>
              <a:rPr lang="en-US" sz="1050" dirty="0" smtClean="0">
                <a:solidFill>
                  <a:schemeClr val="tx1">
                    <a:lumMod val="65000"/>
                    <a:lumOff val="35000"/>
                  </a:schemeClr>
                </a:solidFill>
                <a:latin typeface="Segoe UI Semilight" panose="020B0402040204020203" pitchFamily="34" charset="0"/>
                <a:cs typeface="Segoe UI Semilight" panose="020B0402040204020203" pitchFamily="34" charset="0"/>
              </a:rPr>
              <a:t>Account Details</a:t>
            </a:r>
            <a:endParaRPr lang="en-US" sz="1050" dirty="0">
              <a:solidFill>
                <a:schemeClr val="tx1">
                  <a:lumMod val="65000"/>
                  <a:lumOff val="35000"/>
                </a:schemeClr>
              </a:solidFill>
              <a:latin typeface="Segoe UI Semilight" panose="020B0402040204020203" pitchFamily="34" charset="0"/>
              <a:cs typeface="Segoe UI Semilight" panose="020B0402040204020203" pitchFamily="34" charset="0"/>
            </a:endParaRPr>
          </a:p>
        </p:txBody>
      </p:sp>
      <p:sp>
        <p:nvSpPr>
          <p:cNvPr id="64" name="Rectangle 63"/>
          <p:cNvSpPr/>
          <p:nvPr/>
        </p:nvSpPr>
        <p:spPr>
          <a:xfrm>
            <a:off x="2482699" y="1789190"/>
            <a:ext cx="4178595" cy="1756084"/>
          </a:xfrm>
          <a:prstGeom prst="rect">
            <a:avLst/>
          </a:prstGeom>
          <a:solidFill>
            <a:schemeClr val="bg1">
              <a:lumMod val="85000"/>
            </a:schemeClr>
          </a:solidFill>
          <a:ln>
            <a:noFill/>
          </a:ln>
          <a:effectLst>
            <a:outerShdw blurRad="1905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TextBox 64"/>
          <p:cNvSpPr txBox="1"/>
          <p:nvPr/>
        </p:nvSpPr>
        <p:spPr>
          <a:xfrm>
            <a:off x="2641345" y="2114900"/>
            <a:ext cx="569387" cy="253916"/>
          </a:xfrm>
          <a:prstGeom prst="rect">
            <a:avLst/>
          </a:prstGeom>
          <a:noFill/>
        </p:spPr>
        <p:txBody>
          <a:bodyPr wrap="none" rtlCol="0">
            <a:spAutoFit/>
          </a:bodyPr>
          <a:lstStyle/>
          <a:p>
            <a:r>
              <a:rPr lang="en-US" sz="1050" dirty="0" smtClean="0">
                <a:latin typeface="Segoe UI" panose="020B0502040204020203" pitchFamily="34" charset="0"/>
                <a:cs typeface="Segoe UI" panose="020B0502040204020203" pitchFamily="34" charset="0"/>
              </a:rPr>
              <a:t>Name:</a:t>
            </a:r>
            <a:endParaRPr lang="en-US" sz="1050" dirty="0">
              <a:latin typeface="Segoe UI" panose="020B0502040204020203" pitchFamily="34" charset="0"/>
              <a:cs typeface="Segoe UI" panose="020B0502040204020203" pitchFamily="34" charset="0"/>
            </a:endParaRPr>
          </a:p>
        </p:txBody>
      </p:sp>
      <p:sp>
        <p:nvSpPr>
          <p:cNvPr id="66" name="TextBox 65"/>
          <p:cNvSpPr txBox="1"/>
          <p:nvPr/>
        </p:nvSpPr>
        <p:spPr>
          <a:xfrm>
            <a:off x="2641345" y="2524209"/>
            <a:ext cx="774571" cy="253916"/>
          </a:xfrm>
          <a:prstGeom prst="rect">
            <a:avLst/>
          </a:prstGeom>
          <a:noFill/>
        </p:spPr>
        <p:txBody>
          <a:bodyPr wrap="none" rtlCol="0">
            <a:spAutoFit/>
          </a:bodyPr>
          <a:lstStyle/>
          <a:p>
            <a:r>
              <a:rPr lang="en-US" sz="1050" dirty="0" smtClean="0">
                <a:latin typeface="Segoe UI" panose="020B0502040204020203" pitchFamily="34" charset="0"/>
                <a:cs typeface="Segoe UI" panose="020B0502040204020203" pitchFamily="34" charset="0"/>
              </a:rPr>
              <a:t>Password:</a:t>
            </a:r>
            <a:endParaRPr lang="en-US" sz="1050" dirty="0">
              <a:latin typeface="Segoe UI" panose="020B0502040204020203" pitchFamily="34" charset="0"/>
              <a:cs typeface="Segoe UI" panose="020B0502040204020203" pitchFamily="34" charset="0"/>
            </a:endParaRPr>
          </a:p>
        </p:txBody>
      </p:sp>
      <p:sp>
        <p:nvSpPr>
          <p:cNvPr id="67" name="Rectangle 66">
            <a:hlinkClick r:id="" action="ppaction://macro?name=Slide96.ChangeName"/>
          </p:cNvPr>
          <p:cNvSpPr/>
          <p:nvPr/>
        </p:nvSpPr>
        <p:spPr>
          <a:xfrm>
            <a:off x="6105525" y="2116121"/>
            <a:ext cx="228600" cy="230500"/>
          </a:xfrm>
          <a:prstGeom prst="rect">
            <a:avLst/>
          </a:prstGeom>
          <a:solidFill>
            <a:schemeClr val="bg1">
              <a:lumMod val="50000"/>
            </a:schemeClr>
          </a:soli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p>
        </p:txBody>
      </p:sp>
      <p:sp>
        <p:nvSpPr>
          <p:cNvPr id="68" name="Rectangle 67">
            <a:hlinkClick r:id="" action="ppaction://macro?name=Slide96.ChangeName"/>
          </p:cNvPr>
          <p:cNvSpPr/>
          <p:nvPr/>
        </p:nvSpPr>
        <p:spPr>
          <a:xfrm>
            <a:off x="6169890" y="2178601"/>
            <a:ext cx="99870" cy="103688"/>
          </a:xfrm>
          <a:prstGeom prst="rect">
            <a:avLst/>
          </a:prstGeom>
        </p:spPr>
        <p:txBody>
          <a:bodyPr wrap="none">
            <a:prstTxWarp prst="textPlain">
              <a:avLst/>
            </a:prstTxWarp>
            <a:spAutoFit/>
          </a:bodyPr>
          <a:lstStyle/>
          <a:p>
            <a:pPr algn="ctr"/>
            <a:r>
              <a:rPr lang="en-US" sz="1600" dirty="0" smtClean="0">
                <a:solidFill>
                  <a:schemeClr val="bg1"/>
                </a:solidFill>
                <a:sym typeface="Wingdings 2"/>
              </a:rPr>
              <a:t></a:t>
            </a:r>
            <a:endParaRPr lang="en-US" sz="1600" dirty="0">
              <a:solidFill>
                <a:schemeClr val="bg1"/>
              </a:solidFill>
            </a:endParaRPr>
          </a:p>
        </p:txBody>
      </p:sp>
      <p:sp>
        <p:nvSpPr>
          <p:cNvPr id="69" name="Rectangle 68">
            <a:hlinkClick r:id="" action="ppaction://macro?name=Slide96.ChangePass"/>
          </p:cNvPr>
          <p:cNvSpPr/>
          <p:nvPr/>
        </p:nvSpPr>
        <p:spPr>
          <a:xfrm>
            <a:off x="6104464" y="2983495"/>
            <a:ext cx="228600" cy="224843"/>
          </a:xfrm>
          <a:prstGeom prst="rect">
            <a:avLst/>
          </a:prstGeom>
          <a:solidFill>
            <a:schemeClr val="bg1">
              <a:lumMod val="50000"/>
            </a:schemeClr>
          </a:soli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p>
        </p:txBody>
      </p:sp>
      <p:sp>
        <p:nvSpPr>
          <p:cNvPr id="70" name="Rectangle 69">
            <a:hlinkClick r:id="" action="ppaction://macro?name=Slide96.ChangePass"/>
          </p:cNvPr>
          <p:cNvSpPr/>
          <p:nvPr/>
        </p:nvSpPr>
        <p:spPr>
          <a:xfrm>
            <a:off x="6168829" y="3045951"/>
            <a:ext cx="99870" cy="103688"/>
          </a:xfrm>
          <a:prstGeom prst="rect">
            <a:avLst/>
          </a:prstGeom>
        </p:spPr>
        <p:txBody>
          <a:bodyPr wrap="none">
            <a:prstTxWarp prst="textPlain">
              <a:avLst/>
            </a:prstTxWarp>
            <a:spAutoFit/>
          </a:bodyPr>
          <a:lstStyle/>
          <a:p>
            <a:pPr algn="ctr"/>
            <a:r>
              <a:rPr lang="en-US" sz="1600" dirty="0" smtClean="0">
                <a:solidFill>
                  <a:schemeClr val="bg1"/>
                </a:solidFill>
                <a:sym typeface="Wingdings 2"/>
              </a:rPr>
              <a:t></a:t>
            </a:r>
            <a:endParaRPr lang="en-US" sz="1600" dirty="0">
              <a:solidFill>
                <a:schemeClr val="bg1"/>
              </a:solidFill>
            </a:endParaRPr>
          </a:p>
        </p:txBody>
      </p:sp>
      <p:sp>
        <p:nvSpPr>
          <p:cNvPr id="71" name="TextBox 70">
            <a:hlinkClick r:id="rId12" action="ppaction://hlinksldjump"/>
          </p:cNvPr>
          <p:cNvSpPr txBox="1"/>
          <p:nvPr/>
        </p:nvSpPr>
        <p:spPr>
          <a:xfrm>
            <a:off x="6443343" y="3331205"/>
            <a:ext cx="128240" cy="153888"/>
          </a:xfrm>
          <a:prstGeom prst="rect">
            <a:avLst/>
          </a:prstGeom>
          <a:noFill/>
        </p:spPr>
        <p:txBody>
          <a:bodyPr wrap="none" lIns="0" tIns="0" rIns="0" bIns="0" rtlCol="0">
            <a:spAutoFit/>
          </a:bodyPr>
          <a:lstStyle/>
          <a:p>
            <a:r>
              <a:rPr lang="en-US" sz="1000" dirty="0" smtClean="0">
                <a:sym typeface="Webdings"/>
              </a:rPr>
              <a:t></a:t>
            </a:r>
            <a:endParaRPr lang="en-US" sz="1000" dirty="0"/>
          </a:p>
        </p:txBody>
      </p:sp>
      <p:sp>
        <p:nvSpPr>
          <p:cNvPr id="45" name="Rectangle 44"/>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6" name="Rectangle 45"/>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7" name="Rectangle 46">
            <a:hlinkClick r:id="rId13"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Rectangle 47">
            <a:hlinkClick r:id="rId14"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9" name="Rectangle 48">
            <a:hlinkClick r:id="rId15" action="ppaction://hlinksldjump"/>
          </p:cNvPr>
          <p:cNvSpPr/>
          <p:nvPr/>
        </p:nvSpPr>
        <p:spPr>
          <a:xfrm>
            <a:off x="895452"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0" name="Rectangle 49">
            <a:hlinkClick r:id="rId15"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1" name="Rounded Rectangle 50">
            <a:hlinkClick r:id="rId14"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52" name="Rectangle 51">
            <a:hlinkClick r:id="rId16" action="ppaction://hlinksldjump"/>
          </p:cNvPr>
          <p:cNvSpPr/>
          <p:nvPr/>
        </p:nvSpPr>
        <p:spPr>
          <a:xfrm>
            <a:off x="1193936"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54" name="Picture 53">
            <a:hlinkClick r:id="rId15" action="ppaction://hlinksldjump"/>
          </p:cNvPr>
          <p:cNvPicPr>
            <a:picLocks noChangeAspect="1"/>
          </p:cNvPicPr>
          <p:nvPr/>
        </p:nvPicPr>
        <p:blipFill>
          <a:blip r:embed="rId17"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55" name="Picture 2">
            <a:hlinkClick r:id="rId13" action="ppaction://hlinksldjump"/>
          </p:cNvPr>
          <p:cNvPicPr>
            <a:picLocks noChangeAspect="1" noChangeArrowheads="1"/>
          </p:cNvPicPr>
          <p:nvPr/>
        </p:nvPicPr>
        <p:blipFill>
          <a:blip r:embed="rId18"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56" name="Picture 55">
            <a:hlinkClick r:id="rId15" action="ppaction://hlinksldjump"/>
          </p:cNvPr>
          <p:cNvPicPr>
            <a:picLocks noChangeAspect="1"/>
          </p:cNvPicPr>
          <p:nvPr/>
        </p:nvPicPr>
        <p:blipFill>
          <a:blip r:embed="rId19"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57" name="Picture 56">
            <a:hlinkClick r:id="rId16" action="ppaction://hlinksldjump"/>
          </p:cNvPr>
          <p:cNvPicPr>
            <a:picLocks noChangeAspect="1"/>
          </p:cNvPicPr>
          <p:nvPr/>
        </p:nvPicPr>
        <p:blipFill>
          <a:blip r:embed="rId20"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Tree>
    <p:controls>
      <mc:AlternateContent xmlns:mc="http://schemas.openxmlformats.org/markup-compatibility/2006">
        <mc:Choice xmlns:v="urn:schemas-microsoft-com:vml" Requires="v">
          <p:control spid="96332" name="TextBox1" r:id="rId2" imgW="2971800" imgH="304920"/>
        </mc:Choice>
        <mc:Fallback>
          <p:control name="TextBox1" r:id="rId2" imgW="2971800" imgH="304920">
            <p:pic>
              <p:nvPicPr>
                <p:cNvPr id="0" name="TextBox1"/>
                <p:cNvPicPr preferRelativeResize="0">
                  <a:picLocks noChangeArrowheads="1" noChangeShapeType="1"/>
                </p:cNvPicPr>
                <p:nvPr/>
              </p:nvPicPr>
              <p:blipFill>
                <a:blip r:embed="rId21">
                  <a:extLst>
                    <a:ext uri="{28A0092B-C50C-407E-A947-70E740481C1C}">
                      <a14:useLocalDpi xmlns:a14="http://schemas.microsoft.com/office/drawing/2010/main" val="0"/>
                    </a:ext>
                  </a:extLst>
                </a:blip>
                <a:srcRect/>
                <a:stretch>
                  <a:fillRect/>
                </a:stretch>
              </p:blipFill>
              <p:spPr bwMode="auto">
                <a:xfrm>
                  <a:off x="3435350" y="2117725"/>
                  <a:ext cx="2670175" cy="2286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96333" name="TextBox2" r:id="rId3" imgW="2971800" imgH="304920"/>
        </mc:Choice>
        <mc:Fallback>
          <p:control name="TextBox2" r:id="rId3" imgW="2971800" imgH="304920">
            <p:pic>
              <p:nvPicPr>
                <p:cNvPr id="0" name="TextBox2"/>
                <p:cNvPicPr preferRelativeResize="0">
                  <a:picLocks noChangeArrowheads="1" noChangeShapeType="1"/>
                </p:cNvPicPr>
                <p:nvPr/>
              </p:nvPicPr>
              <p:blipFill>
                <a:blip r:embed="rId21">
                  <a:extLst>
                    <a:ext uri="{28A0092B-C50C-407E-A947-70E740481C1C}">
                      <a14:useLocalDpi xmlns:a14="http://schemas.microsoft.com/office/drawing/2010/main" val="0"/>
                    </a:ext>
                  </a:extLst>
                </a:blip>
                <a:srcRect/>
                <a:stretch>
                  <a:fillRect/>
                </a:stretch>
              </p:blipFill>
              <p:spPr bwMode="auto">
                <a:xfrm>
                  <a:off x="3435350" y="2549525"/>
                  <a:ext cx="2670175" cy="2286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96334" name="TextBox3" r:id="rId4" imgW="2971800" imgH="304920"/>
        </mc:Choice>
        <mc:Fallback>
          <p:control name="TextBox3" r:id="rId4" imgW="2971800" imgH="304920">
            <p:pic>
              <p:nvPicPr>
                <p:cNvPr id="0" name="TextBox3"/>
                <p:cNvPicPr preferRelativeResize="0">
                  <a:picLocks noChangeArrowheads="1" noChangeShapeType="1"/>
                </p:cNvPicPr>
                <p:nvPr/>
              </p:nvPicPr>
              <p:blipFill>
                <a:blip r:embed="rId21">
                  <a:extLst>
                    <a:ext uri="{28A0092B-C50C-407E-A947-70E740481C1C}">
                      <a14:useLocalDpi xmlns:a14="http://schemas.microsoft.com/office/drawing/2010/main" val="0"/>
                    </a:ext>
                  </a:extLst>
                </a:blip>
                <a:srcRect/>
                <a:stretch>
                  <a:fillRect/>
                </a:stretch>
              </p:blipFill>
              <p:spPr bwMode="auto">
                <a:xfrm>
                  <a:off x="3435350" y="2979738"/>
                  <a:ext cx="2670175" cy="2286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96335" name="Label4" r:id="rId5" imgW="76320" imgH="76320"/>
        </mc:Choice>
        <mc:Fallback>
          <p:control name="Label4" r:id="rId5" imgW="76320" imgH="76320">
            <p:pic>
              <p:nvPicPr>
                <p:cNvPr id="0" name="Label4"/>
                <p:cNvPicPr preferRelativeResize="0">
                  <a:picLocks noChangeArrowheads="1" noChangeShapeType="1"/>
                </p:cNvPicPr>
                <p:nvPr/>
              </p:nvPicPr>
              <p:blipFill>
                <a:blip r:embed="rId22">
                  <a:extLst>
                    <a:ext uri="{28A0092B-C50C-407E-A947-70E740481C1C}">
                      <a14:useLocalDpi xmlns:a14="http://schemas.microsoft.com/office/drawing/2010/main" val="0"/>
                    </a:ext>
                  </a:extLst>
                </a:blip>
                <a:srcRect/>
                <a:stretch>
                  <a:fillRect/>
                </a:stretch>
              </p:blipFill>
              <p:spPr bwMode="auto">
                <a:xfrm>
                  <a:off x="-228600" y="819150"/>
                  <a:ext cx="76200" cy="762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685010646"/>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bg>
      <p:bgPr>
        <a:blipFill dpi="0" rotWithShape="1">
          <a:blip r:embed="rId5"/>
          <a:srcRect/>
          <a:stretch>
            <a:fillRect/>
          </a:stretch>
        </a:blipFill>
        <a:effectLst/>
      </p:bgPr>
    </p:bg>
    <p:spTree>
      <p:nvGrpSpPr>
        <p:cNvPr id="1" name=""/>
        <p:cNvGrpSpPr/>
        <p:nvPr/>
      </p:nvGrpSpPr>
      <p:grpSpPr>
        <a:xfrm>
          <a:off x="0" y="0"/>
          <a:ext cx="0" cy="0"/>
          <a:chOff x="0" y="0"/>
          <a:chExt cx="0" cy="0"/>
        </a:xfrm>
      </p:grpSpPr>
      <p:sp useBgFill="1">
        <p:nvSpPr>
          <p:cNvPr id="73" name="Rectangle 72"/>
          <p:cNvSpPr/>
          <p:nvPr/>
        </p:nvSpPr>
        <p:spPr>
          <a:xfrm>
            <a:off x="2291827" y="2091533"/>
            <a:ext cx="4560794" cy="1174522"/>
          </a:xfrm>
          <a:prstGeom prst="rect">
            <a:avLst/>
          </a:prstGeom>
          <a:ln>
            <a:noFill/>
          </a:ln>
          <a:effectLst>
            <a:outerShdw blurRad="2032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b="1" dirty="0">
              <a:latin typeface="Segoe UI" pitchFamily="34" charset="0"/>
              <a:cs typeface="Segoe UI" pitchFamily="34" charset="0"/>
            </a:endParaRPr>
          </a:p>
        </p:txBody>
      </p:sp>
      <p:sp>
        <p:nvSpPr>
          <p:cNvPr id="74" name="Rectangle 73">
            <a:hlinkClick r:id="rId6" action="ppaction://hlinksldjump"/>
          </p:cNvPr>
          <p:cNvSpPr/>
          <p:nvPr/>
        </p:nvSpPr>
        <p:spPr>
          <a:xfrm>
            <a:off x="2417781" y="2209010"/>
            <a:ext cx="914400" cy="914400"/>
          </a:xfrm>
          <a:prstGeom prst="rect">
            <a:avLst/>
          </a:prstGeom>
          <a:solidFill>
            <a:srgbClr val="AEAEAE"/>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ectangle 74">
            <a:hlinkClick r:id="rId7" action="ppaction://hlinksldjump"/>
          </p:cNvPr>
          <p:cNvSpPr/>
          <p:nvPr/>
        </p:nvSpPr>
        <p:spPr>
          <a:xfrm>
            <a:off x="3549127" y="2209010"/>
            <a:ext cx="914400" cy="914400"/>
          </a:xfrm>
          <a:prstGeom prst="rect">
            <a:avLst/>
          </a:prstGeom>
          <a:solidFill>
            <a:srgbClr val="AEAEAE"/>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a:hlinkClick r:id="rId8" action="ppaction://hlinksldjump"/>
          </p:cNvPr>
          <p:cNvSpPr/>
          <p:nvPr/>
        </p:nvSpPr>
        <p:spPr>
          <a:xfrm>
            <a:off x="4680473" y="2209010"/>
            <a:ext cx="914400" cy="914400"/>
          </a:xfrm>
          <a:prstGeom prst="rect">
            <a:avLst/>
          </a:prstGeom>
          <a:solidFill>
            <a:srgbClr val="AEAEAE"/>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80">
            <a:hlinkClick r:id="rId9" action="ppaction://hlinksldjump"/>
          </p:cNvPr>
          <p:cNvSpPr/>
          <p:nvPr/>
        </p:nvSpPr>
        <p:spPr>
          <a:xfrm>
            <a:off x="5811819" y="2209010"/>
            <a:ext cx="914400" cy="914400"/>
          </a:xfrm>
          <a:prstGeom prst="rect">
            <a:avLst/>
          </a:prstGeom>
          <a:solidFill>
            <a:srgbClr val="AEAEAE"/>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2" name="Group 81"/>
          <p:cNvGrpSpPr>
            <a:grpSpLocks noChangeAspect="1"/>
          </p:cNvGrpSpPr>
          <p:nvPr/>
        </p:nvGrpSpPr>
        <p:grpSpPr>
          <a:xfrm>
            <a:off x="5007160" y="2469436"/>
            <a:ext cx="261026" cy="393547"/>
            <a:chOff x="919265" y="806824"/>
            <a:chExt cx="1287397" cy="1941000"/>
          </a:xfrm>
          <a:effectLst/>
        </p:grpSpPr>
        <p:sp>
          <p:nvSpPr>
            <p:cNvPr id="83" name="Oval 82">
              <a:hlinkClick r:id="rId8" action="ppaction://hlinksldjump"/>
            </p:cNvPr>
            <p:cNvSpPr/>
            <p:nvPr/>
          </p:nvSpPr>
          <p:spPr>
            <a:xfrm>
              <a:off x="1105764" y="806824"/>
              <a:ext cx="914400" cy="9144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4" name="Round Same Side Corner Rectangle 83">
              <a:hlinkClick r:id="rId8" action="ppaction://hlinksldjump"/>
            </p:cNvPr>
            <p:cNvSpPr/>
            <p:nvPr/>
          </p:nvSpPr>
          <p:spPr>
            <a:xfrm>
              <a:off x="919265" y="1544267"/>
              <a:ext cx="1287397" cy="1203557"/>
            </a:xfrm>
            <a:prstGeom prst="round2SameRect">
              <a:avLst>
                <a:gd name="adj1" fmla="val 50000"/>
                <a:gd name="adj2"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85" name="Group 84"/>
          <p:cNvGrpSpPr>
            <a:grpSpLocks noChangeAspect="1"/>
          </p:cNvGrpSpPr>
          <p:nvPr/>
        </p:nvGrpSpPr>
        <p:grpSpPr>
          <a:xfrm>
            <a:off x="6109155" y="2437610"/>
            <a:ext cx="319728" cy="426882"/>
            <a:chOff x="422260" y="1316584"/>
            <a:chExt cx="1782736" cy="2380201"/>
          </a:xfrm>
          <a:effectLst/>
        </p:grpSpPr>
        <p:sp>
          <p:nvSpPr>
            <p:cNvPr id="86" name="Rectangle 85">
              <a:hlinkClick r:id="rId9" action="ppaction://hlinksldjump"/>
            </p:cNvPr>
            <p:cNvSpPr/>
            <p:nvPr/>
          </p:nvSpPr>
          <p:spPr>
            <a:xfrm rot="1113105">
              <a:off x="1138245" y="1316584"/>
              <a:ext cx="295058" cy="168682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7" name="Rectangle 86">
              <a:hlinkClick r:id="rId9" action="ppaction://hlinksldjump"/>
            </p:cNvPr>
            <p:cNvSpPr/>
            <p:nvPr/>
          </p:nvSpPr>
          <p:spPr>
            <a:xfrm rot="1113105">
              <a:off x="1494152" y="1536490"/>
              <a:ext cx="710844" cy="26931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8" name="Rectangle 87">
              <a:hlinkClick r:id="rId9" action="ppaction://hlinksldjump"/>
            </p:cNvPr>
            <p:cNvSpPr/>
            <p:nvPr/>
          </p:nvSpPr>
          <p:spPr>
            <a:xfrm rot="1113105">
              <a:off x="1380050" y="1914825"/>
              <a:ext cx="710844" cy="26931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Donut 88">
              <a:hlinkClick r:id="rId9" action="ppaction://hlinksldjump"/>
            </p:cNvPr>
            <p:cNvSpPr/>
            <p:nvPr/>
          </p:nvSpPr>
          <p:spPr>
            <a:xfrm>
              <a:off x="422260" y="2815326"/>
              <a:ext cx="944400" cy="881459"/>
            </a:xfrm>
            <a:prstGeom prst="donut">
              <a:avLst>
                <a:gd name="adj" fmla="val 255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grpSp>
        <p:nvGrpSpPr>
          <p:cNvPr id="90" name="Group 89"/>
          <p:cNvGrpSpPr>
            <a:grpSpLocks noChangeAspect="1"/>
          </p:cNvGrpSpPr>
          <p:nvPr/>
        </p:nvGrpSpPr>
        <p:grpSpPr>
          <a:xfrm>
            <a:off x="3777727" y="2437610"/>
            <a:ext cx="457200" cy="457200"/>
            <a:chOff x="508796" y="1108038"/>
            <a:chExt cx="914400" cy="914400"/>
          </a:xfrm>
          <a:effectLst/>
        </p:grpSpPr>
        <p:sp>
          <p:nvSpPr>
            <p:cNvPr id="91" name="Frame 90">
              <a:hlinkClick r:id="rId7" action="ppaction://hlinksldjump"/>
            </p:cNvPr>
            <p:cNvSpPr/>
            <p:nvPr/>
          </p:nvSpPr>
          <p:spPr>
            <a:xfrm>
              <a:off x="508796" y="1108038"/>
              <a:ext cx="914400" cy="914400"/>
            </a:xfrm>
            <a:prstGeom prst="fram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nvGrpSpPr>
            <p:cNvPr id="92" name="Group 91"/>
            <p:cNvGrpSpPr>
              <a:grpSpLocks noChangeAspect="1"/>
            </p:cNvGrpSpPr>
            <p:nvPr/>
          </p:nvGrpSpPr>
          <p:grpSpPr>
            <a:xfrm>
              <a:off x="813373" y="1335129"/>
              <a:ext cx="305246" cy="460217"/>
              <a:chOff x="919265" y="806824"/>
              <a:chExt cx="1287397" cy="1941000"/>
            </a:xfrm>
            <a:effectLst/>
          </p:grpSpPr>
          <p:sp>
            <p:nvSpPr>
              <p:cNvPr id="93" name="Oval 92">
                <a:hlinkClick r:id="rId7" action="ppaction://hlinksldjump"/>
              </p:cNvPr>
              <p:cNvSpPr/>
              <p:nvPr/>
            </p:nvSpPr>
            <p:spPr>
              <a:xfrm>
                <a:off x="1105764" y="806824"/>
                <a:ext cx="914400" cy="9144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4" name="Round Same Side Corner Rectangle 93">
                <a:hlinkClick r:id="rId7" action="ppaction://hlinksldjump"/>
              </p:cNvPr>
              <p:cNvSpPr/>
              <p:nvPr/>
            </p:nvSpPr>
            <p:spPr>
              <a:xfrm>
                <a:off x="919265" y="1544267"/>
                <a:ext cx="1287397" cy="1203557"/>
              </a:xfrm>
              <a:prstGeom prst="round2SameRect">
                <a:avLst>
                  <a:gd name="adj1" fmla="val 50000"/>
                  <a:gd name="adj2"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
        <p:nvSpPr>
          <p:cNvPr id="95" name="TextBox 94"/>
          <p:cNvSpPr txBox="1"/>
          <p:nvPr/>
        </p:nvSpPr>
        <p:spPr>
          <a:xfrm rot="20597435">
            <a:off x="2261490" y="2135280"/>
            <a:ext cx="534482" cy="253916"/>
          </a:xfrm>
          <a:prstGeom prst="rect">
            <a:avLst/>
          </a:prstGeom>
          <a:noFill/>
        </p:spPr>
        <p:txBody>
          <a:bodyPr wrap="square" rtlCol="0">
            <a:spAutoFit/>
          </a:bodyPr>
          <a:lstStyle/>
          <a:p>
            <a:pPr algn="ctr"/>
            <a:r>
              <a:rPr lang="en-US" sz="1050" dirty="0" smtClean="0">
                <a:solidFill>
                  <a:schemeClr val="bg1"/>
                </a:solidFill>
                <a:effectLst>
                  <a:outerShdw blurRad="63500" sx="101000" sy="101000" algn="ctr" rotWithShape="0">
                    <a:prstClr val="black"/>
                  </a:outerShdw>
                </a:effectLst>
                <a:latin typeface="Segoe UI Semilight" panose="020B0402040204020203" pitchFamily="34" charset="0"/>
                <a:cs typeface="Segoe UI Semilight" panose="020B0402040204020203" pitchFamily="34" charset="0"/>
              </a:rPr>
              <a:t>New!</a:t>
            </a:r>
            <a:endParaRPr lang="en-US" sz="1050" dirty="0">
              <a:solidFill>
                <a:schemeClr val="bg1"/>
              </a:solidFill>
              <a:effectLst>
                <a:outerShdw blurRad="63500" sx="101000" sy="101000" algn="ctr" rotWithShape="0">
                  <a:prstClr val="black"/>
                </a:outerShdw>
              </a:effectLst>
              <a:latin typeface="Segoe UI Semilight" panose="020B0402040204020203" pitchFamily="34" charset="0"/>
              <a:cs typeface="Segoe UI Semilight" panose="020B0402040204020203" pitchFamily="34" charset="0"/>
            </a:endParaRPr>
          </a:p>
        </p:txBody>
      </p:sp>
      <p:grpSp>
        <p:nvGrpSpPr>
          <p:cNvPr id="96" name="Group 95"/>
          <p:cNvGrpSpPr>
            <a:grpSpLocks noChangeAspect="1"/>
          </p:cNvGrpSpPr>
          <p:nvPr/>
        </p:nvGrpSpPr>
        <p:grpSpPr>
          <a:xfrm>
            <a:off x="2643106" y="2434335"/>
            <a:ext cx="463750" cy="463750"/>
            <a:chOff x="2024913" y="501358"/>
            <a:chExt cx="1417533" cy="1417533"/>
          </a:xfrm>
          <a:effectLst/>
        </p:grpSpPr>
        <p:grpSp>
          <p:nvGrpSpPr>
            <p:cNvPr id="97" name="Group 96"/>
            <p:cNvGrpSpPr>
              <a:grpSpLocks noChangeAspect="1"/>
            </p:cNvGrpSpPr>
            <p:nvPr/>
          </p:nvGrpSpPr>
          <p:grpSpPr>
            <a:xfrm>
              <a:off x="2304755" y="783116"/>
              <a:ext cx="857848" cy="854016"/>
              <a:chOff x="-225591" y="2208523"/>
              <a:chExt cx="2754322" cy="2742020"/>
            </a:xfrm>
            <a:solidFill>
              <a:schemeClr val="bg1"/>
            </a:solidFill>
          </p:grpSpPr>
          <p:sp>
            <p:nvSpPr>
              <p:cNvPr id="99" name="Oval 98"/>
              <p:cNvSpPr/>
              <p:nvPr/>
            </p:nvSpPr>
            <p:spPr>
              <a:xfrm>
                <a:off x="704086" y="3119609"/>
                <a:ext cx="914400" cy="9144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Rectangle 99">
                <a:hlinkClick r:id="rId6" action="ppaction://hlinksldjump"/>
              </p:cNvPr>
              <p:cNvSpPr/>
              <p:nvPr/>
            </p:nvSpPr>
            <p:spPr>
              <a:xfrm>
                <a:off x="1064880" y="2208523"/>
                <a:ext cx="179720" cy="78412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1" name="Rectangle 100">
                <a:hlinkClick r:id="rId6" action="ppaction://hlinksldjump"/>
              </p:cNvPr>
              <p:cNvSpPr/>
              <p:nvPr/>
            </p:nvSpPr>
            <p:spPr>
              <a:xfrm>
                <a:off x="1064340" y="4166415"/>
                <a:ext cx="179720" cy="78412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Rectangle 101">
                <a:hlinkClick r:id="rId6" action="ppaction://hlinksldjump"/>
              </p:cNvPr>
              <p:cNvSpPr/>
              <p:nvPr/>
            </p:nvSpPr>
            <p:spPr>
              <a:xfrm>
                <a:off x="1742347" y="3485369"/>
                <a:ext cx="786384" cy="1828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 name="Rectangle 102">
                <a:hlinkClick r:id="rId6" action="ppaction://hlinksldjump"/>
              </p:cNvPr>
              <p:cNvSpPr/>
              <p:nvPr/>
            </p:nvSpPr>
            <p:spPr>
              <a:xfrm>
                <a:off x="-225591" y="3485369"/>
                <a:ext cx="786384" cy="1828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 name="Rectangle 103">
                <a:hlinkClick r:id="rId6" action="ppaction://hlinksldjump"/>
              </p:cNvPr>
              <p:cNvSpPr/>
              <p:nvPr/>
            </p:nvSpPr>
            <p:spPr>
              <a:xfrm rot="19555912">
                <a:off x="1582412" y="2881088"/>
                <a:ext cx="786384" cy="1828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a:hlinkClick r:id="rId6" action="ppaction://hlinksldjump"/>
              </p:cNvPr>
              <p:cNvSpPr/>
              <p:nvPr/>
            </p:nvSpPr>
            <p:spPr>
              <a:xfrm rot="13482546">
                <a:off x="54967" y="2824113"/>
                <a:ext cx="786384" cy="1828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 name="Rectangle 105">
                <a:hlinkClick r:id="rId6" action="ppaction://hlinksldjump"/>
              </p:cNvPr>
              <p:cNvSpPr/>
              <p:nvPr/>
            </p:nvSpPr>
            <p:spPr>
              <a:xfrm rot="13482546">
                <a:off x="1500241" y="4178019"/>
                <a:ext cx="786384" cy="1828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7" name="Rectangle 106">
                <a:hlinkClick r:id="rId6" action="ppaction://hlinksldjump"/>
              </p:cNvPr>
              <p:cNvSpPr/>
              <p:nvPr/>
            </p:nvSpPr>
            <p:spPr>
              <a:xfrm rot="19555912">
                <a:off x="30320" y="4132425"/>
                <a:ext cx="786384" cy="1828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8" name="Frame 97">
              <a:hlinkClick r:id="rId6" action="ppaction://hlinksldjump"/>
            </p:cNvPr>
            <p:cNvSpPr>
              <a:spLocks noChangeAspect="1"/>
            </p:cNvSpPr>
            <p:nvPr/>
          </p:nvSpPr>
          <p:spPr>
            <a:xfrm>
              <a:off x="2024913" y="501358"/>
              <a:ext cx="1417533" cy="1417533"/>
            </a:xfrm>
            <a:prstGeom prst="fram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sp>
        <p:nvSpPr>
          <p:cNvPr id="63" name="Rectangle 62"/>
          <p:cNvSpPr/>
          <p:nvPr/>
        </p:nvSpPr>
        <p:spPr>
          <a:xfrm>
            <a:off x="2482698" y="1803023"/>
            <a:ext cx="4178595" cy="1696287"/>
          </a:xfrm>
          <a:prstGeom prst="rect">
            <a:avLst/>
          </a:prstGeom>
          <a:solidFill>
            <a:schemeClr val="bg1">
              <a:lumMod val="85000"/>
            </a:schemeClr>
          </a:solidFill>
          <a:ln>
            <a:noFill/>
          </a:ln>
          <a:effectLst>
            <a:outerShdw blurRad="1905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TextBox 63">
            <a:hlinkClick r:id="rId10" action="ppaction://hlinksldjump"/>
          </p:cNvPr>
          <p:cNvSpPr txBox="1"/>
          <p:nvPr/>
        </p:nvSpPr>
        <p:spPr>
          <a:xfrm>
            <a:off x="6443343" y="3245141"/>
            <a:ext cx="128240" cy="153888"/>
          </a:xfrm>
          <a:prstGeom prst="rect">
            <a:avLst/>
          </a:prstGeom>
          <a:noFill/>
        </p:spPr>
        <p:txBody>
          <a:bodyPr wrap="none" lIns="0" tIns="0" rIns="0" bIns="0" rtlCol="0">
            <a:spAutoFit/>
          </a:bodyPr>
          <a:lstStyle/>
          <a:p>
            <a:r>
              <a:rPr lang="en-US" sz="1000" dirty="0" smtClean="0">
                <a:sym typeface="Webdings"/>
              </a:rPr>
              <a:t></a:t>
            </a:r>
            <a:endParaRPr lang="en-US" sz="1000" dirty="0"/>
          </a:p>
        </p:txBody>
      </p:sp>
      <p:sp>
        <p:nvSpPr>
          <p:cNvPr id="65" name="TextBox 64"/>
          <p:cNvSpPr txBox="1"/>
          <p:nvPr/>
        </p:nvSpPr>
        <p:spPr>
          <a:xfrm>
            <a:off x="2641345" y="2114900"/>
            <a:ext cx="720069" cy="253916"/>
          </a:xfrm>
          <a:prstGeom prst="rect">
            <a:avLst/>
          </a:prstGeom>
          <a:noFill/>
        </p:spPr>
        <p:txBody>
          <a:bodyPr wrap="none" rtlCol="0">
            <a:spAutoFit/>
          </a:bodyPr>
          <a:lstStyle/>
          <a:p>
            <a:r>
              <a:rPr lang="en-US" sz="1050" dirty="0" smtClean="0">
                <a:latin typeface="Segoe UI" panose="020B0502040204020203" pitchFamily="34" charset="0"/>
                <a:cs typeface="Segoe UI" panose="020B0502040204020203" pitchFamily="34" charset="0"/>
              </a:rPr>
              <a:t>Location:</a:t>
            </a:r>
            <a:endParaRPr lang="en-US" sz="1050" dirty="0">
              <a:latin typeface="Segoe UI" panose="020B0502040204020203" pitchFamily="34" charset="0"/>
              <a:cs typeface="Segoe UI" panose="020B0502040204020203" pitchFamily="34" charset="0"/>
            </a:endParaRPr>
          </a:p>
        </p:txBody>
      </p:sp>
      <p:sp>
        <p:nvSpPr>
          <p:cNvPr id="68" name="TextBox 67"/>
          <p:cNvSpPr txBox="1"/>
          <p:nvPr/>
        </p:nvSpPr>
        <p:spPr>
          <a:xfrm>
            <a:off x="2641345" y="2524209"/>
            <a:ext cx="498855" cy="253916"/>
          </a:xfrm>
          <a:prstGeom prst="rect">
            <a:avLst/>
          </a:prstGeom>
          <a:noFill/>
        </p:spPr>
        <p:txBody>
          <a:bodyPr wrap="none" rtlCol="0">
            <a:spAutoFit/>
          </a:bodyPr>
          <a:lstStyle/>
          <a:p>
            <a:r>
              <a:rPr lang="en-US" sz="1050" dirty="0" smtClean="0">
                <a:latin typeface="Segoe UI" panose="020B0502040204020203" pitchFamily="34" charset="0"/>
                <a:cs typeface="Segoe UI" panose="020B0502040204020203" pitchFamily="34" charset="0"/>
              </a:rPr>
              <a:t>Type:</a:t>
            </a:r>
            <a:endParaRPr lang="en-US" sz="1050" dirty="0">
              <a:latin typeface="Segoe UI" panose="020B0502040204020203" pitchFamily="34" charset="0"/>
              <a:cs typeface="Segoe UI" panose="020B0502040204020203" pitchFamily="34" charset="0"/>
            </a:endParaRPr>
          </a:p>
        </p:txBody>
      </p:sp>
      <p:sp>
        <p:nvSpPr>
          <p:cNvPr id="69" name="Rectangle 68">
            <a:hlinkClick r:id="" action="ppaction://macro?name=Slide97.Personal"/>
          </p:cNvPr>
          <p:cNvSpPr/>
          <p:nvPr/>
        </p:nvSpPr>
        <p:spPr>
          <a:xfrm>
            <a:off x="3435349" y="2529835"/>
            <a:ext cx="613049" cy="231413"/>
          </a:xfrm>
          <a:prstGeom prst="rect">
            <a:avLst/>
          </a:prstGeom>
          <a:solidFill>
            <a:srgbClr val="979797"/>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smtClean="0">
                <a:latin typeface="Segoe UI Semilight" panose="020B0402040204020203" pitchFamily="34" charset="0"/>
                <a:cs typeface="Segoe UI Semilight" panose="020B0402040204020203" pitchFamily="34" charset="0"/>
              </a:rPr>
              <a:t>Personal</a:t>
            </a:r>
            <a:endParaRPr lang="en-US" sz="900" dirty="0">
              <a:latin typeface="Segoe UI Semilight" panose="020B0402040204020203" pitchFamily="34" charset="0"/>
              <a:cs typeface="Segoe UI Semilight" panose="020B0402040204020203" pitchFamily="34" charset="0"/>
            </a:endParaRPr>
          </a:p>
        </p:txBody>
      </p:sp>
      <p:sp>
        <p:nvSpPr>
          <p:cNvPr id="70" name="Rectangle 69">
            <a:hlinkClick r:id="" action="ppaction://macro?name=Slide97.Work"/>
          </p:cNvPr>
          <p:cNvSpPr/>
          <p:nvPr/>
        </p:nvSpPr>
        <p:spPr>
          <a:xfrm>
            <a:off x="4189406" y="2529835"/>
            <a:ext cx="613049" cy="231413"/>
          </a:xfrm>
          <a:prstGeom prst="rect">
            <a:avLst/>
          </a:prstGeom>
          <a:solidFill>
            <a:srgbClr val="979797"/>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smtClean="0">
                <a:latin typeface="Segoe UI Semilight" panose="020B0402040204020203" pitchFamily="34" charset="0"/>
                <a:cs typeface="Segoe UI Semilight" panose="020B0402040204020203" pitchFamily="34" charset="0"/>
              </a:rPr>
              <a:t>Work</a:t>
            </a:r>
            <a:endParaRPr lang="en-US" sz="900" dirty="0">
              <a:latin typeface="Segoe UI Semilight" panose="020B0402040204020203" pitchFamily="34" charset="0"/>
              <a:cs typeface="Segoe UI Semilight" panose="020B0402040204020203" pitchFamily="34" charset="0"/>
            </a:endParaRPr>
          </a:p>
        </p:txBody>
      </p:sp>
      <p:sp>
        <p:nvSpPr>
          <p:cNvPr id="71" name="Rectangle 70">
            <a:hlinkClick r:id="" action="ppaction://macro?name=Slide97.Family"/>
          </p:cNvPr>
          <p:cNvSpPr/>
          <p:nvPr/>
        </p:nvSpPr>
        <p:spPr>
          <a:xfrm>
            <a:off x="4943462" y="2529835"/>
            <a:ext cx="613049" cy="231413"/>
          </a:xfrm>
          <a:prstGeom prst="rect">
            <a:avLst/>
          </a:prstGeom>
          <a:solidFill>
            <a:srgbClr val="979797"/>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smtClean="0">
                <a:latin typeface="Segoe UI Semilight" panose="020B0402040204020203" pitchFamily="34" charset="0"/>
                <a:cs typeface="Segoe UI Semilight" panose="020B0402040204020203" pitchFamily="34" charset="0"/>
              </a:rPr>
              <a:t>Family</a:t>
            </a:r>
            <a:endParaRPr lang="en-US" sz="900" dirty="0">
              <a:latin typeface="Segoe UI Semilight" panose="020B0402040204020203" pitchFamily="34" charset="0"/>
              <a:cs typeface="Segoe UI Semilight" panose="020B0402040204020203" pitchFamily="34" charset="0"/>
            </a:endParaRPr>
          </a:p>
        </p:txBody>
      </p:sp>
      <p:sp>
        <p:nvSpPr>
          <p:cNvPr id="72" name="Rectangle 71">
            <a:hlinkClick r:id="" action="ppaction://macro?name=Slide97.Public1"/>
          </p:cNvPr>
          <p:cNvSpPr/>
          <p:nvPr/>
        </p:nvSpPr>
        <p:spPr>
          <a:xfrm>
            <a:off x="5697519" y="2529835"/>
            <a:ext cx="613049" cy="231413"/>
          </a:xfrm>
          <a:prstGeom prst="rect">
            <a:avLst/>
          </a:prstGeom>
          <a:solidFill>
            <a:srgbClr val="979797"/>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smtClean="0">
                <a:latin typeface="Segoe UI Semilight" panose="020B0402040204020203" pitchFamily="34" charset="0"/>
                <a:cs typeface="Segoe UI Semilight" panose="020B0402040204020203" pitchFamily="34" charset="0"/>
              </a:rPr>
              <a:t>Public</a:t>
            </a:r>
            <a:endParaRPr lang="en-US" sz="900" dirty="0">
              <a:latin typeface="Segoe UI Semilight" panose="020B0402040204020203" pitchFamily="34" charset="0"/>
              <a:cs typeface="Segoe UI Semilight" panose="020B0402040204020203" pitchFamily="34" charset="0"/>
            </a:endParaRPr>
          </a:p>
        </p:txBody>
      </p:sp>
      <p:sp>
        <p:nvSpPr>
          <p:cNvPr id="77" name="Rectangle 76">
            <a:hlinkClick r:id="" action="ppaction://macro?name=Slide97.Office"/>
          </p:cNvPr>
          <p:cNvSpPr/>
          <p:nvPr/>
        </p:nvSpPr>
        <p:spPr>
          <a:xfrm>
            <a:off x="3435349" y="2876944"/>
            <a:ext cx="613049" cy="231413"/>
          </a:xfrm>
          <a:prstGeom prst="rect">
            <a:avLst/>
          </a:prstGeom>
          <a:solidFill>
            <a:srgbClr val="979797"/>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smtClean="0">
                <a:latin typeface="Segoe UI Semilight" panose="020B0402040204020203" pitchFamily="34" charset="0"/>
                <a:cs typeface="Segoe UI Semilight" panose="020B0402040204020203" pitchFamily="34" charset="0"/>
              </a:rPr>
              <a:t>Office</a:t>
            </a:r>
            <a:endParaRPr lang="en-US" sz="900" dirty="0">
              <a:latin typeface="Segoe UI Semilight" panose="020B0402040204020203" pitchFamily="34" charset="0"/>
              <a:cs typeface="Segoe UI Semilight" panose="020B0402040204020203" pitchFamily="34" charset="0"/>
            </a:endParaRPr>
          </a:p>
        </p:txBody>
      </p:sp>
      <p:sp>
        <p:nvSpPr>
          <p:cNvPr id="78" name="Rectangle 77">
            <a:hlinkClick r:id="" action="ppaction://macro?name=Slide97.Home"/>
          </p:cNvPr>
          <p:cNvSpPr/>
          <p:nvPr/>
        </p:nvSpPr>
        <p:spPr>
          <a:xfrm>
            <a:off x="4189406" y="2876944"/>
            <a:ext cx="613049" cy="231413"/>
          </a:xfrm>
          <a:prstGeom prst="rect">
            <a:avLst/>
          </a:prstGeom>
          <a:solidFill>
            <a:srgbClr val="979797"/>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smtClean="0">
                <a:latin typeface="Segoe UI Semilight" panose="020B0402040204020203" pitchFamily="34" charset="0"/>
                <a:cs typeface="Segoe UI Semilight" panose="020B0402040204020203" pitchFamily="34" charset="0"/>
              </a:rPr>
              <a:t>Home</a:t>
            </a:r>
            <a:endParaRPr lang="en-US" sz="900" dirty="0">
              <a:latin typeface="Segoe UI Semilight" panose="020B0402040204020203" pitchFamily="34" charset="0"/>
              <a:cs typeface="Segoe UI Semilight" panose="020B0402040204020203" pitchFamily="34" charset="0"/>
            </a:endParaRPr>
          </a:p>
        </p:txBody>
      </p:sp>
      <p:sp>
        <p:nvSpPr>
          <p:cNvPr id="79" name="Rectangle 78">
            <a:hlinkClick r:id="" action="ppaction://macro?name=Slide97.School"/>
          </p:cNvPr>
          <p:cNvSpPr/>
          <p:nvPr/>
        </p:nvSpPr>
        <p:spPr>
          <a:xfrm>
            <a:off x="4943462" y="2876944"/>
            <a:ext cx="613049" cy="231413"/>
          </a:xfrm>
          <a:prstGeom prst="rect">
            <a:avLst/>
          </a:prstGeom>
          <a:solidFill>
            <a:srgbClr val="979797"/>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smtClean="0">
                <a:latin typeface="Segoe UI Semilight" panose="020B0402040204020203" pitchFamily="34" charset="0"/>
                <a:cs typeface="Segoe UI Semilight" panose="020B0402040204020203" pitchFamily="34" charset="0"/>
              </a:rPr>
              <a:t>School</a:t>
            </a:r>
            <a:endParaRPr lang="en-US" sz="900" dirty="0">
              <a:latin typeface="Segoe UI Semilight" panose="020B0402040204020203" pitchFamily="34" charset="0"/>
              <a:cs typeface="Segoe UI Semilight" panose="020B0402040204020203" pitchFamily="34" charset="0"/>
            </a:endParaRPr>
          </a:p>
        </p:txBody>
      </p:sp>
      <p:sp>
        <p:nvSpPr>
          <p:cNvPr id="80" name="Rectangle 79">
            <a:hlinkClick r:id="" action="ppaction://macro?name=Slide97.Kids"/>
          </p:cNvPr>
          <p:cNvSpPr/>
          <p:nvPr/>
        </p:nvSpPr>
        <p:spPr>
          <a:xfrm>
            <a:off x="5697519" y="2876944"/>
            <a:ext cx="613049" cy="231413"/>
          </a:xfrm>
          <a:prstGeom prst="rect">
            <a:avLst/>
          </a:prstGeom>
          <a:solidFill>
            <a:srgbClr val="979797"/>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smtClean="0">
                <a:latin typeface="Segoe UI Semilight" panose="020B0402040204020203" pitchFamily="34" charset="0"/>
                <a:cs typeface="Segoe UI Semilight" panose="020B0402040204020203" pitchFamily="34" charset="0"/>
              </a:rPr>
              <a:t>Kids</a:t>
            </a:r>
            <a:endParaRPr lang="en-US" sz="900" dirty="0">
              <a:latin typeface="Segoe UI Semilight" panose="020B0402040204020203" pitchFamily="34" charset="0"/>
              <a:cs typeface="Segoe UI Semilight" panose="020B0402040204020203" pitchFamily="34" charset="0"/>
            </a:endParaRPr>
          </a:p>
        </p:txBody>
      </p:sp>
      <p:sp>
        <p:nvSpPr>
          <p:cNvPr id="47" name="Rectangle 46"/>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Rectangle 47"/>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9" name="Rectangle 48">
            <a:hlinkClick r:id="rId11"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0" name="Rectangle 49">
            <a:hlinkClick r:id="rId12"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1" name="Rectangle 50">
            <a:hlinkClick r:id="rId13" action="ppaction://hlinksldjump"/>
          </p:cNvPr>
          <p:cNvSpPr/>
          <p:nvPr/>
        </p:nvSpPr>
        <p:spPr>
          <a:xfrm>
            <a:off x="895452"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2" name="Rectangle 51">
            <a:hlinkClick r:id="rId13"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Rounded Rectangle 52">
            <a:hlinkClick r:id="rId12"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54" name="Rectangle 53">
            <a:hlinkClick r:id="rId14" action="ppaction://hlinksldjump"/>
          </p:cNvPr>
          <p:cNvSpPr/>
          <p:nvPr/>
        </p:nvSpPr>
        <p:spPr>
          <a:xfrm>
            <a:off x="1193936"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5"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56" name="Picture 55">
            <a:hlinkClick r:id="rId13" action="ppaction://hlinksldjump"/>
          </p:cNvPr>
          <p:cNvPicPr>
            <a:picLocks noChangeAspect="1"/>
          </p:cNvPicPr>
          <p:nvPr/>
        </p:nvPicPr>
        <p:blipFill>
          <a:blip r:embed="rId15"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57" name="Picture 2">
            <a:hlinkClick r:id="rId11" action="ppaction://hlinksldjump"/>
          </p:cNvPr>
          <p:cNvPicPr>
            <a:picLocks noChangeAspect="1" noChangeArrowheads="1"/>
          </p:cNvPicPr>
          <p:nvPr/>
        </p:nvPicPr>
        <p:blipFill>
          <a:blip r:embed="rId16"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58" name="Picture 57">
            <a:hlinkClick r:id="rId13" action="ppaction://hlinksldjump"/>
          </p:cNvPr>
          <p:cNvPicPr>
            <a:picLocks noChangeAspect="1"/>
          </p:cNvPicPr>
          <p:nvPr/>
        </p:nvPicPr>
        <p:blipFill>
          <a:blip r:embed="rId17"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59" name="Picture 58">
            <a:hlinkClick r:id="rId14" action="ppaction://hlinksldjump"/>
          </p:cNvPr>
          <p:cNvPicPr>
            <a:picLocks noChangeAspect="1"/>
          </p:cNvPicPr>
          <p:nvPr/>
        </p:nvPicPr>
        <p:blipFill>
          <a:blip r:embed="rId18"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
        <p:nvSpPr>
          <p:cNvPr id="60" name="TextBox 59"/>
          <p:cNvSpPr txBox="1"/>
          <p:nvPr/>
        </p:nvSpPr>
        <p:spPr>
          <a:xfrm>
            <a:off x="3435349" y="2105109"/>
            <a:ext cx="415498" cy="253916"/>
          </a:xfrm>
          <a:prstGeom prst="rect">
            <a:avLst/>
          </a:prstGeom>
          <a:noFill/>
        </p:spPr>
        <p:txBody>
          <a:bodyPr wrap="none" rtlCol="0">
            <a:spAutoFit/>
          </a:bodyPr>
          <a:lstStyle/>
          <a:p>
            <a:r>
              <a:rPr lang="en-US" sz="1050" i="1" dirty="0" smtClean="0">
                <a:latin typeface="Segoe UI" panose="020B0502040204020203" pitchFamily="34" charset="0"/>
                <a:cs typeface="Segoe UI" panose="020B0502040204020203" pitchFamily="34" charset="0"/>
              </a:rPr>
              <a:t>City</a:t>
            </a:r>
            <a:endParaRPr lang="en-US" sz="1050" i="1" dirty="0">
              <a:latin typeface="Segoe UI" panose="020B0502040204020203" pitchFamily="34" charset="0"/>
              <a:cs typeface="Segoe UI" panose="020B0502040204020203" pitchFamily="34" charset="0"/>
            </a:endParaRPr>
          </a:p>
        </p:txBody>
      </p:sp>
      <p:sp>
        <p:nvSpPr>
          <p:cNvPr id="62" name="TextBox 61"/>
          <p:cNvSpPr txBox="1"/>
          <p:nvPr/>
        </p:nvSpPr>
        <p:spPr>
          <a:xfrm>
            <a:off x="4571995" y="2092463"/>
            <a:ext cx="651140" cy="253916"/>
          </a:xfrm>
          <a:prstGeom prst="rect">
            <a:avLst/>
          </a:prstGeom>
          <a:noFill/>
        </p:spPr>
        <p:txBody>
          <a:bodyPr wrap="none" rtlCol="0">
            <a:spAutoFit/>
          </a:bodyPr>
          <a:lstStyle/>
          <a:p>
            <a:r>
              <a:rPr lang="en-US" sz="1050" i="1" dirty="0" smtClean="0">
                <a:latin typeface="Segoe UI" panose="020B0502040204020203" pitchFamily="34" charset="0"/>
                <a:cs typeface="Segoe UI" panose="020B0502040204020203" pitchFamily="34" charset="0"/>
              </a:rPr>
              <a:t>Country</a:t>
            </a:r>
            <a:endParaRPr lang="en-US" sz="1050" i="1" dirty="0">
              <a:latin typeface="Segoe UI" panose="020B0502040204020203" pitchFamily="34" charset="0"/>
              <a:cs typeface="Segoe UI" panose="020B0502040204020203" pitchFamily="34" charset="0"/>
            </a:endParaRPr>
          </a:p>
        </p:txBody>
      </p:sp>
      <p:sp>
        <p:nvSpPr>
          <p:cNvPr id="108" name="Rectangle 107">
            <a:hlinkClick r:id="" action="ppaction://macro?name=Slide97.Location"/>
          </p:cNvPr>
          <p:cNvSpPr/>
          <p:nvPr/>
        </p:nvSpPr>
        <p:spPr>
          <a:xfrm>
            <a:off x="5934075" y="2117725"/>
            <a:ext cx="228600" cy="228600"/>
          </a:xfrm>
          <a:prstGeom prst="rect">
            <a:avLst/>
          </a:prstGeom>
          <a:solidFill>
            <a:schemeClr val="bg1">
              <a:lumMod val="50000"/>
            </a:schemeClr>
          </a:soli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p>
        </p:txBody>
      </p:sp>
      <p:sp>
        <p:nvSpPr>
          <p:cNvPr id="109" name="Rectangle 108">
            <a:hlinkClick r:id="" action="ppaction://macro?name=Slide97.Location"/>
          </p:cNvPr>
          <p:cNvSpPr/>
          <p:nvPr/>
        </p:nvSpPr>
        <p:spPr>
          <a:xfrm>
            <a:off x="5997699" y="2181250"/>
            <a:ext cx="99870" cy="103688"/>
          </a:xfrm>
          <a:prstGeom prst="rect">
            <a:avLst/>
          </a:prstGeom>
        </p:spPr>
        <p:txBody>
          <a:bodyPr wrap="none">
            <a:prstTxWarp prst="textPlain">
              <a:avLst/>
            </a:prstTxWarp>
            <a:spAutoFit/>
          </a:bodyPr>
          <a:lstStyle/>
          <a:p>
            <a:pPr algn="ctr"/>
            <a:r>
              <a:rPr lang="en-US" sz="1600" dirty="0" smtClean="0">
                <a:solidFill>
                  <a:schemeClr val="bg1"/>
                </a:solidFill>
                <a:sym typeface="Wingdings 2"/>
              </a:rPr>
              <a:t></a:t>
            </a:r>
            <a:endParaRPr lang="en-US" sz="1600" dirty="0">
              <a:solidFill>
                <a:schemeClr val="bg1"/>
              </a:solidFill>
            </a:endParaRPr>
          </a:p>
        </p:txBody>
      </p:sp>
    </p:spTree>
    <p:controls>
      <mc:AlternateContent xmlns:mc="http://schemas.openxmlformats.org/markup-compatibility/2006">
        <mc:Choice xmlns:v="urn:schemas-microsoft-com:vml" Requires="v">
          <p:control spid="97312" name="TextBox1" r:id="rId2" imgW="2971800" imgH="304920"/>
        </mc:Choice>
        <mc:Fallback>
          <p:control name="TextBox1" r:id="rId2" imgW="2971800" imgH="304920">
            <p:pic>
              <p:nvPicPr>
                <p:cNvPr id="0" name="TextBox1"/>
                <p:cNvPicPr preferRelativeResize="0">
                  <a:picLocks noChangeArrowheads="1" noChangeShapeType="1"/>
                </p:cNvPicPr>
                <p:nvPr/>
              </p:nvPicPr>
              <p:blipFill>
                <a:blip r:embed="rId19">
                  <a:extLst>
                    <a:ext uri="{28A0092B-C50C-407E-A947-70E740481C1C}">
                      <a14:useLocalDpi xmlns:a14="http://schemas.microsoft.com/office/drawing/2010/main" val="0"/>
                    </a:ext>
                  </a:extLst>
                </a:blip>
                <a:srcRect/>
                <a:stretch>
                  <a:fillRect/>
                </a:stretch>
              </p:blipFill>
              <p:spPr bwMode="auto">
                <a:xfrm>
                  <a:off x="3813175" y="2117725"/>
                  <a:ext cx="758825" cy="2286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97313" name="TextBox2" r:id="rId3" imgW="2971800" imgH="304920"/>
        </mc:Choice>
        <mc:Fallback>
          <p:control name="TextBox2" r:id="rId3" imgW="2971800" imgH="304920">
            <p:pic>
              <p:nvPicPr>
                <p:cNvPr id="0" name="TextBox2"/>
                <p:cNvPicPr preferRelativeResize="0">
                  <a:picLocks noChangeArrowheads="1" noChangeShapeType="1"/>
                </p:cNvPicPr>
                <p:nvPr/>
              </p:nvPicPr>
              <p:blipFill>
                <a:blip r:embed="rId19">
                  <a:extLst>
                    <a:ext uri="{28A0092B-C50C-407E-A947-70E740481C1C}">
                      <a14:useLocalDpi xmlns:a14="http://schemas.microsoft.com/office/drawing/2010/main" val="0"/>
                    </a:ext>
                  </a:extLst>
                </a:blip>
                <a:srcRect/>
                <a:stretch>
                  <a:fillRect/>
                </a:stretch>
              </p:blipFill>
              <p:spPr bwMode="auto">
                <a:xfrm>
                  <a:off x="5175250" y="2117725"/>
                  <a:ext cx="758825" cy="2286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2867665141"/>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bg>
      <p:bgPr>
        <a:blipFill dpi="0" rotWithShape="1">
          <a:blip r:embed="rId11"/>
          <a:srcRect/>
          <a:stretch>
            <a:fillRect/>
          </a:stretch>
        </a:blipFill>
        <a:effectLst/>
      </p:bgPr>
    </p:bg>
    <p:spTree>
      <p:nvGrpSpPr>
        <p:cNvPr id="1" name=""/>
        <p:cNvGrpSpPr/>
        <p:nvPr/>
      </p:nvGrpSpPr>
      <p:grpSpPr>
        <a:xfrm>
          <a:off x="0" y="0"/>
          <a:ext cx="0" cy="0"/>
          <a:chOff x="0" y="0"/>
          <a:chExt cx="0" cy="0"/>
        </a:xfrm>
      </p:grpSpPr>
      <p:sp useBgFill="1">
        <p:nvSpPr>
          <p:cNvPr id="74" name="Rectangle 73"/>
          <p:cNvSpPr/>
          <p:nvPr/>
        </p:nvSpPr>
        <p:spPr>
          <a:xfrm>
            <a:off x="2291827" y="2091533"/>
            <a:ext cx="4560794" cy="1174522"/>
          </a:xfrm>
          <a:prstGeom prst="rect">
            <a:avLst/>
          </a:prstGeom>
          <a:ln>
            <a:noFill/>
          </a:ln>
          <a:effectLst>
            <a:outerShdw blurRad="2032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b="1" dirty="0">
              <a:latin typeface="Segoe UI" pitchFamily="34" charset="0"/>
              <a:cs typeface="Segoe UI" pitchFamily="34" charset="0"/>
            </a:endParaRPr>
          </a:p>
        </p:txBody>
      </p:sp>
      <p:sp>
        <p:nvSpPr>
          <p:cNvPr id="75" name="Rectangle 74">
            <a:hlinkClick r:id="rId12" action="ppaction://hlinksldjump"/>
          </p:cNvPr>
          <p:cNvSpPr/>
          <p:nvPr/>
        </p:nvSpPr>
        <p:spPr>
          <a:xfrm>
            <a:off x="2417781" y="2209010"/>
            <a:ext cx="914400" cy="914400"/>
          </a:xfrm>
          <a:prstGeom prst="rect">
            <a:avLst/>
          </a:prstGeom>
          <a:solidFill>
            <a:srgbClr val="AEAEAE"/>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a:hlinkClick r:id="rId13" action="ppaction://hlinksldjump"/>
          </p:cNvPr>
          <p:cNvSpPr/>
          <p:nvPr/>
        </p:nvSpPr>
        <p:spPr>
          <a:xfrm>
            <a:off x="3549127" y="2209010"/>
            <a:ext cx="914400" cy="914400"/>
          </a:xfrm>
          <a:prstGeom prst="rect">
            <a:avLst/>
          </a:prstGeom>
          <a:solidFill>
            <a:srgbClr val="AEAEAE"/>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a:hlinkClick r:id="rId14" action="ppaction://hlinksldjump"/>
          </p:cNvPr>
          <p:cNvSpPr/>
          <p:nvPr/>
        </p:nvSpPr>
        <p:spPr>
          <a:xfrm>
            <a:off x="4680473" y="2209010"/>
            <a:ext cx="914400" cy="914400"/>
          </a:xfrm>
          <a:prstGeom prst="rect">
            <a:avLst/>
          </a:prstGeom>
          <a:solidFill>
            <a:srgbClr val="AEAEAE"/>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8" name="Rectangle 77">
            <a:hlinkClick r:id="rId15" action="ppaction://hlinksldjump"/>
          </p:cNvPr>
          <p:cNvSpPr/>
          <p:nvPr/>
        </p:nvSpPr>
        <p:spPr>
          <a:xfrm>
            <a:off x="5811819" y="2209010"/>
            <a:ext cx="914400" cy="914400"/>
          </a:xfrm>
          <a:prstGeom prst="rect">
            <a:avLst/>
          </a:prstGeom>
          <a:solidFill>
            <a:srgbClr val="AEAEAE"/>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9" name="Group 78"/>
          <p:cNvGrpSpPr>
            <a:grpSpLocks noChangeAspect="1"/>
          </p:cNvGrpSpPr>
          <p:nvPr/>
        </p:nvGrpSpPr>
        <p:grpSpPr>
          <a:xfrm>
            <a:off x="5007160" y="2469436"/>
            <a:ext cx="261026" cy="393547"/>
            <a:chOff x="919265" y="806824"/>
            <a:chExt cx="1287397" cy="1941000"/>
          </a:xfrm>
          <a:effectLst/>
        </p:grpSpPr>
        <p:sp>
          <p:nvSpPr>
            <p:cNvPr id="80" name="Oval 79">
              <a:hlinkClick r:id="rId14" action="ppaction://hlinksldjump"/>
            </p:cNvPr>
            <p:cNvSpPr/>
            <p:nvPr/>
          </p:nvSpPr>
          <p:spPr>
            <a:xfrm>
              <a:off x="1105764" y="806824"/>
              <a:ext cx="914400" cy="9144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ound Same Side Corner Rectangle 80">
              <a:hlinkClick r:id="rId14" action="ppaction://hlinksldjump"/>
            </p:cNvPr>
            <p:cNvSpPr/>
            <p:nvPr/>
          </p:nvSpPr>
          <p:spPr>
            <a:xfrm>
              <a:off x="919265" y="1544267"/>
              <a:ext cx="1287397" cy="1203557"/>
            </a:xfrm>
            <a:prstGeom prst="round2SameRect">
              <a:avLst>
                <a:gd name="adj1" fmla="val 50000"/>
                <a:gd name="adj2"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82" name="Group 81"/>
          <p:cNvGrpSpPr>
            <a:grpSpLocks noChangeAspect="1"/>
          </p:cNvGrpSpPr>
          <p:nvPr/>
        </p:nvGrpSpPr>
        <p:grpSpPr>
          <a:xfrm>
            <a:off x="6109155" y="2437610"/>
            <a:ext cx="319728" cy="426882"/>
            <a:chOff x="422260" y="1316584"/>
            <a:chExt cx="1782736" cy="2380201"/>
          </a:xfrm>
          <a:effectLst/>
        </p:grpSpPr>
        <p:sp>
          <p:nvSpPr>
            <p:cNvPr id="83" name="Rectangle 82">
              <a:hlinkClick r:id="rId15" action="ppaction://hlinksldjump"/>
            </p:cNvPr>
            <p:cNvSpPr/>
            <p:nvPr/>
          </p:nvSpPr>
          <p:spPr>
            <a:xfrm rot="1113105">
              <a:off x="1138245" y="1316584"/>
              <a:ext cx="295058" cy="168682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4" name="Rectangle 83">
              <a:hlinkClick r:id="rId15" action="ppaction://hlinksldjump"/>
            </p:cNvPr>
            <p:cNvSpPr/>
            <p:nvPr/>
          </p:nvSpPr>
          <p:spPr>
            <a:xfrm rot="1113105">
              <a:off x="1494152" y="1536490"/>
              <a:ext cx="710844" cy="26931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84">
              <a:hlinkClick r:id="rId15" action="ppaction://hlinksldjump"/>
            </p:cNvPr>
            <p:cNvSpPr/>
            <p:nvPr/>
          </p:nvSpPr>
          <p:spPr>
            <a:xfrm rot="1113105">
              <a:off x="1380050" y="1914825"/>
              <a:ext cx="710844" cy="26931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Donut 85">
              <a:hlinkClick r:id="rId15" action="ppaction://hlinksldjump"/>
            </p:cNvPr>
            <p:cNvSpPr/>
            <p:nvPr/>
          </p:nvSpPr>
          <p:spPr>
            <a:xfrm>
              <a:off x="422260" y="2815326"/>
              <a:ext cx="944400" cy="881459"/>
            </a:xfrm>
            <a:prstGeom prst="donut">
              <a:avLst>
                <a:gd name="adj" fmla="val 255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grpSp>
        <p:nvGrpSpPr>
          <p:cNvPr id="87" name="Group 86"/>
          <p:cNvGrpSpPr>
            <a:grpSpLocks noChangeAspect="1"/>
          </p:cNvGrpSpPr>
          <p:nvPr/>
        </p:nvGrpSpPr>
        <p:grpSpPr>
          <a:xfrm>
            <a:off x="3777727" y="2437610"/>
            <a:ext cx="457200" cy="457200"/>
            <a:chOff x="508796" y="1108038"/>
            <a:chExt cx="914400" cy="914400"/>
          </a:xfrm>
          <a:effectLst/>
        </p:grpSpPr>
        <p:sp>
          <p:nvSpPr>
            <p:cNvPr id="88" name="Frame 87">
              <a:hlinkClick r:id="rId13" action="ppaction://hlinksldjump"/>
            </p:cNvPr>
            <p:cNvSpPr/>
            <p:nvPr/>
          </p:nvSpPr>
          <p:spPr>
            <a:xfrm>
              <a:off x="508796" y="1108038"/>
              <a:ext cx="914400" cy="914400"/>
            </a:xfrm>
            <a:prstGeom prst="fram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nvGrpSpPr>
            <p:cNvPr id="89" name="Group 88"/>
            <p:cNvGrpSpPr>
              <a:grpSpLocks noChangeAspect="1"/>
            </p:cNvGrpSpPr>
            <p:nvPr/>
          </p:nvGrpSpPr>
          <p:grpSpPr>
            <a:xfrm>
              <a:off x="813373" y="1335129"/>
              <a:ext cx="305246" cy="460217"/>
              <a:chOff x="919265" y="806824"/>
              <a:chExt cx="1287397" cy="1941000"/>
            </a:xfrm>
            <a:effectLst/>
          </p:grpSpPr>
          <p:sp>
            <p:nvSpPr>
              <p:cNvPr id="90" name="Oval 89">
                <a:hlinkClick r:id="rId13" action="ppaction://hlinksldjump"/>
              </p:cNvPr>
              <p:cNvSpPr/>
              <p:nvPr/>
            </p:nvSpPr>
            <p:spPr>
              <a:xfrm>
                <a:off x="1105764" y="806824"/>
                <a:ext cx="914400" cy="9144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1" name="Round Same Side Corner Rectangle 90">
                <a:hlinkClick r:id="rId13" action="ppaction://hlinksldjump"/>
              </p:cNvPr>
              <p:cNvSpPr/>
              <p:nvPr/>
            </p:nvSpPr>
            <p:spPr>
              <a:xfrm>
                <a:off x="919265" y="1544267"/>
                <a:ext cx="1287397" cy="1203557"/>
              </a:xfrm>
              <a:prstGeom prst="round2SameRect">
                <a:avLst>
                  <a:gd name="adj1" fmla="val 50000"/>
                  <a:gd name="adj2"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
        <p:nvSpPr>
          <p:cNvPr id="92" name="TextBox 91"/>
          <p:cNvSpPr txBox="1"/>
          <p:nvPr/>
        </p:nvSpPr>
        <p:spPr>
          <a:xfrm rot="20597435">
            <a:off x="2261490" y="2135280"/>
            <a:ext cx="534482" cy="253916"/>
          </a:xfrm>
          <a:prstGeom prst="rect">
            <a:avLst/>
          </a:prstGeom>
          <a:noFill/>
        </p:spPr>
        <p:txBody>
          <a:bodyPr wrap="square" rtlCol="0">
            <a:spAutoFit/>
          </a:bodyPr>
          <a:lstStyle/>
          <a:p>
            <a:pPr algn="ctr"/>
            <a:r>
              <a:rPr lang="en-US" sz="1050" dirty="0" smtClean="0">
                <a:solidFill>
                  <a:schemeClr val="bg1"/>
                </a:solidFill>
                <a:effectLst>
                  <a:outerShdw blurRad="63500" sx="101000" sy="101000" algn="ctr" rotWithShape="0">
                    <a:prstClr val="black"/>
                  </a:outerShdw>
                </a:effectLst>
                <a:latin typeface="Segoe UI Semilight" panose="020B0402040204020203" pitchFamily="34" charset="0"/>
                <a:cs typeface="Segoe UI Semilight" panose="020B0402040204020203" pitchFamily="34" charset="0"/>
              </a:rPr>
              <a:t>New!</a:t>
            </a:r>
            <a:endParaRPr lang="en-US" sz="1050" dirty="0">
              <a:solidFill>
                <a:schemeClr val="bg1"/>
              </a:solidFill>
              <a:effectLst>
                <a:outerShdw blurRad="63500" sx="101000" sy="101000" algn="ctr" rotWithShape="0">
                  <a:prstClr val="black"/>
                </a:outerShdw>
              </a:effectLst>
              <a:latin typeface="Segoe UI Semilight" panose="020B0402040204020203" pitchFamily="34" charset="0"/>
              <a:cs typeface="Segoe UI Semilight" panose="020B0402040204020203" pitchFamily="34" charset="0"/>
            </a:endParaRPr>
          </a:p>
        </p:txBody>
      </p:sp>
      <p:grpSp>
        <p:nvGrpSpPr>
          <p:cNvPr id="93" name="Group 92"/>
          <p:cNvGrpSpPr>
            <a:grpSpLocks noChangeAspect="1"/>
          </p:cNvGrpSpPr>
          <p:nvPr/>
        </p:nvGrpSpPr>
        <p:grpSpPr>
          <a:xfrm>
            <a:off x="2643106" y="2434335"/>
            <a:ext cx="463750" cy="463750"/>
            <a:chOff x="2024913" y="501358"/>
            <a:chExt cx="1417533" cy="1417533"/>
          </a:xfrm>
          <a:effectLst/>
        </p:grpSpPr>
        <p:grpSp>
          <p:nvGrpSpPr>
            <p:cNvPr id="94" name="Group 93"/>
            <p:cNvGrpSpPr>
              <a:grpSpLocks noChangeAspect="1"/>
            </p:cNvGrpSpPr>
            <p:nvPr/>
          </p:nvGrpSpPr>
          <p:grpSpPr>
            <a:xfrm>
              <a:off x="2304755" y="783116"/>
              <a:ext cx="857848" cy="854016"/>
              <a:chOff x="-225591" y="2208523"/>
              <a:chExt cx="2754322" cy="2742020"/>
            </a:xfrm>
            <a:solidFill>
              <a:schemeClr val="bg1"/>
            </a:solidFill>
          </p:grpSpPr>
          <p:sp>
            <p:nvSpPr>
              <p:cNvPr id="96" name="Oval 95"/>
              <p:cNvSpPr/>
              <p:nvPr/>
            </p:nvSpPr>
            <p:spPr>
              <a:xfrm>
                <a:off x="704086" y="3119609"/>
                <a:ext cx="914400" cy="9144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Rectangle 96">
                <a:hlinkClick r:id="rId12" action="ppaction://hlinksldjump"/>
              </p:cNvPr>
              <p:cNvSpPr/>
              <p:nvPr/>
            </p:nvSpPr>
            <p:spPr>
              <a:xfrm>
                <a:off x="1064880" y="2208523"/>
                <a:ext cx="179720" cy="78412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Rectangle 97">
                <a:hlinkClick r:id="rId12" action="ppaction://hlinksldjump"/>
              </p:cNvPr>
              <p:cNvSpPr/>
              <p:nvPr/>
            </p:nvSpPr>
            <p:spPr>
              <a:xfrm>
                <a:off x="1064340" y="4166415"/>
                <a:ext cx="179720" cy="78412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9" name="Rectangle 98">
                <a:hlinkClick r:id="rId12" action="ppaction://hlinksldjump"/>
              </p:cNvPr>
              <p:cNvSpPr/>
              <p:nvPr/>
            </p:nvSpPr>
            <p:spPr>
              <a:xfrm>
                <a:off x="1742347" y="3485369"/>
                <a:ext cx="786384" cy="1828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Rectangle 99">
                <a:hlinkClick r:id="rId12" action="ppaction://hlinksldjump"/>
              </p:cNvPr>
              <p:cNvSpPr/>
              <p:nvPr/>
            </p:nvSpPr>
            <p:spPr>
              <a:xfrm>
                <a:off x="-225591" y="3485369"/>
                <a:ext cx="786384" cy="1828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1" name="Rectangle 100">
                <a:hlinkClick r:id="rId12" action="ppaction://hlinksldjump"/>
              </p:cNvPr>
              <p:cNvSpPr/>
              <p:nvPr/>
            </p:nvSpPr>
            <p:spPr>
              <a:xfrm rot="19555912">
                <a:off x="1582412" y="2881088"/>
                <a:ext cx="786384" cy="1828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Rectangle 101">
                <a:hlinkClick r:id="rId12" action="ppaction://hlinksldjump"/>
              </p:cNvPr>
              <p:cNvSpPr/>
              <p:nvPr/>
            </p:nvSpPr>
            <p:spPr>
              <a:xfrm rot="13482546">
                <a:off x="54967" y="2824113"/>
                <a:ext cx="786384" cy="1828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 name="Rectangle 102">
                <a:hlinkClick r:id="rId12" action="ppaction://hlinksldjump"/>
              </p:cNvPr>
              <p:cNvSpPr/>
              <p:nvPr/>
            </p:nvSpPr>
            <p:spPr>
              <a:xfrm rot="13482546">
                <a:off x="1500241" y="4178019"/>
                <a:ext cx="786384" cy="1828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 name="Rectangle 103">
                <a:hlinkClick r:id="rId12" action="ppaction://hlinksldjump"/>
              </p:cNvPr>
              <p:cNvSpPr/>
              <p:nvPr/>
            </p:nvSpPr>
            <p:spPr>
              <a:xfrm rot="19555912">
                <a:off x="30320" y="4132425"/>
                <a:ext cx="786384" cy="1828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5" name="Frame 94">
              <a:hlinkClick r:id="rId12" action="ppaction://hlinksldjump"/>
            </p:cNvPr>
            <p:cNvSpPr>
              <a:spLocks noChangeAspect="1"/>
            </p:cNvSpPr>
            <p:nvPr/>
          </p:nvSpPr>
          <p:spPr>
            <a:xfrm>
              <a:off x="2024913" y="501358"/>
              <a:ext cx="1417533" cy="1417533"/>
            </a:xfrm>
            <a:prstGeom prst="fram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sp>
        <p:nvSpPr>
          <p:cNvPr id="22" name="TextBox 21"/>
          <p:cNvSpPr txBox="1"/>
          <p:nvPr/>
        </p:nvSpPr>
        <p:spPr>
          <a:xfrm>
            <a:off x="3549127" y="2992651"/>
            <a:ext cx="914400" cy="415498"/>
          </a:xfrm>
          <a:prstGeom prst="rect">
            <a:avLst/>
          </a:prstGeom>
          <a:noFill/>
        </p:spPr>
        <p:txBody>
          <a:bodyPr wrap="square" rtlCol="0">
            <a:spAutoFit/>
          </a:bodyPr>
          <a:lstStyle/>
          <a:p>
            <a:pPr algn="ctr"/>
            <a:r>
              <a:rPr lang="en-US" sz="1050" dirty="0" smtClean="0">
                <a:solidFill>
                  <a:schemeClr val="tx1">
                    <a:lumMod val="65000"/>
                    <a:lumOff val="35000"/>
                  </a:schemeClr>
                </a:solidFill>
                <a:latin typeface="Segoe UI Semilight" panose="020B0402040204020203" pitchFamily="34" charset="0"/>
                <a:cs typeface="Segoe UI Semilight" panose="020B0402040204020203" pitchFamily="34" charset="0"/>
              </a:rPr>
              <a:t>Display Picture</a:t>
            </a:r>
            <a:endParaRPr lang="en-US" sz="1050" dirty="0">
              <a:solidFill>
                <a:schemeClr val="tx1">
                  <a:lumMod val="65000"/>
                  <a:lumOff val="35000"/>
                </a:schemeClr>
              </a:solidFill>
              <a:latin typeface="Segoe UI Semilight" panose="020B0402040204020203" pitchFamily="34" charset="0"/>
              <a:cs typeface="Segoe UI Semilight" panose="020B0402040204020203" pitchFamily="34" charset="0"/>
            </a:endParaRPr>
          </a:p>
        </p:txBody>
      </p:sp>
      <p:sp>
        <p:nvSpPr>
          <p:cNvPr id="23" name="TextBox 22"/>
          <p:cNvSpPr txBox="1"/>
          <p:nvPr/>
        </p:nvSpPr>
        <p:spPr>
          <a:xfrm>
            <a:off x="4680473" y="2992651"/>
            <a:ext cx="914400" cy="253916"/>
          </a:xfrm>
          <a:prstGeom prst="rect">
            <a:avLst/>
          </a:prstGeom>
          <a:noFill/>
        </p:spPr>
        <p:txBody>
          <a:bodyPr wrap="square" rtlCol="0">
            <a:spAutoFit/>
          </a:bodyPr>
          <a:lstStyle/>
          <a:p>
            <a:pPr algn="ctr"/>
            <a:r>
              <a:rPr lang="en-US" sz="1050" dirty="0" smtClean="0">
                <a:solidFill>
                  <a:schemeClr val="tx1">
                    <a:lumMod val="65000"/>
                    <a:lumOff val="35000"/>
                  </a:schemeClr>
                </a:solidFill>
                <a:latin typeface="Segoe UI Semilight" panose="020B0402040204020203" pitchFamily="34" charset="0"/>
                <a:cs typeface="Segoe UI Semilight" panose="020B0402040204020203" pitchFamily="34" charset="0"/>
              </a:rPr>
              <a:t>User Details</a:t>
            </a:r>
            <a:endParaRPr lang="en-US" sz="1050" dirty="0">
              <a:solidFill>
                <a:schemeClr val="tx1">
                  <a:lumMod val="65000"/>
                  <a:lumOff val="35000"/>
                </a:schemeClr>
              </a:solidFill>
              <a:latin typeface="Segoe UI Semilight" panose="020B0402040204020203" pitchFamily="34" charset="0"/>
              <a:cs typeface="Segoe UI Semilight" panose="020B0402040204020203" pitchFamily="34" charset="0"/>
            </a:endParaRPr>
          </a:p>
        </p:txBody>
      </p:sp>
      <p:sp>
        <p:nvSpPr>
          <p:cNvPr id="63" name="Rectangle 62"/>
          <p:cNvSpPr/>
          <p:nvPr/>
        </p:nvSpPr>
        <p:spPr>
          <a:xfrm>
            <a:off x="2482699" y="1789190"/>
            <a:ext cx="4178595" cy="1756084"/>
          </a:xfrm>
          <a:prstGeom prst="rect">
            <a:avLst/>
          </a:prstGeom>
          <a:solidFill>
            <a:schemeClr val="bg1">
              <a:lumMod val="85000"/>
            </a:schemeClr>
          </a:solidFill>
          <a:ln>
            <a:noFill/>
          </a:ln>
          <a:effectLst>
            <a:outerShdw blurRad="1905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Rectangle 63">
            <a:hlinkClick r:id="" action="ppaction://macro?name=Slide7.S7Dp2"/>
          </p:cNvPr>
          <p:cNvSpPr>
            <a:spLocks noChangeAspect="1"/>
          </p:cNvSpPr>
          <p:nvPr/>
        </p:nvSpPr>
        <p:spPr>
          <a:xfrm>
            <a:off x="4142662" y="2002488"/>
            <a:ext cx="533400" cy="533400"/>
          </a:xfrm>
          <a:prstGeom prst="rect">
            <a:avLst/>
          </a:prstGeom>
          <a:blipFill dpi="0" rotWithShape="1">
            <a:blip r:embed="rId16" cstate="screen">
              <a:extLst>
                <a:ext uri="{28A0092B-C50C-407E-A947-70E740481C1C}">
                  <a14:useLocalDpi xmlns:a14="http://schemas.microsoft.com/office/drawing/2010/main"/>
                </a:ext>
              </a:extLst>
            </a:blip>
            <a:srcRect/>
            <a:stretch>
              <a:fillRect/>
            </a:stretch>
          </a:blipFill>
          <a:ln w="0">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65" name="Rectangle 64">
            <a:hlinkClick r:id="" action="ppaction://macro?name=Slide7.S7Dp3"/>
          </p:cNvPr>
          <p:cNvSpPr>
            <a:spLocks noChangeAspect="1"/>
          </p:cNvSpPr>
          <p:nvPr/>
        </p:nvSpPr>
        <p:spPr>
          <a:xfrm>
            <a:off x="4953143" y="2002488"/>
            <a:ext cx="533400" cy="533400"/>
          </a:xfrm>
          <a:prstGeom prst="rect">
            <a:avLst/>
          </a:prstGeom>
          <a:blipFill dpi="0" rotWithShape="1">
            <a:blip r:embed="rId17"/>
            <a:srcRect/>
            <a:stretch>
              <a:fillRect/>
            </a:stretch>
          </a:blipFill>
          <a:ln w="0">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66" name="Rectangle 65">
            <a:hlinkClick r:id="" action="ppaction://macro?name=Slide7.S7Dp4"/>
          </p:cNvPr>
          <p:cNvSpPr>
            <a:spLocks noChangeAspect="1"/>
          </p:cNvSpPr>
          <p:nvPr/>
        </p:nvSpPr>
        <p:spPr>
          <a:xfrm>
            <a:off x="5763623" y="2002488"/>
            <a:ext cx="533400" cy="533400"/>
          </a:xfrm>
          <a:prstGeom prst="rect">
            <a:avLst/>
          </a:prstGeom>
          <a:blipFill dpi="0" rotWithShape="1">
            <a:blip r:embed="rId18"/>
            <a:srcRect/>
            <a:stretch>
              <a:fillRect/>
            </a:stretch>
          </a:blipFill>
          <a:ln w="0">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67" name="Rectangle 66">
            <a:hlinkClick r:id="" action="ppaction://macro?name=Slide7.S7Dp5"/>
          </p:cNvPr>
          <p:cNvSpPr>
            <a:spLocks noChangeAspect="1"/>
          </p:cNvSpPr>
          <p:nvPr/>
        </p:nvSpPr>
        <p:spPr>
          <a:xfrm>
            <a:off x="3332181" y="2755208"/>
            <a:ext cx="533400" cy="533400"/>
          </a:xfrm>
          <a:prstGeom prst="rect">
            <a:avLst/>
          </a:prstGeom>
          <a:blipFill dpi="0" rotWithShape="1">
            <a:blip r:embed="rId19" cstate="screen">
              <a:extLst>
                <a:ext uri="{28A0092B-C50C-407E-A947-70E740481C1C}">
                  <a14:useLocalDpi xmlns:a14="http://schemas.microsoft.com/office/drawing/2010/main"/>
                </a:ext>
              </a:extLst>
            </a:blip>
            <a:srcRect/>
            <a:stretch>
              <a:fillRect/>
            </a:stretch>
          </a:blipFill>
          <a:ln w="0">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68" name="Rectangle 67">
            <a:hlinkClick r:id="" action="ppaction://macro?name=Slide7.S7Dp6"/>
          </p:cNvPr>
          <p:cNvSpPr>
            <a:spLocks noChangeAspect="1"/>
          </p:cNvSpPr>
          <p:nvPr/>
        </p:nvSpPr>
        <p:spPr>
          <a:xfrm>
            <a:off x="4151977" y="2743882"/>
            <a:ext cx="533400" cy="533400"/>
          </a:xfrm>
          <a:prstGeom prst="rect">
            <a:avLst/>
          </a:prstGeom>
          <a:blipFill dpi="0" rotWithShape="1">
            <a:blip r:embed="rId20"/>
            <a:srcRect/>
            <a:stretch>
              <a:fillRect/>
            </a:stretch>
          </a:blipFill>
          <a:ln w="0">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69" name="Rectangle 68">
            <a:hlinkClick r:id="" action="ppaction://macro?name=Slide7.S7Dp7"/>
          </p:cNvPr>
          <p:cNvSpPr>
            <a:spLocks noChangeAspect="1"/>
          </p:cNvSpPr>
          <p:nvPr/>
        </p:nvSpPr>
        <p:spPr>
          <a:xfrm>
            <a:off x="4953143" y="2734357"/>
            <a:ext cx="533400" cy="533400"/>
          </a:xfrm>
          <a:prstGeom prst="rect">
            <a:avLst/>
          </a:prstGeom>
          <a:blipFill dpi="0" rotWithShape="1">
            <a:blip r:embed="rId21" cstate="screen">
              <a:extLst>
                <a:ext uri="{28A0092B-C50C-407E-A947-70E740481C1C}">
                  <a14:useLocalDpi xmlns:a14="http://schemas.microsoft.com/office/drawing/2010/main"/>
                </a:ext>
              </a:extLst>
            </a:blip>
            <a:srcRect/>
            <a:stretch>
              <a:fillRect/>
            </a:stretch>
          </a:blipFill>
          <a:ln w="0">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70" name="Rectangle 69">
            <a:hlinkClick r:id="" action="ppaction://macro?name=Slide7.S7Dp8"/>
          </p:cNvPr>
          <p:cNvSpPr>
            <a:spLocks noChangeAspect="1"/>
          </p:cNvSpPr>
          <p:nvPr/>
        </p:nvSpPr>
        <p:spPr>
          <a:xfrm>
            <a:off x="5763623" y="2725951"/>
            <a:ext cx="533400" cy="533400"/>
          </a:xfrm>
          <a:prstGeom prst="rect">
            <a:avLst/>
          </a:prstGeom>
          <a:blipFill>
            <a:blip r:embed="rId22"/>
            <a:stretch>
              <a:fillRect/>
            </a:stretch>
          </a:blipFill>
          <a:ln w="0">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71" name="Rectangle 70">
            <a:hlinkClick r:id="" action="ppaction://macro?name=Slide7.S7Dp1"/>
          </p:cNvPr>
          <p:cNvSpPr>
            <a:spLocks noChangeAspect="1"/>
          </p:cNvSpPr>
          <p:nvPr/>
        </p:nvSpPr>
        <p:spPr>
          <a:xfrm>
            <a:off x="3332181" y="2002488"/>
            <a:ext cx="533400" cy="533400"/>
          </a:xfrm>
          <a:prstGeom prst="rect">
            <a:avLst/>
          </a:prstGeom>
          <a:blipFill dpi="0" rotWithShape="1">
            <a:blip r:embed="rId23"/>
            <a:srcRect/>
            <a:stretch>
              <a:fillRect/>
            </a:stretch>
          </a:blipFill>
          <a:ln w="0">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dirty="0"/>
          </a:p>
        </p:txBody>
      </p:sp>
      <p:sp>
        <p:nvSpPr>
          <p:cNvPr id="72" name="TextBox 71"/>
          <p:cNvSpPr txBox="1"/>
          <p:nvPr/>
        </p:nvSpPr>
        <p:spPr>
          <a:xfrm>
            <a:off x="2641345" y="1985804"/>
            <a:ext cx="622286" cy="253916"/>
          </a:xfrm>
          <a:prstGeom prst="rect">
            <a:avLst/>
          </a:prstGeom>
          <a:noFill/>
        </p:spPr>
        <p:txBody>
          <a:bodyPr wrap="none" rtlCol="0">
            <a:spAutoFit/>
          </a:bodyPr>
          <a:lstStyle/>
          <a:p>
            <a:r>
              <a:rPr lang="en-US" sz="1050" dirty="0" smtClean="0">
                <a:latin typeface="Segoe UI" panose="020B0502040204020203" pitchFamily="34" charset="0"/>
                <a:cs typeface="Segoe UI" panose="020B0502040204020203" pitchFamily="34" charset="0"/>
              </a:rPr>
              <a:t>Picture:</a:t>
            </a:r>
            <a:endParaRPr lang="en-US" sz="1050" dirty="0">
              <a:latin typeface="Segoe UI" panose="020B0502040204020203" pitchFamily="34" charset="0"/>
              <a:cs typeface="Segoe UI" panose="020B0502040204020203" pitchFamily="34" charset="0"/>
            </a:endParaRPr>
          </a:p>
        </p:txBody>
      </p:sp>
      <p:sp>
        <p:nvSpPr>
          <p:cNvPr id="73" name="TextBox 72">
            <a:hlinkClick r:id="rId24" action="ppaction://hlinksldjump"/>
          </p:cNvPr>
          <p:cNvSpPr txBox="1"/>
          <p:nvPr/>
        </p:nvSpPr>
        <p:spPr>
          <a:xfrm>
            <a:off x="6443343" y="3331205"/>
            <a:ext cx="128240" cy="153888"/>
          </a:xfrm>
          <a:prstGeom prst="rect">
            <a:avLst/>
          </a:prstGeom>
          <a:noFill/>
        </p:spPr>
        <p:txBody>
          <a:bodyPr wrap="none" lIns="0" tIns="0" rIns="0" bIns="0" rtlCol="0">
            <a:spAutoFit/>
          </a:bodyPr>
          <a:lstStyle/>
          <a:p>
            <a:r>
              <a:rPr lang="en-US" sz="1000" dirty="0" smtClean="0">
                <a:sym typeface="Webdings"/>
              </a:rPr>
              <a:t></a:t>
            </a:r>
            <a:endParaRPr lang="en-US" sz="1000" dirty="0"/>
          </a:p>
        </p:txBody>
      </p:sp>
      <p:sp>
        <p:nvSpPr>
          <p:cNvPr id="46" name="Rectangle 45"/>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7" name="Rectangle 46"/>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Rectangle 47">
            <a:hlinkClick r:id="rId25"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9" name="Rectangle 48">
            <a:hlinkClick r:id="rId26"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0" name="Rectangle 49">
            <a:hlinkClick r:id="rId27" action="ppaction://hlinksldjump"/>
          </p:cNvPr>
          <p:cNvSpPr/>
          <p:nvPr/>
        </p:nvSpPr>
        <p:spPr>
          <a:xfrm>
            <a:off x="895452"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1" name="Rectangle 50">
            <a:hlinkClick r:id="rId27"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2" name="Rounded Rectangle 51">
            <a:hlinkClick r:id="rId26"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53" name="Rectangle 52">
            <a:hlinkClick r:id="rId28" action="ppaction://hlinksldjump"/>
          </p:cNvPr>
          <p:cNvSpPr/>
          <p:nvPr/>
        </p:nvSpPr>
        <p:spPr>
          <a:xfrm>
            <a:off x="1193936"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55" name="Picture 54">
            <a:hlinkClick r:id="rId27" action="ppaction://hlinksldjump"/>
          </p:cNvPr>
          <p:cNvPicPr>
            <a:picLocks noChangeAspect="1"/>
          </p:cNvPicPr>
          <p:nvPr/>
        </p:nvPicPr>
        <p:blipFill>
          <a:blip r:embed="rId29"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56" name="Picture 2">
            <a:hlinkClick r:id="rId25" action="ppaction://hlinksldjump"/>
          </p:cNvPr>
          <p:cNvPicPr>
            <a:picLocks noChangeAspect="1" noChangeArrowheads="1"/>
          </p:cNvPicPr>
          <p:nvPr/>
        </p:nvPicPr>
        <p:blipFill>
          <a:blip r:embed="rId30"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57" name="Picture 56">
            <a:hlinkClick r:id="rId27" action="ppaction://hlinksldjump"/>
          </p:cNvPr>
          <p:cNvPicPr>
            <a:picLocks noChangeAspect="1"/>
          </p:cNvPicPr>
          <p:nvPr/>
        </p:nvPicPr>
        <p:blipFill>
          <a:blip r:embed="rId31"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58" name="Picture 57">
            <a:hlinkClick r:id="rId28" action="ppaction://hlinksldjump"/>
          </p:cNvPr>
          <p:cNvPicPr>
            <a:picLocks noChangeAspect="1"/>
          </p:cNvPicPr>
          <p:nvPr/>
        </p:nvPicPr>
        <p:blipFill>
          <a:blip r:embed="rId32"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Tree>
    <p:controls>
      <mc:AlternateContent xmlns:mc="http://schemas.openxmlformats.org/markup-compatibility/2006">
        <mc:Choice xmlns:v="urn:schemas-microsoft-com:vml" Requires="v">
          <p:control spid="98450" name="Image1" r:id="rId2" imgW="457200" imgH="514440"/>
        </mc:Choice>
        <mc:Fallback>
          <p:control name="Image1" r:id="rId2" imgW="457200" imgH="514440">
            <p:pic>
              <p:nvPicPr>
                <p:cNvPr id="0" name="Image1"/>
                <p:cNvPicPr preferRelativeResize="0">
                  <a:picLocks noChangeArrowheads="1" noChangeShapeType="1"/>
                </p:cNvPicPr>
                <p:nvPr/>
              </p:nvPicPr>
              <p:blipFill>
                <a:blip r:embed="rId33">
                  <a:extLst>
                    <a:ext uri="{28A0092B-C50C-407E-A947-70E740481C1C}">
                      <a14:useLocalDpi xmlns:a14="http://schemas.microsoft.com/office/drawing/2010/main" val="0"/>
                    </a:ext>
                  </a:extLst>
                </a:blip>
                <a:srcRect/>
                <a:stretch>
                  <a:fillRect/>
                </a:stretch>
              </p:blipFill>
              <p:spPr bwMode="auto">
                <a:xfrm>
                  <a:off x="-609600" y="0"/>
                  <a:ext cx="457200" cy="51435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98451" name="Image2" r:id="rId3" imgW="457200" imgH="514440"/>
        </mc:Choice>
        <mc:Fallback>
          <p:control name="Image2" r:id="rId3" imgW="457200" imgH="514440">
            <p:pic>
              <p:nvPicPr>
                <p:cNvPr id="0" name="Image2"/>
                <p:cNvPicPr preferRelativeResize="0">
                  <a:picLocks noChangeArrowheads="1" noChangeShapeType="1"/>
                </p:cNvPicPr>
                <p:nvPr/>
              </p:nvPicPr>
              <p:blipFill>
                <a:blip r:embed="rId34">
                  <a:extLst>
                    <a:ext uri="{28A0092B-C50C-407E-A947-70E740481C1C}">
                      <a14:useLocalDpi xmlns:a14="http://schemas.microsoft.com/office/drawing/2010/main" val="0"/>
                    </a:ext>
                  </a:extLst>
                </a:blip>
                <a:srcRect/>
                <a:stretch>
                  <a:fillRect/>
                </a:stretch>
              </p:blipFill>
              <p:spPr bwMode="auto">
                <a:xfrm>
                  <a:off x="-609600" y="666750"/>
                  <a:ext cx="457200" cy="51435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98452" name="Image3" r:id="rId4" imgW="457200" imgH="514440"/>
        </mc:Choice>
        <mc:Fallback>
          <p:control name="Image3" r:id="rId4" imgW="457200" imgH="514440">
            <p:pic>
              <p:nvPicPr>
                <p:cNvPr id="0" name="Image3"/>
                <p:cNvPicPr preferRelativeResize="0">
                  <a:picLocks noChangeArrowheads="1" noChangeShapeType="1"/>
                </p:cNvPicPr>
                <p:nvPr/>
              </p:nvPicPr>
              <p:blipFill>
                <a:blip r:embed="rId35">
                  <a:extLst>
                    <a:ext uri="{28A0092B-C50C-407E-A947-70E740481C1C}">
                      <a14:useLocalDpi xmlns:a14="http://schemas.microsoft.com/office/drawing/2010/main" val="0"/>
                    </a:ext>
                  </a:extLst>
                </a:blip>
                <a:srcRect/>
                <a:stretch>
                  <a:fillRect/>
                </a:stretch>
              </p:blipFill>
              <p:spPr bwMode="auto">
                <a:xfrm>
                  <a:off x="-609600" y="1352550"/>
                  <a:ext cx="457200" cy="51435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98453" name="Image4" r:id="rId5" imgW="457200" imgH="514440"/>
        </mc:Choice>
        <mc:Fallback>
          <p:control name="Image4" r:id="rId5" imgW="457200" imgH="514440">
            <p:pic>
              <p:nvPicPr>
                <p:cNvPr id="0" name="Image4"/>
                <p:cNvPicPr preferRelativeResize="0">
                  <a:picLocks noChangeArrowheads="1" noChangeShapeType="1"/>
                </p:cNvPicPr>
                <p:nvPr/>
              </p:nvPicPr>
              <p:blipFill>
                <a:blip r:embed="rId36">
                  <a:extLst>
                    <a:ext uri="{28A0092B-C50C-407E-A947-70E740481C1C}">
                      <a14:useLocalDpi xmlns:a14="http://schemas.microsoft.com/office/drawing/2010/main" val="0"/>
                    </a:ext>
                  </a:extLst>
                </a:blip>
                <a:srcRect/>
                <a:stretch>
                  <a:fillRect/>
                </a:stretch>
              </p:blipFill>
              <p:spPr bwMode="auto">
                <a:xfrm>
                  <a:off x="-609600" y="2057400"/>
                  <a:ext cx="457200" cy="51435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98454" name="Image5" r:id="rId6" imgW="457200" imgH="514440"/>
        </mc:Choice>
        <mc:Fallback>
          <p:control name="Image5" r:id="rId6" imgW="457200" imgH="514440">
            <p:pic>
              <p:nvPicPr>
                <p:cNvPr id="0" name="Image5"/>
                <p:cNvPicPr preferRelativeResize="0">
                  <a:picLocks noChangeArrowheads="1" noChangeShapeType="1"/>
                </p:cNvPicPr>
                <p:nvPr/>
              </p:nvPicPr>
              <p:blipFill>
                <a:blip r:embed="rId37">
                  <a:extLst>
                    <a:ext uri="{28A0092B-C50C-407E-A947-70E740481C1C}">
                      <a14:useLocalDpi xmlns:a14="http://schemas.microsoft.com/office/drawing/2010/main" val="0"/>
                    </a:ext>
                  </a:extLst>
                </a:blip>
                <a:srcRect/>
                <a:stretch>
                  <a:fillRect/>
                </a:stretch>
              </p:blipFill>
              <p:spPr bwMode="auto">
                <a:xfrm>
                  <a:off x="-609600" y="2724150"/>
                  <a:ext cx="457200" cy="51435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98455" name="Image6" r:id="rId7" imgW="457200" imgH="514440"/>
        </mc:Choice>
        <mc:Fallback>
          <p:control name="Image6" r:id="rId7" imgW="457200" imgH="514440">
            <p:pic>
              <p:nvPicPr>
                <p:cNvPr id="0" name="Image6"/>
                <p:cNvPicPr preferRelativeResize="0">
                  <a:picLocks noChangeArrowheads="1" noChangeShapeType="1"/>
                </p:cNvPicPr>
                <p:nvPr/>
              </p:nvPicPr>
              <p:blipFill>
                <a:blip r:embed="rId38">
                  <a:extLst>
                    <a:ext uri="{28A0092B-C50C-407E-A947-70E740481C1C}">
                      <a14:useLocalDpi xmlns:a14="http://schemas.microsoft.com/office/drawing/2010/main" val="0"/>
                    </a:ext>
                  </a:extLst>
                </a:blip>
                <a:srcRect/>
                <a:stretch>
                  <a:fillRect/>
                </a:stretch>
              </p:blipFill>
              <p:spPr bwMode="auto">
                <a:xfrm>
                  <a:off x="-609600" y="3333750"/>
                  <a:ext cx="457200" cy="51435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98456" name="Image7" r:id="rId8" imgW="457200" imgH="514440"/>
        </mc:Choice>
        <mc:Fallback>
          <p:control name="Image7" r:id="rId8" imgW="457200" imgH="514440">
            <p:pic>
              <p:nvPicPr>
                <p:cNvPr id="0" name="Image7"/>
                <p:cNvPicPr preferRelativeResize="0">
                  <a:picLocks noChangeArrowheads="1" noChangeShapeType="1"/>
                </p:cNvPicPr>
                <p:nvPr/>
              </p:nvPicPr>
              <p:blipFill>
                <a:blip r:embed="rId39">
                  <a:extLst>
                    <a:ext uri="{28A0092B-C50C-407E-A947-70E740481C1C}">
                      <a14:useLocalDpi xmlns:a14="http://schemas.microsoft.com/office/drawing/2010/main" val="0"/>
                    </a:ext>
                  </a:extLst>
                </a:blip>
                <a:srcRect/>
                <a:stretch>
                  <a:fillRect/>
                </a:stretch>
              </p:blipFill>
              <p:spPr bwMode="auto">
                <a:xfrm>
                  <a:off x="-609600" y="3943350"/>
                  <a:ext cx="457200" cy="51435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98457" name="Image8" r:id="rId9" imgW="457200" imgH="514440"/>
        </mc:Choice>
        <mc:Fallback>
          <p:control name="Image8" r:id="rId9" imgW="457200" imgH="514440">
            <p:pic>
              <p:nvPicPr>
                <p:cNvPr id="0" name="Image8"/>
                <p:cNvPicPr preferRelativeResize="0">
                  <a:picLocks noChangeArrowheads="1" noChangeShapeType="1"/>
                </p:cNvPicPr>
                <p:nvPr/>
              </p:nvPicPr>
              <p:blipFill>
                <a:blip r:embed="rId40">
                  <a:extLst>
                    <a:ext uri="{28A0092B-C50C-407E-A947-70E740481C1C}">
                      <a14:useLocalDpi xmlns:a14="http://schemas.microsoft.com/office/drawing/2010/main" val="0"/>
                    </a:ext>
                  </a:extLst>
                </a:blip>
                <a:srcRect/>
                <a:stretch>
                  <a:fillRect/>
                </a:stretch>
              </p:blipFill>
              <p:spPr bwMode="auto">
                <a:xfrm>
                  <a:off x="-609600" y="4629150"/>
                  <a:ext cx="457200" cy="51435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1835190810"/>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62" name="Rectangle 61"/>
          <p:cNvSpPr/>
          <p:nvPr/>
        </p:nvSpPr>
        <p:spPr>
          <a:xfrm>
            <a:off x="2291827" y="1854428"/>
            <a:ext cx="4560794" cy="1631049"/>
          </a:xfrm>
          <a:prstGeom prst="rect">
            <a:avLst/>
          </a:prstGeom>
          <a:solidFill>
            <a:schemeClr val="bg1">
              <a:lumMod val="85000"/>
            </a:schemeClr>
          </a:solidFill>
          <a:ln>
            <a:noFill/>
          </a:ln>
          <a:effectLst>
            <a:outerShdw blurRad="2032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endParaRPr lang="en-US" b="1" dirty="0">
              <a:latin typeface="Segoe UI" pitchFamily="34" charset="0"/>
              <a:cs typeface="Segoe UI" pitchFamily="34" charset="0"/>
            </a:endParaRPr>
          </a:p>
        </p:txBody>
      </p:sp>
      <p:sp>
        <p:nvSpPr>
          <p:cNvPr id="17" name="Rectangle 16"/>
          <p:cNvSpPr/>
          <p:nvPr/>
        </p:nvSpPr>
        <p:spPr>
          <a:xfrm>
            <a:off x="2417781" y="1981432"/>
            <a:ext cx="914400" cy="914400"/>
          </a:xfrm>
          <a:prstGeom prst="rect">
            <a:avLst/>
          </a:prstGeom>
          <a:solidFill>
            <a:srgbClr val="AEAEAE"/>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p:cNvSpPr/>
          <p:nvPr/>
        </p:nvSpPr>
        <p:spPr>
          <a:xfrm>
            <a:off x="3549127" y="1981432"/>
            <a:ext cx="914400" cy="914400"/>
          </a:xfrm>
          <a:prstGeom prst="rect">
            <a:avLst/>
          </a:prstGeom>
          <a:solidFill>
            <a:srgbClr val="AEAEAE"/>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p:cNvSpPr/>
          <p:nvPr/>
        </p:nvSpPr>
        <p:spPr>
          <a:xfrm>
            <a:off x="4680473" y="1981432"/>
            <a:ext cx="914400" cy="914400"/>
          </a:xfrm>
          <a:prstGeom prst="rect">
            <a:avLst/>
          </a:prstGeom>
          <a:solidFill>
            <a:srgbClr val="AEAEAE"/>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p:cNvSpPr/>
          <p:nvPr/>
        </p:nvSpPr>
        <p:spPr>
          <a:xfrm>
            <a:off x="5811819" y="1981432"/>
            <a:ext cx="914400" cy="914400"/>
          </a:xfrm>
          <a:prstGeom prst="rect">
            <a:avLst/>
          </a:prstGeom>
          <a:solidFill>
            <a:srgbClr val="AEAEAE"/>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TextBox 20"/>
          <p:cNvSpPr txBox="1"/>
          <p:nvPr/>
        </p:nvSpPr>
        <p:spPr>
          <a:xfrm>
            <a:off x="2417781" y="2992651"/>
            <a:ext cx="914400" cy="253916"/>
          </a:xfrm>
          <a:prstGeom prst="rect">
            <a:avLst/>
          </a:prstGeom>
          <a:noFill/>
        </p:spPr>
        <p:txBody>
          <a:bodyPr wrap="square" rtlCol="0">
            <a:spAutoFit/>
          </a:bodyPr>
          <a:lstStyle/>
          <a:p>
            <a:pPr algn="ctr"/>
            <a:r>
              <a:rPr lang="en-US" sz="1050" dirty="0">
                <a:solidFill>
                  <a:schemeClr val="tx1">
                    <a:lumMod val="65000"/>
                    <a:lumOff val="35000"/>
                  </a:schemeClr>
                </a:solidFill>
                <a:latin typeface="Segoe UI Semilight" panose="020B0402040204020203" pitchFamily="34" charset="0"/>
                <a:cs typeface="Segoe UI Semilight" panose="020B0402040204020203" pitchFamily="34" charset="0"/>
              </a:rPr>
              <a:t>W</a:t>
            </a:r>
            <a:r>
              <a:rPr lang="en-US" sz="1050" dirty="0" smtClean="0">
                <a:solidFill>
                  <a:schemeClr val="tx1">
                    <a:lumMod val="65000"/>
                    <a:lumOff val="35000"/>
                  </a:schemeClr>
                </a:solidFill>
                <a:latin typeface="Segoe UI Semilight" panose="020B0402040204020203" pitchFamily="34" charset="0"/>
                <a:cs typeface="Segoe UI Semilight" panose="020B0402040204020203" pitchFamily="34" charset="0"/>
              </a:rPr>
              <a:t>allpaper</a:t>
            </a:r>
            <a:endParaRPr lang="en-US" sz="1050" dirty="0">
              <a:solidFill>
                <a:schemeClr val="tx1">
                  <a:lumMod val="65000"/>
                  <a:lumOff val="35000"/>
                </a:schemeClr>
              </a:solidFill>
              <a:latin typeface="Segoe UI Semilight" panose="020B0402040204020203" pitchFamily="34" charset="0"/>
              <a:cs typeface="Segoe UI Semilight" panose="020B0402040204020203" pitchFamily="34" charset="0"/>
            </a:endParaRPr>
          </a:p>
        </p:txBody>
      </p:sp>
      <p:sp>
        <p:nvSpPr>
          <p:cNvPr id="22" name="TextBox 21"/>
          <p:cNvSpPr txBox="1"/>
          <p:nvPr/>
        </p:nvSpPr>
        <p:spPr>
          <a:xfrm>
            <a:off x="3549127" y="3024925"/>
            <a:ext cx="914400" cy="415498"/>
          </a:xfrm>
          <a:prstGeom prst="rect">
            <a:avLst/>
          </a:prstGeom>
          <a:noFill/>
        </p:spPr>
        <p:txBody>
          <a:bodyPr wrap="square" rtlCol="0">
            <a:spAutoFit/>
          </a:bodyPr>
          <a:lstStyle/>
          <a:p>
            <a:pPr algn="ctr"/>
            <a:r>
              <a:rPr lang="en-US" sz="1050" dirty="0" smtClean="0">
                <a:solidFill>
                  <a:schemeClr val="tx1">
                    <a:lumMod val="65000"/>
                    <a:lumOff val="35000"/>
                  </a:schemeClr>
                </a:solidFill>
                <a:latin typeface="Segoe UI Semilight" panose="020B0402040204020203" pitchFamily="34" charset="0"/>
                <a:cs typeface="Segoe UI Semilight" panose="020B0402040204020203" pitchFamily="34" charset="0"/>
              </a:rPr>
              <a:t>Display Picture</a:t>
            </a:r>
            <a:endParaRPr lang="en-US" sz="1050" dirty="0">
              <a:solidFill>
                <a:schemeClr val="tx1">
                  <a:lumMod val="65000"/>
                  <a:lumOff val="35000"/>
                </a:schemeClr>
              </a:solidFill>
              <a:latin typeface="Segoe UI Semilight" panose="020B0402040204020203" pitchFamily="34" charset="0"/>
              <a:cs typeface="Segoe UI Semilight" panose="020B0402040204020203" pitchFamily="34" charset="0"/>
            </a:endParaRPr>
          </a:p>
        </p:txBody>
      </p:sp>
      <p:sp>
        <p:nvSpPr>
          <p:cNvPr id="23" name="TextBox 22"/>
          <p:cNvSpPr txBox="1"/>
          <p:nvPr/>
        </p:nvSpPr>
        <p:spPr>
          <a:xfrm>
            <a:off x="4680473" y="3024925"/>
            <a:ext cx="914400" cy="253916"/>
          </a:xfrm>
          <a:prstGeom prst="rect">
            <a:avLst/>
          </a:prstGeom>
          <a:noFill/>
        </p:spPr>
        <p:txBody>
          <a:bodyPr wrap="square" rtlCol="0">
            <a:spAutoFit/>
          </a:bodyPr>
          <a:lstStyle/>
          <a:p>
            <a:pPr algn="ctr"/>
            <a:r>
              <a:rPr lang="en-US" sz="1050" dirty="0" smtClean="0">
                <a:solidFill>
                  <a:schemeClr val="tx1">
                    <a:lumMod val="65000"/>
                    <a:lumOff val="35000"/>
                  </a:schemeClr>
                </a:solidFill>
                <a:latin typeface="Segoe UI Semilight" panose="020B0402040204020203" pitchFamily="34" charset="0"/>
                <a:cs typeface="Segoe UI Semilight" panose="020B0402040204020203" pitchFamily="34" charset="0"/>
              </a:rPr>
              <a:t>User Details</a:t>
            </a:r>
            <a:endParaRPr lang="en-US" sz="1050" dirty="0">
              <a:solidFill>
                <a:schemeClr val="tx1">
                  <a:lumMod val="65000"/>
                  <a:lumOff val="35000"/>
                </a:schemeClr>
              </a:solidFill>
              <a:latin typeface="Segoe UI Semilight" panose="020B0402040204020203" pitchFamily="34" charset="0"/>
              <a:cs typeface="Segoe UI Semilight" panose="020B0402040204020203" pitchFamily="34" charset="0"/>
            </a:endParaRPr>
          </a:p>
        </p:txBody>
      </p:sp>
      <p:sp>
        <p:nvSpPr>
          <p:cNvPr id="24" name="TextBox 23"/>
          <p:cNvSpPr txBox="1"/>
          <p:nvPr/>
        </p:nvSpPr>
        <p:spPr>
          <a:xfrm>
            <a:off x="5811819" y="3024925"/>
            <a:ext cx="914400" cy="415498"/>
          </a:xfrm>
          <a:prstGeom prst="rect">
            <a:avLst/>
          </a:prstGeom>
          <a:noFill/>
        </p:spPr>
        <p:txBody>
          <a:bodyPr wrap="square" rtlCol="0">
            <a:spAutoFit/>
          </a:bodyPr>
          <a:lstStyle/>
          <a:p>
            <a:pPr algn="ctr"/>
            <a:r>
              <a:rPr lang="en-US" sz="1050" dirty="0" smtClean="0">
                <a:solidFill>
                  <a:schemeClr val="tx1">
                    <a:lumMod val="65000"/>
                    <a:lumOff val="35000"/>
                  </a:schemeClr>
                </a:solidFill>
                <a:latin typeface="Segoe UI Semilight" panose="020B0402040204020203" pitchFamily="34" charset="0"/>
                <a:cs typeface="Segoe UI Semilight" panose="020B0402040204020203" pitchFamily="34" charset="0"/>
              </a:rPr>
              <a:t>Account Details</a:t>
            </a:r>
            <a:endParaRPr lang="en-US" sz="1050" dirty="0">
              <a:solidFill>
                <a:schemeClr val="tx1">
                  <a:lumMod val="65000"/>
                  <a:lumOff val="35000"/>
                </a:schemeClr>
              </a:solidFill>
              <a:latin typeface="Segoe UI Semilight" panose="020B0402040204020203" pitchFamily="34" charset="0"/>
              <a:cs typeface="Segoe UI Semilight" panose="020B0402040204020203" pitchFamily="34" charset="0"/>
            </a:endParaRPr>
          </a:p>
        </p:txBody>
      </p:sp>
      <p:grpSp>
        <p:nvGrpSpPr>
          <p:cNvPr id="30" name="Group 29"/>
          <p:cNvGrpSpPr>
            <a:grpSpLocks noChangeAspect="1"/>
          </p:cNvGrpSpPr>
          <p:nvPr/>
        </p:nvGrpSpPr>
        <p:grpSpPr>
          <a:xfrm>
            <a:off x="5007160" y="2241858"/>
            <a:ext cx="261026" cy="393547"/>
            <a:chOff x="919265" y="806824"/>
            <a:chExt cx="1287397" cy="1941000"/>
          </a:xfrm>
          <a:effectLst/>
        </p:grpSpPr>
        <p:sp>
          <p:nvSpPr>
            <p:cNvPr id="28" name="Oval 27"/>
            <p:cNvSpPr/>
            <p:nvPr/>
          </p:nvSpPr>
          <p:spPr>
            <a:xfrm>
              <a:off x="1105764" y="806824"/>
              <a:ext cx="914400" cy="9144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ound Same Side Corner Rectangle 28"/>
            <p:cNvSpPr/>
            <p:nvPr/>
          </p:nvSpPr>
          <p:spPr>
            <a:xfrm>
              <a:off x="919265" y="1544267"/>
              <a:ext cx="1287397" cy="1203557"/>
            </a:xfrm>
            <a:prstGeom prst="round2SameRect">
              <a:avLst>
                <a:gd name="adj1" fmla="val 50000"/>
                <a:gd name="adj2"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5" name="Group 34"/>
          <p:cNvGrpSpPr>
            <a:grpSpLocks noChangeAspect="1"/>
          </p:cNvGrpSpPr>
          <p:nvPr/>
        </p:nvGrpSpPr>
        <p:grpSpPr>
          <a:xfrm>
            <a:off x="6109155" y="2210032"/>
            <a:ext cx="319728" cy="426882"/>
            <a:chOff x="422260" y="1316584"/>
            <a:chExt cx="1782736" cy="2380201"/>
          </a:xfrm>
          <a:effectLst/>
        </p:grpSpPr>
        <p:sp>
          <p:nvSpPr>
            <p:cNvPr id="31" name="Rectangle 30"/>
            <p:cNvSpPr/>
            <p:nvPr/>
          </p:nvSpPr>
          <p:spPr>
            <a:xfrm rot="1113105">
              <a:off x="1138245" y="1316584"/>
              <a:ext cx="295058" cy="168682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rot="1113105">
              <a:off x="1494152" y="1536490"/>
              <a:ext cx="710844" cy="26931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p:cNvSpPr/>
            <p:nvPr/>
          </p:nvSpPr>
          <p:spPr>
            <a:xfrm rot="1113105">
              <a:off x="1380050" y="1914825"/>
              <a:ext cx="710844" cy="26931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Donut 33"/>
            <p:cNvSpPr/>
            <p:nvPr/>
          </p:nvSpPr>
          <p:spPr>
            <a:xfrm>
              <a:off x="422260" y="2815326"/>
              <a:ext cx="944400" cy="881459"/>
            </a:xfrm>
            <a:prstGeom prst="donut">
              <a:avLst>
                <a:gd name="adj" fmla="val 255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grpSp>
        <p:nvGrpSpPr>
          <p:cNvPr id="47" name="Group 46"/>
          <p:cNvGrpSpPr>
            <a:grpSpLocks noChangeAspect="1"/>
          </p:cNvGrpSpPr>
          <p:nvPr/>
        </p:nvGrpSpPr>
        <p:grpSpPr>
          <a:xfrm>
            <a:off x="3777727" y="2210032"/>
            <a:ext cx="457200" cy="457200"/>
            <a:chOff x="508796" y="1108038"/>
            <a:chExt cx="914400" cy="914400"/>
          </a:xfrm>
          <a:effectLst/>
        </p:grpSpPr>
        <p:sp>
          <p:nvSpPr>
            <p:cNvPr id="42" name="Frame 41"/>
            <p:cNvSpPr/>
            <p:nvPr/>
          </p:nvSpPr>
          <p:spPr>
            <a:xfrm>
              <a:off x="508796" y="1108038"/>
              <a:ext cx="914400" cy="914400"/>
            </a:xfrm>
            <a:prstGeom prst="fram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nvGrpSpPr>
            <p:cNvPr id="43" name="Group 42"/>
            <p:cNvGrpSpPr>
              <a:grpSpLocks noChangeAspect="1"/>
            </p:cNvGrpSpPr>
            <p:nvPr/>
          </p:nvGrpSpPr>
          <p:grpSpPr>
            <a:xfrm>
              <a:off x="813373" y="1335129"/>
              <a:ext cx="305246" cy="460217"/>
              <a:chOff x="919265" y="806824"/>
              <a:chExt cx="1287397" cy="1941000"/>
            </a:xfrm>
            <a:effectLst/>
          </p:grpSpPr>
          <p:sp>
            <p:nvSpPr>
              <p:cNvPr id="44" name="Oval 43"/>
              <p:cNvSpPr/>
              <p:nvPr/>
            </p:nvSpPr>
            <p:spPr>
              <a:xfrm>
                <a:off x="1105764" y="806824"/>
                <a:ext cx="914400" cy="9144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Round Same Side Corner Rectangle 44"/>
              <p:cNvSpPr/>
              <p:nvPr/>
            </p:nvSpPr>
            <p:spPr>
              <a:xfrm>
                <a:off x="919265" y="1544267"/>
                <a:ext cx="1287397" cy="1203557"/>
              </a:xfrm>
              <a:prstGeom prst="round2SameRect">
                <a:avLst>
                  <a:gd name="adj1" fmla="val 50000"/>
                  <a:gd name="adj2"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
        <p:nvSpPr>
          <p:cNvPr id="49" name="TextBox 48"/>
          <p:cNvSpPr txBox="1"/>
          <p:nvPr/>
        </p:nvSpPr>
        <p:spPr>
          <a:xfrm rot="20597435">
            <a:off x="2261490" y="1907702"/>
            <a:ext cx="534482" cy="253916"/>
          </a:xfrm>
          <a:prstGeom prst="rect">
            <a:avLst/>
          </a:prstGeom>
          <a:noFill/>
        </p:spPr>
        <p:txBody>
          <a:bodyPr wrap="square" rtlCol="0">
            <a:spAutoFit/>
          </a:bodyPr>
          <a:lstStyle/>
          <a:p>
            <a:pPr algn="ctr"/>
            <a:r>
              <a:rPr lang="en-US" sz="1050" dirty="0" smtClean="0">
                <a:solidFill>
                  <a:schemeClr val="bg1"/>
                </a:solidFill>
                <a:effectLst>
                  <a:outerShdw blurRad="63500" sx="101000" sy="101000" algn="ctr" rotWithShape="0">
                    <a:prstClr val="black"/>
                  </a:outerShdw>
                </a:effectLst>
                <a:latin typeface="Segoe UI Semilight" panose="020B0402040204020203" pitchFamily="34" charset="0"/>
                <a:cs typeface="Segoe UI Semilight" panose="020B0402040204020203" pitchFamily="34" charset="0"/>
              </a:rPr>
              <a:t>New!</a:t>
            </a:r>
            <a:endParaRPr lang="en-US" sz="1050" dirty="0">
              <a:solidFill>
                <a:schemeClr val="bg1"/>
              </a:solidFill>
              <a:effectLst>
                <a:outerShdw blurRad="63500" sx="101000" sy="101000" algn="ctr" rotWithShape="0">
                  <a:prstClr val="black"/>
                </a:outerShdw>
              </a:effectLst>
              <a:latin typeface="Segoe UI Semilight" panose="020B0402040204020203" pitchFamily="34" charset="0"/>
              <a:cs typeface="Segoe UI Semilight" panose="020B0402040204020203" pitchFamily="34" charset="0"/>
            </a:endParaRPr>
          </a:p>
        </p:txBody>
      </p:sp>
      <p:grpSp>
        <p:nvGrpSpPr>
          <p:cNvPr id="61" name="Group 60"/>
          <p:cNvGrpSpPr>
            <a:grpSpLocks noChangeAspect="1"/>
          </p:cNvGrpSpPr>
          <p:nvPr/>
        </p:nvGrpSpPr>
        <p:grpSpPr>
          <a:xfrm>
            <a:off x="2643106" y="2206757"/>
            <a:ext cx="463750" cy="463750"/>
            <a:chOff x="2024913" y="501358"/>
            <a:chExt cx="1417533" cy="1417533"/>
          </a:xfrm>
          <a:effectLst/>
        </p:grpSpPr>
        <p:grpSp>
          <p:nvGrpSpPr>
            <p:cNvPr id="59" name="Group 58"/>
            <p:cNvGrpSpPr>
              <a:grpSpLocks noChangeAspect="1"/>
            </p:cNvGrpSpPr>
            <p:nvPr/>
          </p:nvGrpSpPr>
          <p:grpSpPr>
            <a:xfrm>
              <a:off x="2304755" y="783116"/>
              <a:ext cx="857848" cy="854016"/>
              <a:chOff x="-225591" y="2208523"/>
              <a:chExt cx="2754322" cy="2742020"/>
            </a:xfrm>
            <a:solidFill>
              <a:schemeClr val="bg1"/>
            </a:solidFill>
          </p:grpSpPr>
          <p:sp>
            <p:nvSpPr>
              <p:cNvPr id="50" name="Oval 49"/>
              <p:cNvSpPr/>
              <p:nvPr/>
            </p:nvSpPr>
            <p:spPr>
              <a:xfrm>
                <a:off x="704086" y="3119609"/>
                <a:ext cx="914400" cy="9144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Rectangle 50"/>
              <p:cNvSpPr/>
              <p:nvPr/>
            </p:nvSpPr>
            <p:spPr>
              <a:xfrm>
                <a:off x="1064880" y="2208523"/>
                <a:ext cx="179720" cy="78412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Rectangle 51"/>
              <p:cNvSpPr/>
              <p:nvPr/>
            </p:nvSpPr>
            <p:spPr>
              <a:xfrm>
                <a:off x="1064340" y="4166415"/>
                <a:ext cx="179720" cy="78412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Rectangle 52"/>
              <p:cNvSpPr/>
              <p:nvPr/>
            </p:nvSpPr>
            <p:spPr>
              <a:xfrm>
                <a:off x="1742347" y="3485369"/>
                <a:ext cx="786384" cy="1828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Rectangle 53"/>
              <p:cNvSpPr/>
              <p:nvPr/>
            </p:nvSpPr>
            <p:spPr>
              <a:xfrm>
                <a:off x="-225591" y="3485369"/>
                <a:ext cx="786384" cy="1828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Rectangle 54"/>
              <p:cNvSpPr/>
              <p:nvPr/>
            </p:nvSpPr>
            <p:spPr>
              <a:xfrm rot="19555912">
                <a:off x="1582412" y="2881088"/>
                <a:ext cx="786384" cy="1828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Rectangle 55"/>
              <p:cNvSpPr/>
              <p:nvPr/>
            </p:nvSpPr>
            <p:spPr>
              <a:xfrm rot="13482546">
                <a:off x="54967" y="2824113"/>
                <a:ext cx="786384" cy="1828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Rectangle 56"/>
              <p:cNvSpPr/>
              <p:nvPr/>
            </p:nvSpPr>
            <p:spPr>
              <a:xfrm rot="13482546">
                <a:off x="1500241" y="4178019"/>
                <a:ext cx="786384" cy="1828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Rectangle 57"/>
              <p:cNvSpPr/>
              <p:nvPr/>
            </p:nvSpPr>
            <p:spPr>
              <a:xfrm rot="19555912">
                <a:off x="30320" y="4132425"/>
                <a:ext cx="786384" cy="1828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0" name="Frame 59"/>
            <p:cNvSpPr>
              <a:spLocks noChangeAspect="1"/>
            </p:cNvSpPr>
            <p:nvPr/>
          </p:nvSpPr>
          <p:spPr>
            <a:xfrm>
              <a:off x="2024913" y="501358"/>
              <a:ext cx="1417533" cy="1417533"/>
            </a:xfrm>
            <a:prstGeom prst="fram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sp>
        <p:nvSpPr>
          <p:cNvPr id="63" name="Rectangle 62"/>
          <p:cNvSpPr/>
          <p:nvPr/>
        </p:nvSpPr>
        <p:spPr>
          <a:xfrm>
            <a:off x="2013981" y="1274697"/>
            <a:ext cx="5117930" cy="2963928"/>
          </a:xfrm>
          <a:prstGeom prst="rect">
            <a:avLst/>
          </a:prstGeom>
          <a:solidFill>
            <a:schemeClr val="bg1">
              <a:lumMod val="85000"/>
            </a:schemeClr>
          </a:solidFill>
          <a:ln>
            <a:noFill/>
          </a:ln>
          <a:effectLst>
            <a:outerShdw blurRad="1905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TextBox 63"/>
          <p:cNvSpPr txBox="1"/>
          <p:nvPr/>
        </p:nvSpPr>
        <p:spPr>
          <a:xfrm>
            <a:off x="2172629" y="1496907"/>
            <a:ext cx="872355" cy="253916"/>
          </a:xfrm>
          <a:prstGeom prst="rect">
            <a:avLst/>
          </a:prstGeom>
          <a:noFill/>
        </p:spPr>
        <p:txBody>
          <a:bodyPr wrap="none" rtlCol="0">
            <a:spAutoFit/>
          </a:bodyPr>
          <a:lstStyle/>
          <a:p>
            <a:r>
              <a:rPr lang="en-US" sz="1050" dirty="0" smtClean="0">
                <a:latin typeface="Segoe UI" panose="020B0502040204020203" pitchFamily="34" charset="0"/>
                <a:cs typeface="Segoe UI" panose="020B0502040204020203" pitchFamily="34" charset="0"/>
              </a:rPr>
              <a:t>Wallpapers:</a:t>
            </a:r>
            <a:endParaRPr lang="en-US" sz="1050" dirty="0">
              <a:latin typeface="Segoe UI" panose="020B0502040204020203" pitchFamily="34" charset="0"/>
              <a:cs typeface="Segoe UI" panose="020B0502040204020203" pitchFamily="34" charset="0"/>
            </a:endParaRPr>
          </a:p>
        </p:txBody>
      </p:sp>
      <p:sp>
        <p:nvSpPr>
          <p:cNvPr id="65" name="TextBox 64"/>
          <p:cNvSpPr txBox="1"/>
          <p:nvPr/>
        </p:nvSpPr>
        <p:spPr>
          <a:xfrm>
            <a:off x="2174390" y="2670507"/>
            <a:ext cx="787395" cy="253916"/>
          </a:xfrm>
          <a:prstGeom prst="rect">
            <a:avLst/>
          </a:prstGeom>
          <a:noFill/>
        </p:spPr>
        <p:txBody>
          <a:bodyPr wrap="none" rtlCol="0">
            <a:spAutoFit/>
          </a:bodyPr>
          <a:lstStyle/>
          <a:p>
            <a:r>
              <a:rPr lang="en-US" sz="1050" dirty="0" smtClean="0">
                <a:latin typeface="Segoe UI" panose="020B0502040204020203" pitchFamily="34" charset="0"/>
                <a:cs typeface="Segoe UI" panose="020B0502040204020203" pitchFamily="34" charset="0"/>
              </a:rPr>
              <a:t>Animated:</a:t>
            </a:r>
            <a:endParaRPr lang="en-US" sz="1050" dirty="0">
              <a:latin typeface="Segoe UI" panose="020B0502040204020203" pitchFamily="34" charset="0"/>
              <a:cs typeface="Segoe UI" panose="020B0502040204020203" pitchFamily="34" charset="0"/>
            </a:endParaRPr>
          </a:p>
        </p:txBody>
      </p:sp>
      <p:sp>
        <p:nvSpPr>
          <p:cNvPr id="66" name="TextBox 65">
            <a:hlinkClick r:id="rId3" action="ppaction://hlinksldjump"/>
          </p:cNvPr>
          <p:cNvSpPr txBox="1"/>
          <p:nvPr/>
        </p:nvSpPr>
        <p:spPr>
          <a:xfrm>
            <a:off x="6909586" y="4009819"/>
            <a:ext cx="128240" cy="153888"/>
          </a:xfrm>
          <a:prstGeom prst="rect">
            <a:avLst/>
          </a:prstGeom>
          <a:noFill/>
        </p:spPr>
        <p:txBody>
          <a:bodyPr wrap="none" lIns="0" tIns="0" rIns="0" bIns="0" rtlCol="0">
            <a:spAutoFit/>
          </a:bodyPr>
          <a:lstStyle/>
          <a:p>
            <a:r>
              <a:rPr lang="en-US" sz="1000" dirty="0" smtClean="0">
                <a:sym typeface="Webdings"/>
              </a:rPr>
              <a:t></a:t>
            </a:r>
            <a:endParaRPr lang="en-US" sz="1000" dirty="0"/>
          </a:p>
        </p:txBody>
      </p:sp>
      <p:sp>
        <p:nvSpPr>
          <p:cNvPr id="25" name="Rectangle 24">
            <a:hlinkClick r:id="" action="ppaction://macro?name=Slide99.Africa"/>
          </p:cNvPr>
          <p:cNvSpPr>
            <a:spLocks noChangeAspect="1"/>
          </p:cNvSpPr>
          <p:nvPr/>
        </p:nvSpPr>
        <p:spPr>
          <a:xfrm>
            <a:off x="3076057" y="1477913"/>
            <a:ext cx="781450" cy="451821"/>
          </a:xfrm>
          <a:prstGeom prst="rect">
            <a:avLst/>
          </a:prstGeom>
          <a:blipFill>
            <a:blip r:embed="rId4" cstate="screen">
              <a:extLst>
                <a:ext uri="{28A0092B-C50C-407E-A947-70E740481C1C}">
                  <a14:useLocalDpi xmlns:a14="http://schemas.microsoft.com/office/drawing/2010/main"/>
                </a:ext>
              </a:extLst>
            </a:blip>
            <a:stretch>
              <a:fillRect/>
            </a:stretch>
          </a:blip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Rectangle 71">
            <a:hlinkClick r:id="" action="ppaction://macro?name=Slide99.Netherlands"/>
          </p:cNvPr>
          <p:cNvSpPr>
            <a:spLocks noChangeAspect="1"/>
          </p:cNvSpPr>
          <p:nvPr/>
        </p:nvSpPr>
        <p:spPr>
          <a:xfrm>
            <a:off x="4068498" y="1477913"/>
            <a:ext cx="781450" cy="451821"/>
          </a:xfrm>
          <a:prstGeom prst="rect">
            <a:avLst/>
          </a:prstGeom>
          <a:blipFill>
            <a:blip r:embed="rId5" cstate="screen">
              <a:extLst>
                <a:ext uri="{28A0092B-C50C-407E-A947-70E740481C1C}">
                  <a14:useLocalDpi xmlns:a14="http://schemas.microsoft.com/office/drawing/2010/main"/>
                </a:ext>
              </a:extLst>
            </a:blip>
            <a:stretch>
              <a:fillRect/>
            </a:stretch>
          </a:blip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Rectangle 72">
            <a:hlinkClick r:id="" action="ppaction://macro?name=Slide99.Egypt"/>
          </p:cNvPr>
          <p:cNvSpPr>
            <a:spLocks noChangeAspect="1"/>
          </p:cNvSpPr>
          <p:nvPr/>
        </p:nvSpPr>
        <p:spPr>
          <a:xfrm>
            <a:off x="5060939" y="1477913"/>
            <a:ext cx="781450" cy="451821"/>
          </a:xfrm>
          <a:prstGeom prst="rect">
            <a:avLst/>
          </a:prstGeom>
          <a:blipFill>
            <a:blip r:embed="rId6" cstate="screen">
              <a:extLst>
                <a:ext uri="{28A0092B-C50C-407E-A947-70E740481C1C}">
                  <a14:useLocalDpi xmlns:a14="http://schemas.microsoft.com/office/drawing/2010/main"/>
                </a:ext>
              </a:extLst>
            </a:blip>
            <a:stretch>
              <a:fillRect/>
            </a:stretch>
          </a:blip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Rectangle 73">
            <a:hlinkClick r:id="" action="ppaction://macro?name=Slide99.France"/>
          </p:cNvPr>
          <p:cNvSpPr>
            <a:spLocks noChangeAspect="1"/>
          </p:cNvSpPr>
          <p:nvPr/>
        </p:nvSpPr>
        <p:spPr>
          <a:xfrm>
            <a:off x="6053380" y="1477913"/>
            <a:ext cx="781450" cy="451821"/>
          </a:xfrm>
          <a:prstGeom prst="rect">
            <a:avLst/>
          </a:prstGeom>
          <a:blipFill>
            <a:blip r:embed="rId7" cstate="screen">
              <a:extLst>
                <a:ext uri="{28A0092B-C50C-407E-A947-70E740481C1C}">
                  <a14:useLocalDpi xmlns:a14="http://schemas.microsoft.com/office/drawing/2010/main"/>
                </a:ext>
              </a:extLst>
            </a:blip>
            <a:stretch>
              <a:fillRect/>
            </a:stretch>
          </a:blip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ectangle 74">
            <a:hlinkClick r:id="" action="ppaction://macro?name=Slide99.Turkey"/>
          </p:cNvPr>
          <p:cNvSpPr>
            <a:spLocks noChangeAspect="1"/>
          </p:cNvSpPr>
          <p:nvPr/>
        </p:nvSpPr>
        <p:spPr>
          <a:xfrm>
            <a:off x="3076057" y="2112706"/>
            <a:ext cx="781450" cy="451821"/>
          </a:xfrm>
          <a:prstGeom prst="rect">
            <a:avLst/>
          </a:prstGeom>
          <a:blipFill>
            <a:blip r:embed="rId8" cstate="screen">
              <a:extLst>
                <a:ext uri="{28A0092B-C50C-407E-A947-70E740481C1C}">
                  <a14:useLocalDpi xmlns:a14="http://schemas.microsoft.com/office/drawing/2010/main"/>
                </a:ext>
              </a:extLst>
            </a:blip>
            <a:stretch>
              <a:fillRect/>
            </a:stretch>
          </a:blip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a:hlinkClick r:id="" action="ppaction://macro?name=Slide99.Japan"/>
          </p:cNvPr>
          <p:cNvSpPr>
            <a:spLocks noChangeAspect="1"/>
          </p:cNvSpPr>
          <p:nvPr/>
        </p:nvSpPr>
        <p:spPr>
          <a:xfrm>
            <a:off x="4074694" y="2112706"/>
            <a:ext cx="781450" cy="451821"/>
          </a:xfrm>
          <a:prstGeom prst="rect">
            <a:avLst/>
          </a:prstGeom>
          <a:blipFill>
            <a:blip r:embed="rId9" cstate="screen">
              <a:extLst>
                <a:ext uri="{28A0092B-C50C-407E-A947-70E740481C1C}">
                  <a14:useLocalDpi xmlns:a14="http://schemas.microsoft.com/office/drawing/2010/main"/>
                </a:ext>
              </a:extLst>
            </a:blip>
            <a:stretch>
              <a:fillRect/>
            </a:stretch>
          </a:blip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a:hlinkClick r:id="" action="ppaction://macro?name=Slide99.England"/>
          </p:cNvPr>
          <p:cNvSpPr>
            <a:spLocks noChangeAspect="1"/>
          </p:cNvSpPr>
          <p:nvPr/>
        </p:nvSpPr>
        <p:spPr>
          <a:xfrm>
            <a:off x="5054743" y="2112706"/>
            <a:ext cx="781450" cy="451821"/>
          </a:xfrm>
          <a:prstGeom prst="rect">
            <a:avLst/>
          </a:prstGeom>
          <a:blipFill>
            <a:blip r:embed="rId10" cstate="screen">
              <a:extLst>
                <a:ext uri="{28A0092B-C50C-407E-A947-70E740481C1C}">
                  <a14:useLocalDpi xmlns:a14="http://schemas.microsoft.com/office/drawing/2010/main"/>
                </a:ext>
              </a:extLst>
            </a:blip>
            <a:stretch>
              <a:fillRect/>
            </a:stretch>
          </a:blip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8" name="Rectangle 77">
            <a:hlinkClick r:id="" action="ppaction://macro?name=Slide99.Chile"/>
          </p:cNvPr>
          <p:cNvSpPr>
            <a:spLocks noChangeAspect="1"/>
          </p:cNvSpPr>
          <p:nvPr/>
        </p:nvSpPr>
        <p:spPr>
          <a:xfrm>
            <a:off x="6053380" y="2112706"/>
            <a:ext cx="781450" cy="451821"/>
          </a:xfrm>
          <a:prstGeom prst="rect">
            <a:avLst/>
          </a:prstGeom>
          <a:blipFill>
            <a:blip r:embed="rId11" cstate="screen">
              <a:extLst>
                <a:ext uri="{28A0092B-C50C-407E-A947-70E740481C1C}">
                  <a14:useLocalDpi xmlns:a14="http://schemas.microsoft.com/office/drawing/2010/main"/>
                </a:ext>
              </a:extLst>
            </a:blip>
            <a:stretch>
              <a:fillRect/>
            </a:stretch>
          </a:blip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7" name="Rectangle 86">
            <a:hlinkClick r:id="" action="ppaction://macro?name=Slide99.ZAnimatedAutumn"/>
          </p:cNvPr>
          <p:cNvSpPr>
            <a:spLocks noChangeAspect="1"/>
          </p:cNvSpPr>
          <p:nvPr/>
        </p:nvSpPr>
        <p:spPr>
          <a:xfrm>
            <a:off x="3076057" y="2721578"/>
            <a:ext cx="781450" cy="451821"/>
          </a:xfrm>
          <a:prstGeom prst="rect">
            <a:avLst/>
          </a:prstGeom>
          <a:blipFill>
            <a:blip r:embed="rId12" cstate="screen">
              <a:extLst>
                <a:ext uri="{28A0092B-C50C-407E-A947-70E740481C1C}">
                  <a14:useLocalDpi xmlns:a14="http://schemas.microsoft.com/office/drawing/2010/main"/>
                </a:ext>
              </a:extLst>
            </a:blip>
            <a:stretch>
              <a:fillRect/>
            </a:stretch>
          </a:blip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8" name="Rectangle 87">
            <a:hlinkClick r:id="" action="ppaction://macro?name=Slide99.ZAnimatedDesert"/>
          </p:cNvPr>
          <p:cNvSpPr>
            <a:spLocks noChangeAspect="1"/>
          </p:cNvSpPr>
          <p:nvPr/>
        </p:nvSpPr>
        <p:spPr>
          <a:xfrm>
            <a:off x="4068498" y="2721578"/>
            <a:ext cx="781450" cy="451821"/>
          </a:xfrm>
          <a:prstGeom prst="rect">
            <a:avLst/>
          </a:prstGeom>
          <a:blipFill>
            <a:blip r:embed="rId13" cstate="screen">
              <a:extLst>
                <a:ext uri="{28A0092B-C50C-407E-A947-70E740481C1C}">
                  <a14:useLocalDpi xmlns:a14="http://schemas.microsoft.com/office/drawing/2010/main"/>
                </a:ext>
              </a:extLst>
            </a:blip>
            <a:stretch>
              <a:fillRect/>
            </a:stretch>
          </a:blip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Rectangle 88">
            <a:hlinkClick r:id="" action="ppaction://macro?name=Slide99.ZAnimatedMill"/>
          </p:cNvPr>
          <p:cNvSpPr>
            <a:spLocks noChangeAspect="1"/>
          </p:cNvSpPr>
          <p:nvPr/>
        </p:nvSpPr>
        <p:spPr>
          <a:xfrm>
            <a:off x="5060939" y="2721578"/>
            <a:ext cx="781450" cy="451821"/>
          </a:xfrm>
          <a:prstGeom prst="rect">
            <a:avLst/>
          </a:prstGeom>
          <a:blipFill>
            <a:blip r:embed="rId14" cstate="screen">
              <a:extLst>
                <a:ext uri="{28A0092B-C50C-407E-A947-70E740481C1C}">
                  <a14:useLocalDpi xmlns:a14="http://schemas.microsoft.com/office/drawing/2010/main"/>
                </a:ext>
              </a:extLst>
            </a:blip>
            <a:stretch>
              <a:fillRect/>
            </a:stretch>
          </a:blip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0" name="Rectangle 89">
            <a:hlinkClick r:id="" action="ppaction://macro?name=Slide99.ZAnimatedPort"/>
          </p:cNvPr>
          <p:cNvSpPr>
            <a:spLocks noChangeAspect="1"/>
          </p:cNvSpPr>
          <p:nvPr/>
        </p:nvSpPr>
        <p:spPr>
          <a:xfrm>
            <a:off x="6053380" y="2721578"/>
            <a:ext cx="781450" cy="451821"/>
          </a:xfrm>
          <a:prstGeom prst="rect">
            <a:avLst/>
          </a:prstGeom>
          <a:blipFill>
            <a:blip r:embed="rId15" cstate="screen">
              <a:extLst>
                <a:ext uri="{28A0092B-C50C-407E-A947-70E740481C1C}">
                  <a14:useLocalDpi xmlns:a14="http://schemas.microsoft.com/office/drawing/2010/main"/>
                </a:ext>
              </a:extLst>
            </a:blip>
            <a:stretch>
              <a:fillRect/>
            </a:stretch>
          </a:blip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1" name="Rectangle 90">
            <a:hlinkClick r:id="" action="ppaction://macro?name=Slide99.ZAnimatedWinter"/>
          </p:cNvPr>
          <p:cNvSpPr>
            <a:spLocks noChangeAspect="1"/>
          </p:cNvSpPr>
          <p:nvPr/>
        </p:nvSpPr>
        <p:spPr>
          <a:xfrm>
            <a:off x="3076057" y="3356371"/>
            <a:ext cx="781450" cy="451821"/>
          </a:xfrm>
          <a:prstGeom prst="rect">
            <a:avLst/>
          </a:prstGeom>
          <a:blipFill>
            <a:blip r:embed="rId16" cstate="screen">
              <a:extLst>
                <a:ext uri="{28A0092B-C50C-407E-A947-70E740481C1C}">
                  <a14:useLocalDpi xmlns:a14="http://schemas.microsoft.com/office/drawing/2010/main"/>
                </a:ext>
              </a:extLst>
            </a:blip>
            <a:stretch>
              <a:fillRect/>
            </a:stretch>
          </a:blip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 name="Rectangle 91">
            <a:hlinkClick r:id="" action="ppaction://macro?name=Slide99.ZAnimatedWaterfall"/>
          </p:cNvPr>
          <p:cNvSpPr>
            <a:spLocks noChangeAspect="1"/>
          </p:cNvSpPr>
          <p:nvPr/>
        </p:nvSpPr>
        <p:spPr>
          <a:xfrm>
            <a:off x="4074694" y="3356371"/>
            <a:ext cx="781450" cy="451821"/>
          </a:xfrm>
          <a:prstGeom prst="rect">
            <a:avLst/>
          </a:prstGeom>
          <a:blipFill>
            <a:blip r:embed="rId17" cstate="screen">
              <a:extLst>
                <a:ext uri="{28A0092B-C50C-407E-A947-70E740481C1C}">
                  <a14:useLocalDpi xmlns:a14="http://schemas.microsoft.com/office/drawing/2010/main"/>
                </a:ext>
              </a:extLst>
            </a:blip>
            <a:stretch>
              <a:fillRect/>
            </a:stretch>
          </a:blip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3" name="Rectangle 92">
            <a:hlinkClick r:id="" action="ppaction://macro?name=Slide99.ZAnimatedBeach"/>
          </p:cNvPr>
          <p:cNvSpPr>
            <a:spLocks noChangeAspect="1"/>
          </p:cNvSpPr>
          <p:nvPr/>
        </p:nvSpPr>
        <p:spPr>
          <a:xfrm>
            <a:off x="5054743" y="3356371"/>
            <a:ext cx="781450" cy="451821"/>
          </a:xfrm>
          <a:prstGeom prst="rect">
            <a:avLst/>
          </a:prstGeom>
          <a:blipFill>
            <a:blip r:embed="rId18" cstate="screen">
              <a:extLst>
                <a:ext uri="{28A0092B-C50C-407E-A947-70E740481C1C}">
                  <a14:useLocalDpi xmlns:a14="http://schemas.microsoft.com/office/drawing/2010/main"/>
                </a:ext>
              </a:extLst>
            </a:blip>
            <a:stretch>
              <a:fillRect/>
            </a:stretch>
          </a:blip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4" name="Rectangle 93">
            <a:hlinkClick r:id="" action="ppaction://macro?name=Slide99.ZAnimatedNight"/>
          </p:cNvPr>
          <p:cNvSpPr>
            <a:spLocks noChangeAspect="1"/>
          </p:cNvSpPr>
          <p:nvPr/>
        </p:nvSpPr>
        <p:spPr>
          <a:xfrm>
            <a:off x="6053380" y="3356371"/>
            <a:ext cx="781450" cy="451821"/>
          </a:xfrm>
          <a:prstGeom prst="rect">
            <a:avLst/>
          </a:prstGeom>
          <a:blipFill>
            <a:blip r:embed="rId19" cstate="screen">
              <a:extLst>
                <a:ext uri="{28A0092B-C50C-407E-A947-70E740481C1C}">
                  <a14:useLocalDpi xmlns:a14="http://schemas.microsoft.com/office/drawing/2010/main"/>
                </a:ext>
              </a:extLst>
            </a:blip>
            <a:stretch>
              <a:fillRect/>
            </a:stretch>
          </a:blip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2172629" y="3921994"/>
            <a:ext cx="3355406" cy="246221"/>
          </a:xfrm>
          <a:prstGeom prst="rect">
            <a:avLst/>
          </a:prstGeom>
          <a:noFill/>
        </p:spPr>
        <p:txBody>
          <a:bodyPr wrap="none" rtlCol="0">
            <a:spAutoFit/>
          </a:bodyPr>
          <a:lstStyle/>
          <a:p>
            <a:r>
              <a:rPr lang="en-US" sz="1000" b="1" dirty="0" smtClean="0">
                <a:latin typeface="Segoe UI" panose="020B0502040204020203" pitchFamily="34" charset="0"/>
                <a:cs typeface="Segoe UI" panose="020B0502040204020203" pitchFamily="34" charset="0"/>
              </a:rPr>
              <a:t>NOTE: </a:t>
            </a:r>
            <a:r>
              <a:rPr lang="en-US" sz="1000" dirty="0" smtClean="0">
                <a:latin typeface="Segoe UI" panose="020B0502040204020203" pitchFamily="34" charset="0"/>
                <a:cs typeface="Segoe UI" panose="020B0502040204020203" pitchFamily="34" charset="0"/>
              </a:rPr>
              <a:t>Changing wallpaper requires internet connection</a:t>
            </a:r>
            <a:endParaRPr lang="en-US" sz="1000" dirty="0">
              <a:latin typeface="Segoe UI" panose="020B0502040204020203" pitchFamily="34" charset="0"/>
              <a:cs typeface="Segoe UI" panose="020B0502040204020203" pitchFamily="34" charset="0"/>
            </a:endParaRPr>
          </a:p>
        </p:txBody>
      </p:sp>
      <p:sp>
        <p:nvSpPr>
          <p:cNvPr id="67" name="Rectangle 66"/>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8" name="Rectangle 67"/>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9" name="Rectangle 68">
            <a:hlinkClick r:id="rId20"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0" name="Rectangle 69">
            <a:hlinkClick r:id="rId21"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 name="Rectangle 70">
            <a:hlinkClick r:id="rId22" action="ppaction://hlinksldjump"/>
          </p:cNvPr>
          <p:cNvSpPr/>
          <p:nvPr/>
        </p:nvSpPr>
        <p:spPr>
          <a:xfrm>
            <a:off x="895452"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9" name="Rectangle 78">
            <a:hlinkClick r:id="rId22"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Rounded Rectangle 79">
            <a:hlinkClick r:id="rId21"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81" name="Rectangle 80">
            <a:hlinkClick r:id="rId23" action="ppaction://hlinksldjump"/>
          </p:cNvPr>
          <p:cNvSpPr/>
          <p:nvPr/>
        </p:nvSpPr>
        <p:spPr>
          <a:xfrm>
            <a:off x="1193936"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2"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83" name="Picture 82">
            <a:hlinkClick r:id="rId22" action="ppaction://hlinksldjump"/>
          </p:cNvPr>
          <p:cNvPicPr>
            <a:picLocks noChangeAspect="1"/>
          </p:cNvPicPr>
          <p:nvPr/>
        </p:nvPicPr>
        <p:blipFill>
          <a:blip r:embed="rId24"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84" name="Picture 2">
            <a:hlinkClick r:id="rId20" action="ppaction://hlinksldjump"/>
          </p:cNvPr>
          <p:cNvPicPr>
            <a:picLocks noChangeAspect="1" noChangeArrowheads="1"/>
          </p:cNvPicPr>
          <p:nvPr/>
        </p:nvPicPr>
        <p:blipFill>
          <a:blip r:embed="rId25"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85" name="Picture 84">
            <a:hlinkClick r:id="rId22" action="ppaction://hlinksldjump"/>
          </p:cNvPr>
          <p:cNvPicPr>
            <a:picLocks noChangeAspect="1"/>
          </p:cNvPicPr>
          <p:nvPr/>
        </p:nvPicPr>
        <p:blipFill>
          <a:blip r:embed="rId26"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86" name="Picture 85">
            <a:hlinkClick r:id="rId23" action="ppaction://hlinksldjump"/>
          </p:cNvPr>
          <p:cNvPicPr>
            <a:picLocks noChangeAspect="1"/>
          </p:cNvPicPr>
          <p:nvPr/>
        </p:nvPicPr>
        <p:blipFill>
          <a:blip r:embed="rId27"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Tree>
    <p:extLst>
      <p:ext uri="{BB962C8B-B14F-4D97-AF65-F5344CB8AC3E}">
        <p14:creationId xmlns:p14="http://schemas.microsoft.com/office/powerpoint/2010/main" val="1719226770"/>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bg>
      <p:bgPr>
        <a:blipFill dpi="0" rotWithShape="1">
          <a:blip r:embed="rId4"/>
          <a:srcRect/>
          <a:stretch>
            <a:fillRect/>
          </a:stretch>
        </a:blipFill>
        <a:effectLst/>
      </p:bgPr>
    </p:bg>
    <p:spTree>
      <p:nvGrpSpPr>
        <p:cNvPr id="1" name=""/>
        <p:cNvGrpSpPr/>
        <p:nvPr/>
      </p:nvGrpSpPr>
      <p:grpSpPr>
        <a:xfrm>
          <a:off x="0" y="0"/>
          <a:ext cx="0" cy="0"/>
          <a:chOff x="0" y="0"/>
          <a:chExt cx="0" cy="0"/>
        </a:xfrm>
      </p:grpSpPr>
      <p:sp>
        <p:nvSpPr>
          <p:cNvPr id="22" name="Rectangle 21"/>
          <p:cNvSpPr/>
          <p:nvPr/>
        </p:nvSpPr>
        <p:spPr>
          <a:xfrm>
            <a:off x="3742135" y="1019175"/>
            <a:ext cx="1659731" cy="2990850"/>
          </a:xfrm>
          <a:prstGeom prst="rect">
            <a:avLst/>
          </a:prstGeom>
          <a:solidFill>
            <a:schemeClr val="bg1">
              <a:lumMod val="85000"/>
              <a:alpha val="76000"/>
            </a:schemeClr>
          </a:solidFill>
          <a:ln>
            <a:noFill/>
          </a:ln>
          <a:effectLst>
            <a:outerShdw blurRad="2032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p:cNvSpPr txBox="1"/>
          <p:nvPr/>
        </p:nvSpPr>
        <p:spPr>
          <a:xfrm>
            <a:off x="3695698" y="2618780"/>
            <a:ext cx="1752601" cy="461665"/>
          </a:xfrm>
          <a:prstGeom prst="rect">
            <a:avLst/>
          </a:prstGeom>
          <a:noFill/>
          <a:effectLst/>
        </p:spPr>
        <p:txBody>
          <a:bodyPr wrap="square" rtlCol="0">
            <a:spAutoFit/>
          </a:bodyPr>
          <a:lstStyle/>
          <a:p>
            <a:pPr algn="ctr"/>
            <a:endParaRPr lang="en-US" sz="2400" b="1" dirty="0">
              <a:solidFill>
                <a:schemeClr val="tx1">
                  <a:lumMod val="65000"/>
                  <a:lumOff val="35000"/>
                </a:schemeClr>
              </a:solidFill>
              <a:effectLst>
                <a:outerShdw blurRad="203200" sx="101000" sy="101000" algn="ctr" rotWithShape="0">
                  <a:prstClr val="black">
                    <a:alpha val="40000"/>
                  </a:prstClr>
                </a:outerShdw>
              </a:effectLst>
              <a:latin typeface="Segoe UI" panose="020B0502040204020203" pitchFamily="34" charset="0"/>
              <a:cs typeface="Segoe UI" panose="020B0502040204020203" pitchFamily="34" charset="0"/>
            </a:endParaRPr>
          </a:p>
        </p:txBody>
      </p:sp>
      <p:sp>
        <p:nvSpPr>
          <p:cNvPr id="20" name="TextBox 19"/>
          <p:cNvSpPr txBox="1"/>
          <p:nvPr/>
        </p:nvSpPr>
        <p:spPr>
          <a:xfrm>
            <a:off x="3952874" y="3060105"/>
            <a:ext cx="1238253" cy="261610"/>
          </a:xfrm>
          <a:prstGeom prst="rect">
            <a:avLst/>
          </a:prstGeom>
          <a:noFill/>
          <a:effectLst/>
        </p:spPr>
        <p:txBody>
          <a:bodyPr wrap="square" rtlCol="0">
            <a:spAutoFit/>
          </a:bodyPr>
          <a:lstStyle/>
          <a:p>
            <a:pPr algn="ctr"/>
            <a:r>
              <a:rPr lang="en-US" sz="1050" smtClean="0">
                <a:solidFill>
                  <a:schemeClr val="tx1">
                    <a:lumMod val="65000"/>
                    <a:lumOff val="35000"/>
                  </a:schemeClr>
                </a:solidFill>
                <a:latin typeface="Segoe UI" panose="020B0502040204020203" pitchFamily="34" charset="0"/>
                <a:cs typeface="Segoe UI" panose="020B0502040204020203" pitchFamily="34" charset="0"/>
              </a:rPr>
              <a:t>Perth, Australia</a:t>
            </a:r>
            <a:endParaRPr lang="en-US" sz="1050" dirty="0">
              <a:solidFill>
                <a:schemeClr val="tx1">
                  <a:lumMod val="65000"/>
                  <a:lumOff val="35000"/>
                </a:schemeClr>
              </a:solidFill>
              <a:latin typeface="Segoe UI" panose="020B0502040204020203" pitchFamily="34" charset="0"/>
              <a:cs typeface="Segoe UI" panose="020B0502040204020203" pitchFamily="34" charset="0"/>
            </a:endParaRPr>
          </a:p>
        </p:txBody>
      </p:sp>
      <p:sp>
        <p:nvSpPr>
          <p:cNvPr id="21" name="TextBox 20"/>
          <p:cNvSpPr txBox="1"/>
          <p:nvPr/>
        </p:nvSpPr>
        <p:spPr>
          <a:xfrm>
            <a:off x="3824288" y="3321715"/>
            <a:ext cx="1495426" cy="261610"/>
          </a:xfrm>
          <a:prstGeom prst="rect">
            <a:avLst/>
          </a:prstGeom>
          <a:noFill/>
          <a:effectLst/>
        </p:spPr>
        <p:txBody>
          <a:bodyPr wrap="square" rtlCol="0">
            <a:spAutoFit/>
          </a:bodyPr>
          <a:lstStyle/>
          <a:p>
            <a:pPr algn="ctr"/>
            <a:r>
              <a:rPr lang="en-US" sz="1050" smtClean="0">
                <a:solidFill>
                  <a:schemeClr val="tx1">
                    <a:lumMod val="65000"/>
                    <a:lumOff val="35000"/>
                  </a:schemeClr>
                </a:solidFill>
                <a:latin typeface="Segoe UI" panose="020B0502040204020203" pitchFamily="34" charset="0"/>
                <a:cs typeface="Segoe UI" panose="020B0502040204020203" pitchFamily="34" charset="0"/>
              </a:rPr>
              <a:t>Personal computer</a:t>
            </a:r>
            <a:endParaRPr lang="en-US" sz="1050" dirty="0">
              <a:solidFill>
                <a:schemeClr val="tx1">
                  <a:lumMod val="65000"/>
                  <a:lumOff val="35000"/>
                </a:schemeClr>
              </a:solidFill>
              <a:latin typeface="Segoe UI" panose="020B0502040204020203" pitchFamily="34" charset="0"/>
              <a:cs typeface="Segoe UI" panose="020B0502040204020203" pitchFamily="34" charset="0"/>
            </a:endParaRPr>
          </a:p>
        </p:txBody>
      </p:sp>
      <p:sp>
        <p:nvSpPr>
          <p:cNvPr id="23" name="Rounded Rectangle 22">
            <a:hlinkClick r:id="rId5" action="ppaction://hlinksldjump"/>
          </p:cNvPr>
          <p:cNvSpPr/>
          <p:nvPr/>
        </p:nvSpPr>
        <p:spPr>
          <a:xfrm>
            <a:off x="4305896" y="3676812"/>
            <a:ext cx="532210" cy="232474"/>
          </a:xfrm>
          <a:prstGeom prst="roundRect">
            <a:avLst>
              <a:gd name="adj" fmla="val 50000"/>
            </a:avLst>
          </a:prstGeom>
          <a:solidFill>
            <a:schemeClr val="bg1">
              <a:lumMod val="85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smtClean="0">
                <a:solidFill>
                  <a:schemeClr val="tx1">
                    <a:lumMod val="65000"/>
                    <a:lumOff val="35000"/>
                  </a:schemeClr>
                </a:solidFill>
                <a:latin typeface="Segoe UI Semibold" panose="020B0702040204020203" pitchFamily="34" charset="0"/>
                <a:cs typeface="Segoe UI Semibold" panose="020B0702040204020203" pitchFamily="34" charset="0"/>
              </a:rPr>
              <a:t>EDIT</a:t>
            </a:r>
            <a:endParaRPr lang="en-US" sz="900" dirty="0">
              <a:solidFill>
                <a:schemeClr val="tx1">
                  <a:lumMod val="65000"/>
                  <a:lumOff val="35000"/>
                </a:schemeClr>
              </a:solidFill>
              <a:latin typeface="Segoe UI Semibold" panose="020B0702040204020203" pitchFamily="34" charset="0"/>
              <a:cs typeface="Segoe UI Semibold" panose="020B0702040204020203" pitchFamily="34" charset="0"/>
            </a:endParaRPr>
          </a:p>
        </p:txBody>
      </p:sp>
      <p:sp>
        <p:nvSpPr>
          <p:cNvPr id="25" name="Rectangle 24"/>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25"/>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26">
            <a:hlinkClick r:id="rId6" action="ppaction://hlinksldjump"/>
          </p:cNvPr>
          <p:cNvSpPr/>
          <p:nvPr/>
        </p:nvSpPr>
        <p:spPr>
          <a:xfrm>
            <a:off x="298484"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27">
            <a:hlinkClick r:id="rId7"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ectangle 28">
            <a:hlinkClick r:id="rId8"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Rectangle 29">
            <a:hlinkClick r:id="rId6"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Rounded Rectangle 30">
            <a:hlinkClick r:id="rId7"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32" name="Rectangle 31">
            <a:hlinkClick r:id="rId9" action="ppaction://hlinksldjump"/>
          </p:cNvPr>
          <p:cNvSpPr/>
          <p:nvPr/>
        </p:nvSpPr>
        <p:spPr>
          <a:xfrm>
            <a:off x="1193936"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34" name="Picture 33">
            <a:hlinkClick r:id="rId6" action="ppaction://hlinksldjump"/>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35" name="Picture 2">
            <a:hlinkClick r:id="rId6" action="ppaction://hlinksldjump"/>
          </p:cNvPr>
          <p:cNvPicPr>
            <a:picLocks noChangeAspect="1" noChangeArrowheads="1"/>
          </p:cNvPicPr>
          <p:nvPr/>
        </p:nvPicPr>
        <p:blipFill>
          <a:blip r:embed="rId11"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36" name="Picture 35">
            <a:hlinkClick r:id="rId8" action="ppaction://hlinksldjump"/>
          </p:cNvPr>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37" name="Picture 36">
            <a:hlinkClick r:id="rId9" action="ppaction://hlinksldjump"/>
          </p:cNvPr>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Tree>
    <p:controls>
      <mc:AlternateContent xmlns:mc="http://schemas.openxmlformats.org/markup-compatibility/2006">
        <mc:Choice xmlns:v="urn:schemas-microsoft-com:vml" Requires="v">
          <p:control spid="100371" name="Image1" r:id="rId2" imgW="1495440" imgH="1514520"/>
        </mc:Choice>
        <mc:Fallback>
          <p:control name="Image1" r:id="rId2" imgW="1495440" imgH="1514520">
            <p:pic>
              <p:nvPicPr>
                <p:cNvPr id="0" name="Image1"/>
                <p:cNvPicPr preferRelativeResize="0">
                  <a:picLocks noChangeArrowheads="1" noChangeShapeType="1"/>
                </p:cNvPicPr>
                <p:nvPr/>
              </p:nvPicPr>
              <p:blipFill>
                <a:blip r:embed="rId14">
                  <a:extLst>
                    <a:ext uri="{28A0092B-C50C-407E-A947-70E740481C1C}">
                      <a14:useLocalDpi xmlns:a14="http://schemas.microsoft.com/office/drawing/2010/main" val="0"/>
                    </a:ext>
                  </a:extLst>
                </a:blip>
                <a:srcRect/>
                <a:stretch>
                  <a:fillRect/>
                </a:stretch>
              </p:blipFill>
              <p:spPr bwMode="auto">
                <a:xfrm>
                  <a:off x="3824288" y="1092200"/>
                  <a:ext cx="1495425" cy="1514475"/>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422559676"/>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bg>
      <p:bgPr>
        <a:blipFill>
          <a:blip r:embed="rId2"/>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1712" y="-4714"/>
            <a:ext cx="9142288" cy="5187382"/>
          </a:xfrm>
          <a:prstGeom prst="rect">
            <a:avLst/>
          </a:prstGeom>
          <a:solidFill>
            <a:schemeClr val="tx1">
              <a:alpha val="6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TextBox 17"/>
          <p:cNvSpPr txBox="1"/>
          <p:nvPr/>
        </p:nvSpPr>
        <p:spPr>
          <a:xfrm>
            <a:off x="2595850" y="942973"/>
            <a:ext cx="3952300" cy="461665"/>
          </a:xfrm>
          <a:prstGeom prst="rect">
            <a:avLst/>
          </a:prstGeom>
          <a:noFill/>
        </p:spPr>
        <p:txBody>
          <a:bodyPr wrap="none" rtlCol="0">
            <a:spAutoFit/>
          </a:bodyPr>
          <a:lstStyle/>
          <a:p>
            <a:r>
              <a:rPr lang="en-US" sz="2400" dirty="0" smtClean="0">
                <a:solidFill>
                  <a:schemeClr val="bg1"/>
                </a:solidFill>
                <a:effectLst>
                  <a:outerShdw blurRad="203200" sx="101000" sy="101000" algn="ctr" rotWithShape="0">
                    <a:prstClr val="black">
                      <a:alpha val="40000"/>
                    </a:prstClr>
                  </a:outerShdw>
                </a:effectLst>
                <a:latin typeface="Segoe UI Semilight" panose="020B0402040204020203" pitchFamily="34" charset="0"/>
                <a:cs typeface="Segoe UI Semilight" panose="020B0402040204020203" pitchFamily="34" charset="0"/>
              </a:rPr>
              <a:t>Welcome to the Help Centre</a:t>
            </a:r>
            <a:endParaRPr lang="en-US" sz="2400" dirty="0">
              <a:solidFill>
                <a:schemeClr val="bg1"/>
              </a:solidFill>
              <a:effectLst>
                <a:outerShdw blurRad="203200" sx="101000" sy="101000" algn="ctr" rotWithShape="0">
                  <a:prstClr val="black">
                    <a:alpha val="40000"/>
                  </a:prstClr>
                </a:outerShdw>
              </a:effectLst>
              <a:latin typeface="Segoe UI Semilight" panose="020B0402040204020203" pitchFamily="34" charset="0"/>
              <a:cs typeface="Segoe UI Semilight" panose="020B0402040204020203" pitchFamily="34" charset="0"/>
            </a:endParaRPr>
          </a:p>
        </p:txBody>
      </p:sp>
      <p:cxnSp>
        <p:nvCxnSpPr>
          <p:cNvPr id="20" name="Straight Connector 19"/>
          <p:cNvCxnSpPr/>
          <p:nvPr/>
        </p:nvCxnSpPr>
        <p:spPr>
          <a:xfrm>
            <a:off x="2760013" y="1466850"/>
            <a:ext cx="3623975" cy="0"/>
          </a:xfrm>
          <a:prstGeom prst="line">
            <a:avLst/>
          </a:prstGeom>
          <a:ln>
            <a:solidFill>
              <a:schemeClr val="bg1">
                <a:alpha val="65000"/>
              </a:schemeClr>
            </a:solidFill>
          </a:ln>
          <a:effectLst>
            <a:outerShdw blurRad="63500" sx="102000" sy="102000" algn="ctr"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2" name="Rounded Rectangle 21">
            <a:hlinkClick r:id="rId3" action="ppaction://hlinksldjump"/>
          </p:cNvPr>
          <p:cNvSpPr/>
          <p:nvPr/>
        </p:nvSpPr>
        <p:spPr>
          <a:xfrm>
            <a:off x="3432471" y="1695447"/>
            <a:ext cx="2279914" cy="261938"/>
          </a:xfrm>
          <a:prstGeom prst="roundRect">
            <a:avLst>
              <a:gd name="adj" fmla="val 50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dirty="0" smtClean="0">
                <a:solidFill>
                  <a:schemeClr val="tx1">
                    <a:lumMod val="65000"/>
                    <a:lumOff val="35000"/>
                  </a:schemeClr>
                </a:solidFill>
                <a:latin typeface="Segoe UI Semilight" panose="020B0402040204020203" pitchFamily="34" charset="0"/>
                <a:cs typeface="Segoe UI Semilight" panose="020B0402040204020203" pitchFamily="34" charset="0"/>
              </a:rPr>
              <a:t>Jigsaw Belle</a:t>
            </a:r>
            <a:endParaRPr lang="en-US" sz="1100" dirty="0">
              <a:solidFill>
                <a:schemeClr val="tx1">
                  <a:lumMod val="65000"/>
                  <a:lumOff val="35000"/>
                </a:schemeClr>
              </a:solidFill>
              <a:latin typeface="Segoe UI Semilight" panose="020B0402040204020203" pitchFamily="34" charset="0"/>
              <a:cs typeface="Segoe UI Semilight" panose="020B0402040204020203" pitchFamily="34" charset="0"/>
            </a:endParaRPr>
          </a:p>
        </p:txBody>
      </p:sp>
      <p:sp>
        <p:nvSpPr>
          <p:cNvPr id="23" name="Rounded Rectangle 22">
            <a:hlinkClick r:id="rId4" action="ppaction://hlinksldjump"/>
          </p:cNvPr>
          <p:cNvSpPr/>
          <p:nvPr/>
        </p:nvSpPr>
        <p:spPr>
          <a:xfrm>
            <a:off x="3432471" y="2081700"/>
            <a:ext cx="2279914" cy="261938"/>
          </a:xfrm>
          <a:prstGeom prst="roundRect">
            <a:avLst>
              <a:gd name="adj" fmla="val 50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dirty="0" smtClean="0">
                <a:solidFill>
                  <a:schemeClr val="tx1">
                    <a:lumMod val="65000"/>
                    <a:lumOff val="35000"/>
                  </a:schemeClr>
                </a:solidFill>
                <a:latin typeface="Segoe UI Semilight" panose="020B0402040204020203" pitchFamily="34" charset="0"/>
                <a:cs typeface="Segoe UI Semilight" panose="020B0402040204020203" pitchFamily="34" charset="0"/>
              </a:rPr>
              <a:t>Accounts</a:t>
            </a:r>
            <a:endParaRPr lang="en-US" sz="1100" dirty="0">
              <a:solidFill>
                <a:schemeClr val="tx1">
                  <a:lumMod val="65000"/>
                  <a:lumOff val="35000"/>
                </a:schemeClr>
              </a:solidFill>
              <a:latin typeface="Segoe UI Semilight" panose="020B0402040204020203" pitchFamily="34" charset="0"/>
              <a:cs typeface="Segoe UI Semilight" panose="020B0402040204020203" pitchFamily="34" charset="0"/>
            </a:endParaRPr>
          </a:p>
        </p:txBody>
      </p:sp>
      <p:sp>
        <p:nvSpPr>
          <p:cNvPr id="24" name="Rounded Rectangle 23">
            <a:hlinkClick r:id="rId5" action="ppaction://hlinksldjump"/>
          </p:cNvPr>
          <p:cNvSpPr/>
          <p:nvPr/>
        </p:nvSpPr>
        <p:spPr>
          <a:xfrm>
            <a:off x="3432471" y="2467953"/>
            <a:ext cx="2279914" cy="261938"/>
          </a:xfrm>
          <a:prstGeom prst="roundRect">
            <a:avLst>
              <a:gd name="adj" fmla="val 50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dirty="0" smtClean="0">
                <a:solidFill>
                  <a:schemeClr val="tx1">
                    <a:lumMod val="65000"/>
                    <a:lumOff val="35000"/>
                  </a:schemeClr>
                </a:solidFill>
                <a:latin typeface="Segoe UI Semilight" panose="020B0402040204020203" pitchFamily="34" charset="0"/>
                <a:cs typeface="Segoe UI Semilight" panose="020B0402040204020203" pitchFamily="34" charset="0"/>
              </a:rPr>
              <a:t>Apps</a:t>
            </a:r>
            <a:endParaRPr lang="en-US" sz="1100" dirty="0">
              <a:solidFill>
                <a:schemeClr val="tx1">
                  <a:lumMod val="65000"/>
                  <a:lumOff val="35000"/>
                </a:schemeClr>
              </a:solidFill>
              <a:latin typeface="Segoe UI Semilight" panose="020B0402040204020203" pitchFamily="34" charset="0"/>
              <a:cs typeface="Segoe UI Semilight" panose="020B0402040204020203" pitchFamily="34" charset="0"/>
            </a:endParaRPr>
          </a:p>
        </p:txBody>
      </p:sp>
      <p:sp>
        <p:nvSpPr>
          <p:cNvPr id="25" name="Rounded Rectangle 24">
            <a:hlinkClick r:id="rId6" action="ppaction://hlinksldjump"/>
          </p:cNvPr>
          <p:cNvSpPr/>
          <p:nvPr/>
        </p:nvSpPr>
        <p:spPr>
          <a:xfrm>
            <a:off x="3432471" y="2854206"/>
            <a:ext cx="2279914" cy="261938"/>
          </a:xfrm>
          <a:prstGeom prst="roundRect">
            <a:avLst>
              <a:gd name="adj" fmla="val 50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dirty="0" smtClean="0">
                <a:solidFill>
                  <a:schemeClr val="tx1">
                    <a:lumMod val="65000"/>
                    <a:lumOff val="35000"/>
                  </a:schemeClr>
                </a:solidFill>
                <a:latin typeface="Segoe UI Semilight" panose="020B0402040204020203" pitchFamily="34" charset="0"/>
                <a:cs typeface="Segoe UI Semilight" panose="020B0402040204020203" pitchFamily="34" charset="0"/>
              </a:rPr>
              <a:t>Settings</a:t>
            </a:r>
            <a:endParaRPr lang="en-US" sz="1100" dirty="0">
              <a:solidFill>
                <a:schemeClr val="tx1">
                  <a:lumMod val="65000"/>
                  <a:lumOff val="35000"/>
                </a:schemeClr>
              </a:solidFill>
              <a:latin typeface="Segoe UI Semilight" panose="020B0402040204020203" pitchFamily="34" charset="0"/>
              <a:cs typeface="Segoe UI Semilight" panose="020B0402040204020203" pitchFamily="34" charset="0"/>
            </a:endParaRPr>
          </a:p>
        </p:txBody>
      </p:sp>
      <p:sp>
        <p:nvSpPr>
          <p:cNvPr id="26" name="Rounded Rectangle 25">
            <a:hlinkClick r:id="rId7" action="ppaction://hlinksldjump"/>
          </p:cNvPr>
          <p:cNvSpPr/>
          <p:nvPr/>
        </p:nvSpPr>
        <p:spPr>
          <a:xfrm>
            <a:off x="3432471" y="3240459"/>
            <a:ext cx="2279914" cy="261938"/>
          </a:xfrm>
          <a:prstGeom prst="roundRect">
            <a:avLst>
              <a:gd name="adj" fmla="val 50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dirty="0" smtClean="0">
                <a:solidFill>
                  <a:schemeClr val="tx1">
                    <a:lumMod val="65000"/>
                    <a:lumOff val="35000"/>
                  </a:schemeClr>
                </a:solidFill>
                <a:latin typeface="Segoe UI Semilight" panose="020B0402040204020203" pitchFamily="34" charset="0"/>
                <a:cs typeface="Segoe UI Semilight" panose="020B0402040204020203" pitchFamily="34" charset="0"/>
              </a:rPr>
              <a:t>Multitasking</a:t>
            </a:r>
            <a:endParaRPr lang="en-US" sz="1100" dirty="0">
              <a:solidFill>
                <a:schemeClr val="tx1">
                  <a:lumMod val="65000"/>
                  <a:lumOff val="35000"/>
                </a:schemeClr>
              </a:solidFill>
              <a:latin typeface="Segoe UI Semilight" panose="020B0402040204020203" pitchFamily="34" charset="0"/>
              <a:cs typeface="Segoe UI Semilight" panose="020B0402040204020203" pitchFamily="34" charset="0"/>
            </a:endParaRPr>
          </a:p>
        </p:txBody>
      </p:sp>
      <p:sp>
        <p:nvSpPr>
          <p:cNvPr id="27" name="Rounded Rectangle 26">
            <a:hlinkClick r:id="rId8" action="ppaction://hlinksldjump"/>
          </p:cNvPr>
          <p:cNvSpPr/>
          <p:nvPr/>
        </p:nvSpPr>
        <p:spPr>
          <a:xfrm>
            <a:off x="3432471" y="3626712"/>
            <a:ext cx="2279914" cy="261938"/>
          </a:xfrm>
          <a:prstGeom prst="roundRect">
            <a:avLst>
              <a:gd name="adj" fmla="val 50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dirty="0" smtClean="0">
                <a:solidFill>
                  <a:schemeClr val="tx1">
                    <a:lumMod val="65000"/>
                    <a:lumOff val="35000"/>
                  </a:schemeClr>
                </a:solidFill>
                <a:latin typeface="Segoe UI Semilight" panose="020B0402040204020203" pitchFamily="34" charset="0"/>
                <a:cs typeface="Segoe UI Semilight" panose="020B0402040204020203" pitchFamily="34" charset="0"/>
              </a:rPr>
              <a:t>Quick links</a:t>
            </a:r>
            <a:endParaRPr lang="en-US" sz="1100" dirty="0">
              <a:solidFill>
                <a:schemeClr val="tx1">
                  <a:lumMod val="65000"/>
                  <a:lumOff val="35000"/>
                </a:schemeClr>
              </a:solidFill>
              <a:latin typeface="Segoe UI Semilight" panose="020B0402040204020203" pitchFamily="34" charset="0"/>
              <a:cs typeface="Segoe UI Semilight" panose="020B0402040204020203" pitchFamily="34" charset="0"/>
            </a:endParaRPr>
          </a:p>
        </p:txBody>
      </p:sp>
      <p:sp>
        <p:nvSpPr>
          <p:cNvPr id="28" name="Rectangle 27"/>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ectangle 28"/>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Rectangle 29">
            <a:hlinkClick r:id="rId9"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Rectangle 30">
            <a:hlinkClick r:id="rId10" action="ppaction://hlinksldjump"/>
          </p:cNvPr>
          <p:cNvSpPr/>
          <p:nvPr/>
        </p:nvSpPr>
        <p:spPr>
          <a:xfrm>
            <a:off x="596968"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a:hlinkClick r:id="rId11"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Rectangle 32">
            <a:hlinkClick r:id="rId10"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33">
            <a:hlinkClick r:id="rId12" action="ppaction://hlinksldjump"/>
          </p:cNvPr>
          <p:cNvSpPr/>
          <p:nvPr/>
        </p:nvSpPr>
        <p:spPr>
          <a:xfrm>
            <a:off x="1193936"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36" name="Picture 35">
            <a:hlinkClick r:id="rId10" action="ppaction://hlinksldjump"/>
          </p:cNvPr>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37" name="Picture 2">
            <a:hlinkClick r:id="rId9" action="ppaction://hlinksldjump"/>
          </p:cNvPr>
          <p:cNvPicPr>
            <a:picLocks noChangeAspect="1" noChangeArrowheads="1"/>
          </p:cNvPicPr>
          <p:nvPr/>
        </p:nvPicPr>
        <p:blipFill>
          <a:blip r:embed="rId14"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38" name="Picture 37">
            <a:hlinkClick r:id="rId11" action="ppaction://hlinksldjump"/>
          </p:cNvPr>
          <p:cNvPicPr>
            <a:picLocks noChangeAspect="1"/>
          </p:cNvPicPr>
          <p:nvPr/>
        </p:nvPicPr>
        <p:blipFill>
          <a:blip r:embed="rId15"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39" name="Picture 38">
            <a:hlinkClick r:id="rId12" action="ppaction://hlinksldjump"/>
          </p:cNvPr>
          <p:cNvPicPr>
            <a:picLocks noChangeAspect="1"/>
          </p:cNvPicPr>
          <p:nvPr/>
        </p:nvPicPr>
        <p:blipFill>
          <a:blip r:embed="rId16"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
        <p:nvSpPr>
          <p:cNvPr id="40" name="Rounded Rectangle 39">
            <a:hlinkClick r:id="rId10"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41" name="Rounded Rectangle 40">
            <a:hlinkClick r:id="rId17" action="ppaction://hlinksldjump"/>
          </p:cNvPr>
          <p:cNvSpPr/>
          <p:nvPr/>
        </p:nvSpPr>
        <p:spPr>
          <a:xfrm>
            <a:off x="3432471" y="4012963"/>
            <a:ext cx="2279914" cy="261938"/>
          </a:xfrm>
          <a:prstGeom prst="roundRect">
            <a:avLst>
              <a:gd name="adj" fmla="val 50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dirty="0" smtClean="0">
                <a:solidFill>
                  <a:schemeClr val="tx1">
                    <a:lumMod val="65000"/>
                    <a:lumOff val="35000"/>
                  </a:schemeClr>
                </a:solidFill>
                <a:latin typeface="Segoe UI Semilight" panose="020B0402040204020203" pitchFamily="34" charset="0"/>
                <a:cs typeface="Segoe UI Semilight" panose="020B0402040204020203" pitchFamily="34" charset="0"/>
              </a:rPr>
              <a:t>Search</a:t>
            </a:r>
            <a:endParaRPr lang="en-US" sz="1100" dirty="0">
              <a:solidFill>
                <a:schemeClr val="tx1">
                  <a:lumMod val="65000"/>
                  <a:lumOff val="35000"/>
                </a:schemeClr>
              </a:solidFill>
              <a:latin typeface="Segoe UI Semilight" panose="020B0402040204020203" pitchFamily="34" charset="0"/>
              <a:cs typeface="Segoe UI Semilight" panose="020B0402040204020203" pitchFamily="34" charset="0"/>
            </a:endParaRPr>
          </a:p>
        </p:txBody>
      </p:sp>
    </p:spTree>
    <p:extLst>
      <p:ext uri="{BB962C8B-B14F-4D97-AF65-F5344CB8AC3E}">
        <p14:creationId xmlns:p14="http://schemas.microsoft.com/office/powerpoint/2010/main" val="1166604352"/>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1000"/>
                                        <p:tgtEl>
                                          <p:spTgt spid="22"/>
                                        </p:tgtEl>
                                      </p:cBhvr>
                                    </p:animEffect>
                                    <p:anim calcmode="lin" valueType="num">
                                      <p:cBhvr>
                                        <p:cTn id="8" dur="1000" fill="hold"/>
                                        <p:tgtEl>
                                          <p:spTgt spid="22"/>
                                        </p:tgtEl>
                                        <p:attrNameLst>
                                          <p:attrName>ppt_x</p:attrName>
                                        </p:attrNameLst>
                                      </p:cBhvr>
                                      <p:tavLst>
                                        <p:tav tm="0">
                                          <p:val>
                                            <p:strVal val="#ppt_x"/>
                                          </p:val>
                                        </p:tav>
                                        <p:tav tm="100000">
                                          <p:val>
                                            <p:strVal val="#ppt_x"/>
                                          </p:val>
                                        </p:tav>
                                      </p:tavLst>
                                    </p:anim>
                                    <p:anim calcmode="lin" valueType="num">
                                      <p:cBhvr>
                                        <p:cTn id="9" dur="1000" fill="hold"/>
                                        <p:tgtEl>
                                          <p:spTgt spid="22"/>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100"/>
                                  </p:stCondLst>
                                  <p:childTnLst>
                                    <p:set>
                                      <p:cBhvr>
                                        <p:cTn id="11" dur="1" fill="hold">
                                          <p:stCondLst>
                                            <p:cond delay="0"/>
                                          </p:stCondLst>
                                        </p:cTn>
                                        <p:tgtEl>
                                          <p:spTgt spid="23"/>
                                        </p:tgtEl>
                                        <p:attrNameLst>
                                          <p:attrName>style.visibility</p:attrName>
                                        </p:attrNameLst>
                                      </p:cBhvr>
                                      <p:to>
                                        <p:strVal val="visible"/>
                                      </p:to>
                                    </p:set>
                                    <p:animEffect transition="in" filter="fade">
                                      <p:cBhvr>
                                        <p:cTn id="12" dur="1000"/>
                                        <p:tgtEl>
                                          <p:spTgt spid="23"/>
                                        </p:tgtEl>
                                      </p:cBhvr>
                                    </p:animEffect>
                                    <p:anim calcmode="lin" valueType="num">
                                      <p:cBhvr>
                                        <p:cTn id="13" dur="1000" fill="hold"/>
                                        <p:tgtEl>
                                          <p:spTgt spid="23"/>
                                        </p:tgtEl>
                                        <p:attrNameLst>
                                          <p:attrName>ppt_x</p:attrName>
                                        </p:attrNameLst>
                                      </p:cBhvr>
                                      <p:tavLst>
                                        <p:tav tm="0">
                                          <p:val>
                                            <p:strVal val="#ppt_x"/>
                                          </p:val>
                                        </p:tav>
                                        <p:tav tm="100000">
                                          <p:val>
                                            <p:strVal val="#ppt_x"/>
                                          </p:val>
                                        </p:tav>
                                      </p:tavLst>
                                    </p:anim>
                                    <p:anim calcmode="lin" valueType="num">
                                      <p:cBhvr>
                                        <p:cTn id="14" dur="1000" fill="hold"/>
                                        <p:tgtEl>
                                          <p:spTgt spid="23"/>
                                        </p:tgtEl>
                                        <p:attrNameLst>
                                          <p:attrName>ppt_y</p:attrName>
                                        </p:attrNameLst>
                                      </p:cBhvr>
                                      <p:tavLst>
                                        <p:tav tm="0">
                                          <p:val>
                                            <p:strVal val="#ppt_y-.1"/>
                                          </p:val>
                                        </p:tav>
                                        <p:tav tm="100000">
                                          <p:val>
                                            <p:strVal val="#ppt_y"/>
                                          </p:val>
                                        </p:tav>
                                      </p:tavLst>
                                    </p:anim>
                                  </p:childTnLst>
                                </p:cTn>
                              </p:par>
                              <p:par>
                                <p:cTn id="15" presetID="47" presetClass="entr" presetSubtype="0" fill="hold" grpId="0" nodeType="withEffect">
                                  <p:stCondLst>
                                    <p:cond delay="200"/>
                                  </p:stCondLst>
                                  <p:childTnLst>
                                    <p:set>
                                      <p:cBhvr>
                                        <p:cTn id="16" dur="1" fill="hold">
                                          <p:stCondLst>
                                            <p:cond delay="0"/>
                                          </p:stCondLst>
                                        </p:cTn>
                                        <p:tgtEl>
                                          <p:spTgt spid="24"/>
                                        </p:tgtEl>
                                        <p:attrNameLst>
                                          <p:attrName>style.visibility</p:attrName>
                                        </p:attrNameLst>
                                      </p:cBhvr>
                                      <p:to>
                                        <p:strVal val="visible"/>
                                      </p:to>
                                    </p:set>
                                    <p:animEffect transition="in" filter="fade">
                                      <p:cBhvr>
                                        <p:cTn id="17" dur="1000"/>
                                        <p:tgtEl>
                                          <p:spTgt spid="24"/>
                                        </p:tgtEl>
                                      </p:cBhvr>
                                    </p:animEffect>
                                    <p:anim calcmode="lin" valueType="num">
                                      <p:cBhvr>
                                        <p:cTn id="18" dur="1000" fill="hold"/>
                                        <p:tgtEl>
                                          <p:spTgt spid="24"/>
                                        </p:tgtEl>
                                        <p:attrNameLst>
                                          <p:attrName>ppt_x</p:attrName>
                                        </p:attrNameLst>
                                      </p:cBhvr>
                                      <p:tavLst>
                                        <p:tav tm="0">
                                          <p:val>
                                            <p:strVal val="#ppt_x"/>
                                          </p:val>
                                        </p:tav>
                                        <p:tav tm="100000">
                                          <p:val>
                                            <p:strVal val="#ppt_x"/>
                                          </p:val>
                                        </p:tav>
                                      </p:tavLst>
                                    </p:anim>
                                    <p:anim calcmode="lin" valueType="num">
                                      <p:cBhvr>
                                        <p:cTn id="19" dur="1000" fill="hold"/>
                                        <p:tgtEl>
                                          <p:spTgt spid="24"/>
                                        </p:tgtEl>
                                        <p:attrNameLst>
                                          <p:attrName>ppt_y</p:attrName>
                                        </p:attrNameLst>
                                      </p:cBhvr>
                                      <p:tavLst>
                                        <p:tav tm="0">
                                          <p:val>
                                            <p:strVal val="#ppt_y-.1"/>
                                          </p:val>
                                        </p:tav>
                                        <p:tav tm="100000">
                                          <p:val>
                                            <p:strVal val="#ppt_y"/>
                                          </p:val>
                                        </p:tav>
                                      </p:tavLst>
                                    </p:anim>
                                  </p:childTnLst>
                                </p:cTn>
                              </p:par>
                              <p:par>
                                <p:cTn id="20" presetID="47" presetClass="entr" presetSubtype="0" fill="hold" grpId="0" nodeType="withEffect">
                                  <p:stCondLst>
                                    <p:cond delay="300"/>
                                  </p:stCondLst>
                                  <p:childTnLst>
                                    <p:set>
                                      <p:cBhvr>
                                        <p:cTn id="21" dur="1" fill="hold">
                                          <p:stCondLst>
                                            <p:cond delay="0"/>
                                          </p:stCondLst>
                                        </p:cTn>
                                        <p:tgtEl>
                                          <p:spTgt spid="25"/>
                                        </p:tgtEl>
                                        <p:attrNameLst>
                                          <p:attrName>style.visibility</p:attrName>
                                        </p:attrNameLst>
                                      </p:cBhvr>
                                      <p:to>
                                        <p:strVal val="visible"/>
                                      </p:to>
                                    </p:set>
                                    <p:animEffect transition="in" filter="fade">
                                      <p:cBhvr>
                                        <p:cTn id="22" dur="1000"/>
                                        <p:tgtEl>
                                          <p:spTgt spid="25"/>
                                        </p:tgtEl>
                                      </p:cBhvr>
                                    </p:animEffect>
                                    <p:anim calcmode="lin" valueType="num">
                                      <p:cBhvr>
                                        <p:cTn id="23" dur="1000" fill="hold"/>
                                        <p:tgtEl>
                                          <p:spTgt spid="25"/>
                                        </p:tgtEl>
                                        <p:attrNameLst>
                                          <p:attrName>ppt_x</p:attrName>
                                        </p:attrNameLst>
                                      </p:cBhvr>
                                      <p:tavLst>
                                        <p:tav tm="0">
                                          <p:val>
                                            <p:strVal val="#ppt_x"/>
                                          </p:val>
                                        </p:tav>
                                        <p:tav tm="100000">
                                          <p:val>
                                            <p:strVal val="#ppt_x"/>
                                          </p:val>
                                        </p:tav>
                                      </p:tavLst>
                                    </p:anim>
                                    <p:anim calcmode="lin" valueType="num">
                                      <p:cBhvr>
                                        <p:cTn id="24" dur="1000" fill="hold"/>
                                        <p:tgtEl>
                                          <p:spTgt spid="25"/>
                                        </p:tgtEl>
                                        <p:attrNameLst>
                                          <p:attrName>ppt_y</p:attrName>
                                        </p:attrNameLst>
                                      </p:cBhvr>
                                      <p:tavLst>
                                        <p:tav tm="0">
                                          <p:val>
                                            <p:strVal val="#ppt_y-.1"/>
                                          </p:val>
                                        </p:tav>
                                        <p:tav tm="100000">
                                          <p:val>
                                            <p:strVal val="#ppt_y"/>
                                          </p:val>
                                        </p:tav>
                                      </p:tavLst>
                                    </p:anim>
                                  </p:childTnLst>
                                </p:cTn>
                              </p:par>
                              <p:par>
                                <p:cTn id="25" presetID="47" presetClass="entr" presetSubtype="0" fill="hold" grpId="0" nodeType="withEffect">
                                  <p:stCondLst>
                                    <p:cond delay="400"/>
                                  </p:stCondLst>
                                  <p:childTnLst>
                                    <p:set>
                                      <p:cBhvr>
                                        <p:cTn id="26" dur="1" fill="hold">
                                          <p:stCondLst>
                                            <p:cond delay="0"/>
                                          </p:stCondLst>
                                        </p:cTn>
                                        <p:tgtEl>
                                          <p:spTgt spid="26"/>
                                        </p:tgtEl>
                                        <p:attrNameLst>
                                          <p:attrName>style.visibility</p:attrName>
                                        </p:attrNameLst>
                                      </p:cBhvr>
                                      <p:to>
                                        <p:strVal val="visible"/>
                                      </p:to>
                                    </p:set>
                                    <p:animEffect transition="in" filter="fade">
                                      <p:cBhvr>
                                        <p:cTn id="27" dur="1000"/>
                                        <p:tgtEl>
                                          <p:spTgt spid="26"/>
                                        </p:tgtEl>
                                      </p:cBhvr>
                                    </p:animEffect>
                                    <p:anim calcmode="lin" valueType="num">
                                      <p:cBhvr>
                                        <p:cTn id="28" dur="1000" fill="hold"/>
                                        <p:tgtEl>
                                          <p:spTgt spid="26"/>
                                        </p:tgtEl>
                                        <p:attrNameLst>
                                          <p:attrName>ppt_x</p:attrName>
                                        </p:attrNameLst>
                                      </p:cBhvr>
                                      <p:tavLst>
                                        <p:tav tm="0">
                                          <p:val>
                                            <p:strVal val="#ppt_x"/>
                                          </p:val>
                                        </p:tav>
                                        <p:tav tm="100000">
                                          <p:val>
                                            <p:strVal val="#ppt_x"/>
                                          </p:val>
                                        </p:tav>
                                      </p:tavLst>
                                    </p:anim>
                                    <p:anim calcmode="lin" valueType="num">
                                      <p:cBhvr>
                                        <p:cTn id="29" dur="1000" fill="hold"/>
                                        <p:tgtEl>
                                          <p:spTgt spid="26"/>
                                        </p:tgtEl>
                                        <p:attrNameLst>
                                          <p:attrName>ppt_y</p:attrName>
                                        </p:attrNameLst>
                                      </p:cBhvr>
                                      <p:tavLst>
                                        <p:tav tm="0">
                                          <p:val>
                                            <p:strVal val="#ppt_y-.1"/>
                                          </p:val>
                                        </p:tav>
                                        <p:tav tm="100000">
                                          <p:val>
                                            <p:strVal val="#ppt_y"/>
                                          </p:val>
                                        </p:tav>
                                      </p:tavLst>
                                    </p:anim>
                                  </p:childTnLst>
                                </p:cTn>
                              </p:par>
                              <p:par>
                                <p:cTn id="30" presetID="47" presetClass="entr" presetSubtype="0" fill="hold" grpId="0" nodeType="withEffect">
                                  <p:stCondLst>
                                    <p:cond delay="500"/>
                                  </p:stCondLst>
                                  <p:childTnLst>
                                    <p:set>
                                      <p:cBhvr>
                                        <p:cTn id="31" dur="1" fill="hold">
                                          <p:stCondLst>
                                            <p:cond delay="0"/>
                                          </p:stCondLst>
                                        </p:cTn>
                                        <p:tgtEl>
                                          <p:spTgt spid="27"/>
                                        </p:tgtEl>
                                        <p:attrNameLst>
                                          <p:attrName>style.visibility</p:attrName>
                                        </p:attrNameLst>
                                      </p:cBhvr>
                                      <p:to>
                                        <p:strVal val="visible"/>
                                      </p:to>
                                    </p:set>
                                    <p:animEffect transition="in" filter="fade">
                                      <p:cBhvr>
                                        <p:cTn id="32" dur="1000"/>
                                        <p:tgtEl>
                                          <p:spTgt spid="27"/>
                                        </p:tgtEl>
                                      </p:cBhvr>
                                    </p:animEffect>
                                    <p:anim calcmode="lin" valueType="num">
                                      <p:cBhvr>
                                        <p:cTn id="33" dur="1000" fill="hold"/>
                                        <p:tgtEl>
                                          <p:spTgt spid="27"/>
                                        </p:tgtEl>
                                        <p:attrNameLst>
                                          <p:attrName>ppt_x</p:attrName>
                                        </p:attrNameLst>
                                      </p:cBhvr>
                                      <p:tavLst>
                                        <p:tav tm="0">
                                          <p:val>
                                            <p:strVal val="#ppt_x"/>
                                          </p:val>
                                        </p:tav>
                                        <p:tav tm="100000">
                                          <p:val>
                                            <p:strVal val="#ppt_x"/>
                                          </p:val>
                                        </p:tav>
                                      </p:tavLst>
                                    </p:anim>
                                    <p:anim calcmode="lin" valueType="num">
                                      <p:cBhvr>
                                        <p:cTn id="34" dur="1000" fill="hold"/>
                                        <p:tgtEl>
                                          <p:spTgt spid="27"/>
                                        </p:tgtEl>
                                        <p:attrNameLst>
                                          <p:attrName>ppt_y</p:attrName>
                                        </p:attrNameLst>
                                      </p:cBhvr>
                                      <p:tavLst>
                                        <p:tav tm="0">
                                          <p:val>
                                            <p:strVal val="#ppt_y-.1"/>
                                          </p:val>
                                        </p:tav>
                                        <p:tav tm="100000">
                                          <p:val>
                                            <p:strVal val="#ppt_y"/>
                                          </p:val>
                                        </p:tav>
                                      </p:tavLst>
                                    </p:anim>
                                  </p:childTnLst>
                                </p:cTn>
                              </p:par>
                              <p:par>
                                <p:cTn id="35" presetID="47" presetClass="entr" presetSubtype="0" fill="hold" grpId="0" nodeType="withEffect">
                                  <p:stCondLst>
                                    <p:cond delay="600"/>
                                  </p:stCondLst>
                                  <p:childTnLst>
                                    <p:set>
                                      <p:cBhvr>
                                        <p:cTn id="36" dur="1" fill="hold">
                                          <p:stCondLst>
                                            <p:cond delay="0"/>
                                          </p:stCondLst>
                                        </p:cTn>
                                        <p:tgtEl>
                                          <p:spTgt spid="41"/>
                                        </p:tgtEl>
                                        <p:attrNameLst>
                                          <p:attrName>style.visibility</p:attrName>
                                        </p:attrNameLst>
                                      </p:cBhvr>
                                      <p:to>
                                        <p:strVal val="visible"/>
                                      </p:to>
                                    </p:set>
                                    <p:animEffect transition="in" filter="fade">
                                      <p:cBhvr>
                                        <p:cTn id="37" dur="1000"/>
                                        <p:tgtEl>
                                          <p:spTgt spid="41"/>
                                        </p:tgtEl>
                                      </p:cBhvr>
                                    </p:animEffect>
                                    <p:anim calcmode="lin" valueType="num">
                                      <p:cBhvr>
                                        <p:cTn id="38" dur="1000" fill="hold"/>
                                        <p:tgtEl>
                                          <p:spTgt spid="41"/>
                                        </p:tgtEl>
                                        <p:attrNameLst>
                                          <p:attrName>ppt_x</p:attrName>
                                        </p:attrNameLst>
                                      </p:cBhvr>
                                      <p:tavLst>
                                        <p:tav tm="0">
                                          <p:val>
                                            <p:strVal val="#ppt_x"/>
                                          </p:val>
                                        </p:tav>
                                        <p:tav tm="100000">
                                          <p:val>
                                            <p:strVal val="#ppt_x"/>
                                          </p:val>
                                        </p:tav>
                                      </p:tavLst>
                                    </p:anim>
                                    <p:anim calcmode="lin" valueType="num">
                                      <p:cBhvr>
                                        <p:cTn id="39" dur="1000" fill="hold"/>
                                        <p:tgtEl>
                                          <p:spTgt spid="4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animBg="1"/>
      <p:bldP spid="25" grpId="0" animBg="1"/>
      <p:bldP spid="26" grpId="0" animBg="1"/>
      <p:bldP spid="27" grpId="0" animBg="1"/>
      <p:bldP spid="41" grpId="0" animBg="1"/>
    </p:bldLst>
  </p:timing>
</p:sld>
</file>

<file path=ppt/slides/slide96.xml><?xml version="1.0" encoding="utf-8"?>
<p:sld xmlns:a="http://schemas.openxmlformats.org/drawingml/2006/main" xmlns:r="http://schemas.openxmlformats.org/officeDocument/2006/relationships" xmlns:p="http://schemas.openxmlformats.org/presentationml/2006/main">
  <p:cSld>
    <p:bg>
      <p:bgPr>
        <a:blipFill>
          <a:blip r:embed="rId2"/>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1712" y="-4714"/>
            <a:ext cx="9142288" cy="5187382"/>
          </a:xfrm>
          <a:prstGeom prst="rect">
            <a:avLst/>
          </a:prstGeom>
          <a:solidFill>
            <a:schemeClr val="tx1">
              <a:alpha val="6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27"/>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ectangle 28"/>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Rectangle 29">
            <a:hlinkClick r:id="rId3"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Rectangle 30">
            <a:hlinkClick r:id="rId4" action="ppaction://hlinksldjump"/>
          </p:cNvPr>
          <p:cNvSpPr/>
          <p:nvPr/>
        </p:nvSpPr>
        <p:spPr>
          <a:xfrm>
            <a:off x="596968"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a:hlinkClick r:id="rId5"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Rectangle 32">
            <a:hlinkClick r:id="rId4"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33">
            <a:hlinkClick r:id="rId6" action="ppaction://hlinksldjump"/>
          </p:cNvPr>
          <p:cNvSpPr/>
          <p:nvPr/>
        </p:nvSpPr>
        <p:spPr>
          <a:xfrm>
            <a:off x="1193936"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36" name="Picture 35">
            <a:hlinkClick r:id="rId4" action="ppaction://hlinksldjump"/>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37" name="Picture 2">
            <a:hlinkClick r:id="rId3" action="ppaction://hlinksldjump"/>
          </p:cNvPr>
          <p:cNvPicPr>
            <a:picLocks noChangeAspect="1" noChangeArrowheads="1"/>
          </p:cNvPicPr>
          <p:nvPr/>
        </p:nvPicPr>
        <p:blipFill>
          <a:blip r:embed="rId8"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38" name="Picture 37">
            <a:hlinkClick r:id="rId5" action="ppaction://hlinksldjump"/>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39" name="Picture 38">
            <a:hlinkClick r:id="rId6" action="ppaction://hlinksldjump"/>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
        <p:nvSpPr>
          <p:cNvPr id="40" name="Rounded Rectangle 39">
            <a:hlinkClick r:id="rId4"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2" name="Rectangle 1"/>
          <p:cNvSpPr/>
          <p:nvPr/>
        </p:nvSpPr>
        <p:spPr>
          <a:xfrm>
            <a:off x="2760012" y="666750"/>
            <a:ext cx="3623975" cy="266041"/>
          </a:xfrm>
          <a:prstGeom prst="rect">
            <a:avLst/>
          </a:prstGeom>
          <a:gradFill flip="none" rotWithShape="1">
            <a:gsLst>
              <a:gs pos="1000">
                <a:schemeClr val="bg1">
                  <a:alpha val="0"/>
                </a:schemeClr>
              </a:gs>
              <a:gs pos="50000">
                <a:schemeClr val="bg1">
                  <a:alpha val="46000"/>
                </a:schemeClr>
              </a:gs>
              <a:gs pos="100000">
                <a:schemeClr val="bg1">
                  <a:alpha val="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0" name="Straight Connector 19"/>
          <p:cNvCxnSpPr/>
          <p:nvPr/>
        </p:nvCxnSpPr>
        <p:spPr>
          <a:xfrm>
            <a:off x="2760012" y="666750"/>
            <a:ext cx="3623975" cy="0"/>
          </a:xfrm>
          <a:prstGeom prst="line">
            <a:avLst/>
          </a:prstGeom>
          <a:ln>
            <a:solidFill>
              <a:schemeClr val="bg1">
                <a:alpha val="65000"/>
              </a:schemeClr>
            </a:solidFill>
          </a:ln>
          <a:effectLst>
            <a:outerShdw blurRad="63500" sx="102000" sy="102000" algn="ctr"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41" name="TextBox 40"/>
          <p:cNvSpPr txBox="1"/>
          <p:nvPr/>
        </p:nvSpPr>
        <p:spPr>
          <a:xfrm>
            <a:off x="2760012" y="671181"/>
            <a:ext cx="899605" cy="261610"/>
          </a:xfrm>
          <a:prstGeom prst="rect">
            <a:avLst/>
          </a:prstGeom>
          <a:noFill/>
        </p:spPr>
        <p:txBody>
          <a:bodyPr wrap="none" rtlCol="0">
            <a:spAutoFit/>
          </a:bodyPr>
          <a:lstStyle/>
          <a:p>
            <a:r>
              <a:rPr lang="en-US" sz="1100" dirty="0" smtClean="0">
                <a:solidFill>
                  <a:schemeClr val="bg1"/>
                </a:solidFill>
                <a:effectLst>
                  <a:outerShdw blurRad="203200" sx="101000" sy="101000" algn="ctr" rotWithShape="0">
                    <a:prstClr val="black">
                      <a:alpha val="40000"/>
                    </a:prstClr>
                  </a:outerShdw>
                </a:effectLst>
                <a:latin typeface="Segoe UI Semilight" panose="020B0402040204020203" pitchFamily="34" charset="0"/>
                <a:cs typeface="Segoe UI Semilight" panose="020B0402040204020203" pitchFamily="34" charset="0"/>
              </a:rPr>
              <a:t>Jigsaw Belle</a:t>
            </a:r>
            <a:endParaRPr lang="en-US" sz="1100" dirty="0">
              <a:solidFill>
                <a:schemeClr val="bg1"/>
              </a:solidFill>
              <a:effectLst>
                <a:outerShdw blurRad="203200" sx="101000" sy="101000" algn="ctr" rotWithShape="0">
                  <a:prstClr val="black">
                    <a:alpha val="40000"/>
                  </a:prstClr>
                </a:outerShdw>
              </a:effectLst>
              <a:latin typeface="Segoe UI Semilight" panose="020B0402040204020203" pitchFamily="34" charset="0"/>
              <a:cs typeface="Segoe UI Semilight" panose="020B0402040204020203" pitchFamily="34" charset="0"/>
            </a:endParaRPr>
          </a:p>
        </p:txBody>
      </p:sp>
      <p:cxnSp>
        <p:nvCxnSpPr>
          <p:cNvPr id="42" name="Straight Connector 41"/>
          <p:cNvCxnSpPr/>
          <p:nvPr/>
        </p:nvCxnSpPr>
        <p:spPr>
          <a:xfrm>
            <a:off x="2760868" y="932791"/>
            <a:ext cx="3623975" cy="0"/>
          </a:xfrm>
          <a:prstGeom prst="line">
            <a:avLst/>
          </a:prstGeom>
          <a:ln>
            <a:solidFill>
              <a:schemeClr val="bg1">
                <a:alpha val="65000"/>
              </a:schemeClr>
            </a:solidFill>
          </a:ln>
          <a:effectLst>
            <a:outerShdw blurRad="63500" sx="102000" sy="102000" algn="ctr"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3" name="TextBox 2">
            <a:hlinkClick r:id="rId11" action="ppaction://hlinksldjump"/>
          </p:cNvPr>
          <p:cNvSpPr txBox="1"/>
          <p:nvPr/>
        </p:nvSpPr>
        <p:spPr>
          <a:xfrm>
            <a:off x="6098331" y="686570"/>
            <a:ext cx="285656" cy="230832"/>
          </a:xfrm>
          <a:prstGeom prst="rect">
            <a:avLst/>
          </a:prstGeom>
          <a:noFill/>
        </p:spPr>
        <p:txBody>
          <a:bodyPr wrap="none" rtlCol="0">
            <a:spAutoFit/>
          </a:bodyPr>
          <a:lstStyle/>
          <a:p>
            <a:r>
              <a:rPr lang="en-US" sz="900" dirty="0" smtClean="0">
                <a:solidFill>
                  <a:schemeClr val="bg1"/>
                </a:solidFill>
                <a:sym typeface="Wingdings 3"/>
              </a:rPr>
              <a:t></a:t>
            </a:r>
            <a:endParaRPr lang="en-US" sz="900" dirty="0">
              <a:solidFill>
                <a:schemeClr val="bg1"/>
              </a:solidFill>
            </a:endParaRPr>
          </a:p>
        </p:txBody>
      </p:sp>
      <p:sp>
        <p:nvSpPr>
          <p:cNvPr id="5" name="TextBox 4"/>
          <p:cNvSpPr txBox="1"/>
          <p:nvPr/>
        </p:nvSpPr>
        <p:spPr>
          <a:xfrm>
            <a:off x="2760868" y="1004813"/>
            <a:ext cx="3623119" cy="1323439"/>
          </a:xfrm>
          <a:prstGeom prst="rect">
            <a:avLst/>
          </a:prstGeom>
          <a:noFill/>
        </p:spPr>
        <p:txBody>
          <a:bodyPr wrap="square" rtlCol="0">
            <a:spAutoFit/>
          </a:bodyPr>
          <a:lstStyle/>
          <a:p>
            <a:r>
              <a:rPr lang="en-US" sz="1000" dirty="0" smtClean="0">
                <a:solidFill>
                  <a:schemeClr val="bg1"/>
                </a:solidFill>
                <a:latin typeface="Segoe UI Semilight" panose="020B0402040204020203" pitchFamily="34" charset="0"/>
                <a:cs typeface="Segoe UI Semilight" panose="020B0402040204020203" pitchFamily="34" charset="0"/>
              </a:rPr>
              <a:t>Welcome to the all new PowerPoint Operating System from Arcadia, Jigsaw Belle. We think you’ll love our new and improved system for many reasons. It’s super intuitive, but beautiful at the same time. Beauty is one of the main aspects that makes Jigsaw Belle great. Plus, it’s full of brand new functionality never before seen on a PowerPoint Operating System. In Jigsaw Belle we bring multitasking, advanced search, advance customization, a new, fresh UI, and so much more.</a:t>
            </a:r>
          </a:p>
        </p:txBody>
      </p:sp>
      <p:pic>
        <p:nvPicPr>
          <p:cNvPr id="104450" name="Picture 2"/>
          <p:cNvPicPr>
            <a:picLocks noChangeAspect="1" noChangeArrowheads="1"/>
          </p:cNvPicPr>
          <p:nvPr/>
        </p:nvPicPr>
        <p:blipFill>
          <a:blip r:embed="rId12" cstate="screen">
            <a:extLst>
              <a:ext uri="{28A0092B-C50C-407E-A947-70E740481C1C}">
                <a14:useLocalDpi xmlns:a14="http://schemas.microsoft.com/office/drawing/2010/main"/>
              </a:ext>
            </a:extLst>
          </a:blip>
          <a:srcRect/>
          <a:stretch>
            <a:fillRect/>
          </a:stretch>
        </p:blipFill>
        <p:spPr bwMode="auto">
          <a:xfrm>
            <a:off x="2840597" y="2419349"/>
            <a:ext cx="3461944" cy="194639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3" name="TextBox 42"/>
          <p:cNvSpPr txBox="1"/>
          <p:nvPr/>
        </p:nvSpPr>
        <p:spPr>
          <a:xfrm>
            <a:off x="2760010" y="4456692"/>
            <a:ext cx="3623119" cy="553998"/>
          </a:xfrm>
          <a:prstGeom prst="rect">
            <a:avLst/>
          </a:prstGeom>
          <a:noFill/>
        </p:spPr>
        <p:txBody>
          <a:bodyPr wrap="square" rtlCol="0">
            <a:spAutoFit/>
          </a:bodyPr>
          <a:lstStyle/>
          <a:p>
            <a:r>
              <a:rPr lang="en-US" sz="1000" dirty="0" smtClean="0">
                <a:solidFill>
                  <a:schemeClr val="bg1"/>
                </a:solidFill>
                <a:latin typeface="Segoe UI Semilight" panose="020B0402040204020203" pitchFamily="34" charset="0"/>
                <a:cs typeface="Segoe UI Semilight" panose="020B0402040204020203" pitchFamily="34" charset="0"/>
              </a:rPr>
              <a:t>This is the new Help Centre, designed from the ground up. Just look around, and you’ll find all the help you need. Jigsaw Belle is jam packed with new functionality – just start looking!</a:t>
            </a:r>
          </a:p>
        </p:txBody>
      </p:sp>
    </p:spTree>
    <p:extLst>
      <p:ext uri="{BB962C8B-B14F-4D97-AF65-F5344CB8AC3E}">
        <p14:creationId xmlns:p14="http://schemas.microsoft.com/office/powerpoint/2010/main" val="4084584381"/>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bg>
      <p:bgPr>
        <a:blipFill>
          <a:blip r:embed="rId2"/>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1712" y="-4714"/>
            <a:ext cx="9142288" cy="5187382"/>
          </a:xfrm>
          <a:prstGeom prst="rect">
            <a:avLst/>
          </a:prstGeom>
          <a:solidFill>
            <a:schemeClr val="tx1">
              <a:alpha val="6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27"/>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ectangle 28"/>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Rectangle 29">
            <a:hlinkClick r:id="rId3"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Rectangle 30">
            <a:hlinkClick r:id="rId4" action="ppaction://hlinksldjump"/>
          </p:cNvPr>
          <p:cNvSpPr/>
          <p:nvPr/>
        </p:nvSpPr>
        <p:spPr>
          <a:xfrm>
            <a:off x="596968"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a:hlinkClick r:id="rId5"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Rectangle 32">
            <a:hlinkClick r:id="rId4"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33">
            <a:hlinkClick r:id="rId6" action="ppaction://hlinksldjump"/>
          </p:cNvPr>
          <p:cNvSpPr/>
          <p:nvPr/>
        </p:nvSpPr>
        <p:spPr>
          <a:xfrm>
            <a:off x="1193936"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36" name="Picture 35">
            <a:hlinkClick r:id="rId4" action="ppaction://hlinksldjump"/>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37" name="Picture 2">
            <a:hlinkClick r:id="rId3" action="ppaction://hlinksldjump"/>
          </p:cNvPr>
          <p:cNvPicPr>
            <a:picLocks noChangeAspect="1" noChangeArrowheads="1"/>
          </p:cNvPicPr>
          <p:nvPr/>
        </p:nvPicPr>
        <p:blipFill>
          <a:blip r:embed="rId8"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38" name="Picture 37">
            <a:hlinkClick r:id="rId5" action="ppaction://hlinksldjump"/>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39" name="Picture 38">
            <a:hlinkClick r:id="rId6" action="ppaction://hlinksldjump"/>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
        <p:nvSpPr>
          <p:cNvPr id="40" name="Rounded Rectangle 39">
            <a:hlinkClick r:id="rId4"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2" name="Rectangle 1"/>
          <p:cNvSpPr/>
          <p:nvPr/>
        </p:nvSpPr>
        <p:spPr>
          <a:xfrm>
            <a:off x="2760012" y="666750"/>
            <a:ext cx="3623975" cy="266041"/>
          </a:xfrm>
          <a:prstGeom prst="rect">
            <a:avLst/>
          </a:prstGeom>
          <a:gradFill flip="none" rotWithShape="1">
            <a:gsLst>
              <a:gs pos="1000">
                <a:schemeClr val="bg1">
                  <a:alpha val="0"/>
                </a:schemeClr>
              </a:gs>
              <a:gs pos="50000">
                <a:schemeClr val="bg1">
                  <a:alpha val="46000"/>
                </a:schemeClr>
              </a:gs>
              <a:gs pos="100000">
                <a:schemeClr val="bg1">
                  <a:alpha val="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0" name="Straight Connector 19"/>
          <p:cNvCxnSpPr/>
          <p:nvPr/>
        </p:nvCxnSpPr>
        <p:spPr>
          <a:xfrm>
            <a:off x="2760012" y="666750"/>
            <a:ext cx="3623975" cy="0"/>
          </a:xfrm>
          <a:prstGeom prst="line">
            <a:avLst/>
          </a:prstGeom>
          <a:ln>
            <a:solidFill>
              <a:schemeClr val="bg1">
                <a:alpha val="65000"/>
              </a:schemeClr>
            </a:solidFill>
          </a:ln>
          <a:effectLst>
            <a:outerShdw blurRad="63500" sx="102000" sy="102000" algn="ctr"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41" name="TextBox 40"/>
          <p:cNvSpPr txBox="1"/>
          <p:nvPr/>
        </p:nvSpPr>
        <p:spPr>
          <a:xfrm>
            <a:off x="2760012" y="671181"/>
            <a:ext cx="739305" cy="261610"/>
          </a:xfrm>
          <a:prstGeom prst="rect">
            <a:avLst/>
          </a:prstGeom>
          <a:noFill/>
        </p:spPr>
        <p:txBody>
          <a:bodyPr wrap="none" rtlCol="0">
            <a:spAutoFit/>
          </a:bodyPr>
          <a:lstStyle/>
          <a:p>
            <a:r>
              <a:rPr lang="en-US" sz="1100" dirty="0" smtClean="0">
                <a:solidFill>
                  <a:schemeClr val="bg1"/>
                </a:solidFill>
                <a:effectLst>
                  <a:outerShdw blurRad="203200" sx="101000" sy="101000" algn="ctr" rotWithShape="0">
                    <a:prstClr val="black">
                      <a:alpha val="40000"/>
                    </a:prstClr>
                  </a:outerShdw>
                </a:effectLst>
                <a:latin typeface="Segoe UI Semilight" panose="020B0402040204020203" pitchFamily="34" charset="0"/>
                <a:cs typeface="Segoe UI Semilight" panose="020B0402040204020203" pitchFamily="34" charset="0"/>
              </a:rPr>
              <a:t>Accounts</a:t>
            </a:r>
            <a:endParaRPr lang="en-US" sz="1100" dirty="0">
              <a:solidFill>
                <a:schemeClr val="bg1"/>
              </a:solidFill>
              <a:effectLst>
                <a:outerShdw blurRad="203200" sx="101000" sy="101000" algn="ctr" rotWithShape="0">
                  <a:prstClr val="black">
                    <a:alpha val="40000"/>
                  </a:prstClr>
                </a:outerShdw>
              </a:effectLst>
              <a:latin typeface="Segoe UI Semilight" panose="020B0402040204020203" pitchFamily="34" charset="0"/>
              <a:cs typeface="Segoe UI Semilight" panose="020B0402040204020203" pitchFamily="34" charset="0"/>
            </a:endParaRPr>
          </a:p>
        </p:txBody>
      </p:sp>
      <p:cxnSp>
        <p:nvCxnSpPr>
          <p:cNvPr id="42" name="Straight Connector 41"/>
          <p:cNvCxnSpPr/>
          <p:nvPr/>
        </p:nvCxnSpPr>
        <p:spPr>
          <a:xfrm>
            <a:off x="2760868" y="932791"/>
            <a:ext cx="3623975" cy="0"/>
          </a:xfrm>
          <a:prstGeom prst="line">
            <a:avLst/>
          </a:prstGeom>
          <a:ln>
            <a:solidFill>
              <a:schemeClr val="bg1">
                <a:alpha val="65000"/>
              </a:schemeClr>
            </a:solidFill>
          </a:ln>
          <a:effectLst>
            <a:outerShdw blurRad="63500" sx="102000" sy="102000" algn="ctr"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3" name="TextBox 2">
            <a:hlinkClick r:id="rId11" action="ppaction://hlinksldjump"/>
          </p:cNvPr>
          <p:cNvSpPr txBox="1"/>
          <p:nvPr/>
        </p:nvSpPr>
        <p:spPr>
          <a:xfrm>
            <a:off x="6098331" y="686570"/>
            <a:ext cx="285656" cy="230832"/>
          </a:xfrm>
          <a:prstGeom prst="rect">
            <a:avLst/>
          </a:prstGeom>
          <a:noFill/>
        </p:spPr>
        <p:txBody>
          <a:bodyPr wrap="none" rtlCol="0">
            <a:spAutoFit/>
          </a:bodyPr>
          <a:lstStyle/>
          <a:p>
            <a:r>
              <a:rPr lang="en-US" sz="900" dirty="0" smtClean="0">
                <a:solidFill>
                  <a:schemeClr val="bg1"/>
                </a:solidFill>
                <a:sym typeface="Wingdings 3"/>
              </a:rPr>
              <a:t></a:t>
            </a:r>
            <a:endParaRPr lang="en-US" sz="900" dirty="0">
              <a:solidFill>
                <a:schemeClr val="bg1"/>
              </a:solidFill>
            </a:endParaRPr>
          </a:p>
        </p:txBody>
      </p:sp>
      <p:sp>
        <p:nvSpPr>
          <p:cNvPr id="5" name="TextBox 4"/>
          <p:cNvSpPr txBox="1"/>
          <p:nvPr/>
        </p:nvSpPr>
        <p:spPr>
          <a:xfrm>
            <a:off x="2760868" y="1004813"/>
            <a:ext cx="3623119" cy="400110"/>
          </a:xfrm>
          <a:prstGeom prst="rect">
            <a:avLst/>
          </a:prstGeom>
          <a:noFill/>
        </p:spPr>
        <p:txBody>
          <a:bodyPr wrap="square" rtlCol="0">
            <a:spAutoFit/>
          </a:bodyPr>
          <a:lstStyle/>
          <a:p>
            <a:r>
              <a:rPr lang="en-US" sz="1000" dirty="0" smtClean="0">
                <a:solidFill>
                  <a:schemeClr val="bg1"/>
                </a:solidFill>
                <a:latin typeface="Segoe UI Semilight" panose="020B0402040204020203" pitchFamily="34" charset="0"/>
                <a:cs typeface="Segoe UI Semilight" panose="020B0402040204020203" pitchFamily="34" charset="0"/>
              </a:rPr>
              <a:t>Creating accounts and signing in is easier than ever with Jigsaw Belle. On startup, you will be greeted with two buttons.</a:t>
            </a:r>
          </a:p>
        </p:txBody>
      </p:sp>
      <p:pic>
        <p:nvPicPr>
          <p:cNvPr id="25" name="Picture 2"/>
          <p:cNvPicPr>
            <a:picLocks noChangeAspect="1" noChangeArrowheads="1"/>
          </p:cNvPicPr>
          <p:nvPr/>
        </p:nvPicPr>
        <p:blipFill>
          <a:blip r:embed="rId12" cstate="screen">
            <a:extLst>
              <a:ext uri="{28A0092B-C50C-407E-A947-70E740481C1C}">
                <a14:useLocalDpi xmlns:a14="http://schemas.microsoft.com/office/drawing/2010/main"/>
              </a:ext>
            </a:extLst>
          </a:blip>
          <a:srcRect/>
          <a:stretch>
            <a:fillRect/>
          </a:stretch>
        </p:blipFill>
        <p:spPr bwMode="auto">
          <a:xfrm>
            <a:off x="2840597" y="1446154"/>
            <a:ext cx="3461942" cy="19463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6" name="TextBox 25"/>
          <p:cNvSpPr txBox="1"/>
          <p:nvPr/>
        </p:nvSpPr>
        <p:spPr>
          <a:xfrm>
            <a:off x="2760868" y="3481313"/>
            <a:ext cx="3623119" cy="1323439"/>
          </a:xfrm>
          <a:prstGeom prst="rect">
            <a:avLst/>
          </a:prstGeom>
          <a:noFill/>
        </p:spPr>
        <p:txBody>
          <a:bodyPr wrap="square" rtlCol="0">
            <a:spAutoFit/>
          </a:bodyPr>
          <a:lstStyle/>
          <a:p>
            <a:r>
              <a:rPr lang="en-US" sz="1000" dirty="0" smtClean="0">
                <a:solidFill>
                  <a:schemeClr val="bg1"/>
                </a:solidFill>
                <a:latin typeface="Segoe UI Semilight" panose="020B0402040204020203" pitchFamily="34" charset="0"/>
                <a:cs typeface="Segoe UI Semilight" panose="020B0402040204020203" pitchFamily="34" charset="0"/>
              </a:rPr>
              <a:t>Click the left one to open a new account, or click the right one to go straight to sign in. If you want to shut down, simply click the button in the corner. This new screen demonstrates our ethos with Jigsaw Belle – beautiful and functional. While bringing a new beauty never before seen to a sign in screen, the functionality is still there and as evident as ever</a:t>
            </a:r>
          </a:p>
          <a:p>
            <a:endParaRPr lang="en-US" sz="1000" dirty="0">
              <a:solidFill>
                <a:schemeClr val="bg1"/>
              </a:solidFill>
              <a:latin typeface="Segoe UI Semilight" panose="020B0402040204020203" pitchFamily="34" charset="0"/>
              <a:cs typeface="Segoe UI Semilight" panose="020B0402040204020203" pitchFamily="34" charset="0"/>
            </a:endParaRPr>
          </a:p>
          <a:p>
            <a:r>
              <a:rPr lang="en-US" sz="1000" b="1" dirty="0" smtClean="0">
                <a:solidFill>
                  <a:schemeClr val="bg1"/>
                </a:solidFill>
                <a:latin typeface="Segoe UI Semilight" panose="020B0402040204020203" pitchFamily="34" charset="0"/>
                <a:cs typeface="Segoe UI Semilight" panose="020B0402040204020203" pitchFamily="34" charset="0"/>
              </a:rPr>
              <a:t>NEXT: </a:t>
            </a:r>
            <a:r>
              <a:rPr lang="en-US" sz="1000" dirty="0" smtClean="0">
                <a:solidFill>
                  <a:schemeClr val="bg1"/>
                </a:solidFill>
                <a:latin typeface="Segoe UI Semilight" panose="020B0402040204020203" pitchFamily="34" charset="0"/>
                <a:cs typeface="Segoe UI Semilight" panose="020B0402040204020203" pitchFamily="34" charset="0"/>
              </a:rPr>
              <a:t>Creating an account</a:t>
            </a:r>
          </a:p>
        </p:txBody>
      </p:sp>
      <p:sp>
        <p:nvSpPr>
          <p:cNvPr id="27" name="TextBox 26">
            <a:hlinkClick r:id="rId13" action="ppaction://hlinksldjump"/>
          </p:cNvPr>
          <p:cNvSpPr txBox="1"/>
          <p:nvPr/>
        </p:nvSpPr>
        <p:spPr>
          <a:xfrm>
            <a:off x="4428740" y="4805522"/>
            <a:ext cx="296876" cy="230832"/>
          </a:xfrm>
          <a:prstGeom prst="rect">
            <a:avLst/>
          </a:prstGeom>
          <a:noFill/>
        </p:spPr>
        <p:txBody>
          <a:bodyPr wrap="none" rtlCol="0">
            <a:spAutoFit/>
          </a:bodyPr>
          <a:lstStyle/>
          <a:p>
            <a:r>
              <a:rPr lang="en-US" sz="900" dirty="0" smtClean="0">
                <a:solidFill>
                  <a:schemeClr val="bg1"/>
                </a:solidFill>
                <a:sym typeface="Wingdings 3"/>
              </a:rPr>
              <a:t></a:t>
            </a:r>
            <a:endParaRPr lang="en-US" sz="900" dirty="0">
              <a:solidFill>
                <a:schemeClr val="bg1"/>
              </a:solidFill>
            </a:endParaRPr>
          </a:p>
        </p:txBody>
      </p:sp>
    </p:spTree>
    <p:extLst>
      <p:ext uri="{BB962C8B-B14F-4D97-AF65-F5344CB8AC3E}">
        <p14:creationId xmlns:p14="http://schemas.microsoft.com/office/powerpoint/2010/main" val="908452775"/>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bg>
      <p:bgPr>
        <a:blipFill>
          <a:blip r:embed="rId2"/>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1712" y="-4714"/>
            <a:ext cx="9142288" cy="5187382"/>
          </a:xfrm>
          <a:prstGeom prst="rect">
            <a:avLst/>
          </a:prstGeom>
          <a:solidFill>
            <a:schemeClr val="tx1">
              <a:alpha val="6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27"/>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ectangle 28"/>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Rectangle 29">
            <a:hlinkClick r:id="rId3"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Rectangle 30">
            <a:hlinkClick r:id="rId4" action="ppaction://hlinksldjump"/>
          </p:cNvPr>
          <p:cNvSpPr/>
          <p:nvPr/>
        </p:nvSpPr>
        <p:spPr>
          <a:xfrm>
            <a:off x="596968"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a:hlinkClick r:id="rId5"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Rectangle 32">
            <a:hlinkClick r:id="rId4"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33">
            <a:hlinkClick r:id="rId6" action="ppaction://hlinksldjump"/>
          </p:cNvPr>
          <p:cNvSpPr/>
          <p:nvPr/>
        </p:nvSpPr>
        <p:spPr>
          <a:xfrm>
            <a:off x="1193936"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36" name="Picture 35">
            <a:hlinkClick r:id="rId4" action="ppaction://hlinksldjump"/>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37" name="Picture 2">
            <a:hlinkClick r:id="rId3" action="ppaction://hlinksldjump"/>
          </p:cNvPr>
          <p:cNvPicPr>
            <a:picLocks noChangeAspect="1" noChangeArrowheads="1"/>
          </p:cNvPicPr>
          <p:nvPr/>
        </p:nvPicPr>
        <p:blipFill>
          <a:blip r:embed="rId8"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38" name="Picture 37">
            <a:hlinkClick r:id="rId5" action="ppaction://hlinksldjump"/>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39" name="Picture 38">
            <a:hlinkClick r:id="rId6" action="ppaction://hlinksldjump"/>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
        <p:nvSpPr>
          <p:cNvPr id="40" name="Rounded Rectangle 39">
            <a:hlinkClick r:id="rId4"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2" name="Rectangle 1"/>
          <p:cNvSpPr/>
          <p:nvPr/>
        </p:nvSpPr>
        <p:spPr>
          <a:xfrm>
            <a:off x="2760012" y="666750"/>
            <a:ext cx="3623975" cy="266041"/>
          </a:xfrm>
          <a:prstGeom prst="rect">
            <a:avLst/>
          </a:prstGeom>
          <a:gradFill flip="none" rotWithShape="1">
            <a:gsLst>
              <a:gs pos="1000">
                <a:schemeClr val="bg1">
                  <a:alpha val="0"/>
                </a:schemeClr>
              </a:gs>
              <a:gs pos="50000">
                <a:schemeClr val="bg1">
                  <a:alpha val="46000"/>
                </a:schemeClr>
              </a:gs>
              <a:gs pos="100000">
                <a:schemeClr val="bg1">
                  <a:alpha val="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0" name="Straight Connector 19"/>
          <p:cNvCxnSpPr/>
          <p:nvPr/>
        </p:nvCxnSpPr>
        <p:spPr>
          <a:xfrm>
            <a:off x="2760012" y="666750"/>
            <a:ext cx="3623975" cy="0"/>
          </a:xfrm>
          <a:prstGeom prst="line">
            <a:avLst/>
          </a:prstGeom>
          <a:ln>
            <a:solidFill>
              <a:schemeClr val="bg1">
                <a:alpha val="65000"/>
              </a:schemeClr>
            </a:solidFill>
          </a:ln>
          <a:effectLst>
            <a:outerShdw blurRad="63500" sx="102000" sy="102000" algn="ctr"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41" name="TextBox 40"/>
          <p:cNvSpPr txBox="1"/>
          <p:nvPr/>
        </p:nvSpPr>
        <p:spPr>
          <a:xfrm>
            <a:off x="2760012" y="671181"/>
            <a:ext cx="739305" cy="261610"/>
          </a:xfrm>
          <a:prstGeom prst="rect">
            <a:avLst/>
          </a:prstGeom>
          <a:noFill/>
        </p:spPr>
        <p:txBody>
          <a:bodyPr wrap="none" rtlCol="0">
            <a:spAutoFit/>
          </a:bodyPr>
          <a:lstStyle/>
          <a:p>
            <a:r>
              <a:rPr lang="en-US" sz="1100" dirty="0" smtClean="0">
                <a:solidFill>
                  <a:schemeClr val="bg1"/>
                </a:solidFill>
                <a:effectLst>
                  <a:outerShdw blurRad="203200" sx="101000" sy="101000" algn="ctr" rotWithShape="0">
                    <a:prstClr val="black">
                      <a:alpha val="40000"/>
                    </a:prstClr>
                  </a:outerShdw>
                </a:effectLst>
                <a:latin typeface="Segoe UI Semilight" panose="020B0402040204020203" pitchFamily="34" charset="0"/>
                <a:cs typeface="Segoe UI Semilight" panose="020B0402040204020203" pitchFamily="34" charset="0"/>
              </a:rPr>
              <a:t>Accounts</a:t>
            </a:r>
            <a:endParaRPr lang="en-US" sz="1100" dirty="0">
              <a:solidFill>
                <a:schemeClr val="bg1"/>
              </a:solidFill>
              <a:effectLst>
                <a:outerShdw blurRad="203200" sx="101000" sy="101000" algn="ctr" rotWithShape="0">
                  <a:prstClr val="black">
                    <a:alpha val="40000"/>
                  </a:prstClr>
                </a:outerShdw>
              </a:effectLst>
              <a:latin typeface="Segoe UI Semilight" panose="020B0402040204020203" pitchFamily="34" charset="0"/>
              <a:cs typeface="Segoe UI Semilight" panose="020B0402040204020203" pitchFamily="34" charset="0"/>
            </a:endParaRPr>
          </a:p>
        </p:txBody>
      </p:sp>
      <p:cxnSp>
        <p:nvCxnSpPr>
          <p:cNvPr id="42" name="Straight Connector 41"/>
          <p:cNvCxnSpPr/>
          <p:nvPr/>
        </p:nvCxnSpPr>
        <p:spPr>
          <a:xfrm>
            <a:off x="2760868" y="932791"/>
            <a:ext cx="3623975" cy="0"/>
          </a:xfrm>
          <a:prstGeom prst="line">
            <a:avLst/>
          </a:prstGeom>
          <a:ln>
            <a:solidFill>
              <a:schemeClr val="bg1">
                <a:alpha val="65000"/>
              </a:schemeClr>
            </a:solidFill>
          </a:ln>
          <a:effectLst>
            <a:outerShdw blurRad="63500" sx="102000" sy="102000" algn="ctr"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3" name="TextBox 2">
            <a:hlinkClick r:id="rId11" action="ppaction://hlinksldjump"/>
          </p:cNvPr>
          <p:cNvSpPr txBox="1"/>
          <p:nvPr/>
        </p:nvSpPr>
        <p:spPr>
          <a:xfrm>
            <a:off x="6098331" y="686570"/>
            <a:ext cx="285656" cy="230832"/>
          </a:xfrm>
          <a:prstGeom prst="rect">
            <a:avLst/>
          </a:prstGeom>
          <a:noFill/>
        </p:spPr>
        <p:txBody>
          <a:bodyPr wrap="none" rtlCol="0">
            <a:spAutoFit/>
          </a:bodyPr>
          <a:lstStyle/>
          <a:p>
            <a:r>
              <a:rPr lang="en-US" sz="900" dirty="0" smtClean="0">
                <a:solidFill>
                  <a:schemeClr val="bg1"/>
                </a:solidFill>
                <a:sym typeface="Wingdings 3"/>
              </a:rPr>
              <a:t></a:t>
            </a:r>
            <a:endParaRPr lang="en-US" sz="900" dirty="0">
              <a:solidFill>
                <a:schemeClr val="bg1"/>
              </a:solidFill>
            </a:endParaRPr>
          </a:p>
        </p:txBody>
      </p:sp>
      <p:sp>
        <p:nvSpPr>
          <p:cNvPr id="5" name="TextBox 4"/>
          <p:cNvSpPr txBox="1"/>
          <p:nvPr/>
        </p:nvSpPr>
        <p:spPr>
          <a:xfrm>
            <a:off x="2760868" y="1195313"/>
            <a:ext cx="3623119" cy="1015663"/>
          </a:xfrm>
          <a:prstGeom prst="rect">
            <a:avLst/>
          </a:prstGeom>
          <a:noFill/>
        </p:spPr>
        <p:txBody>
          <a:bodyPr wrap="square" rtlCol="0">
            <a:spAutoFit/>
          </a:bodyPr>
          <a:lstStyle/>
          <a:p>
            <a:r>
              <a:rPr lang="en-US" sz="1000" dirty="0" smtClean="0">
                <a:solidFill>
                  <a:schemeClr val="bg1"/>
                </a:solidFill>
                <a:latin typeface="Segoe UI Semilight" panose="020B0402040204020203" pitchFamily="34" charset="0"/>
                <a:cs typeface="Segoe UI Semilight" panose="020B0402040204020203" pitchFamily="34" charset="0"/>
              </a:rPr>
              <a:t>After you click the ‘Add Account’ button, you will be met with three textboxes. This three boxes are to enter your name, and your password twice. If your second password doesn’t match your first password, the textboxes will become red, and you will not be able to continue. Only when the passwords match will you be allowed to continue.</a:t>
            </a:r>
          </a:p>
        </p:txBody>
      </p:sp>
      <p:pic>
        <p:nvPicPr>
          <p:cNvPr id="43" name="Picture 4"/>
          <p:cNvPicPr>
            <a:picLocks noChangeAspect="1" noChangeArrowheads="1"/>
          </p:cNvPicPr>
          <p:nvPr/>
        </p:nvPicPr>
        <p:blipFill>
          <a:blip r:embed="rId12" cstate="screen">
            <a:extLst>
              <a:ext uri="{28A0092B-C50C-407E-A947-70E740481C1C}">
                <a14:useLocalDpi xmlns:a14="http://schemas.microsoft.com/office/drawing/2010/main"/>
              </a:ext>
            </a:extLst>
          </a:blip>
          <a:srcRect/>
          <a:stretch>
            <a:fillRect/>
          </a:stretch>
        </p:blipFill>
        <p:spPr bwMode="auto">
          <a:xfrm>
            <a:off x="2840597" y="2255779"/>
            <a:ext cx="3461941" cy="19463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4" name="TextBox 43"/>
          <p:cNvSpPr txBox="1"/>
          <p:nvPr/>
        </p:nvSpPr>
        <p:spPr>
          <a:xfrm>
            <a:off x="2761724" y="4254484"/>
            <a:ext cx="3623119" cy="861774"/>
          </a:xfrm>
          <a:prstGeom prst="rect">
            <a:avLst/>
          </a:prstGeom>
          <a:noFill/>
        </p:spPr>
        <p:txBody>
          <a:bodyPr wrap="square" rtlCol="0">
            <a:spAutoFit/>
          </a:bodyPr>
          <a:lstStyle/>
          <a:p>
            <a:r>
              <a:rPr lang="en-US" sz="1000" dirty="0" smtClean="0">
                <a:solidFill>
                  <a:schemeClr val="bg1"/>
                </a:solidFill>
                <a:latin typeface="Segoe UI Semilight" panose="020B0402040204020203" pitchFamily="34" charset="0"/>
                <a:cs typeface="Segoe UI Semilight" panose="020B0402040204020203" pitchFamily="34" charset="0"/>
              </a:rPr>
              <a:t>If at any point, you feel you need to backtrack, you can just press the back button in the bottom right. After this, you will complete some customization actions, then you will be taken to the sign in screen, where you simply type in your password and press ok or press enter.</a:t>
            </a:r>
          </a:p>
        </p:txBody>
      </p:sp>
      <p:sp>
        <p:nvSpPr>
          <p:cNvPr id="45" name="TextBox 44">
            <a:hlinkClick r:id="rId13" action="ppaction://hlinksldjump"/>
          </p:cNvPr>
          <p:cNvSpPr txBox="1"/>
          <p:nvPr/>
        </p:nvSpPr>
        <p:spPr>
          <a:xfrm>
            <a:off x="4423129" y="1004813"/>
            <a:ext cx="296876" cy="230832"/>
          </a:xfrm>
          <a:prstGeom prst="rect">
            <a:avLst/>
          </a:prstGeom>
          <a:noFill/>
        </p:spPr>
        <p:txBody>
          <a:bodyPr wrap="none" rtlCol="0">
            <a:spAutoFit/>
          </a:bodyPr>
          <a:lstStyle/>
          <a:p>
            <a:r>
              <a:rPr lang="en-US" sz="900" dirty="0">
                <a:solidFill>
                  <a:schemeClr val="bg1"/>
                </a:solidFill>
                <a:sym typeface="Wingdings 3"/>
              </a:rPr>
              <a:t></a:t>
            </a:r>
            <a:endParaRPr lang="en-US" sz="900" dirty="0">
              <a:solidFill>
                <a:schemeClr val="bg1"/>
              </a:solidFill>
            </a:endParaRPr>
          </a:p>
        </p:txBody>
      </p:sp>
    </p:spTree>
    <p:extLst>
      <p:ext uri="{BB962C8B-B14F-4D97-AF65-F5344CB8AC3E}">
        <p14:creationId xmlns:p14="http://schemas.microsoft.com/office/powerpoint/2010/main" val="444881975"/>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bg>
      <p:bgPr>
        <a:blipFill>
          <a:blip r:embed="rId2"/>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1712" y="-4714"/>
            <a:ext cx="9142288" cy="5187382"/>
          </a:xfrm>
          <a:prstGeom prst="rect">
            <a:avLst/>
          </a:prstGeom>
          <a:solidFill>
            <a:schemeClr val="tx1">
              <a:alpha val="6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27"/>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ectangle 28"/>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Rectangle 29">
            <a:hlinkClick r:id="rId3"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Rectangle 30">
            <a:hlinkClick r:id="rId4" action="ppaction://hlinksldjump"/>
          </p:cNvPr>
          <p:cNvSpPr/>
          <p:nvPr/>
        </p:nvSpPr>
        <p:spPr>
          <a:xfrm>
            <a:off x="596968"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a:hlinkClick r:id="rId5"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Rectangle 32">
            <a:hlinkClick r:id="rId4"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33">
            <a:hlinkClick r:id="rId6" action="ppaction://hlinksldjump"/>
          </p:cNvPr>
          <p:cNvSpPr/>
          <p:nvPr/>
        </p:nvSpPr>
        <p:spPr>
          <a:xfrm>
            <a:off x="1193936"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36" name="Picture 35">
            <a:hlinkClick r:id="rId4" action="ppaction://hlinksldjump"/>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37" name="Picture 2">
            <a:hlinkClick r:id="rId3" action="ppaction://hlinksldjump"/>
          </p:cNvPr>
          <p:cNvPicPr>
            <a:picLocks noChangeAspect="1" noChangeArrowheads="1"/>
          </p:cNvPicPr>
          <p:nvPr/>
        </p:nvPicPr>
        <p:blipFill>
          <a:blip r:embed="rId8"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38" name="Picture 37">
            <a:hlinkClick r:id="rId5" action="ppaction://hlinksldjump"/>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39" name="Picture 38">
            <a:hlinkClick r:id="rId6" action="ppaction://hlinksldjump"/>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
        <p:nvSpPr>
          <p:cNvPr id="40" name="Rounded Rectangle 39">
            <a:hlinkClick r:id="rId4"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2" name="Rectangle 1"/>
          <p:cNvSpPr/>
          <p:nvPr/>
        </p:nvSpPr>
        <p:spPr>
          <a:xfrm>
            <a:off x="2760012" y="666750"/>
            <a:ext cx="3623975" cy="266041"/>
          </a:xfrm>
          <a:prstGeom prst="rect">
            <a:avLst/>
          </a:prstGeom>
          <a:gradFill flip="none" rotWithShape="1">
            <a:gsLst>
              <a:gs pos="1000">
                <a:schemeClr val="bg1">
                  <a:alpha val="0"/>
                </a:schemeClr>
              </a:gs>
              <a:gs pos="50000">
                <a:schemeClr val="bg1">
                  <a:alpha val="46000"/>
                </a:schemeClr>
              </a:gs>
              <a:gs pos="100000">
                <a:schemeClr val="bg1">
                  <a:alpha val="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0" name="Straight Connector 19"/>
          <p:cNvCxnSpPr/>
          <p:nvPr/>
        </p:nvCxnSpPr>
        <p:spPr>
          <a:xfrm>
            <a:off x="2760012" y="666750"/>
            <a:ext cx="3623975" cy="0"/>
          </a:xfrm>
          <a:prstGeom prst="line">
            <a:avLst/>
          </a:prstGeom>
          <a:ln>
            <a:solidFill>
              <a:schemeClr val="bg1">
                <a:alpha val="65000"/>
              </a:schemeClr>
            </a:solidFill>
          </a:ln>
          <a:effectLst>
            <a:outerShdw blurRad="63500" sx="102000" sy="102000" algn="ctr"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41" name="TextBox 40"/>
          <p:cNvSpPr txBox="1"/>
          <p:nvPr/>
        </p:nvSpPr>
        <p:spPr>
          <a:xfrm>
            <a:off x="2760012" y="671181"/>
            <a:ext cx="492443" cy="261610"/>
          </a:xfrm>
          <a:prstGeom prst="rect">
            <a:avLst/>
          </a:prstGeom>
          <a:noFill/>
        </p:spPr>
        <p:txBody>
          <a:bodyPr wrap="none" rtlCol="0">
            <a:spAutoFit/>
          </a:bodyPr>
          <a:lstStyle/>
          <a:p>
            <a:r>
              <a:rPr lang="en-US" sz="1100" dirty="0" smtClean="0">
                <a:solidFill>
                  <a:schemeClr val="bg1"/>
                </a:solidFill>
                <a:effectLst>
                  <a:outerShdw blurRad="203200" sx="101000" sy="101000" algn="ctr" rotWithShape="0">
                    <a:prstClr val="black">
                      <a:alpha val="40000"/>
                    </a:prstClr>
                  </a:outerShdw>
                </a:effectLst>
                <a:latin typeface="Segoe UI Semilight" panose="020B0402040204020203" pitchFamily="34" charset="0"/>
                <a:cs typeface="Segoe UI Semilight" panose="020B0402040204020203" pitchFamily="34" charset="0"/>
              </a:rPr>
              <a:t>Apps</a:t>
            </a:r>
            <a:endParaRPr lang="en-US" sz="1100" dirty="0">
              <a:solidFill>
                <a:schemeClr val="bg1"/>
              </a:solidFill>
              <a:effectLst>
                <a:outerShdw blurRad="203200" sx="101000" sy="101000" algn="ctr" rotWithShape="0">
                  <a:prstClr val="black">
                    <a:alpha val="40000"/>
                  </a:prstClr>
                </a:outerShdw>
              </a:effectLst>
              <a:latin typeface="Segoe UI Semilight" panose="020B0402040204020203" pitchFamily="34" charset="0"/>
              <a:cs typeface="Segoe UI Semilight" panose="020B0402040204020203" pitchFamily="34" charset="0"/>
            </a:endParaRPr>
          </a:p>
        </p:txBody>
      </p:sp>
      <p:cxnSp>
        <p:nvCxnSpPr>
          <p:cNvPr id="42" name="Straight Connector 41"/>
          <p:cNvCxnSpPr/>
          <p:nvPr/>
        </p:nvCxnSpPr>
        <p:spPr>
          <a:xfrm>
            <a:off x="2760868" y="932791"/>
            <a:ext cx="3623975" cy="0"/>
          </a:xfrm>
          <a:prstGeom prst="line">
            <a:avLst/>
          </a:prstGeom>
          <a:ln>
            <a:solidFill>
              <a:schemeClr val="bg1">
                <a:alpha val="65000"/>
              </a:schemeClr>
            </a:solidFill>
          </a:ln>
          <a:effectLst>
            <a:outerShdw blurRad="63500" sx="102000" sy="102000" algn="ctr"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3" name="TextBox 2">
            <a:hlinkClick r:id="rId11" action="ppaction://hlinksldjump"/>
          </p:cNvPr>
          <p:cNvSpPr txBox="1"/>
          <p:nvPr/>
        </p:nvSpPr>
        <p:spPr>
          <a:xfrm>
            <a:off x="6098331" y="686570"/>
            <a:ext cx="285656" cy="230832"/>
          </a:xfrm>
          <a:prstGeom prst="rect">
            <a:avLst/>
          </a:prstGeom>
          <a:noFill/>
        </p:spPr>
        <p:txBody>
          <a:bodyPr wrap="none" rtlCol="0">
            <a:spAutoFit/>
          </a:bodyPr>
          <a:lstStyle/>
          <a:p>
            <a:r>
              <a:rPr lang="en-US" sz="900" dirty="0" smtClean="0">
                <a:solidFill>
                  <a:schemeClr val="bg1"/>
                </a:solidFill>
                <a:sym typeface="Wingdings 3"/>
              </a:rPr>
              <a:t></a:t>
            </a:r>
            <a:endParaRPr lang="en-US" sz="900" dirty="0">
              <a:solidFill>
                <a:schemeClr val="bg1"/>
              </a:solidFill>
            </a:endParaRPr>
          </a:p>
        </p:txBody>
      </p:sp>
      <p:sp>
        <p:nvSpPr>
          <p:cNvPr id="5" name="TextBox 4"/>
          <p:cNvSpPr txBox="1"/>
          <p:nvPr/>
        </p:nvSpPr>
        <p:spPr>
          <a:xfrm>
            <a:off x="2760868" y="1004813"/>
            <a:ext cx="3623119" cy="1015663"/>
          </a:xfrm>
          <a:prstGeom prst="rect">
            <a:avLst/>
          </a:prstGeom>
          <a:noFill/>
        </p:spPr>
        <p:txBody>
          <a:bodyPr wrap="square" rtlCol="0">
            <a:spAutoFit/>
          </a:bodyPr>
          <a:lstStyle/>
          <a:p>
            <a:r>
              <a:rPr lang="en-US" sz="1000" dirty="0" smtClean="0">
                <a:solidFill>
                  <a:schemeClr val="bg1"/>
                </a:solidFill>
                <a:latin typeface="Segoe UI Semilight" panose="020B0402040204020203" pitchFamily="34" charset="0"/>
                <a:cs typeface="Segoe UI Semilight" panose="020B0402040204020203" pitchFamily="34" charset="0"/>
              </a:rPr>
              <a:t>Jigsaw Belle’s apps have been seriously redesigned and refurbished to create a sense of coordination, plus adding many new features to every app we create. We are proud to reveal all our new and improved apps: Touchdown, </a:t>
            </a:r>
            <a:r>
              <a:rPr lang="en-US" sz="1000" dirty="0" err="1" smtClean="0">
                <a:solidFill>
                  <a:schemeClr val="bg1"/>
                </a:solidFill>
                <a:latin typeface="Segoe UI Semilight" panose="020B0402040204020203" pitchFamily="34" charset="0"/>
                <a:cs typeface="Segoe UI Semilight" panose="020B0402040204020203" pitchFamily="34" charset="0"/>
              </a:rPr>
              <a:t>MindMemo</a:t>
            </a:r>
            <a:r>
              <a:rPr lang="en-US" sz="1000" dirty="0" smtClean="0">
                <a:solidFill>
                  <a:schemeClr val="bg1"/>
                </a:solidFill>
                <a:latin typeface="Segoe UI Semilight" panose="020B0402040204020203" pitchFamily="34" charset="0"/>
                <a:cs typeface="Segoe UI Semilight" panose="020B0402040204020203" pitchFamily="34" charset="0"/>
              </a:rPr>
              <a:t>, Quest, Photopia, Games Metropolis and </a:t>
            </a:r>
            <a:r>
              <a:rPr lang="en-US" sz="1000" dirty="0" err="1" smtClean="0">
                <a:solidFill>
                  <a:schemeClr val="bg1"/>
                </a:solidFill>
                <a:latin typeface="Segoe UI Semilight" panose="020B0402040204020203" pitchFamily="34" charset="0"/>
                <a:cs typeface="Segoe UI Semilight" panose="020B0402040204020203" pitchFamily="34" charset="0"/>
              </a:rPr>
              <a:t>Everwatch</a:t>
            </a:r>
            <a:r>
              <a:rPr lang="en-US" sz="1000" dirty="0" smtClean="0">
                <a:solidFill>
                  <a:schemeClr val="bg1"/>
                </a:solidFill>
                <a:latin typeface="Segoe UI Semilight" panose="020B0402040204020203" pitchFamily="34" charset="0"/>
                <a:cs typeface="Segoe UI Semilight" panose="020B0402040204020203" pitchFamily="34" charset="0"/>
              </a:rPr>
              <a:t>.</a:t>
            </a:r>
          </a:p>
        </p:txBody>
      </p:sp>
      <p:pic>
        <p:nvPicPr>
          <p:cNvPr id="24" name="Picture 2"/>
          <p:cNvPicPr>
            <a:picLocks noChangeAspect="1" noChangeArrowheads="1"/>
          </p:cNvPicPr>
          <p:nvPr/>
        </p:nvPicPr>
        <p:blipFill>
          <a:blip r:embed="rId12" cstate="screen">
            <a:extLst>
              <a:ext uri="{28A0092B-C50C-407E-A947-70E740481C1C}">
                <a14:useLocalDpi xmlns:a14="http://schemas.microsoft.com/office/drawing/2010/main"/>
              </a:ext>
            </a:extLst>
          </a:blip>
          <a:srcRect/>
          <a:stretch>
            <a:fillRect/>
          </a:stretch>
        </p:blipFill>
        <p:spPr bwMode="auto">
          <a:xfrm>
            <a:off x="2840597" y="2084329"/>
            <a:ext cx="3461942" cy="19463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5" name="TextBox 24"/>
          <p:cNvSpPr txBox="1"/>
          <p:nvPr/>
        </p:nvSpPr>
        <p:spPr>
          <a:xfrm>
            <a:off x="2760008" y="4141942"/>
            <a:ext cx="3623119" cy="1015663"/>
          </a:xfrm>
          <a:prstGeom prst="rect">
            <a:avLst/>
          </a:prstGeom>
          <a:noFill/>
        </p:spPr>
        <p:txBody>
          <a:bodyPr wrap="square" rtlCol="0">
            <a:spAutoFit/>
          </a:bodyPr>
          <a:lstStyle/>
          <a:p>
            <a:r>
              <a:rPr lang="en-US" sz="1000" dirty="0" smtClean="0">
                <a:solidFill>
                  <a:schemeClr val="bg1"/>
                </a:solidFill>
                <a:latin typeface="Segoe UI Semilight" panose="020B0402040204020203" pitchFamily="34" charset="0"/>
                <a:cs typeface="Segoe UI Semilight" panose="020B0402040204020203" pitchFamily="34" charset="0"/>
              </a:rPr>
              <a:t>So let’s explore what’s new in our new apps, and maybe you’ll learn to love them – it’s not hard! With a beautiful design, and radical new functionality, they will surely leave you in awe.</a:t>
            </a:r>
          </a:p>
          <a:p>
            <a:endParaRPr lang="en-US" sz="1000" dirty="0">
              <a:solidFill>
                <a:schemeClr val="bg1"/>
              </a:solidFill>
              <a:latin typeface="Segoe UI Semilight" panose="020B0402040204020203" pitchFamily="34" charset="0"/>
              <a:cs typeface="Segoe UI Semilight" panose="020B0402040204020203" pitchFamily="34" charset="0"/>
            </a:endParaRPr>
          </a:p>
          <a:p>
            <a:r>
              <a:rPr lang="en-US" sz="1000" b="1" dirty="0">
                <a:solidFill>
                  <a:schemeClr val="bg1"/>
                </a:solidFill>
                <a:latin typeface="Segoe UI Semilight" panose="020B0402040204020203" pitchFamily="34" charset="0"/>
                <a:cs typeface="Segoe UI Semilight" panose="020B0402040204020203" pitchFamily="34" charset="0"/>
              </a:rPr>
              <a:t>NEXT: </a:t>
            </a:r>
            <a:r>
              <a:rPr lang="en-US" sz="1000" dirty="0" smtClean="0">
                <a:solidFill>
                  <a:schemeClr val="bg1"/>
                </a:solidFill>
                <a:latin typeface="Segoe UI Semilight" panose="020B0402040204020203" pitchFamily="34" charset="0"/>
                <a:cs typeface="Segoe UI Semilight" panose="020B0402040204020203" pitchFamily="34" charset="0"/>
              </a:rPr>
              <a:t>Touchdown</a:t>
            </a:r>
            <a:endParaRPr lang="en-US" sz="1000" dirty="0">
              <a:solidFill>
                <a:schemeClr val="bg1"/>
              </a:solidFill>
              <a:latin typeface="Segoe UI Semilight" panose="020B0402040204020203" pitchFamily="34" charset="0"/>
              <a:cs typeface="Segoe UI Semilight" panose="020B0402040204020203" pitchFamily="34" charset="0"/>
            </a:endParaRPr>
          </a:p>
          <a:p>
            <a:endParaRPr lang="en-US" sz="1000" dirty="0" smtClean="0">
              <a:solidFill>
                <a:schemeClr val="bg1"/>
              </a:solidFill>
              <a:latin typeface="Segoe UI Semilight" panose="020B0402040204020203" pitchFamily="34" charset="0"/>
              <a:cs typeface="Segoe UI Semilight" panose="020B0402040204020203" pitchFamily="34" charset="0"/>
            </a:endParaRPr>
          </a:p>
        </p:txBody>
      </p:sp>
      <p:sp>
        <p:nvSpPr>
          <p:cNvPr id="26" name="TextBox 25">
            <a:hlinkClick r:id="rId13" action="ppaction://hlinksldjump"/>
          </p:cNvPr>
          <p:cNvSpPr txBox="1"/>
          <p:nvPr/>
        </p:nvSpPr>
        <p:spPr>
          <a:xfrm>
            <a:off x="4428740" y="4805522"/>
            <a:ext cx="296876" cy="230832"/>
          </a:xfrm>
          <a:prstGeom prst="rect">
            <a:avLst/>
          </a:prstGeom>
          <a:noFill/>
        </p:spPr>
        <p:txBody>
          <a:bodyPr wrap="none" rtlCol="0">
            <a:spAutoFit/>
          </a:bodyPr>
          <a:lstStyle/>
          <a:p>
            <a:r>
              <a:rPr lang="en-US" sz="900" dirty="0" smtClean="0">
                <a:solidFill>
                  <a:schemeClr val="bg1"/>
                </a:solidFill>
                <a:sym typeface="Wingdings 3"/>
              </a:rPr>
              <a:t></a:t>
            </a:r>
            <a:endParaRPr lang="en-US" sz="900" dirty="0">
              <a:solidFill>
                <a:schemeClr val="bg1"/>
              </a:solidFill>
            </a:endParaRPr>
          </a:p>
        </p:txBody>
      </p:sp>
    </p:spTree>
    <p:extLst>
      <p:ext uri="{BB962C8B-B14F-4D97-AF65-F5344CB8AC3E}">
        <p14:creationId xmlns:p14="http://schemas.microsoft.com/office/powerpoint/2010/main" val="2342243421"/>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bg>
      <p:bgPr>
        <a:blipFill>
          <a:blip r:embed="rId2"/>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1712" y="-4714"/>
            <a:ext cx="9142288" cy="5187382"/>
          </a:xfrm>
          <a:prstGeom prst="rect">
            <a:avLst/>
          </a:prstGeom>
          <a:solidFill>
            <a:schemeClr val="tx1">
              <a:alpha val="6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27"/>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ectangle 28"/>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Rectangle 29">
            <a:hlinkClick r:id="rId3"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Rectangle 30">
            <a:hlinkClick r:id="rId4" action="ppaction://hlinksldjump"/>
          </p:cNvPr>
          <p:cNvSpPr/>
          <p:nvPr/>
        </p:nvSpPr>
        <p:spPr>
          <a:xfrm>
            <a:off x="596968"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a:hlinkClick r:id="rId5"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Rectangle 32">
            <a:hlinkClick r:id="rId4"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33">
            <a:hlinkClick r:id="rId6" action="ppaction://hlinksldjump"/>
          </p:cNvPr>
          <p:cNvSpPr/>
          <p:nvPr/>
        </p:nvSpPr>
        <p:spPr>
          <a:xfrm>
            <a:off x="1193936"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36" name="Picture 35">
            <a:hlinkClick r:id="rId4" action="ppaction://hlinksldjump"/>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37" name="Picture 2">
            <a:hlinkClick r:id="rId3" action="ppaction://hlinksldjump"/>
          </p:cNvPr>
          <p:cNvPicPr>
            <a:picLocks noChangeAspect="1" noChangeArrowheads="1"/>
          </p:cNvPicPr>
          <p:nvPr/>
        </p:nvPicPr>
        <p:blipFill>
          <a:blip r:embed="rId8"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38" name="Picture 37">
            <a:hlinkClick r:id="rId5" action="ppaction://hlinksldjump"/>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39" name="Picture 38">
            <a:hlinkClick r:id="rId6" action="ppaction://hlinksldjump"/>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
        <p:nvSpPr>
          <p:cNvPr id="40" name="Rounded Rectangle 39">
            <a:hlinkClick r:id="rId4"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2" name="Rectangle 1"/>
          <p:cNvSpPr/>
          <p:nvPr/>
        </p:nvSpPr>
        <p:spPr>
          <a:xfrm>
            <a:off x="2760012" y="666750"/>
            <a:ext cx="3623975" cy="266041"/>
          </a:xfrm>
          <a:prstGeom prst="rect">
            <a:avLst/>
          </a:prstGeom>
          <a:gradFill flip="none" rotWithShape="1">
            <a:gsLst>
              <a:gs pos="1000">
                <a:schemeClr val="bg1">
                  <a:alpha val="0"/>
                </a:schemeClr>
              </a:gs>
              <a:gs pos="50000">
                <a:schemeClr val="bg1">
                  <a:alpha val="46000"/>
                </a:schemeClr>
              </a:gs>
              <a:gs pos="100000">
                <a:schemeClr val="bg1">
                  <a:alpha val="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0" name="Straight Connector 19"/>
          <p:cNvCxnSpPr/>
          <p:nvPr/>
        </p:nvCxnSpPr>
        <p:spPr>
          <a:xfrm>
            <a:off x="2760012" y="666750"/>
            <a:ext cx="3623975" cy="0"/>
          </a:xfrm>
          <a:prstGeom prst="line">
            <a:avLst/>
          </a:prstGeom>
          <a:ln>
            <a:solidFill>
              <a:schemeClr val="bg1">
                <a:alpha val="65000"/>
              </a:schemeClr>
            </a:solidFill>
          </a:ln>
          <a:effectLst>
            <a:outerShdw blurRad="63500" sx="102000" sy="102000" algn="ctr"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41" name="TextBox 40"/>
          <p:cNvSpPr txBox="1"/>
          <p:nvPr/>
        </p:nvSpPr>
        <p:spPr>
          <a:xfrm>
            <a:off x="2760012" y="671181"/>
            <a:ext cx="492443" cy="261610"/>
          </a:xfrm>
          <a:prstGeom prst="rect">
            <a:avLst/>
          </a:prstGeom>
          <a:noFill/>
        </p:spPr>
        <p:txBody>
          <a:bodyPr wrap="none" rtlCol="0">
            <a:spAutoFit/>
          </a:bodyPr>
          <a:lstStyle/>
          <a:p>
            <a:r>
              <a:rPr lang="en-US" sz="1100" dirty="0" smtClean="0">
                <a:solidFill>
                  <a:schemeClr val="bg1"/>
                </a:solidFill>
                <a:effectLst>
                  <a:outerShdw blurRad="203200" sx="101000" sy="101000" algn="ctr" rotWithShape="0">
                    <a:prstClr val="black">
                      <a:alpha val="40000"/>
                    </a:prstClr>
                  </a:outerShdw>
                </a:effectLst>
                <a:latin typeface="Segoe UI Semilight" panose="020B0402040204020203" pitchFamily="34" charset="0"/>
                <a:cs typeface="Segoe UI Semilight" panose="020B0402040204020203" pitchFamily="34" charset="0"/>
              </a:rPr>
              <a:t>Apps</a:t>
            </a:r>
            <a:endParaRPr lang="en-US" sz="1100" dirty="0">
              <a:solidFill>
                <a:schemeClr val="bg1"/>
              </a:solidFill>
              <a:effectLst>
                <a:outerShdw blurRad="203200" sx="101000" sy="101000" algn="ctr" rotWithShape="0">
                  <a:prstClr val="black">
                    <a:alpha val="40000"/>
                  </a:prstClr>
                </a:outerShdw>
              </a:effectLst>
              <a:latin typeface="Segoe UI Semilight" panose="020B0402040204020203" pitchFamily="34" charset="0"/>
              <a:cs typeface="Segoe UI Semilight" panose="020B0402040204020203" pitchFamily="34" charset="0"/>
            </a:endParaRPr>
          </a:p>
        </p:txBody>
      </p:sp>
      <p:cxnSp>
        <p:nvCxnSpPr>
          <p:cNvPr id="42" name="Straight Connector 41"/>
          <p:cNvCxnSpPr/>
          <p:nvPr/>
        </p:nvCxnSpPr>
        <p:spPr>
          <a:xfrm>
            <a:off x="2760868" y="932791"/>
            <a:ext cx="3623975" cy="0"/>
          </a:xfrm>
          <a:prstGeom prst="line">
            <a:avLst/>
          </a:prstGeom>
          <a:ln>
            <a:solidFill>
              <a:schemeClr val="bg1">
                <a:alpha val="65000"/>
              </a:schemeClr>
            </a:solidFill>
          </a:ln>
          <a:effectLst>
            <a:outerShdw blurRad="63500" sx="102000" sy="102000" algn="ctr"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3" name="TextBox 2">
            <a:hlinkClick r:id="rId11" action="ppaction://hlinksldjump"/>
          </p:cNvPr>
          <p:cNvSpPr txBox="1"/>
          <p:nvPr/>
        </p:nvSpPr>
        <p:spPr>
          <a:xfrm>
            <a:off x="6098331" y="686570"/>
            <a:ext cx="285656" cy="230832"/>
          </a:xfrm>
          <a:prstGeom prst="rect">
            <a:avLst/>
          </a:prstGeom>
          <a:noFill/>
        </p:spPr>
        <p:txBody>
          <a:bodyPr wrap="none" rtlCol="0">
            <a:spAutoFit/>
          </a:bodyPr>
          <a:lstStyle/>
          <a:p>
            <a:r>
              <a:rPr lang="en-US" sz="900" dirty="0" smtClean="0">
                <a:solidFill>
                  <a:schemeClr val="bg1"/>
                </a:solidFill>
                <a:sym typeface="Wingdings 3"/>
              </a:rPr>
              <a:t></a:t>
            </a:r>
            <a:endParaRPr lang="en-US" sz="900" dirty="0">
              <a:solidFill>
                <a:schemeClr val="bg1"/>
              </a:solidFill>
            </a:endParaRPr>
          </a:p>
        </p:txBody>
      </p:sp>
      <p:sp>
        <p:nvSpPr>
          <p:cNvPr id="5" name="TextBox 4"/>
          <p:cNvSpPr txBox="1"/>
          <p:nvPr/>
        </p:nvSpPr>
        <p:spPr>
          <a:xfrm>
            <a:off x="2760868" y="1204838"/>
            <a:ext cx="3623119" cy="707886"/>
          </a:xfrm>
          <a:prstGeom prst="rect">
            <a:avLst/>
          </a:prstGeom>
          <a:noFill/>
        </p:spPr>
        <p:txBody>
          <a:bodyPr wrap="square" rtlCol="0">
            <a:spAutoFit/>
          </a:bodyPr>
          <a:lstStyle/>
          <a:p>
            <a:r>
              <a:rPr lang="en-US" sz="1000" dirty="0" smtClean="0">
                <a:solidFill>
                  <a:schemeClr val="bg1"/>
                </a:solidFill>
                <a:latin typeface="Segoe UI Semilight" panose="020B0402040204020203" pitchFamily="34" charset="0"/>
                <a:cs typeface="Segoe UI Semilight" panose="020B0402040204020203" pitchFamily="34" charset="0"/>
              </a:rPr>
              <a:t>Touchdown is the revolutionary new web browser that is made for you. The new features that Touchdown has in Jigsaw Belle makes it one of the most advanced web browsers in any PowerPoint OS.</a:t>
            </a:r>
          </a:p>
        </p:txBody>
      </p:sp>
      <p:pic>
        <p:nvPicPr>
          <p:cNvPr id="27" name="Picture 2"/>
          <p:cNvPicPr>
            <a:picLocks noChangeAspect="1" noChangeArrowheads="1"/>
          </p:cNvPicPr>
          <p:nvPr/>
        </p:nvPicPr>
        <p:blipFill>
          <a:blip r:embed="rId12" cstate="screen">
            <a:extLst>
              <a:ext uri="{28A0092B-C50C-407E-A947-70E740481C1C}">
                <a14:useLocalDpi xmlns:a14="http://schemas.microsoft.com/office/drawing/2010/main"/>
              </a:ext>
            </a:extLst>
          </a:blip>
          <a:srcRect/>
          <a:stretch>
            <a:fillRect/>
          </a:stretch>
        </p:blipFill>
        <p:spPr bwMode="auto">
          <a:xfrm>
            <a:off x="2840597" y="1931774"/>
            <a:ext cx="3461942" cy="19463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3" name="TextBox 42"/>
          <p:cNvSpPr txBox="1"/>
          <p:nvPr/>
        </p:nvSpPr>
        <p:spPr>
          <a:xfrm>
            <a:off x="2760868" y="3928988"/>
            <a:ext cx="3623119" cy="1015663"/>
          </a:xfrm>
          <a:prstGeom prst="rect">
            <a:avLst/>
          </a:prstGeom>
          <a:noFill/>
        </p:spPr>
        <p:txBody>
          <a:bodyPr wrap="square" rtlCol="0">
            <a:spAutoFit/>
          </a:bodyPr>
          <a:lstStyle/>
          <a:p>
            <a:r>
              <a:rPr lang="en-US" sz="1000" dirty="0" smtClean="0">
                <a:solidFill>
                  <a:schemeClr val="bg1"/>
                </a:solidFill>
                <a:latin typeface="Segoe UI Semilight" panose="020B0402040204020203" pitchFamily="34" charset="0"/>
                <a:cs typeface="Segoe UI Semilight" panose="020B0402040204020203" pitchFamily="34" charset="0"/>
              </a:rPr>
              <a:t>Touchdown now supports up to three simultaneous tabs, and you can close any one of them at any time. Touchdown also now supports unlimited favorite websites in one convenient list, plus the website name in the app title. </a:t>
            </a:r>
          </a:p>
          <a:p>
            <a:endParaRPr lang="en-US" sz="1000" dirty="0" smtClean="0">
              <a:solidFill>
                <a:schemeClr val="bg1"/>
              </a:solidFill>
              <a:latin typeface="Segoe UI Semilight" panose="020B0402040204020203" pitchFamily="34" charset="0"/>
              <a:cs typeface="Segoe UI Semilight" panose="020B0402040204020203" pitchFamily="34" charset="0"/>
            </a:endParaRPr>
          </a:p>
          <a:p>
            <a:r>
              <a:rPr lang="en-US" sz="1000" b="1" dirty="0">
                <a:solidFill>
                  <a:schemeClr val="bg1"/>
                </a:solidFill>
                <a:latin typeface="Segoe UI Semilight" panose="020B0402040204020203" pitchFamily="34" charset="0"/>
                <a:cs typeface="Segoe UI Semilight" panose="020B0402040204020203" pitchFamily="34" charset="0"/>
              </a:rPr>
              <a:t>NEXT: </a:t>
            </a:r>
            <a:r>
              <a:rPr lang="en-US" sz="1000" dirty="0" err="1" smtClean="0">
                <a:solidFill>
                  <a:schemeClr val="bg1"/>
                </a:solidFill>
                <a:latin typeface="Segoe UI Semilight" panose="020B0402040204020203" pitchFamily="34" charset="0"/>
                <a:cs typeface="Segoe UI Semilight" panose="020B0402040204020203" pitchFamily="34" charset="0"/>
              </a:rPr>
              <a:t>MindMemo</a:t>
            </a:r>
            <a:endParaRPr lang="en-US" sz="1000" dirty="0">
              <a:solidFill>
                <a:schemeClr val="bg1"/>
              </a:solidFill>
              <a:latin typeface="Segoe UI Semilight" panose="020B0402040204020203" pitchFamily="34" charset="0"/>
              <a:cs typeface="Segoe UI Semilight" panose="020B0402040204020203" pitchFamily="34" charset="0"/>
            </a:endParaRPr>
          </a:p>
        </p:txBody>
      </p:sp>
      <p:sp>
        <p:nvSpPr>
          <p:cNvPr id="26" name="TextBox 25">
            <a:hlinkClick r:id="rId13" action="ppaction://hlinksldjump"/>
          </p:cNvPr>
          <p:cNvSpPr txBox="1"/>
          <p:nvPr/>
        </p:nvSpPr>
        <p:spPr>
          <a:xfrm>
            <a:off x="4428740" y="4805522"/>
            <a:ext cx="296876" cy="230832"/>
          </a:xfrm>
          <a:prstGeom prst="rect">
            <a:avLst/>
          </a:prstGeom>
          <a:noFill/>
        </p:spPr>
        <p:txBody>
          <a:bodyPr wrap="none" rtlCol="0">
            <a:spAutoFit/>
          </a:bodyPr>
          <a:lstStyle/>
          <a:p>
            <a:r>
              <a:rPr lang="en-US" sz="900" dirty="0" smtClean="0">
                <a:solidFill>
                  <a:schemeClr val="bg1"/>
                </a:solidFill>
                <a:sym typeface="Wingdings 3"/>
              </a:rPr>
              <a:t></a:t>
            </a:r>
            <a:endParaRPr lang="en-US" sz="900" dirty="0">
              <a:solidFill>
                <a:schemeClr val="bg1"/>
              </a:solidFill>
            </a:endParaRPr>
          </a:p>
        </p:txBody>
      </p:sp>
      <p:sp>
        <p:nvSpPr>
          <p:cNvPr id="44" name="TextBox 43">
            <a:hlinkClick r:id="rId14" action="ppaction://hlinksldjump"/>
          </p:cNvPr>
          <p:cNvSpPr txBox="1"/>
          <p:nvPr/>
        </p:nvSpPr>
        <p:spPr>
          <a:xfrm>
            <a:off x="4423129" y="1004813"/>
            <a:ext cx="296876" cy="230832"/>
          </a:xfrm>
          <a:prstGeom prst="rect">
            <a:avLst/>
          </a:prstGeom>
          <a:noFill/>
        </p:spPr>
        <p:txBody>
          <a:bodyPr wrap="none" rtlCol="0">
            <a:spAutoFit/>
          </a:bodyPr>
          <a:lstStyle/>
          <a:p>
            <a:r>
              <a:rPr lang="en-US" sz="900" dirty="0">
                <a:solidFill>
                  <a:schemeClr val="bg1"/>
                </a:solidFill>
                <a:sym typeface="Wingdings 3"/>
              </a:rPr>
              <a:t></a:t>
            </a:r>
            <a:endParaRPr lang="en-US" sz="900" dirty="0">
              <a:solidFill>
                <a:schemeClr val="bg1"/>
              </a:solidFill>
            </a:endParaRPr>
          </a:p>
        </p:txBody>
      </p:sp>
    </p:spTree>
    <p:extLst>
      <p:ext uri="{BB962C8B-B14F-4D97-AF65-F5344CB8AC3E}">
        <p14:creationId xmlns:p14="http://schemas.microsoft.com/office/powerpoint/2010/main" val="3266271877"/>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bg>
      <p:bgPr>
        <a:blipFill>
          <a:blip r:embed="rId2"/>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1712" y="-4714"/>
            <a:ext cx="9142288" cy="5187382"/>
          </a:xfrm>
          <a:prstGeom prst="rect">
            <a:avLst/>
          </a:prstGeom>
          <a:solidFill>
            <a:schemeClr val="tx1">
              <a:alpha val="6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27"/>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ectangle 28"/>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Rectangle 29">
            <a:hlinkClick r:id="rId3"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Rectangle 30">
            <a:hlinkClick r:id="rId4" action="ppaction://hlinksldjump"/>
          </p:cNvPr>
          <p:cNvSpPr/>
          <p:nvPr/>
        </p:nvSpPr>
        <p:spPr>
          <a:xfrm>
            <a:off x="596968"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a:hlinkClick r:id="rId5"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Rectangle 32">
            <a:hlinkClick r:id="rId4"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33">
            <a:hlinkClick r:id="rId6" action="ppaction://hlinksldjump"/>
          </p:cNvPr>
          <p:cNvSpPr/>
          <p:nvPr/>
        </p:nvSpPr>
        <p:spPr>
          <a:xfrm>
            <a:off x="1193936"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36" name="Picture 35">
            <a:hlinkClick r:id="rId4" action="ppaction://hlinksldjump"/>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37" name="Picture 2">
            <a:hlinkClick r:id="rId3" action="ppaction://hlinksldjump"/>
          </p:cNvPr>
          <p:cNvPicPr>
            <a:picLocks noChangeAspect="1" noChangeArrowheads="1"/>
          </p:cNvPicPr>
          <p:nvPr/>
        </p:nvPicPr>
        <p:blipFill>
          <a:blip r:embed="rId8"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38" name="Picture 37">
            <a:hlinkClick r:id="rId5" action="ppaction://hlinksldjump"/>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39" name="Picture 38">
            <a:hlinkClick r:id="rId6" action="ppaction://hlinksldjump"/>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
        <p:nvSpPr>
          <p:cNvPr id="40" name="Rounded Rectangle 39">
            <a:hlinkClick r:id="rId4"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2" name="Rectangle 1"/>
          <p:cNvSpPr/>
          <p:nvPr/>
        </p:nvSpPr>
        <p:spPr>
          <a:xfrm>
            <a:off x="2760012" y="666750"/>
            <a:ext cx="3623975" cy="266041"/>
          </a:xfrm>
          <a:prstGeom prst="rect">
            <a:avLst/>
          </a:prstGeom>
          <a:gradFill flip="none" rotWithShape="1">
            <a:gsLst>
              <a:gs pos="1000">
                <a:schemeClr val="bg1">
                  <a:alpha val="0"/>
                </a:schemeClr>
              </a:gs>
              <a:gs pos="50000">
                <a:schemeClr val="bg1">
                  <a:alpha val="46000"/>
                </a:schemeClr>
              </a:gs>
              <a:gs pos="100000">
                <a:schemeClr val="bg1">
                  <a:alpha val="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0" name="Straight Connector 19"/>
          <p:cNvCxnSpPr/>
          <p:nvPr/>
        </p:nvCxnSpPr>
        <p:spPr>
          <a:xfrm>
            <a:off x="2760012" y="666750"/>
            <a:ext cx="3623975" cy="0"/>
          </a:xfrm>
          <a:prstGeom prst="line">
            <a:avLst/>
          </a:prstGeom>
          <a:ln>
            <a:solidFill>
              <a:schemeClr val="bg1">
                <a:alpha val="65000"/>
              </a:schemeClr>
            </a:solidFill>
          </a:ln>
          <a:effectLst>
            <a:outerShdw blurRad="63500" sx="102000" sy="102000" algn="ctr"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41" name="TextBox 40"/>
          <p:cNvSpPr txBox="1"/>
          <p:nvPr/>
        </p:nvSpPr>
        <p:spPr>
          <a:xfrm>
            <a:off x="2760012" y="671181"/>
            <a:ext cx="492443" cy="261610"/>
          </a:xfrm>
          <a:prstGeom prst="rect">
            <a:avLst/>
          </a:prstGeom>
          <a:noFill/>
        </p:spPr>
        <p:txBody>
          <a:bodyPr wrap="none" rtlCol="0">
            <a:spAutoFit/>
          </a:bodyPr>
          <a:lstStyle/>
          <a:p>
            <a:r>
              <a:rPr lang="en-US" sz="1100" dirty="0" smtClean="0">
                <a:solidFill>
                  <a:schemeClr val="bg1"/>
                </a:solidFill>
                <a:effectLst>
                  <a:outerShdw blurRad="203200" sx="101000" sy="101000" algn="ctr" rotWithShape="0">
                    <a:prstClr val="black">
                      <a:alpha val="40000"/>
                    </a:prstClr>
                  </a:outerShdw>
                </a:effectLst>
                <a:latin typeface="Segoe UI Semilight" panose="020B0402040204020203" pitchFamily="34" charset="0"/>
                <a:cs typeface="Segoe UI Semilight" panose="020B0402040204020203" pitchFamily="34" charset="0"/>
              </a:rPr>
              <a:t>Apps</a:t>
            </a:r>
            <a:endParaRPr lang="en-US" sz="1100" dirty="0">
              <a:solidFill>
                <a:schemeClr val="bg1"/>
              </a:solidFill>
              <a:effectLst>
                <a:outerShdw blurRad="203200" sx="101000" sy="101000" algn="ctr" rotWithShape="0">
                  <a:prstClr val="black">
                    <a:alpha val="40000"/>
                  </a:prstClr>
                </a:outerShdw>
              </a:effectLst>
              <a:latin typeface="Segoe UI Semilight" panose="020B0402040204020203" pitchFamily="34" charset="0"/>
              <a:cs typeface="Segoe UI Semilight" panose="020B0402040204020203" pitchFamily="34" charset="0"/>
            </a:endParaRPr>
          </a:p>
        </p:txBody>
      </p:sp>
      <p:cxnSp>
        <p:nvCxnSpPr>
          <p:cNvPr id="42" name="Straight Connector 41"/>
          <p:cNvCxnSpPr/>
          <p:nvPr/>
        </p:nvCxnSpPr>
        <p:spPr>
          <a:xfrm>
            <a:off x="2760868" y="932791"/>
            <a:ext cx="3623975" cy="0"/>
          </a:xfrm>
          <a:prstGeom prst="line">
            <a:avLst/>
          </a:prstGeom>
          <a:ln>
            <a:solidFill>
              <a:schemeClr val="bg1">
                <a:alpha val="65000"/>
              </a:schemeClr>
            </a:solidFill>
          </a:ln>
          <a:effectLst>
            <a:outerShdw blurRad="63500" sx="102000" sy="102000" algn="ctr"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3" name="TextBox 2">
            <a:hlinkClick r:id="rId11" action="ppaction://hlinksldjump"/>
          </p:cNvPr>
          <p:cNvSpPr txBox="1"/>
          <p:nvPr/>
        </p:nvSpPr>
        <p:spPr>
          <a:xfrm>
            <a:off x="6098331" y="686570"/>
            <a:ext cx="285656" cy="230832"/>
          </a:xfrm>
          <a:prstGeom prst="rect">
            <a:avLst/>
          </a:prstGeom>
          <a:noFill/>
        </p:spPr>
        <p:txBody>
          <a:bodyPr wrap="none" rtlCol="0">
            <a:spAutoFit/>
          </a:bodyPr>
          <a:lstStyle/>
          <a:p>
            <a:r>
              <a:rPr lang="en-US" sz="900" dirty="0" smtClean="0">
                <a:solidFill>
                  <a:schemeClr val="bg1"/>
                </a:solidFill>
                <a:sym typeface="Wingdings 3"/>
              </a:rPr>
              <a:t></a:t>
            </a:r>
            <a:endParaRPr lang="en-US" sz="900" dirty="0">
              <a:solidFill>
                <a:schemeClr val="bg1"/>
              </a:solidFill>
            </a:endParaRPr>
          </a:p>
        </p:txBody>
      </p:sp>
      <p:sp>
        <p:nvSpPr>
          <p:cNvPr id="5" name="TextBox 4"/>
          <p:cNvSpPr txBox="1"/>
          <p:nvPr/>
        </p:nvSpPr>
        <p:spPr>
          <a:xfrm>
            <a:off x="2760868" y="1166738"/>
            <a:ext cx="3623119" cy="861774"/>
          </a:xfrm>
          <a:prstGeom prst="rect">
            <a:avLst/>
          </a:prstGeom>
          <a:noFill/>
        </p:spPr>
        <p:txBody>
          <a:bodyPr wrap="square" rtlCol="0">
            <a:spAutoFit/>
          </a:bodyPr>
          <a:lstStyle/>
          <a:p>
            <a:r>
              <a:rPr lang="en-US" sz="1000" dirty="0" smtClean="0">
                <a:solidFill>
                  <a:schemeClr val="bg1"/>
                </a:solidFill>
                <a:latin typeface="Segoe UI Semilight" panose="020B0402040204020203" pitchFamily="34" charset="0"/>
                <a:cs typeface="Segoe UI Semilight" panose="020B0402040204020203" pitchFamily="34" charset="0"/>
              </a:rPr>
              <a:t>You may notice </a:t>
            </a:r>
            <a:r>
              <a:rPr lang="en-US" sz="1000" dirty="0" err="1" smtClean="0">
                <a:solidFill>
                  <a:schemeClr val="bg1"/>
                </a:solidFill>
                <a:latin typeface="Segoe UI Semilight" panose="020B0402040204020203" pitchFamily="34" charset="0"/>
                <a:cs typeface="Segoe UI Semilight" panose="020B0402040204020203" pitchFamily="34" charset="0"/>
              </a:rPr>
              <a:t>MindMemo</a:t>
            </a:r>
            <a:r>
              <a:rPr lang="en-US" sz="1000" dirty="0" smtClean="0">
                <a:solidFill>
                  <a:schemeClr val="bg1"/>
                </a:solidFill>
                <a:latin typeface="Segoe UI Semilight" panose="020B0402040204020203" pitchFamily="34" charset="0"/>
                <a:cs typeface="Segoe UI Semilight" panose="020B0402040204020203" pitchFamily="34" charset="0"/>
              </a:rPr>
              <a:t> has received a facelift, but it still looks strikingly similar to what you remember. Plus, it has a few new features never before seen in any other PowerPoint OS, that will bring a whole new level of customization to your computer.</a:t>
            </a:r>
          </a:p>
        </p:txBody>
      </p:sp>
      <p:pic>
        <p:nvPicPr>
          <p:cNvPr id="25" name="Picture 2"/>
          <p:cNvPicPr>
            <a:picLocks noChangeAspect="1" noChangeArrowheads="1"/>
          </p:cNvPicPr>
          <p:nvPr/>
        </p:nvPicPr>
        <p:blipFill>
          <a:blip r:embed="rId12" cstate="screen">
            <a:extLst>
              <a:ext uri="{28A0092B-C50C-407E-A947-70E740481C1C}">
                <a14:useLocalDpi xmlns:a14="http://schemas.microsoft.com/office/drawing/2010/main"/>
              </a:ext>
            </a:extLst>
          </a:blip>
          <a:srcRect/>
          <a:stretch>
            <a:fillRect/>
          </a:stretch>
        </p:blipFill>
        <p:spPr bwMode="auto">
          <a:xfrm>
            <a:off x="2840596" y="2036549"/>
            <a:ext cx="3461943" cy="19463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4" name="TextBox 43"/>
          <p:cNvSpPr txBox="1"/>
          <p:nvPr/>
        </p:nvSpPr>
        <p:spPr>
          <a:xfrm>
            <a:off x="2760868" y="4010857"/>
            <a:ext cx="3623119" cy="1169551"/>
          </a:xfrm>
          <a:prstGeom prst="rect">
            <a:avLst/>
          </a:prstGeom>
          <a:noFill/>
        </p:spPr>
        <p:txBody>
          <a:bodyPr wrap="square" rtlCol="0">
            <a:spAutoFit/>
          </a:bodyPr>
          <a:lstStyle/>
          <a:p>
            <a:r>
              <a:rPr lang="en-US" sz="1000" dirty="0" smtClean="0">
                <a:solidFill>
                  <a:schemeClr val="bg1"/>
                </a:solidFill>
                <a:latin typeface="Segoe UI Semilight" panose="020B0402040204020203" pitchFamily="34" charset="0"/>
                <a:cs typeface="Segoe UI Semilight" panose="020B0402040204020203" pitchFamily="34" charset="0"/>
              </a:rPr>
              <a:t>You can now rename your two memos to whatever you like. This customization has not been matched in any other PowerPoint OS ever. On the splash screen, simply click the cog symbol on the respective memo. </a:t>
            </a:r>
          </a:p>
          <a:p>
            <a:endParaRPr lang="en-US" sz="1000" dirty="0">
              <a:solidFill>
                <a:schemeClr val="bg1"/>
              </a:solidFill>
              <a:latin typeface="Segoe UI Semilight" panose="020B0402040204020203" pitchFamily="34" charset="0"/>
              <a:cs typeface="Segoe UI Semilight" panose="020B0402040204020203" pitchFamily="34" charset="0"/>
            </a:endParaRPr>
          </a:p>
          <a:p>
            <a:r>
              <a:rPr lang="en-US" sz="1000" b="1" dirty="0">
                <a:solidFill>
                  <a:schemeClr val="bg1"/>
                </a:solidFill>
                <a:latin typeface="Segoe UI Semilight" panose="020B0402040204020203" pitchFamily="34" charset="0"/>
                <a:cs typeface="Segoe UI Semilight" panose="020B0402040204020203" pitchFamily="34" charset="0"/>
              </a:rPr>
              <a:t>NEXT: </a:t>
            </a:r>
            <a:r>
              <a:rPr lang="en-US" sz="1000" dirty="0" smtClean="0">
                <a:solidFill>
                  <a:schemeClr val="bg1"/>
                </a:solidFill>
                <a:latin typeface="Segoe UI Semilight" panose="020B0402040204020203" pitchFamily="34" charset="0"/>
                <a:cs typeface="Segoe UI Semilight" panose="020B0402040204020203" pitchFamily="34" charset="0"/>
              </a:rPr>
              <a:t>Photopia</a:t>
            </a:r>
            <a:endParaRPr lang="en-US" sz="1000" dirty="0">
              <a:solidFill>
                <a:schemeClr val="bg1"/>
              </a:solidFill>
              <a:latin typeface="Segoe UI Semilight" panose="020B0402040204020203" pitchFamily="34" charset="0"/>
              <a:cs typeface="Segoe UI Semilight" panose="020B0402040204020203" pitchFamily="34" charset="0"/>
            </a:endParaRPr>
          </a:p>
          <a:p>
            <a:endParaRPr lang="en-US" sz="1000" dirty="0" smtClean="0">
              <a:solidFill>
                <a:schemeClr val="bg1"/>
              </a:solidFill>
              <a:latin typeface="Segoe UI Semilight" panose="020B0402040204020203" pitchFamily="34" charset="0"/>
              <a:cs typeface="Segoe UI Semilight" panose="020B0402040204020203" pitchFamily="34" charset="0"/>
            </a:endParaRPr>
          </a:p>
        </p:txBody>
      </p:sp>
      <p:sp>
        <p:nvSpPr>
          <p:cNvPr id="45" name="TextBox 44">
            <a:hlinkClick r:id="rId13" action="ppaction://hlinksldjump"/>
          </p:cNvPr>
          <p:cNvSpPr txBox="1"/>
          <p:nvPr/>
        </p:nvSpPr>
        <p:spPr>
          <a:xfrm>
            <a:off x="4428740" y="4805522"/>
            <a:ext cx="296876" cy="230832"/>
          </a:xfrm>
          <a:prstGeom prst="rect">
            <a:avLst/>
          </a:prstGeom>
          <a:noFill/>
        </p:spPr>
        <p:txBody>
          <a:bodyPr wrap="none" rtlCol="0">
            <a:spAutoFit/>
          </a:bodyPr>
          <a:lstStyle/>
          <a:p>
            <a:r>
              <a:rPr lang="en-US" sz="900" dirty="0" smtClean="0">
                <a:solidFill>
                  <a:schemeClr val="bg1"/>
                </a:solidFill>
                <a:sym typeface="Wingdings 3"/>
              </a:rPr>
              <a:t></a:t>
            </a:r>
            <a:endParaRPr lang="en-US" sz="900" dirty="0">
              <a:solidFill>
                <a:schemeClr val="bg1"/>
              </a:solidFill>
            </a:endParaRPr>
          </a:p>
        </p:txBody>
      </p:sp>
      <p:sp>
        <p:nvSpPr>
          <p:cNvPr id="46" name="TextBox 45">
            <a:hlinkClick r:id="rId14" action="ppaction://hlinksldjump"/>
          </p:cNvPr>
          <p:cNvSpPr txBox="1"/>
          <p:nvPr/>
        </p:nvSpPr>
        <p:spPr>
          <a:xfrm>
            <a:off x="4423129" y="1004813"/>
            <a:ext cx="296876" cy="230832"/>
          </a:xfrm>
          <a:prstGeom prst="rect">
            <a:avLst/>
          </a:prstGeom>
          <a:noFill/>
        </p:spPr>
        <p:txBody>
          <a:bodyPr wrap="none" rtlCol="0">
            <a:spAutoFit/>
          </a:bodyPr>
          <a:lstStyle/>
          <a:p>
            <a:r>
              <a:rPr lang="en-US" sz="900" dirty="0">
                <a:solidFill>
                  <a:schemeClr val="bg1"/>
                </a:solidFill>
                <a:sym typeface="Wingdings 3"/>
              </a:rPr>
              <a:t></a:t>
            </a:r>
            <a:endParaRPr lang="en-US" sz="900" dirty="0">
              <a:solidFill>
                <a:schemeClr val="bg1"/>
              </a:solidFill>
            </a:endParaRPr>
          </a:p>
        </p:txBody>
      </p:sp>
    </p:spTree>
    <p:extLst>
      <p:ext uri="{BB962C8B-B14F-4D97-AF65-F5344CB8AC3E}">
        <p14:creationId xmlns:p14="http://schemas.microsoft.com/office/powerpoint/2010/main" val="2934900565"/>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bg>
      <p:bgPr>
        <a:blipFill>
          <a:blip r:embed="rId2"/>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1712" y="-4714"/>
            <a:ext cx="9142288" cy="5187382"/>
          </a:xfrm>
          <a:prstGeom prst="rect">
            <a:avLst/>
          </a:prstGeom>
          <a:solidFill>
            <a:schemeClr val="tx1">
              <a:alpha val="6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27"/>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ectangle 28"/>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Rectangle 29">
            <a:hlinkClick r:id="rId3"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Rectangle 30">
            <a:hlinkClick r:id="rId4" action="ppaction://hlinksldjump"/>
          </p:cNvPr>
          <p:cNvSpPr/>
          <p:nvPr/>
        </p:nvSpPr>
        <p:spPr>
          <a:xfrm>
            <a:off x="596968"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a:hlinkClick r:id="rId5"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Rectangle 32">
            <a:hlinkClick r:id="rId4"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33">
            <a:hlinkClick r:id="rId6" action="ppaction://hlinksldjump"/>
          </p:cNvPr>
          <p:cNvSpPr/>
          <p:nvPr/>
        </p:nvSpPr>
        <p:spPr>
          <a:xfrm>
            <a:off x="1193936"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36" name="Picture 35">
            <a:hlinkClick r:id="rId4" action="ppaction://hlinksldjump"/>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37" name="Picture 2">
            <a:hlinkClick r:id="rId3" action="ppaction://hlinksldjump"/>
          </p:cNvPr>
          <p:cNvPicPr>
            <a:picLocks noChangeAspect="1" noChangeArrowheads="1"/>
          </p:cNvPicPr>
          <p:nvPr/>
        </p:nvPicPr>
        <p:blipFill>
          <a:blip r:embed="rId8"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38" name="Picture 37">
            <a:hlinkClick r:id="rId5" action="ppaction://hlinksldjump"/>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39" name="Picture 38">
            <a:hlinkClick r:id="rId6" action="ppaction://hlinksldjump"/>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
        <p:nvSpPr>
          <p:cNvPr id="40" name="Rounded Rectangle 39">
            <a:hlinkClick r:id="rId4"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2" name="Rectangle 1"/>
          <p:cNvSpPr/>
          <p:nvPr/>
        </p:nvSpPr>
        <p:spPr>
          <a:xfrm>
            <a:off x="2760012" y="666750"/>
            <a:ext cx="3623975" cy="266041"/>
          </a:xfrm>
          <a:prstGeom prst="rect">
            <a:avLst/>
          </a:prstGeom>
          <a:gradFill flip="none" rotWithShape="1">
            <a:gsLst>
              <a:gs pos="1000">
                <a:schemeClr val="bg1">
                  <a:alpha val="0"/>
                </a:schemeClr>
              </a:gs>
              <a:gs pos="50000">
                <a:schemeClr val="bg1">
                  <a:alpha val="46000"/>
                </a:schemeClr>
              </a:gs>
              <a:gs pos="100000">
                <a:schemeClr val="bg1">
                  <a:alpha val="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0" name="Straight Connector 19"/>
          <p:cNvCxnSpPr/>
          <p:nvPr/>
        </p:nvCxnSpPr>
        <p:spPr>
          <a:xfrm>
            <a:off x="2760012" y="666750"/>
            <a:ext cx="3623975" cy="0"/>
          </a:xfrm>
          <a:prstGeom prst="line">
            <a:avLst/>
          </a:prstGeom>
          <a:ln>
            <a:solidFill>
              <a:schemeClr val="bg1">
                <a:alpha val="65000"/>
              </a:schemeClr>
            </a:solidFill>
          </a:ln>
          <a:effectLst>
            <a:outerShdw blurRad="63500" sx="102000" sy="102000" algn="ctr"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41" name="TextBox 40"/>
          <p:cNvSpPr txBox="1"/>
          <p:nvPr/>
        </p:nvSpPr>
        <p:spPr>
          <a:xfrm>
            <a:off x="2760012" y="671181"/>
            <a:ext cx="492443" cy="261610"/>
          </a:xfrm>
          <a:prstGeom prst="rect">
            <a:avLst/>
          </a:prstGeom>
          <a:noFill/>
        </p:spPr>
        <p:txBody>
          <a:bodyPr wrap="none" rtlCol="0">
            <a:spAutoFit/>
          </a:bodyPr>
          <a:lstStyle/>
          <a:p>
            <a:r>
              <a:rPr lang="en-US" sz="1100" dirty="0" smtClean="0">
                <a:solidFill>
                  <a:schemeClr val="bg1"/>
                </a:solidFill>
                <a:effectLst>
                  <a:outerShdw blurRad="203200" sx="101000" sy="101000" algn="ctr" rotWithShape="0">
                    <a:prstClr val="black">
                      <a:alpha val="40000"/>
                    </a:prstClr>
                  </a:outerShdw>
                </a:effectLst>
                <a:latin typeface="Segoe UI Semilight" panose="020B0402040204020203" pitchFamily="34" charset="0"/>
                <a:cs typeface="Segoe UI Semilight" panose="020B0402040204020203" pitchFamily="34" charset="0"/>
              </a:rPr>
              <a:t>Apps</a:t>
            </a:r>
            <a:endParaRPr lang="en-US" sz="1100" dirty="0">
              <a:solidFill>
                <a:schemeClr val="bg1"/>
              </a:solidFill>
              <a:effectLst>
                <a:outerShdw blurRad="203200" sx="101000" sy="101000" algn="ctr" rotWithShape="0">
                  <a:prstClr val="black">
                    <a:alpha val="40000"/>
                  </a:prstClr>
                </a:outerShdw>
              </a:effectLst>
              <a:latin typeface="Segoe UI Semilight" panose="020B0402040204020203" pitchFamily="34" charset="0"/>
              <a:cs typeface="Segoe UI Semilight" panose="020B0402040204020203" pitchFamily="34" charset="0"/>
            </a:endParaRPr>
          </a:p>
        </p:txBody>
      </p:sp>
      <p:cxnSp>
        <p:nvCxnSpPr>
          <p:cNvPr id="42" name="Straight Connector 41"/>
          <p:cNvCxnSpPr/>
          <p:nvPr/>
        </p:nvCxnSpPr>
        <p:spPr>
          <a:xfrm>
            <a:off x="2760868" y="932791"/>
            <a:ext cx="3623975" cy="0"/>
          </a:xfrm>
          <a:prstGeom prst="line">
            <a:avLst/>
          </a:prstGeom>
          <a:ln>
            <a:solidFill>
              <a:schemeClr val="bg1">
                <a:alpha val="65000"/>
              </a:schemeClr>
            </a:solidFill>
          </a:ln>
          <a:effectLst>
            <a:outerShdw blurRad="63500" sx="102000" sy="102000" algn="ctr"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3" name="TextBox 2">
            <a:hlinkClick r:id="rId11" action="ppaction://hlinksldjump"/>
          </p:cNvPr>
          <p:cNvSpPr txBox="1"/>
          <p:nvPr/>
        </p:nvSpPr>
        <p:spPr>
          <a:xfrm>
            <a:off x="6098331" y="686570"/>
            <a:ext cx="285656" cy="230832"/>
          </a:xfrm>
          <a:prstGeom prst="rect">
            <a:avLst/>
          </a:prstGeom>
          <a:noFill/>
        </p:spPr>
        <p:txBody>
          <a:bodyPr wrap="none" rtlCol="0">
            <a:spAutoFit/>
          </a:bodyPr>
          <a:lstStyle/>
          <a:p>
            <a:r>
              <a:rPr lang="en-US" sz="900" dirty="0" smtClean="0">
                <a:solidFill>
                  <a:schemeClr val="bg1"/>
                </a:solidFill>
                <a:sym typeface="Wingdings 3"/>
              </a:rPr>
              <a:t></a:t>
            </a:r>
            <a:endParaRPr lang="en-US" sz="900" dirty="0">
              <a:solidFill>
                <a:schemeClr val="bg1"/>
              </a:solidFill>
            </a:endParaRPr>
          </a:p>
        </p:txBody>
      </p:sp>
      <p:sp>
        <p:nvSpPr>
          <p:cNvPr id="5" name="TextBox 4"/>
          <p:cNvSpPr txBox="1"/>
          <p:nvPr/>
        </p:nvSpPr>
        <p:spPr>
          <a:xfrm>
            <a:off x="2760868" y="1176263"/>
            <a:ext cx="3623119" cy="553998"/>
          </a:xfrm>
          <a:prstGeom prst="rect">
            <a:avLst/>
          </a:prstGeom>
          <a:noFill/>
        </p:spPr>
        <p:txBody>
          <a:bodyPr wrap="square" rtlCol="0">
            <a:spAutoFit/>
          </a:bodyPr>
          <a:lstStyle/>
          <a:p>
            <a:r>
              <a:rPr lang="en-US" sz="1000" dirty="0" smtClean="0">
                <a:solidFill>
                  <a:schemeClr val="bg1"/>
                </a:solidFill>
                <a:latin typeface="Segoe UI Semilight" panose="020B0402040204020203" pitchFamily="34" charset="0"/>
                <a:cs typeface="Segoe UI Semilight" panose="020B0402040204020203" pitchFamily="34" charset="0"/>
              </a:rPr>
              <a:t>Introducing Photopia 3.0 – the best Photopia yet. As well as receiving a beautiful redesign, Photopia is full of new features. It is truly an amazing photo viewer, explorer and editor.</a:t>
            </a:r>
          </a:p>
        </p:txBody>
      </p:sp>
      <p:pic>
        <p:nvPicPr>
          <p:cNvPr id="26" name="Picture 2"/>
          <p:cNvPicPr>
            <a:picLocks noChangeAspect="1" noChangeArrowheads="1"/>
          </p:cNvPicPr>
          <p:nvPr/>
        </p:nvPicPr>
        <p:blipFill>
          <a:blip r:embed="rId12" cstate="screen">
            <a:extLst>
              <a:ext uri="{28A0092B-C50C-407E-A947-70E740481C1C}">
                <a14:useLocalDpi xmlns:a14="http://schemas.microsoft.com/office/drawing/2010/main"/>
              </a:ext>
            </a:extLst>
          </a:blip>
          <a:srcRect/>
          <a:stretch>
            <a:fillRect/>
          </a:stretch>
        </p:blipFill>
        <p:spPr bwMode="auto">
          <a:xfrm>
            <a:off x="2840596" y="1750799"/>
            <a:ext cx="3461942" cy="19463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7" name="TextBox 26"/>
          <p:cNvSpPr txBox="1"/>
          <p:nvPr/>
        </p:nvSpPr>
        <p:spPr>
          <a:xfrm>
            <a:off x="2761724" y="3720929"/>
            <a:ext cx="3623119" cy="1477328"/>
          </a:xfrm>
          <a:prstGeom prst="rect">
            <a:avLst/>
          </a:prstGeom>
          <a:noFill/>
        </p:spPr>
        <p:txBody>
          <a:bodyPr wrap="square" rtlCol="0">
            <a:spAutoFit/>
          </a:bodyPr>
          <a:lstStyle/>
          <a:p>
            <a:r>
              <a:rPr lang="en-US" sz="1000" dirty="0" smtClean="0">
                <a:solidFill>
                  <a:schemeClr val="bg1"/>
                </a:solidFill>
                <a:latin typeface="Segoe UI Semilight" panose="020B0402040204020203" pitchFamily="34" charset="0"/>
                <a:cs typeface="Segoe UI Semilight" panose="020B0402040204020203" pitchFamily="34" charset="0"/>
              </a:rPr>
              <a:t>Photopia can now connect to your Facebook photos. Simply click the Facebook logo on the task pane. On the bottom right you have your options bar, which shows you all your options as to what you would like to do. You can play a slide show, edit the picture or, for the first time ever, search the picture on Google to find relevant results that you can use.</a:t>
            </a:r>
          </a:p>
          <a:p>
            <a:endParaRPr lang="en-US" sz="1000" dirty="0">
              <a:solidFill>
                <a:schemeClr val="bg1"/>
              </a:solidFill>
              <a:latin typeface="Segoe UI Semilight" panose="020B0402040204020203" pitchFamily="34" charset="0"/>
              <a:cs typeface="Segoe UI Semilight" panose="020B0402040204020203" pitchFamily="34" charset="0"/>
            </a:endParaRPr>
          </a:p>
          <a:p>
            <a:r>
              <a:rPr lang="en-US" sz="1000" b="1" dirty="0">
                <a:solidFill>
                  <a:schemeClr val="bg1"/>
                </a:solidFill>
                <a:latin typeface="Segoe UI Semilight" panose="020B0402040204020203" pitchFamily="34" charset="0"/>
                <a:cs typeface="Segoe UI Semilight" panose="020B0402040204020203" pitchFamily="34" charset="0"/>
              </a:rPr>
              <a:t>NEXT: </a:t>
            </a:r>
            <a:r>
              <a:rPr lang="en-US" sz="1000" dirty="0" smtClean="0">
                <a:solidFill>
                  <a:schemeClr val="bg1"/>
                </a:solidFill>
                <a:latin typeface="Segoe UI Semilight" panose="020B0402040204020203" pitchFamily="34" charset="0"/>
                <a:cs typeface="Segoe UI Semilight" panose="020B0402040204020203" pitchFamily="34" charset="0"/>
              </a:rPr>
              <a:t>Games Metro</a:t>
            </a:r>
            <a:endParaRPr lang="en-US" sz="1000" dirty="0">
              <a:solidFill>
                <a:schemeClr val="bg1"/>
              </a:solidFill>
              <a:latin typeface="Segoe UI Semilight" panose="020B0402040204020203" pitchFamily="34" charset="0"/>
              <a:cs typeface="Segoe UI Semilight" panose="020B0402040204020203" pitchFamily="34" charset="0"/>
            </a:endParaRPr>
          </a:p>
          <a:p>
            <a:endParaRPr lang="en-US" sz="1000" dirty="0" smtClean="0">
              <a:solidFill>
                <a:schemeClr val="bg1"/>
              </a:solidFill>
              <a:latin typeface="Segoe UI Semilight" panose="020B0402040204020203" pitchFamily="34" charset="0"/>
              <a:cs typeface="Segoe UI Semilight" panose="020B0402040204020203" pitchFamily="34" charset="0"/>
            </a:endParaRPr>
          </a:p>
        </p:txBody>
      </p:sp>
      <p:sp>
        <p:nvSpPr>
          <p:cNvPr id="43" name="TextBox 42">
            <a:hlinkClick r:id="rId13" action="ppaction://hlinksldjump"/>
          </p:cNvPr>
          <p:cNvSpPr txBox="1"/>
          <p:nvPr/>
        </p:nvSpPr>
        <p:spPr>
          <a:xfrm>
            <a:off x="4428740" y="4805522"/>
            <a:ext cx="296876" cy="230832"/>
          </a:xfrm>
          <a:prstGeom prst="rect">
            <a:avLst/>
          </a:prstGeom>
          <a:noFill/>
        </p:spPr>
        <p:txBody>
          <a:bodyPr wrap="none" rtlCol="0">
            <a:spAutoFit/>
          </a:bodyPr>
          <a:lstStyle/>
          <a:p>
            <a:r>
              <a:rPr lang="en-US" sz="900" dirty="0" smtClean="0">
                <a:solidFill>
                  <a:schemeClr val="bg1"/>
                </a:solidFill>
                <a:sym typeface="Wingdings 3"/>
              </a:rPr>
              <a:t></a:t>
            </a:r>
            <a:endParaRPr lang="en-US" sz="900" dirty="0">
              <a:solidFill>
                <a:schemeClr val="bg1"/>
              </a:solidFill>
            </a:endParaRPr>
          </a:p>
        </p:txBody>
      </p:sp>
      <p:sp>
        <p:nvSpPr>
          <p:cNvPr id="46" name="TextBox 45">
            <a:hlinkClick r:id="rId14" action="ppaction://hlinksldjump"/>
          </p:cNvPr>
          <p:cNvSpPr txBox="1"/>
          <p:nvPr/>
        </p:nvSpPr>
        <p:spPr>
          <a:xfrm>
            <a:off x="4423129" y="1004813"/>
            <a:ext cx="296876" cy="230832"/>
          </a:xfrm>
          <a:prstGeom prst="rect">
            <a:avLst/>
          </a:prstGeom>
          <a:noFill/>
        </p:spPr>
        <p:txBody>
          <a:bodyPr wrap="none" rtlCol="0">
            <a:spAutoFit/>
          </a:bodyPr>
          <a:lstStyle/>
          <a:p>
            <a:r>
              <a:rPr lang="en-US" sz="900" dirty="0">
                <a:solidFill>
                  <a:schemeClr val="bg1"/>
                </a:solidFill>
                <a:sym typeface="Wingdings 3"/>
              </a:rPr>
              <a:t></a:t>
            </a:r>
            <a:endParaRPr lang="en-US" sz="900" dirty="0">
              <a:solidFill>
                <a:schemeClr val="bg1"/>
              </a:solidFill>
            </a:endParaRPr>
          </a:p>
        </p:txBody>
      </p:sp>
    </p:spTree>
    <p:extLst>
      <p:ext uri="{BB962C8B-B14F-4D97-AF65-F5344CB8AC3E}">
        <p14:creationId xmlns:p14="http://schemas.microsoft.com/office/powerpoint/2010/main" val="1221592086"/>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bg>
      <p:bgPr>
        <a:blipFill>
          <a:blip r:embed="rId2"/>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1712" y="-4714"/>
            <a:ext cx="9142288" cy="5187382"/>
          </a:xfrm>
          <a:prstGeom prst="rect">
            <a:avLst/>
          </a:prstGeom>
          <a:solidFill>
            <a:schemeClr val="tx1">
              <a:alpha val="6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27"/>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ectangle 28"/>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Rectangle 29">
            <a:hlinkClick r:id="rId3"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Rectangle 30">
            <a:hlinkClick r:id="rId4" action="ppaction://hlinksldjump"/>
          </p:cNvPr>
          <p:cNvSpPr/>
          <p:nvPr/>
        </p:nvSpPr>
        <p:spPr>
          <a:xfrm>
            <a:off x="596968"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a:hlinkClick r:id="rId5"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Rectangle 32">
            <a:hlinkClick r:id="rId4"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33">
            <a:hlinkClick r:id="rId6" action="ppaction://hlinksldjump"/>
          </p:cNvPr>
          <p:cNvSpPr/>
          <p:nvPr/>
        </p:nvSpPr>
        <p:spPr>
          <a:xfrm>
            <a:off x="1193936"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36" name="Picture 35">
            <a:hlinkClick r:id="rId4" action="ppaction://hlinksldjump"/>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37" name="Picture 2">
            <a:hlinkClick r:id="rId3" action="ppaction://hlinksldjump"/>
          </p:cNvPr>
          <p:cNvPicPr>
            <a:picLocks noChangeAspect="1" noChangeArrowheads="1"/>
          </p:cNvPicPr>
          <p:nvPr/>
        </p:nvPicPr>
        <p:blipFill>
          <a:blip r:embed="rId8"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38" name="Picture 37">
            <a:hlinkClick r:id="rId5" action="ppaction://hlinksldjump"/>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39" name="Picture 38">
            <a:hlinkClick r:id="rId6" action="ppaction://hlinksldjump"/>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
        <p:nvSpPr>
          <p:cNvPr id="40" name="Rounded Rectangle 39">
            <a:hlinkClick r:id="rId4"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2" name="Rectangle 1"/>
          <p:cNvSpPr/>
          <p:nvPr/>
        </p:nvSpPr>
        <p:spPr>
          <a:xfrm>
            <a:off x="2760012" y="666750"/>
            <a:ext cx="3623975" cy="266041"/>
          </a:xfrm>
          <a:prstGeom prst="rect">
            <a:avLst/>
          </a:prstGeom>
          <a:gradFill flip="none" rotWithShape="1">
            <a:gsLst>
              <a:gs pos="1000">
                <a:schemeClr val="bg1">
                  <a:alpha val="0"/>
                </a:schemeClr>
              </a:gs>
              <a:gs pos="50000">
                <a:schemeClr val="bg1">
                  <a:alpha val="46000"/>
                </a:schemeClr>
              </a:gs>
              <a:gs pos="100000">
                <a:schemeClr val="bg1">
                  <a:alpha val="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0" name="Straight Connector 19"/>
          <p:cNvCxnSpPr/>
          <p:nvPr/>
        </p:nvCxnSpPr>
        <p:spPr>
          <a:xfrm>
            <a:off x="2760012" y="666750"/>
            <a:ext cx="3623975" cy="0"/>
          </a:xfrm>
          <a:prstGeom prst="line">
            <a:avLst/>
          </a:prstGeom>
          <a:ln>
            <a:solidFill>
              <a:schemeClr val="bg1">
                <a:alpha val="65000"/>
              </a:schemeClr>
            </a:solidFill>
          </a:ln>
          <a:effectLst>
            <a:outerShdw blurRad="63500" sx="102000" sy="102000" algn="ctr"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41" name="TextBox 40"/>
          <p:cNvSpPr txBox="1"/>
          <p:nvPr/>
        </p:nvSpPr>
        <p:spPr>
          <a:xfrm>
            <a:off x="2760012" y="671181"/>
            <a:ext cx="492443" cy="261610"/>
          </a:xfrm>
          <a:prstGeom prst="rect">
            <a:avLst/>
          </a:prstGeom>
          <a:noFill/>
        </p:spPr>
        <p:txBody>
          <a:bodyPr wrap="none" rtlCol="0">
            <a:spAutoFit/>
          </a:bodyPr>
          <a:lstStyle/>
          <a:p>
            <a:r>
              <a:rPr lang="en-US" sz="1100" dirty="0" smtClean="0">
                <a:solidFill>
                  <a:schemeClr val="bg1"/>
                </a:solidFill>
                <a:effectLst>
                  <a:outerShdw blurRad="203200" sx="101000" sy="101000" algn="ctr" rotWithShape="0">
                    <a:prstClr val="black">
                      <a:alpha val="40000"/>
                    </a:prstClr>
                  </a:outerShdw>
                </a:effectLst>
                <a:latin typeface="Segoe UI Semilight" panose="020B0402040204020203" pitchFamily="34" charset="0"/>
                <a:cs typeface="Segoe UI Semilight" panose="020B0402040204020203" pitchFamily="34" charset="0"/>
              </a:rPr>
              <a:t>Apps</a:t>
            </a:r>
            <a:endParaRPr lang="en-US" sz="1100" dirty="0">
              <a:solidFill>
                <a:schemeClr val="bg1"/>
              </a:solidFill>
              <a:effectLst>
                <a:outerShdw blurRad="203200" sx="101000" sy="101000" algn="ctr" rotWithShape="0">
                  <a:prstClr val="black">
                    <a:alpha val="40000"/>
                  </a:prstClr>
                </a:outerShdw>
              </a:effectLst>
              <a:latin typeface="Segoe UI Semilight" panose="020B0402040204020203" pitchFamily="34" charset="0"/>
              <a:cs typeface="Segoe UI Semilight" panose="020B0402040204020203" pitchFamily="34" charset="0"/>
            </a:endParaRPr>
          </a:p>
        </p:txBody>
      </p:sp>
      <p:cxnSp>
        <p:nvCxnSpPr>
          <p:cNvPr id="42" name="Straight Connector 41"/>
          <p:cNvCxnSpPr/>
          <p:nvPr/>
        </p:nvCxnSpPr>
        <p:spPr>
          <a:xfrm>
            <a:off x="2760868" y="932791"/>
            <a:ext cx="3623975" cy="0"/>
          </a:xfrm>
          <a:prstGeom prst="line">
            <a:avLst/>
          </a:prstGeom>
          <a:ln>
            <a:solidFill>
              <a:schemeClr val="bg1">
                <a:alpha val="65000"/>
              </a:schemeClr>
            </a:solidFill>
          </a:ln>
          <a:effectLst>
            <a:outerShdw blurRad="63500" sx="102000" sy="102000" algn="ctr"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3" name="TextBox 2">
            <a:hlinkClick r:id="rId11" action="ppaction://hlinksldjump"/>
          </p:cNvPr>
          <p:cNvSpPr txBox="1"/>
          <p:nvPr/>
        </p:nvSpPr>
        <p:spPr>
          <a:xfrm>
            <a:off x="6098331" y="686570"/>
            <a:ext cx="285656" cy="230832"/>
          </a:xfrm>
          <a:prstGeom prst="rect">
            <a:avLst/>
          </a:prstGeom>
          <a:noFill/>
        </p:spPr>
        <p:txBody>
          <a:bodyPr wrap="none" rtlCol="0">
            <a:spAutoFit/>
          </a:bodyPr>
          <a:lstStyle/>
          <a:p>
            <a:r>
              <a:rPr lang="en-US" sz="900" dirty="0" smtClean="0">
                <a:solidFill>
                  <a:schemeClr val="bg1"/>
                </a:solidFill>
                <a:sym typeface="Wingdings 3"/>
              </a:rPr>
              <a:t></a:t>
            </a:r>
            <a:endParaRPr lang="en-US" sz="900" dirty="0">
              <a:solidFill>
                <a:schemeClr val="bg1"/>
              </a:solidFill>
            </a:endParaRPr>
          </a:p>
        </p:txBody>
      </p:sp>
      <p:sp>
        <p:nvSpPr>
          <p:cNvPr id="5" name="TextBox 4"/>
          <p:cNvSpPr txBox="1"/>
          <p:nvPr/>
        </p:nvSpPr>
        <p:spPr>
          <a:xfrm>
            <a:off x="2760868" y="1176263"/>
            <a:ext cx="3623119" cy="553998"/>
          </a:xfrm>
          <a:prstGeom prst="rect">
            <a:avLst/>
          </a:prstGeom>
          <a:noFill/>
        </p:spPr>
        <p:txBody>
          <a:bodyPr wrap="square" rtlCol="0">
            <a:spAutoFit/>
          </a:bodyPr>
          <a:lstStyle/>
          <a:p>
            <a:r>
              <a:rPr lang="en-US" sz="1000" dirty="0" smtClean="0">
                <a:solidFill>
                  <a:schemeClr val="bg1"/>
                </a:solidFill>
                <a:latin typeface="Segoe UI Semilight" panose="020B0402040204020203" pitchFamily="34" charset="0"/>
                <a:cs typeface="Segoe UI Semilight" panose="020B0402040204020203" pitchFamily="34" charset="0"/>
              </a:rPr>
              <a:t>Games Metropolis 3.0 is a whole new version with a whole new set of features and integration to make you gaming experience as optimal as possible.</a:t>
            </a:r>
          </a:p>
        </p:txBody>
      </p:sp>
      <p:sp>
        <p:nvSpPr>
          <p:cNvPr id="27" name="TextBox 26"/>
          <p:cNvSpPr txBox="1"/>
          <p:nvPr/>
        </p:nvSpPr>
        <p:spPr>
          <a:xfrm>
            <a:off x="2761724" y="3720929"/>
            <a:ext cx="3623119" cy="1631216"/>
          </a:xfrm>
          <a:prstGeom prst="rect">
            <a:avLst/>
          </a:prstGeom>
          <a:noFill/>
        </p:spPr>
        <p:txBody>
          <a:bodyPr wrap="square" rtlCol="0">
            <a:spAutoFit/>
          </a:bodyPr>
          <a:lstStyle/>
          <a:p>
            <a:r>
              <a:rPr lang="en-US" sz="1000" dirty="0" smtClean="0">
                <a:solidFill>
                  <a:schemeClr val="bg1"/>
                </a:solidFill>
                <a:latin typeface="Segoe UI Semilight" panose="020B0402040204020203" pitchFamily="34" charset="0"/>
                <a:cs typeface="Segoe UI Semilight" panose="020B0402040204020203" pitchFamily="34" charset="0"/>
              </a:rPr>
              <a:t>Games Metropolis is now integrated with two gaming services – </a:t>
            </a:r>
            <a:r>
              <a:rPr lang="en-US" sz="1000" dirty="0" err="1" smtClean="0">
                <a:solidFill>
                  <a:schemeClr val="bg1"/>
                </a:solidFill>
                <a:latin typeface="Segoe UI Semilight" panose="020B0402040204020203" pitchFamily="34" charset="0"/>
                <a:cs typeface="Segoe UI Semilight" panose="020B0402040204020203" pitchFamily="34" charset="0"/>
              </a:rPr>
              <a:t>Miniclip</a:t>
            </a:r>
            <a:r>
              <a:rPr lang="en-US" sz="1000" dirty="0" smtClean="0">
                <a:solidFill>
                  <a:schemeClr val="bg1"/>
                </a:solidFill>
                <a:latin typeface="Segoe UI Semilight" panose="020B0402040204020203" pitchFamily="34" charset="0"/>
                <a:cs typeface="Segoe UI Semilight" panose="020B0402040204020203" pitchFamily="34" charset="0"/>
              </a:rPr>
              <a:t> and Ninja Kiwi. You can click either logo on the task pane and begin to play the endless amount of games on offer. On the options bar in the bottom right, you can choose to play the game, find information and reviews about the game, and search the game online to find more reviews or information.</a:t>
            </a:r>
          </a:p>
          <a:p>
            <a:endParaRPr lang="en-US" sz="1000" dirty="0">
              <a:solidFill>
                <a:schemeClr val="bg1"/>
              </a:solidFill>
              <a:latin typeface="Segoe UI Semilight" panose="020B0402040204020203" pitchFamily="34" charset="0"/>
              <a:cs typeface="Segoe UI Semilight" panose="020B0402040204020203" pitchFamily="34" charset="0"/>
            </a:endParaRPr>
          </a:p>
          <a:p>
            <a:r>
              <a:rPr lang="en-US" sz="1000" b="1" dirty="0">
                <a:solidFill>
                  <a:schemeClr val="bg1"/>
                </a:solidFill>
                <a:latin typeface="Segoe UI Semilight" panose="020B0402040204020203" pitchFamily="34" charset="0"/>
                <a:cs typeface="Segoe UI Semilight" panose="020B0402040204020203" pitchFamily="34" charset="0"/>
              </a:rPr>
              <a:t>NEXT: </a:t>
            </a:r>
            <a:r>
              <a:rPr lang="en-US" sz="1000" dirty="0" err="1" smtClean="0">
                <a:solidFill>
                  <a:schemeClr val="bg1"/>
                </a:solidFill>
                <a:latin typeface="Segoe UI Semilight" panose="020B0402040204020203" pitchFamily="34" charset="0"/>
                <a:cs typeface="Segoe UI Semilight" panose="020B0402040204020203" pitchFamily="34" charset="0"/>
              </a:rPr>
              <a:t>Muze</a:t>
            </a:r>
            <a:endParaRPr lang="en-US" sz="1000" dirty="0">
              <a:solidFill>
                <a:schemeClr val="bg1"/>
              </a:solidFill>
              <a:latin typeface="Segoe UI Semilight" panose="020B0402040204020203" pitchFamily="34" charset="0"/>
              <a:cs typeface="Segoe UI Semilight" panose="020B0402040204020203" pitchFamily="34" charset="0"/>
            </a:endParaRPr>
          </a:p>
          <a:p>
            <a:endParaRPr lang="en-US" sz="1000" dirty="0">
              <a:solidFill>
                <a:schemeClr val="bg1"/>
              </a:solidFill>
              <a:latin typeface="Segoe UI Semilight" panose="020B0402040204020203" pitchFamily="34" charset="0"/>
              <a:cs typeface="Segoe UI Semilight" panose="020B0402040204020203" pitchFamily="34" charset="0"/>
            </a:endParaRPr>
          </a:p>
          <a:p>
            <a:endParaRPr lang="en-US" sz="1000" dirty="0" smtClean="0">
              <a:solidFill>
                <a:schemeClr val="bg1"/>
              </a:solidFill>
              <a:latin typeface="Segoe UI Semilight" panose="020B0402040204020203" pitchFamily="34" charset="0"/>
              <a:cs typeface="Segoe UI Semilight" panose="020B0402040204020203" pitchFamily="34" charset="0"/>
            </a:endParaRPr>
          </a:p>
        </p:txBody>
      </p:sp>
      <p:sp>
        <p:nvSpPr>
          <p:cNvPr id="46" name="TextBox 45">
            <a:hlinkClick r:id="rId12" action="ppaction://hlinksldjump"/>
          </p:cNvPr>
          <p:cNvSpPr txBox="1"/>
          <p:nvPr/>
        </p:nvSpPr>
        <p:spPr>
          <a:xfrm>
            <a:off x="4423129" y="1004813"/>
            <a:ext cx="296876" cy="230832"/>
          </a:xfrm>
          <a:prstGeom prst="rect">
            <a:avLst/>
          </a:prstGeom>
          <a:noFill/>
        </p:spPr>
        <p:txBody>
          <a:bodyPr wrap="none" rtlCol="0">
            <a:spAutoFit/>
          </a:bodyPr>
          <a:lstStyle/>
          <a:p>
            <a:r>
              <a:rPr lang="en-US" sz="900" dirty="0">
                <a:solidFill>
                  <a:schemeClr val="bg1"/>
                </a:solidFill>
                <a:sym typeface="Wingdings 3"/>
              </a:rPr>
              <a:t></a:t>
            </a:r>
            <a:endParaRPr lang="en-US" sz="900" dirty="0">
              <a:solidFill>
                <a:schemeClr val="bg1"/>
              </a:solidFill>
            </a:endParaRPr>
          </a:p>
        </p:txBody>
      </p:sp>
      <p:pic>
        <p:nvPicPr>
          <p:cNvPr id="44" name="Picture 2"/>
          <p:cNvPicPr>
            <a:picLocks noChangeAspect="1" noChangeArrowheads="1"/>
          </p:cNvPicPr>
          <p:nvPr/>
        </p:nvPicPr>
        <p:blipFill>
          <a:blip r:embed="rId13" cstate="screen">
            <a:extLst>
              <a:ext uri="{28A0092B-C50C-407E-A947-70E740481C1C}">
                <a14:useLocalDpi xmlns:a14="http://schemas.microsoft.com/office/drawing/2010/main"/>
              </a:ext>
            </a:extLst>
          </a:blip>
          <a:srcRect/>
          <a:stretch>
            <a:fillRect/>
          </a:stretch>
        </p:blipFill>
        <p:spPr bwMode="auto">
          <a:xfrm>
            <a:off x="2840595" y="1753989"/>
            <a:ext cx="3456267" cy="19432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3" name="TextBox 42">
            <a:hlinkClick r:id="rId14" action="ppaction://hlinksldjump"/>
          </p:cNvPr>
          <p:cNvSpPr txBox="1"/>
          <p:nvPr/>
        </p:nvSpPr>
        <p:spPr>
          <a:xfrm>
            <a:off x="4428740" y="4805522"/>
            <a:ext cx="296876" cy="230832"/>
          </a:xfrm>
          <a:prstGeom prst="rect">
            <a:avLst/>
          </a:prstGeom>
          <a:noFill/>
        </p:spPr>
        <p:txBody>
          <a:bodyPr wrap="none" rtlCol="0">
            <a:spAutoFit/>
          </a:bodyPr>
          <a:lstStyle/>
          <a:p>
            <a:r>
              <a:rPr lang="en-US" sz="900" dirty="0" smtClean="0">
                <a:solidFill>
                  <a:schemeClr val="bg1"/>
                </a:solidFill>
                <a:sym typeface="Wingdings 3"/>
              </a:rPr>
              <a:t></a:t>
            </a:r>
            <a:endParaRPr lang="en-US" sz="900" dirty="0">
              <a:solidFill>
                <a:schemeClr val="bg1"/>
              </a:solidFill>
            </a:endParaRPr>
          </a:p>
        </p:txBody>
      </p:sp>
    </p:spTree>
    <p:extLst>
      <p:ext uri="{BB962C8B-B14F-4D97-AF65-F5344CB8AC3E}">
        <p14:creationId xmlns:p14="http://schemas.microsoft.com/office/powerpoint/2010/main" val="1017033244"/>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bg>
      <p:bgPr>
        <a:blipFill>
          <a:blip r:embed="rId2"/>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1712" y="-4714"/>
            <a:ext cx="9142288" cy="5187382"/>
          </a:xfrm>
          <a:prstGeom prst="rect">
            <a:avLst/>
          </a:prstGeom>
          <a:solidFill>
            <a:schemeClr val="tx1">
              <a:alpha val="6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27"/>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ectangle 28"/>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Rectangle 29">
            <a:hlinkClick r:id="rId3"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Rectangle 30">
            <a:hlinkClick r:id="rId4" action="ppaction://hlinksldjump"/>
          </p:cNvPr>
          <p:cNvSpPr/>
          <p:nvPr/>
        </p:nvSpPr>
        <p:spPr>
          <a:xfrm>
            <a:off x="596968"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a:hlinkClick r:id="rId5"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Rectangle 32">
            <a:hlinkClick r:id="rId4"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33">
            <a:hlinkClick r:id="rId6" action="ppaction://hlinksldjump"/>
          </p:cNvPr>
          <p:cNvSpPr/>
          <p:nvPr/>
        </p:nvSpPr>
        <p:spPr>
          <a:xfrm>
            <a:off x="1193936"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36" name="Picture 35">
            <a:hlinkClick r:id="rId4" action="ppaction://hlinksldjump"/>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37" name="Picture 2">
            <a:hlinkClick r:id="rId3" action="ppaction://hlinksldjump"/>
          </p:cNvPr>
          <p:cNvPicPr>
            <a:picLocks noChangeAspect="1" noChangeArrowheads="1"/>
          </p:cNvPicPr>
          <p:nvPr/>
        </p:nvPicPr>
        <p:blipFill>
          <a:blip r:embed="rId8"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38" name="Picture 37">
            <a:hlinkClick r:id="rId5" action="ppaction://hlinksldjump"/>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39" name="Picture 38">
            <a:hlinkClick r:id="rId6" action="ppaction://hlinksldjump"/>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
        <p:nvSpPr>
          <p:cNvPr id="40" name="Rounded Rectangle 39">
            <a:hlinkClick r:id="rId4"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2" name="Rectangle 1"/>
          <p:cNvSpPr/>
          <p:nvPr/>
        </p:nvSpPr>
        <p:spPr>
          <a:xfrm>
            <a:off x="2760012" y="666750"/>
            <a:ext cx="3623975" cy="266041"/>
          </a:xfrm>
          <a:prstGeom prst="rect">
            <a:avLst/>
          </a:prstGeom>
          <a:gradFill flip="none" rotWithShape="1">
            <a:gsLst>
              <a:gs pos="1000">
                <a:schemeClr val="bg1">
                  <a:alpha val="0"/>
                </a:schemeClr>
              </a:gs>
              <a:gs pos="50000">
                <a:schemeClr val="bg1">
                  <a:alpha val="46000"/>
                </a:schemeClr>
              </a:gs>
              <a:gs pos="100000">
                <a:schemeClr val="bg1">
                  <a:alpha val="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0" name="Straight Connector 19"/>
          <p:cNvCxnSpPr/>
          <p:nvPr/>
        </p:nvCxnSpPr>
        <p:spPr>
          <a:xfrm>
            <a:off x="2760012" y="666750"/>
            <a:ext cx="3623975" cy="0"/>
          </a:xfrm>
          <a:prstGeom prst="line">
            <a:avLst/>
          </a:prstGeom>
          <a:ln>
            <a:solidFill>
              <a:schemeClr val="bg1">
                <a:alpha val="65000"/>
              </a:schemeClr>
            </a:solidFill>
          </a:ln>
          <a:effectLst>
            <a:outerShdw blurRad="63500" sx="102000" sy="102000" algn="ctr"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41" name="TextBox 40"/>
          <p:cNvSpPr txBox="1"/>
          <p:nvPr/>
        </p:nvSpPr>
        <p:spPr>
          <a:xfrm>
            <a:off x="2760012" y="671181"/>
            <a:ext cx="492443" cy="261610"/>
          </a:xfrm>
          <a:prstGeom prst="rect">
            <a:avLst/>
          </a:prstGeom>
          <a:noFill/>
        </p:spPr>
        <p:txBody>
          <a:bodyPr wrap="none" rtlCol="0">
            <a:spAutoFit/>
          </a:bodyPr>
          <a:lstStyle/>
          <a:p>
            <a:r>
              <a:rPr lang="en-US" sz="1100" dirty="0" smtClean="0">
                <a:solidFill>
                  <a:schemeClr val="bg1"/>
                </a:solidFill>
                <a:effectLst>
                  <a:outerShdw blurRad="203200" sx="101000" sy="101000" algn="ctr" rotWithShape="0">
                    <a:prstClr val="black">
                      <a:alpha val="40000"/>
                    </a:prstClr>
                  </a:outerShdw>
                </a:effectLst>
                <a:latin typeface="Segoe UI Semilight" panose="020B0402040204020203" pitchFamily="34" charset="0"/>
                <a:cs typeface="Segoe UI Semilight" panose="020B0402040204020203" pitchFamily="34" charset="0"/>
              </a:rPr>
              <a:t>Apps</a:t>
            </a:r>
            <a:endParaRPr lang="en-US" sz="1100" dirty="0">
              <a:solidFill>
                <a:schemeClr val="bg1"/>
              </a:solidFill>
              <a:effectLst>
                <a:outerShdw blurRad="203200" sx="101000" sy="101000" algn="ctr" rotWithShape="0">
                  <a:prstClr val="black">
                    <a:alpha val="40000"/>
                  </a:prstClr>
                </a:outerShdw>
              </a:effectLst>
              <a:latin typeface="Segoe UI Semilight" panose="020B0402040204020203" pitchFamily="34" charset="0"/>
              <a:cs typeface="Segoe UI Semilight" panose="020B0402040204020203" pitchFamily="34" charset="0"/>
            </a:endParaRPr>
          </a:p>
        </p:txBody>
      </p:sp>
      <p:cxnSp>
        <p:nvCxnSpPr>
          <p:cNvPr id="42" name="Straight Connector 41"/>
          <p:cNvCxnSpPr/>
          <p:nvPr/>
        </p:nvCxnSpPr>
        <p:spPr>
          <a:xfrm>
            <a:off x="2760868" y="932791"/>
            <a:ext cx="3623975" cy="0"/>
          </a:xfrm>
          <a:prstGeom prst="line">
            <a:avLst/>
          </a:prstGeom>
          <a:ln>
            <a:solidFill>
              <a:schemeClr val="bg1">
                <a:alpha val="65000"/>
              </a:schemeClr>
            </a:solidFill>
          </a:ln>
          <a:effectLst>
            <a:outerShdw blurRad="63500" sx="102000" sy="102000" algn="ctr"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3" name="TextBox 2">
            <a:hlinkClick r:id="rId11" action="ppaction://hlinksldjump"/>
          </p:cNvPr>
          <p:cNvSpPr txBox="1"/>
          <p:nvPr/>
        </p:nvSpPr>
        <p:spPr>
          <a:xfrm>
            <a:off x="6098331" y="686570"/>
            <a:ext cx="285656" cy="230832"/>
          </a:xfrm>
          <a:prstGeom prst="rect">
            <a:avLst/>
          </a:prstGeom>
          <a:noFill/>
        </p:spPr>
        <p:txBody>
          <a:bodyPr wrap="none" rtlCol="0">
            <a:spAutoFit/>
          </a:bodyPr>
          <a:lstStyle/>
          <a:p>
            <a:r>
              <a:rPr lang="en-US" sz="900" dirty="0" smtClean="0">
                <a:solidFill>
                  <a:schemeClr val="bg1"/>
                </a:solidFill>
                <a:sym typeface="Wingdings 3"/>
              </a:rPr>
              <a:t></a:t>
            </a:r>
            <a:endParaRPr lang="en-US" sz="900" dirty="0">
              <a:solidFill>
                <a:schemeClr val="bg1"/>
              </a:solidFill>
            </a:endParaRPr>
          </a:p>
        </p:txBody>
      </p:sp>
      <p:sp>
        <p:nvSpPr>
          <p:cNvPr id="5" name="TextBox 4"/>
          <p:cNvSpPr txBox="1"/>
          <p:nvPr/>
        </p:nvSpPr>
        <p:spPr>
          <a:xfrm>
            <a:off x="2760868" y="1176263"/>
            <a:ext cx="3623119" cy="553998"/>
          </a:xfrm>
          <a:prstGeom prst="rect">
            <a:avLst/>
          </a:prstGeom>
          <a:noFill/>
        </p:spPr>
        <p:txBody>
          <a:bodyPr wrap="square" rtlCol="0">
            <a:spAutoFit/>
          </a:bodyPr>
          <a:lstStyle/>
          <a:p>
            <a:r>
              <a:rPr lang="en-US" sz="1000" dirty="0" err="1" smtClean="0">
                <a:solidFill>
                  <a:schemeClr val="bg1"/>
                </a:solidFill>
                <a:latin typeface="Segoe UI Semilight" panose="020B0402040204020203" pitchFamily="34" charset="0"/>
                <a:cs typeface="Segoe UI Semilight" panose="020B0402040204020203" pitchFamily="34" charset="0"/>
              </a:rPr>
              <a:t>Muze</a:t>
            </a:r>
            <a:r>
              <a:rPr lang="en-US" sz="1000" dirty="0" smtClean="0">
                <a:solidFill>
                  <a:schemeClr val="bg1"/>
                </a:solidFill>
                <a:latin typeface="Segoe UI Semilight" panose="020B0402040204020203" pitchFamily="34" charset="0"/>
                <a:cs typeface="Segoe UI Semilight" panose="020B0402040204020203" pitchFamily="34" charset="0"/>
              </a:rPr>
              <a:t> 3.0 is one of the most beautiful apps in Jigsaw Belle, and one of the most beautiful apps ever on Jigsaw. However, it also brings a load of new functionality.</a:t>
            </a:r>
          </a:p>
        </p:txBody>
      </p:sp>
      <p:sp>
        <p:nvSpPr>
          <p:cNvPr id="46" name="TextBox 45">
            <a:hlinkClick r:id="rId12" action="ppaction://hlinksldjump"/>
          </p:cNvPr>
          <p:cNvSpPr txBox="1"/>
          <p:nvPr/>
        </p:nvSpPr>
        <p:spPr>
          <a:xfrm>
            <a:off x="4423129" y="1004813"/>
            <a:ext cx="296876" cy="230832"/>
          </a:xfrm>
          <a:prstGeom prst="rect">
            <a:avLst/>
          </a:prstGeom>
          <a:noFill/>
        </p:spPr>
        <p:txBody>
          <a:bodyPr wrap="none" rtlCol="0">
            <a:spAutoFit/>
          </a:bodyPr>
          <a:lstStyle/>
          <a:p>
            <a:r>
              <a:rPr lang="en-US" sz="900" dirty="0">
                <a:solidFill>
                  <a:schemeClr val="bg1"/>
                </a:solidFill>
                <a:sym typeface="Wingdings 3"/>
              </a:rPr>
              <a:t></a:t>
            </a:r>
            <a:endParaRPr lang="en-US" sz="900" dirty="0">
              <a:solidFill>
                <a:schemeClr val="bg1"/>
              </a:solidFill>
            </a:endParaRPr>
          </a:p>
        </p:txBody>
      </p:sp>
      <p:pic>
        <p:nvPicPr>
          <p:cNvPr id="26" name="Picture 2"/>
          <p:cNvPicPr>
            <a:picLocks noChangeAspect="1" noChangeArrowheads="1"/>
          </p:cNvPicPr>
          <p:nvPr/>
        </p:nvPicPr>
        <p:blipFill>
          <a:blip r:embed="rId13" cstate="screen">
            <a:extLst>
              <a:ext uri="{28A0092B-C50C-407E-A947-70E740481C1C}">
                <a14:useLocalDpi xmlns:a14="http://schemas.microsoft.com/office/drawing/2010/main"/>
              </a:ext>
            </a:extLst>
          </a:blip>
          <a:srcRect/>
          <a:stretch>
            <a:fillRect/>
          </a:stretch>
        </p:blipFill>
        <p:spPr bwMode="auto">
          <a:xfrm>
            <a:off x="2840595" y="1753989"/>
            <a:ext cx="3456268" cy="19432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5" name="TextBox 44"/>
          <p:cNvSpPr txBox="1"/>
          <p:nvPr/>
        </p:nvSpPr>
        <p:spPr>
          <a:xfrm>
            <a:off x="2761724" y="3720929"/>
            <a:ext cx="3623119" cy="1631216"/>
          </a:xfrm>
          <a:prstGeom prst="rect">
            <a:avLst/>
          </a:prstGeom>
          <a:noFill/>
        </p:spPr>
        <p:txBody>
          <a:bodyPr wrap="square" rtlCol="0">
            <a:spAutoFit/>
          </a:bodyPr>
          <a:lstStyle/>
          <a:p>
            <a:r>
              <a:rPr lang="en-US" sz="1000" dirty="0" smtClean="0">
                <a:solidFill>
                  <a:schemeClr val="bg1"/>
                </a:solidFill>
                <a:latin typeface="Segoe UI Semilight" panose="020B0402040204020203" pitchFamily="34" charset="0"/>
                <a:cs typeface="Segoe UI Semilight" panose="020B0402040204020203" pitchFamily="34" charset="0"/>
              </a:rPr>
              <a:t>With </a:t>
            </a:r>
            <a:r>
              <a:rPr lang="en-US" sz="1000" dirty="0" err="1" smtClean="0">
                <a:solidFill>
                  <a:schemeClr val="bg1"/>
                </a:solidFill>
                <a:latin typeface="Segoe UI Semilight" panose="020B0402040204020203" pitchFamily="34" charset="0"/>
                <a:cs typeface="Segoe UI Semilight" panose="020B0402040204020203" pitchFamily="34" charset="0"/>
              </a:rPr>
              <a:t>Muze</a:t>
            </a:r>
            <a:r>
              <a:rPr lang="en-US" sz="1000" dirty="0" smtClean="0">
                <a:solidFill>
                  <a:schemeClr val="bg1"/>
                </a:solidFill>
                <a:latin typeface="Segoe UI Semilight" panose="020B0402040204020203" pitchFamily="34" charset="0"/>
                <a:cs typeface="Segoe UI Semilight" panose="020B0402040204020203" pitchFamily="34" charset="0"/>
              </a:rPr>
              <a:t>, the simplistic yet beautiful interface allows you to listen to your music with ease, but you can also find artist information and album information by pressing the information button on the bottom right of the screen. You can also connect to Pandora or </a:t>
            </a:r>
            <a:r>
              <a:rPr lang="en-US" sz="1000" dirty="0" err="1" smtClean="0">
                <a:solidFill>
                  <a:schemeClr val="bg1"/>
                </a:solidFill>
                <a:latin typeface="Segoe UI Semilight" panose="020B0402040204020203" pitchFamily="34" charset="0"/>
                <a:cs typeface="Segoe UI Semilight" panose="020B0402040204020203" pitchFamily="34" charset="0"/>
              </a:rPr>
              <a:t>Grooveshark</a:t>
            </a:r>
            <a:r>
              <a:rPr lang="en-US" sz="1000" dirty="0" smtClean="0">
                <a:solidFill>
                  <a:schemeClr val="bg1"/>
                </a:solidFill>
                <a:latin typeface="Segoe UI Semilight" panose="020B0402040204020203" pitchFamily="34" charset="0"/>
                <a:cs typeface="Segoe UI Semilight" panose="020B0402040204020203" pitchFamily="34" charset="0"/>
              </a:rPr>
              <a:t> by clicking the icons on the task pane, or search the song on Google.</a:t>
            </a:r>
          </a:p>
          <a:p>
            <a:endParaRPr lang="en-US" sz="1000" dirty="0">
              <a:solidFill>
                <a:schemeClr val="bg1"/>
              </a:solidFill>
              <a:latin typeface="Segoe UI Semilight" panose="020B0402040204020203" pitchFamily="34" charset="0"/>
              <a:cs typeface="Segoe UI Semilight" panose="020B0402040204020203" pitchFamily="34" charset="0"/>
            </a:endParaRPr>
          </a:p>
          <a:p>
            <a:r>
              <a:rPr lang="en-US" sz="1000" b="1" dirty="0">
                <a:solidFill>
                  <a:schemeClr val="bg1"/>
                </a:solidFill>
                <a:latin typeface="Segoe UI Semilight" panose="020B0402040204020203" pitchFamily="34" charset="0"/>
                <a:cs typeface="Segoe UI Semilight" panose="020B0402040204020203" pitchFamily="34" charset="0"/>
              </a:rPr>
              <a:t>NEXT: </a:t>
            </a:r>
            <a:r>
              <a:rPr lang="en-US" sz="1000" dirty="0" err="1" smtClean="0">
                <a:solidFill>
                  <a:schemeClr val="bg1"/>
                </a:solidFill>
                <a:latin typeface="Segoe UI Semilight" panose="020B0402040204020203" pitchFamily="34" charset="0"/>
                <a:cs typeface="Segoe UI Semilight" panose="020B0402040204020203" pitchFamily="34" charset="0"/>
              </a:rPr>
              <a:t>Everwatch</a:t>
            </a:r>
            <a:endParaRPr lang="en-US" sz="1000" dirty="0">
              <a:solidFill>
                <a:schemeClr val="bg1"/>
              </a:solidFill>
              <a:latin typeface="Segoe UI Semilight" panose="020B0402040204020203" pitchFamily="34" charset="0"/>
              <a:cs typeface="Segoe UI Semilight" panose="020B0402040204020203" pitchFamily="34" charset="0"/>
            </a:endParaRPr>
          </a:p>
          <a:p>
            <a:endParaRPr lang="en-US" sz="1000" dirty="0">
              <a:solidFill>
                <a:schemeClr val="bg1"/>
              </a:solidFill>
              <a:latin typeface="Segoe UI Semilight" panose="020B0402040204020203" pitchFamily="34" charset="0"/>
              <a:cs typeface="Segoe UI Semilight" panose="020B0402040204020203" pitchFamily="34" charset="0"/>
            </a:endParaRPr>
          </a:p>
          <a:p>
            <a:endParaRPr lang="en-US" sz="1000" dirty="0" smtClean="0">
              <a:solidFill>
                <a:schemeClr val="bg1"/>
              </a:solidFill>
              <a:latin typeface="Segoe UI Semilight" panose="020B0402040204020203" pitchFamily="34" charset="0"/>
              <a:cs typeface="Segoe UI Semilight" panose="020B0402040204020203" pitchFamily="34" charset="0"/>
            </a:endParaRPr>
          </a:p>
        </p:txBody>
      </p:sp>
      <p:sp>
        <p:nvSpPr>
          <p:cNvPr id="43" name="TextBox 42">
            <a:hlinkClick r:id="rId14" action="ppaction://hlinksldjump"/>
          </p:cNvPr>
          <p:cNvSpPr txBox="1"/>
          <p:nvPr/>
        </p:nvSpPr>
        <p:spPr>
          <a:xfrm>
            <a:off x="4428740" y="4805522"/>
            <a:ext cx="296876" cy="230832"/>
          </a:xfrm>
          <a:prstGeom prst="rect">
            <a:avLst/>
          </a:prstGeom>
          <a:noFill/>
        </p:spPr>
        <p:txBody>
          <a:bodyPr wrap="none" rtlCol="0">
            <a:spAutoFit/>
          </a:bodyPr>
          <a:lstStyle/>
          <a:p>
            <a:r>
              <a:rPr lang="en-US" sz="900" dirty="0" smtClean="0">
                <a:solidFill>
                  <a:schemeClr val="bg1"/>
                </a:solidFill>
                <a:sym typeface="Wingdings 3"/>
              </a:rPr>
              <a:t></a:t>
            </a:r>
            <a:endParaRPr lang="en-US" sz="900" dirty="0">
              <a:solidFill>
                <a:schemeClr val="bg1"/>
              </a:solidFill>
            </a:endParaRPr>
          </a:p>
        </p:txBody>
      </p:sp>
    </p:spTree>
    <p:extLst>
      <p:ext uri="{BB962C8B-B14F-4D97-AF65-F5344CB8AC3E}">
        <p14:creationId xmlns:p14="http://schemas.microsoft.com/office/powerpoint/2010/main" val="3051664873"/>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bg>
      <p:bgPr>
        <a:blipFill>
          <a:blip r:embed="rId2"/>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1712" y="-4714"/>
            <a:ext cx="9142288" cy="5187382"/>
          </a:xfrm>
          <a:prstGeom prst="rect">
            <a:avLst/>
          </a:prstGeom>
          <a:solidFill>
            <a:schemeClr val="tx1">
              <a:alpha val="6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27"/>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ectangle 28"/>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Rectangle 29">
            <a:hlinkClick r:id="rId3"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Rectangle 30">
            <a:hlinkClick r:id="rId4" action="ppaction://hlinksldjump"/>
          </p:cNvPr>
          <p:cNvSpPr/>
          <p:nvPr/>
        </p:nvSpPr>
        <p:spPr>
          <a:xfrm>
            <a:off x="596968"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a:hlinkClick r:id="rId5"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Rectangle 32">
            <a:hlinkClick r:id="rId4"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33">
            <a:hlinkClick r:id="rId6" action="ppaction://hlinksldjump"/>
          </p:cNvPr>
          <p:cNvSpPr/>
          <p:nvPr/>
        </p:nvSpPr>
        <p:spPr>
          <a:xfrm>
            <a:off x="1193936"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36" name="Picture 35">
            <a:hlinkClick r:id="rId4" action="ppaction://hlinksldjump"/>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37" name="Picture 2">
            <a:hlinkClick r:id="rId3" action="ppaction://hlinksldjump"/>
          </p:cNvPr>
          <p:cNvPicPr>
            <a:picLocks noChangeAspect="1" noChangeArrowheads="1"/>
          </p:cNvPicPr>
          <p:nvPr/>
        </p:nvPicPr>
        <p:blipFill>
          <a:blip r:embed="rId8"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38" name="Picture 37">
            <a:hlinkClick r:id="rId5" action="ppaction://hlinksldjump"/>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39" name="Picture 38">
            <a:hlinkClick r:id="rId6" action="ppaction://hlinksldjump"/>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
        <p:nvSpPr>
          <p:cNvPr id="40" name="Rounded Rectangle 39">
            <a:hlinkClick r:id="rId4"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2" name="Rectangle 1"/>
          <p:cNvSpPr/>
          <p:nvPr/>
        </p:nvSpPr>
        <p:spPr>
          <a:xfrm>
            <a:off x="2760012" y="666750"/>
            <a:ext cx="3623975" cy="266041"/>
          </a:xfrm>
          <a:prstGeom prst="rect">
            <a:avLst/>
          </a:prstGeom>
          <a:gradFill flip="none" rotWithShape="1">
            <a:gsLst>
              <a:gs pos="1000">
                <a:schemeClr val="bg1">
                  <a:alpha val="0"/>
                </a:schemeClr>
              </a:gs>
              <a:gs pos="50000">
                <a:schemeClr val="bg1">
                  <a:alpha val="46000"/>
                </a:schemeClr>
              </a:gs>
              <a:gs pos="100000">
                <a:schemeClr val="bg1">
                  <a:alpha val="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0" name="Straight Connector 19"/>
          <p:cNvCxnSpPr/>
          <p:nvPr/>
        </p:nvCxnSpPr>
        <p:spPr>
          <a:xfrm>
            <a:off x="2760012" y="666750"/>
            <a:ext cx="3623975" cy="0"/>
          </a:xfrm>
          <a:prstGeom prst="line">
            <a:avLst/>
          </a:prstGeom>
          <a:ln>
            <a:solidFill>
              <a:schemeClr val="bg1">
                <a:alpha val="65000"/>
              </a:schemeClr>
            </a:solidFill>
          </a:ln>
          <a:effectLst>
            <a:outerShdw blurRad="63500" sx="102000" sy="102000" algn="ctr"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41" name="TextBox 40"/>
          <p:cNvSpPr txBox="1"/>
          <p:nvPr/>
        </p:nvSpPr>
        <p:spPr>
          <a:xfrm>
            <a:off x="2760012" y="671181"/>
            <a:ext cx="492443" cy="261610"/>
          </a:xfrm>
          <a:prstGeom prst="rect">
            <a:avLst/>
          </a:prstGeom>
          <a:noFill/>
        </p:spPr>
        <p:txBody>
          <a:bodyPr wrap="none" rtlCol="0">
            <a:spAutoFit/>
          </a:bodyPr>
          <a:lstStyle/>
          <a:p>
            <a:r>
              <a:rPr lang="en-US" sz="1100" dirty="0" smtClean="0">
                <a:solidFill>
                  <a:schemeClr val="bg1"/>
                </a:solidFill>
                <a:effectLst>
                  <a:outerShdw blurRad="203200" sx="101000" sy="101000" algn="ctr" rotWithShape="0">
                    <a:prstClr val="black">
                      <a:alpha val="40000"/>
                    </a:prstClr>
                  </a:outerShdw>
                </a:effectLst>
                <a:latin typeface="Segoe UI Semilight" panose="020B0402040204020203" pitchFamily="34" charset="0"/>
                <a:cs typeface="Segoe UI Semilight" panose="020B0402040204020203" pitchFamily="34" charset="0"/>
              </a:rPr>
              <a:t>Apps</a:t>
            </a:r>
            <a:endParaRPr lang="en-US" sz="1100" dirty="0">
              <a:solidFill>
                <a:schemeClr val="bg1"/>
              </a:solidFill>
              <a:effectLst>
                <a:outerShdw blurRad="203200" sx="101000" sy="101000" algn="ctr" rotWithShape="0">
                  <a:prstClr val="black">
                    <a:alpha val="40000"/>
                  </a:prstClr>
                </a:outerShdw>
              </a:effectLst>
              <a:latin typeface="Segoe UI Semilight" panose="020B0402040204020203" pitchFamily="34" charset="0"/>
              <a:cs typeface="Segoe UI Semilight" panose="020B0402040204020203" pitchFamily="34" charset="0"/>
            </a:endParaRPr>
          </a:p>
        </p:txBody>
      </p:sp>
      <p:cxnSp>
        <p:nvCxnSpPr>
          <p:cNvPr id="42" name="Straight Connector 41"/>
          <p:cNvCxnSpPr/>
          <p:nvPr/>
        </p:nvCxnSpPr>
        <p:spPr>
          <a:xfrm>
            <a:off x="2760868" y="932791"/>
            <a:ext cx="3623975" cy="0"/>
          </a:xfrm>
          <a:prstGeom prst="line">
            <a:avLst/>
          </a:prstGeom>
          <a:ln>
            <a:solidFill>
              <a:schemeClr val="bg1">
                <a:alpha val="65000"/>
              </a:schemeClr>
            </a:solidFill>
          </a:ln>
          <a:effectLst>
            <a:outerShdw blurRad="63500" sx="102000" sy="102000" algn="ctr"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3" name="TextBox 2">
            <a:hlinkClick r:id="rId11" action="ppaction://hlinksldjump"/>
          </p:cNvPr>
          <p:cNvSpPr txBox="1"/>
          <p:nvPr/>
        </p:nvSpPr>
        <p:spPr>
          <a:xfrm>
            <a:off x="6098331" y="686570"/>
            <a:ext cx="285656" cy="230832"/>
          </a:xfrm>
          <a:prstGeom prst="rect">
            <a:avLst/>
          </a:prstGeom>
          <a:noFill/>
        </p:spPr>
        <p:txBody>
          <a:bodyPr wrap="none" rtlCol="0">
            <a:spAutoFit/>
          </a:bodyPr>
          <a:lstStyle/>
          <a:p>
            <a:r>
              <a:rPr lang="en-US" sz="900" dirty="0" smtClean="0">
                <a:solidFill>
                  <a:schemeClr val="bg1"/>
                </a:solidFill>
                <a:sym typeface="Wingdings 3"/>
              </a:rPr>
              <a:t></a:t>
            </a:r>
            <a:endParaRPr lang="en-US" sz="900" dirty="0">
              <a:solidFill>
                <a:schemeClr val="bg1"/>
              </a:solidFill>
            </a:endParaRPr>
          </a:p>
        </p:txBody>
      </p:sp>
      <p:sp>
        <p:nvSpPr>
          <p:cNvPr id="5" name="TextBox 4"/>
          <p:cNvSpPr txBox="1"/>
          <p:nvPr/>
        </p:nvSpPr>
        <p:spPr>
          <a:xfrm>
            <a:off x="2760868" y="1176263"/>
            <a:ext cx="3623119" cy="553998"/>
          </a:xfrm>
          <a:prstGeom prst="rect">
            <a:avLst/>
          </a:prstGeom>
          <a:noFill/>
        </p:spPr>
        <p:txBody>
          <a:bodyPr wrap="square" rtlCol="0">
            <a:spAutoFit/>
          </a:bodyPr>
          <a:lstStyle/>
          <a:p>
            <a:r>
              <a:rPr lang="en-US" sz="1000" dirty="0" err="1" smtClean="0">
                <a:solidFill>
                  <a:schemeClr val="bg1"/>
                </a:solidFill>
                <a:latin typeface="Segoe UI Semilight" panose="020B0402040204020203" pitchFamily="34" charset="0"/>
                <a:cs typeface="Segoe UI Semilight" panose="020B0402040204020203" pitchFamily="34" charset="0"/>
              </a:rPr>
              <a:t>Everwatch</a:t>
            </a:r>
            <a:r>
              <a:rPr lang="en-US" sz="1000" dirty="0" smtClean="0">
                <a:solidFill>
                  <a:schemeClr val="bg1"/>
                </a:solidFill>
                <a:latin typeface="Segoe UI Semilight" panose="020B0402040204020203" pitchFamily="34" charset="0"/>
                <a:cs typeface="Segoe UI Semilight" panose="020B0402040204020203" pitchFamily="34" charset="0"/>
              </a:rPr>
              <a:t> has come out of beta since Jigsaw Novus, and it comes packed with new functionality and a much needed redesign.</a:t>
            </a:r>
          </a:p>
        </p:txBody>
      </p:sp>
      <p:sp>
        <p:nvSpPr>
          <p:cNvPr id="46" name="TextBox 45">
            <a:hlinkClick r:id="rId12" action="ppaction://hlinksldjump"/>
          </p:cNvPr>
          <p:cNvSpPr txBox="1"/>
          <p:nvPr/>
        </p:nvSpPr>
        <p:spPr>
          <a:xfrm>
            <a:off x="4423129" y="1004813"/>
            <a:ext cx="296876" cy="230832"/>
          </a:xfrm>
          <a:prstGeom prst="rect">
            <a:avLst/>
          </a:prstGeom>
          <a:noFill/>
        </p:spPr>
        <p:txBody>
          <a:bodyPr wrap="none" rtlCol="0">
            <a:spAutoFit/>
          </a:bodyPr>
          <a:lstStyle/>
          <a:p>
            <a:r>
              <a:rPr lang="en-US" sz="900" dirty="0">
                <a:solidFill>
                  <a:schemeClr val="bg1"/>
                </a:solidFill>
                <a:sym typeface="Wingdings 3"/>
              </a:rPr>
              <a:t></a:t>
            </a:r>
            <a:endParaRPr lang="en-US" sz="900" dirty="0">
              <a:solidFill>
                <a:schemeClr val="bg1"/>
              </a:solidFill>
            </a:endParaRPr>
          </a:p>
        </p:txBody>
      </p:sp>
      <p:pic>
        <p:nvPicPr>
          <p:cNvPr id="27" name="Picture 2"/>
          <p:cNvPicPr>
            <a:picLocks noChangeAspect="1" noChangeArrowheads="1"/>
          </p:cNvPicPr>
          <p:nvPr/>
        </p:nvPicPr>
        <p:blipFill>
          <a:blip r:embed="rId13" cstate="screen">
            <a:extLst>
              <a:ext uri="{28A0092B-C50C-407E-A947-70E740481C1C}">
                <a14:useLocalDpi xmlns:a14="http://schemas.microsoft.com/office/drawing/2010/main"/>
              </a:ext>
            </a:extLst>
          </a:blip>
          <a:srcRect/>
          <a:stretch>
            <a:fillRect/>
          </a:stretch>
        </p:blipFill>
        <p:spPr bwMode="auto">
          <a:xfrm>
            <a:off x="2840596" y="1753989"/>
            <a:ext cx="3456268" cy="19432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4" name="TextBox 43"/>
          <p:cNvSpPr txBox="1"/>
          <p:nvPr/>
        </p:nvSpPr>
        <p:spPr>
          <a:xfrm>
            <a:off x="2761724" y="3720929"/>
            <a:ext cx="3623119" cy="1323439"/>
          </a:xfrm>
          <a:prstGeom prst="rect">
            <a:avLst/>
          </a:prstGeom>
          <a:noFill/>
        </p:spPr>
        <p:txBody>
          <a:bodyPr wrap="square" rtlCol="0">
            <a:spAutoFit/>
          </a:bodyPr>
          <a:lstStyle/>
          <a:p>
            <a:r>
              <a:rPr lang="en-US" sz="1000" dirty="0" err="1" smtClean="0">
                <a:solidFill>
                  <a:schemeClr val="bg1"/>
                </a:solidFill>
                <a:latin typeface="Segoe UI Semilight" panose="020B0402040204020203" pitchFamily="34" charset="0"/>
                <a:cs typeface="Segoe UI Semilight" panose="020B0402040204020203" pitchFamily="34" charset="0"/>
              </a:rPr>
              <a:t>Everwatch</a:t>
            </a:r>
            <a:r>
              <a:rPr lang="en-US" sz="1000" dirty="0" smtClean="0">
                <a:solidFill>
                  <a:schemeClr val="bg1"/>
                </a:solidFill>
                <a:latin typeface="Segoe UI Semilight" panose="020B0402040204020203" pitchFamily="34" charset="0"/>
                <a:cs typeface="Segoe UI Semilight" panose="020B0402040204020203" pitchFamily="34" charset="0"/>
              </a:rPr>
              <a:t> now supports two popular online services – YouTube and </a:t>
            </a:r>
            <a:r>
              <a:rPr lang="en-US" sz="1000" dirty="0" err="1" smtClean="0">
                <a:solidFill>
                  <a:schemeClr val="bg1"/>
                </a:solidFill>
                <a:latin typeface="Segoe UI Semilight" panose="020B0402040204020203" pitchFamily="34" charset="0"/>
                <a:cs typeface="Segoe UI Semilight" panose="020B0402040204020203" pitchFamily="34" charset="0"/>
              </a:rPr>
              <a:t>Vimeo</a:t>
            </a:r>
            <a:r>
              <a:rPr lang="en-US" sz="1000" dirty="0" smtClean="0">
                <a:solidFill>
                  <a:schemeClr val="bg1"/>
                </a:solidFill>
                <a:latin typeface="Segoe UI Semilight" panose="020B0402040204020203" pitchFamily="34" charset="0"/>
                <a:cs typeface="Segoe UI Semilight" panose="020B0402040204020203" pitchFamily="34" charset="0"/>
              </a:rPr>
              <a:t>. Access them simply by clicking their icons. When viewing a video, you can press the triangle to pause or play, and the square to stop the video. You can also get info on the video, or search the video on Google to find relevant results.</a:t>
            </a:r>
          </a:p>
          <a:p>
            <a:endParaRPr lang="en-US" sz="1000" dirty="0">
              <a:solidFill>
                <a:schemeClr val="bg1"/>
              </a:solidFill>
              <a:latin typeface="Segoe UI Semilight" panose="020B0402040204020203" pitchFamily="34" charset="0"/>
              <a:cs typeface="Segoe UI Semilight" panose="020B0402040204020203" pitchFamily="34" charset="0"/>
            </a:endParaRPr>
          </a:p>
          <a:p>
            <a:endParaRPr lang="en-US" sz="1000" dirty="0" smtClean="0">
              <a:solidFill>
                <a:schemeClr val="bg1"/>
              </a:solidFill>
              <a:latin typeface="Segoe UI Semilight" panose="020B0402040204020203" pitchFamily="34" charset="0"/>
              <a:cs typeface="Segoe UI Semilight" panose="020B0402040204020203" pitchFamily="34" charset="0"/>
            </a:endParaRPr>
          </a:p>
        </p:txBody>
      </p:sp>
    </p:spTree>
    <p:extLst>
      <p:ext uri="{BB962C8B-B14F-4D97-AF65-F5344CB8AC3E}">
        <p14:creationId xmlns:p14="http://schemas.microsoft.com/office/powerpoint/2010/main" val="386778875"/>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bg>
      <p:bgPr>
        <a:blipFill>
          <a:blip r:embed="rId2"/>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1712" y="-4714"/>
            <a:ext cx="9142288" cy="5187382"/>
          </a:xfrm>
          <a:prstGeom prst="rect">
            <a:avLst/>
          </a:prstGeom>
          <a:solidFill>
            <a:schemeClr val="tx1">
              <a:alpha val="6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27"/>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ectangle 28"/>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Rectangle 29">
            <a:hlinkClick r:id="rId3"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Rectangle 30">
            <a:hlinkClick r:id="rId4" action="ppaction://hlinksldjump"/>
          </p:cNvPr>
          <p:cNvSpPr/>
          <p:nvPr/>
        </p:nvSpPr>
        <p:spPr>
          <a:xfrm>
            <a:off x="596968"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a:hlinkClick r:id="rId5"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Rectangle 32">
            <a:hlinkClick r:id="rId4"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33">
            <a:hlinkClick r:id="rId6" action="ppaction://hlinksldjump"/>
          </p:cNvPr>
          <p:cNvSpPr/>
          <p:nvPr/>
        </p:nvSpPr>
        <p:spPr>
          <a:xfrm>
            <a:off x="1193936"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36" name="Picture 35">
            <a:hlinkClick r:id="rId4" action="ppaction://hlinksldjump"/>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37" name="Picture 2">
            <a:hlinkClick r:id="rId3" action="ppaction://hlinksldjump"/>
          </p:cNvPr>
          <p:cNvPicPr>
            <a:picLocks noChangeAspect="1" noChangeArrowheads="1"/>
          </p:cNvPicPr>
          <p:nvPr/>
        </p:nvPicPr>
        <p:blipFill>
          <a:blip r:embed="rId8"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38" name="Picture 37">
            <a:hlinkClick r:id="rId5" action="ppaction://hlinksldjump"/>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39" name="Picture 38">
            <a:hlinkClick r:id="rId6" action="ppaction://hlinksldjump"/>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
        <p:nvSpPr>
          <p:cNvPr id="40" name="Rounded Rectangle 39">
            <a:hlinkClick r:id="rId4"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2" name="Rectangle 1"/>
          <p:cNvSpPr/>
          <p:nvPr/>
        </p:nvSpPr>
        <p:spPr>
          <a:xfrm>
            <a:off x="2760012" y="666750"/>
            <a:ext cx="3623975" cy="266041"/>
          </a:xfrm>
          <a:prstGeom prst="rect">
            <a:avLst/>
          </a:prstGeom>
          <a:gradFill flip="none" rotWithShape="1">
            <a:gsLst>
              <a:gs pos="1000">
                <a:schemeClr val="bg1">
                  <a:alpha val="0"/>
                </a:schemeClr>
              </a:gs>
              <a:gs pos="50000">
                <a:schemeClr val="bg1">
                  <a:alpha val="46000"/>
                </a:schemeClr>
              </a:gs>
              <a:gs pos="100000">
                <a:schemeClr val="bg1">
                  <a:alpha val="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0" name="Straight Connector 19"/>
          <p:cNvCxnSpPr/>
          <p:nvPr/>
        </p:nvCxnSpPr>
        <p:spPr>
          <a:xfrm>
            <a:off x="2760012" y="666750"/>
            <a:ext cx="3623975" cy="0"/>
          </a:xfrm>
          <a:prstGeom prst="line">
            <a:avLst/>
          </a:prstGeom>
          <a:ln>
            <a:solidFill>
              <a:schemeClr val="bg1">
                <a:alpha val="65000"/>
              </a:schemeClr>
            </a:solidFill>
          </a:ln>
          <a:effectLst>
            <a:outerShdw blurRad="63500" sx="102000" sy="102000" algn="ctr"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41" name="TextBox 40"/>
          <p:cNvSpPr txBox="1"/>
          <p:nvPr/>
        </p:nvSpPr>
        <p:spPr>
          <a:xfrm>
            <a:off x="2760012" y="671181"/>
            <a:ext cx="667170" cy="261610"/>
          </a:xfrm>
          <a:prstGeom prst="rect">
            <a:avLst/>
          </a:prstGeom>
          <a:noFill/>
        </p:spPr>
        <p:txBody>
          <a:bodyPr wrap="none" rtlCol="0">
            <a:spAutoFit/>
          </a:bodyPr>
          <a:lstStyle/>
          <a:p>
            <a:r>
              <a:rPr lang="en-US" sz="1100" dirty="0" smtClean="0">
                <a:solidFill>
                  <a:schemeClr val="bg1"/>
                </a:solidFill>
                <a:effectLst>
                  <a:outerShdw blurRad="203200" sx="101000" sy="101000" algn="ctr" rotWithShape="0">
                    <a:prstClr val="black">
                      <a:alpha val="40000"/>
                    </a:prstClr>
                  </a:outerShdw>
                </a:effectLst>
                <a:latin typeface="Segoe UI Semilight" panose="020B0402040204020203" pitchFamily="34" charset="0"/>
                <a:cs typeface="Segoe UI Semilight" panose="020B0402040204020203" pitchFamily="34" charset="0"/>
              </a:rPr>
              <a:t>Settings</a:t>
            </a:r>
            <a:endParaRPr lang="en-US" sz="1100" dirty="0">
              <a:solidFill>
                <a:schemeClr val="bg1"/>
              </a:solidFill>
              <a:effectLst>
                <a:outerShdw blurRad="203200" sx="101000" sy="101000" algn="ctr" rotWithShape="0">
                  <a:prstClr val="black">
                    <a:alpha val="40000"/>
                  </a:prstClr>
                </a:outerShdw>
              </a:effectLst>
              <a:latin typeface="Segoe UI Semilight" panose="020B0402040204020203" pitchFamily="34" charset="0"/>
              <a:cs typeface="Segoe UI Semilight" panose="020B0402040204020203" pitchFamily="34" charset="0"/>
            </a:endParaRPr>
          </a:p>
        </p:txBody>
      </p:sp>
      <p:cxnSp>
        <p:nvCxnSpPr>
          <p:cNvPr id="42" name="Straight Connector 41"/>
          <p:cNvCxnSpPr/>
          <p:nvPr/>
        </p:nvCxnSpPr>
        <p:spPr>
          <a:xfrm>
            <a:off x="2760868" y="932791"/>
            <a:ext cx="3623975" cy="0"/>
          </a:xfrm>
          <a:prstGeom prst="line">
            <a:avLst/>
          </a:prstGeom>
          <a:ln>
            <a:solidFill>
              <a:schemeClr val="bg1">
                <a:alpha val="65000"/>
              </a:schemeClr>
            </a:solidFill>
          </a:ln>
          <a:effectLst>
            <a:outerShdw blurRad="63500" sx="102000" sy="102000" algn="ctr"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3" name="TextBox 2">
            <a:hlinkClick r:id="rId11" action="ppaction://hlinksldjump"/>
          </p:cNvPr>
          <p:cNvSpPr txBox="1"/>
          <p:nvPr/>
        </p:nvSpPr>
        <p:spPr>
          <a:xfrm>
            <a:off x="6098331" y="686570"/>
            <a:ext cx="285656" cy="230832"/>
          </a:xfrm>
          <a:prstGeom prst="rect">
            <a:avLst/>
          </a:prstGeom>
          <a:noFill/>
        </p:spPr>
        <p:txBody>
          <a:bodyPr wrap="none" rtlCol="0">
            <a:spAutoFit/>
          </a:bodyPr>
          <a:lstStyle/>
          <a:p>
            <a:r>
              <a:rPr lang="en-US" sz="900" dirty="0" smtClean="0">
                <a:solidFill>
                  <a:schemeClr val="bg1"/>
                </a:solidFill>
                <a:sym typeface="Wingdings 3"/>
              </a:rPr>
              <a:t></a:t>
            </a:r>
            <a:endParaRPr lang="en-US" sz="900" dirty="0">
              <a:solidFill>
                <a:schemeClr val="bg1"/>
              </a:solidFill>
            </a:endParaRPr>
          </a:p>
        </p:txBody>
      </p:sp>
      <p:sp>
        <p:nvSpPr>
          <p:cNvPr id="5" name="TextBox 4"/>
          <p:cNvSpPr txBox="1"/>
          <p:nvPr/>
        </p:nvSpPr>
        <p:spPr>
          <a:xfrm>
            <a:off x="2760868" y="1004813"/>
            <a:ext cx="3623119" cy="707886"/>
          </a:xfrm>
          <a:prstGeom prst="rect">
            <a:avLst/>
          </a:prstGeom>
          <a:noFill/>
        </p:spPr>
        <p:txBody>
          <a:bodyPr wrap="square" rtlCol="0">
            <a:spAutoFit/>
          </a:bodyPr>
          <a:lstStyle/>
          <a:p>
            <a:r>
              <a:rPr lang="en-US" sz="1000" dirty="0" smtClean="0">
                <a:solidFill>
                  <a:schemeClr val="bg1"/>
                </a:solidFill>
                <a:latin typeface="Segoe UI Semilight" panose="020B0402040204020203" pitchFamily="34" charset="0"/>
                <a:cs typeface="Segoe UI Semilight" panose="020B0402040204020203" pitchFamily="34" charset="0"/>
              </a:rPr>
              <a:t>Jigsaw Belle brings customization to a new level, so that you can really make your computer yours. To change your settings and to customize your computer, simply click the settings tab at the top of the screen – it is shaped like a cog. </a:t>
            </a:r>
          </a:p>
        </p:txBody>
      </p:sp>
      <p:pic>
        <p:nvPicPr>
          <p:cNvPr id="24" name="Picture 2"/>
          <p:cNvPicPr>
            <a:picLocks noChangeAspect="1" noChangeArrowheads="1"/>
          </p:cNvPicPr>
          <p:nvPr/>
        </p:nvPicPr>
        <p:blipFill>
          <a:blip r:embed="rId12" cstate="screen">
            <a:extLst>
              <a:ext uri="{28A0092B-C50C-407E-A947-70E740481C1C}">
                <a14:useLocalDpi xmlns:a14="http://schemas.microsoft.com/office/drawing/2010/main"/>
              </a:ext>
            </a:extLst>
          </a:blip>
          <a:srcRect/>
          <a:stretch>
            <a:fillRect/>
          </a:stretch>
        </p:blipFill>
        <p:spPr bwMode="auto">
          <a:xfrm>
            <a:off x="2840596" y="1734939"/>
            <a:ext cx="3456268" cy="19432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6" name="TextBox 25"/>
          <p:cNvSpPr txBox="1"/>
          <p:nvPr/>
        </p:nvSpPr>
        <p:spPr>
          <a:xfrm>
            <a:off x="2761724" y="3711404"/>
            <a:ext cx="3623119" cy="1631216"/>
          </a:xfrm>
          <a:prstGeom prst="rect">
            <a:avLst/>
          </a:prstGeom>
          <a:noFill/>
        </p:spPr>
        <p:txBody>
          <a:bodyPr wrap="square" rtlCol="0">
            <a:spAutoFit/>
          </a:bodyPr>
          <a:lstStyle/>
          <a:p>
            <a:r>
              <a:rPr lang="en-US" sz="1000" dirty="0">
                <a:solidFill>
                  <a:schemeClr val="bg1"/>
                </a:solidFill>
                <a:latin typeface="Segoe UI Semilight" panose="020B0402040204020203" pitchFamily="34" charset="0"/>
                <a:cs typeface="Segoe UI Semilight" panose="020B0402040204020203" pitchFamily="34" charset="0"/>
              </a:rPr>
              <a:t>For the first time ever on a Jigsaw OS, you can change your background wallpaper. There are sixteen pictures to choose from, and you an even choose an animated wallpaper to bring your computer to life</a:t>
            </a:r>
            <a:r>
              <a:rPr lang="en-US" sz="1000" dirty="0" smtClean="0">
                <a:solidFill>
                  <a:schemeClr val="bg1"/>
                </a:solidFill>
                <a:latin typeface="Segoe UI Semilight" panose="020B0402040204020203" pitchFamily="34" charset="0"/>
                <a:cs typeface="Segoe UI Semilight" panose="020B0402040204020203" pitchFamily="34" charset="0"/>
              </a:rPr>
              <a:t>! </a:t>
            </a:r>
            <a:endParaRPr lang="en-US" sz="1000" i="1" dirty="0">
              <a:solidFill>
                <a:schemeClr val="bg1"/>
              </a:solidFill>
              <a:latin typeface="Segoe UI Semilight" panose="020B0402040204020203" pitchFamily="34" charset="0"/>
              <a:cs typeface="Segoe UI Semilight" panose="020B0402040204020203" pitchFamily="34" charset="0"/>
            </a:endParaRPr>
          </a:p>
          <a:p>
            <a:r>
              <a:rPr lang="en-US" sz="1000" i="1" dirty="0" smtClean="0">
                <a:solidFill>
                  <a:schemeClr val="bg1"/>
                </a:solidFill>
                <a:latin typeface="Segoe UI Semilight" panose="020B0402040204020203" pitchFamily="34" charset="0"/>
                <a:cs typeface="Segoe UI Semilight" panose="020B0402040204020203" pitchFamily="34" charset="0"/>
              </a:rPr>
              <a:t>You must have a working internet connection to change your wallpaper</a:t>
            </a:r>
          </a:p>
          <a:p>
            <a:endParaRPr lang="en-US" sz="1000" dirty="0">
              <a:solidFill>
                <a:schemeClr val="bg1"/>
              </a:solidFill>
              <a:latin typeface="Segoe UI Semilight" panose="020B0402040204020203" pitchFamily="34" charset="0"/>
              <a:cs typeface="Segoe UI Semilight" panose="020B0402040204020203" pitchFamily="34" charset="0"/>
            </a:endParaRPr>
          </a:p>
          <a:p>
            <a:r>
              <a:rPr lang="en-US" sz="1000" b="1" dirty="0">
                <a:solidFill>
                  <a:schemeClr val="bg1"/>
                </a:solidFill>
                <a:latin typeface="Segoe UI Semilight" panose="020B0402040204020203" pitchFamily="34" charset="0"/>
                <a:cs typeface="Segoe UI Semilight" panose="020B0402040204020203" pitchFamily="34" charset="0"/>
              </a:rPr>
              <a:t>NEXT: </a:t>
            </a:r>
            <a:r>
              <a:rPr lang="en-US" sz="1000" dirty="0" smtClean="0">
                <a:solidFill>
                  <a:schemeClr val="bg1"/>
                </a:solidFill>
                <a:latin typeface="Segoe UI Semilight" panose="020B0402040204020203" pitchFamily="34" charset="0"/>
                <a:cs typeface="Segoe UI Semilight" panose="020B0402040204020203" pitchFamily="34" charset="0"/>
              </a:rPr>
              <a:t>Display picture</a:t>
            </a:r>
            <a:endParaRPr lang="en-US" sz="1000" dirty="0">
              <a:solidFill>
                <a:schemeClr val="bg1"/>
              </a:solidFill>
              <a:latin typeface="Segoe UI Semilight" panose="020B0402040204020203" pitchFamily="34" charset="0"/>
              <a:cs typeface="Segoe UI Semilight" panose="020B0402040204020203" pitchFamily="34" charset="0"/>
            </a:endParaRPr>
          </a:p>
          <a:p>
            <a:endParaRPr lang="en-US" sz="1000" i="1" dirty="0">
              <a:solidFill>
                <a:schemeClr val="bg1"/>
              </a:solidFill>
              <a:latin typeface="Segoe UI Semilight" panose="020B0402040204020203" pitchFamily="34" charset="0"/>
              <a:cs typeface="Segoe UI Semilight" panose="020B0402040204020203" pitchFamily="34" charset="0"/>
            </a:endParaRPr>
          </a:p>
          <a:p>
            <a:endParaRPr lang="en-US" sz="1000" i="1" dirty="0">
              <a:solidFill>
                <a:schemeClr val="bg1"/>
              </a:solidFill>
              <a:latin typeface="Segoe UI Semilight" panose="020B0402040204020203" pitchFamily="34" charset="0"/>
              <a:cs typeface="Segoe UI Semilight" panose="020B0402040204020203" pitchFamily="34" charset="0"/>
            </a:endParaRPr>
          </a:p>
        </p:txBody>
      </p:sp>
      <p:sp>
        <p:nvSpPr>
          <p:cNvPr id="27" name="TextBox 26">
            <a:hlinkClick r:id="rId13" action="ppaction://hlinksldjump"/>
          </p:cNvPr>
          <p:cNvSpPr txBox="1"/>
          <p:nvPr/>
        </p:nvSpPr>
        <p:spPr>
          <a:xfrm>
            <a:off x="4428740" y="4805522"/>
            <a:ext cx="296876" cy="230832"/>
          </a:xfrm>
          <a:prstGeom prst="rect">
            <a:avLst/>
          </a:prstGeom>
          <a:noFill/>
        </p:spPr>
        <p:txBody>
          <a:bodyPr wrap="none" rtlCol="0">
            <a:spAutoFit/>
          </a:bodyPr>
          <a:lstStyle/>
          <a:p>
            <a:r>
              <a:rPr lang="en-US" sz="900" dirty="0" smtClean="0">
                <a:solidFill>
                  <a:schemeClr val="bg1"/>
                </a:solidFill>
                <a:sym typeface="Wingdings 3"/>
              </a:rPr>
              <a:t></a:t>
            </a:r>
            <a:endParaRPr lang="en-US" sz="900" dirty="0">
              <a:solidFill>
                <a:schemeClr val="bg1"/>
              </a:solidFill>
            </a:endParaRPr>
          </a:p>
        </p:txBody>
      </p:sp>
    </p:spTree>
    <p:extLst>
      <p:ext uri="{BB962C8B-B14F-4D97-AF65-F5344CB8AC3E}">
        <p14:creationId xmlns:p14="http://schemas.microsoft.com/office/powerpoint/2010/main" val="4273240081"/>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bg>
      <p:bgPr>
        <a:blipFill>
          <a:blip r:embed="rId2"/>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1712" y="-4714"/>
            <a:ext cx="9142288" cy="5187382"/>
          </a:xfrm>
          <a:prstGeom prst="rect">
            <a:avLst/>
          </a:prstGeom>
          <a:solidFill>
            <a:schemeClr val="tx1">
              <a:alpha val="6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8" name="Rectangle 27"/>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9" name="Rectangle 28"/>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0" name="Rectangle 29">
            <a:hlinkClick r:id="rId3"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1" name="Rectangle 30">
            <a:hlinkClick r:id="rId4" action="ppaction://hlinksldjump"/>
          </p:cNvPr>
          <p:cNvSpPr/>
          <p:nvPr/>
        </p:nvSpPr>
        <p:spPr>
          <a:xfrm>
            <a:off x="596968"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2" name="Rectangle 31">
            <a:hlinkClick r:id="rId5"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3" name="Rectangle 32">
            <a:hlinkClick r:id="rId4"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4" name="Rectangle 33">
            <a:hlinkClick r:id="rId6" action="ppaction://hlinksldjump"/>
          </p:cNvPr>
          <p:cNvSpPr/>
          <p:nvPr/>
        </p:nvSpPr>
        <p:spPr>
          <a:xfrm>
            <a:off x="1193936"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5"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prstClr val="white"/>
                </a:solidFill>
                <a:latin typeface="Segoe UI Semilight" panose="020B0402040204020203" pitchFamily="34" charset="0"/>
                <a:cs typeface="Segoe UI Semilight" panose="020B0402040204020203" pitchFamily="34" charset="0"/>
              </a:rPr>
              <a:pPr algn="ctr"/>
              <a:t>09:08</a:t>
            </a:fld>
            <a:endParaRPr lang="en-US" i="1" dirty="0">
              <a:solidFill>
                <a:prstClr val="white"/>
              </a:solidFill>
              <a:latin typeface="Segoe UI Semilight" panose="020B0402040204020203" pitchFamily="34" charset="0"/>
              <a:cs typeface="Segoe UI Semilight" panose="020B0402040204020203" pitchFamily="34" charset="0"/>
            </a:endParaRPr>
          </a:p>
        </p:txBody>
      </p:sp>
      <p:pic>
        <p:nvPicPr>
          <p:cNvPr id="36" name="Picture 35">
            <a:hlinkClick r:id="rId4" action="ppaction://hlinksldjump"/>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37" name="Picture 2">
            <a:hlinkClick r:id="rId3" action="ppaction://hlinksldjump"/>
          </p:cNvPr>
          <p:cNvPicPr>
            <a:picLocks noChangeAspect="1" noChangeArrowheads="1"/>
          </p:cNvPicPr>
          <p:nvPr/>
        </p:nvPicPr>
        <p:blipFill>
          <a:blip r:embed="rId8"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38" name="Picture 37">
            <a:hlinkClick r:id="rId5" action="ppaction://hlinksldjump"/>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39" name="Picture 38">
            <a:hlinkClick r:id="rId6" action="ppaction://hlinksldjump"/>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
        <p:nvSpPr>
          <p:cNvPr id="40" name="Rounded Rectangle 39">
            <a:hlinkClick r:id="rId4"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prstClr val="white"/>
                </a:solidFill>
                <a:sym typeface="Webdings"/>
              </a:rPr>
              <a:t></a:t>
            </a:r>
            <a:endParaRPr lang="en-US" sz="1200" dirty="0">
              <a:ln w="0">
                <a:noFill/>
              </a:ln>
              <a:solidFill>
                <a:prstClr val="white"/>
              </a:solidFill>
            </a:endParaRPr>
          </a:p>
        </p:txBody>
      </p:sp>
      <p:sp>
        <p:nvSpPr>
          <p:cNvPr id="2" name="Rectangle 1"/>
          <p:cNvSpPr/>
          <p:nvPr/>
        </p:nvSpPr>
        <p:spPr>
          <a:xfrm>
            <a:off x="2760012" y="666750"/>
            <a:ext cx="3623975" cy="266041"/>
          </a:xfrm>
          <a:prstGeom prst="rect">
            <a:avLst/>
          </a:prstGeom>
          <a:gradFill flip="none" rotWithShape="1">
            <a:gsLst>
              <a:gs pos="1000">
                <a:schemeClr val="bg1">
                  <a:alpha val="0"/>
                </a:schemeClr>
              </a:gs>
              <a:gs pos="50000">
                <a:schemeClr val="bg1">
                  <a:alpha val="46000"/>
                </a:schemeClr>
              </a:gs>
              <a:gs pos="100000">
                <a:schemeClr val="bg1">
                  <a:alpha val="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cxnSp>
        <p:nvCxnSpPr>
          <p:cNvPr id="20" name="Straight Connector 19"/>
          <p:cNvCxnSpPr/>
          <p:nvPr/>
        </p:nvCxnSpPr>
        <p:spPr>
          <a:xfrm>
            <a:off x="2760012" y="666750"/>
            <a:ext cx="3623975" cy="0"/>
          </a:xfrm>
          <a:prstGeom prst="line">
            <a:avLst/>
          </a:prstGeom>
          <a:ln>
            <a:solidFill>
              <a:schemeClr val="bg1">
                <a:alpha val="65000"/>
              </a:schemeClr>
            </a:solidFill>
          </a:ln>
          <a:effectLst>
            <a:outerShdw blurRad="63500" sx="102000" sy="102000" algn="ctr"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41" name="TextBox 40"/>
          <p:cNvSpPr txBox="1"/>
          <p:nvPr/>
        </p:nvSpPr>
        <p:spPr>
          <a:xfrm>
            <a:off x="2760012" y="671181"/>
            <a:ext cx="667170" cy="261610"/>
          </a:xfrm>
          <a:prstGeom prst="rect">
            <a:avLst/>
          </a:prstGeom>
          <a:noFill/>
        </p:spPr>
        <p:txBody>
          <a:bodyPr wrap="none" rtlCol="0">
            <a:spAutoFit/>
          </a:bodyPr>
          <a:lstStyle/>
          <a:p>
            <a:r>
              <a:rPr lang="en-US" sz="1100" dirty="0" smtClean="0">
                <a:solidFill>
                  <a:prstClr val="white"/>
                </a:solidFill>
                <a:effectLst>
                  <a:outerShdw blurRad="203200" sx="101000" sy="101000" algn="ctr" rotWithShape="0">
                    <a:prstClr val="black">
                      <a:alpha val="40000"/>
                    </a:prstClr>
                  </a:outerShdw>
                </a:effectLst>
                <a:latin typeface="Segoe UI Semilight" panose="020B0402040204020203" pitchFamily="34" charset="0"/>
                <a:cs typeface="Segoe UI Semilight" panose="020B0402040204020203" pitchFamily="34" charset="0"/>
              </a:rPr>
              <a:t>Settings</a:t>
            </a:r>
            <a:endParaRPr lang="en-US" sz="1100" dirty="0">
              <a:solidFill>
                <a:prstClr val="white"/>
              </a:solidFill>
              <a:effectLst>
                <a:outerShdw blurRad="203200" sx="101000" sy="101000" algn="ctr" rotWithShape="0">
                  <a:prstClr val="black">
                    <a:alpha val="40000"/>
                  </a:prstClr>
                </a:outerShdw>
              </a:effectLst>
              <a:latin typeface="Segoe UI Semilight" panose="020B0402040204020203" pitchFamily="34" charset="0"/>
              <a:cs typeface="Segoe UI Semilight" panose="020B0402040204020203" pitchFamily="34" charset="0"/>
            </a:endParaRPr>
          </a:p>
        </p:txBody>
      </p:sp>
      <p:cxnSp>
        <p:nvCxnSpPr>
          <p:cNvPr id="42" name="Straight Connector 41"/>
          <p:cNvCxnSpPr/>
          <p:nvPr/>
        </p:nvCxnSpPr>
        <p:spPr>
          <a:xfrm>
            <a:off x="2760868" y="932791"/>
            <a:ext cx="3623975" cy="0"/>
          </a:xfrm>
          <a:prstGeom prst="line">
            <a:avLst/>
          </a:prstGeom>
          <a:ln>
            <a:solidFill>
              <a:schemeClr val="bg1">
                <a:alpha val="65000"/>
              </a:schemeClr>
            </a:solidFill>
          </a:ln>
          <a:effectLst>
            <a:outerShdw blurRad="63500" sx="102000" sy="102000" algn="ctr"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3" name="TextBox 2">
            <a:hlinkClick r:id="rId11" action="ppaction://hlinksldjump"/>
          </p:cNvPr>
          <p:cNvSpPr txBox="1"/>
          <p:nvPr/>
        </p:nvSpPr>
        <p:spPr>
          <a:xfrm>
            <a:off x="6098331" y="686570"/>
            <a:ext cx="285656" cy="230832"/>
          </a:xfrm>
          <a:prstGeom prst="rect">
            <a:avLst/>
          </a:prstGeom>
          <a:noFill/>
        </p:spPr>
        <p:txBody>
          <a:bodyPr wrap="none" rtlCol="0">
            <a:spAutoFit/>
          </a:bodyPr>
          <a:lstStyle/>
          <a:p>
            <a:r>
              <a:rPr lang="en-US" sz="900" dirty="0" smtClean="0">
                <a:solidFill>
                  <a:prstClr val="white"/>
                </a:solidFill>
                <a:sym typeface="Wingdings 3"/>
              </a:rPr>
              <a:t></a:t>
            </a:r>
            <a:endParaRPr lang="en-US" sz="900" dirty="0">
              <a:solidFill>
                <a:prstClr val="white"/>
              </a:solidFill>
            </a:endParaRPr>
          </a:p>
        </p:txBody>
      </p:sp>
      <p:sp>
        <p:nvSpPr>
          <p:cNvPr id="5" name="TextBox 4"/>
          <p:cNvSpPr txBox="1"/>
          <p:nvPr/>
        </p:nvSpPr>
        <p:spPr>
          <a:xfrm>
            <a:off x="2760868" y="1176263"/>
            <a:ext cx="3623119" cy="553998"/>
          </a:xfrm>
          <a:prstGeom prst="rect">
            <a:avLst/>
          </a:prstGeom>
          <a:noFill/>
        </p:spPr>
        <p:txBody>
          <a:bodyPr wrap="square" rtlCol="0">
            <a:spAutoFit/>
          </a:bodyPr>
          <a:lstStyle/>
          <a:p>
            <a:r>
              <a:rPr lang="en-US" sz="1000" dirty="0" smtClean="0">
                <a:solidFill>
                  <a:prstClr val="white"/>
                </a:solidFill>
                <a:latin typeface="Segoe UI Semilight" panose="020B0402040204020203" pitchFamily="34" charset="0"/>
                <a:cs typeface="Segoe UI Semilight" panose="020B0402040204020203" pitchFamily="34" charset="0"/>
              </a:rPr>
              <a:t>You can still change your display picture with Jigsaw Belle, but not like you ever have before. Your display picture will be appearing in more places and it will be more integrated.</a:t>
            </a:r>
          </a:p>
        </p:txBody>
      </p:sp>
      <p:sp>
        <p:nvSpPr>
          <p:cNvPr id="46" name="TextBox 45">
            <a:hlinkClick r:id="rId12" action="ppaction://hlinksldjump"/>
          </p:cNvPr>
          <p:cNvSpPr txBox="1"/>
          <p:nvPr/>
        </p:nvSpPr>
        <p:spPr>
          <a:xfrm>
            <a:off x="4423129" y="1004813"/>
            <a:ext cx="296876" cy="230832"/>
          </a:xfrm>
          <a:prstGeom prst="rect">
            <a:avLst/>
          </a:prstGeom>
          <a:noFill/>
        </p:spPr>
        <p:txBody>
          <a:bodyPr wrap="none" rtlCol="0">
            <a:spAutoFit/>
          </a:bodyPr>
          <a:lstStyle/>
          <a:p>
            <a:r>
              <a:rPr lang="en-US" sz="900" dirty="0">
                <a:solidFill>
                  <a:prstClr val="white"/>
                </a:solidFill>
                <a:sym typeface="Wingdings 3"/>
              </a:rPr>
              <a:t></a:t>
            </a:r>
            <a:endParaRPr lang="en-US" sz="900" dirty="0">
              <a:solidFill>
                <a:prstClr val="white"/>
              </a:solidFill>
            </a:endParaRPr>
          </a:p>
        </p:txBody>
      </p:sp>
      <p:sp>
        <p:nvSpPr>
          <p:cNvPr id="44" name="TextBox 43"/>
          <p:cNvSpPr txBox="1"/>
          <p:nvPr/>
        </p:nvSpPr>
        <p:spPr>
          <a:xfrm>
            <a:off x="2761724" y="3720929"/>
            <a:ext cx="3623119" cy="1785104"/>
          </a:xfrm>
          <a:prstGeom prst="rect">
            <a:avLst/>
          </a:prstGeom>
          <a:noFill/>
        </p:spPr>
        <p:txBody>
          <a:bodyPr wrap="square" rtlCol="0">
            <a:spAutoFit/>
          </a:bodyPr>
          <a:lstStyle/>
          <a:p>
            <a:r>
              <a:rPr lang="en-US" sz="1000" dirty="0" smtClean="0">
                <a:solidFill>
                  <a:prstClr val="white"/>
                </a:solidFill>
                <a:latin typeface="Segoe UI Semilight" panose="020B0402040204020203" pitchFamily="34" charset="0"/>
                <a:cs typeface="Segoe UI Semilight" panose="020B0402040204020203" pitchFamily="34" charset="0"/>
              </a:rPr>
              <a:t>When you first create an account you will be asked to choose a display picture. You can change this later by clicking the settings button at the top of the screen. Your display picture will now appear when you are signing in to your account, and, as always, on the ‘Me’ page. This sort of integration has not been matched by any other PowerPoint operating system</a:t>
            </a:r>
          </a:p>
          <a:p>
            <a:endParaRPr lang="en-US" sz="1000" dirty="0">
              <a:solidFill>
                <a:prstClr val="white"/>
              </a:solidFill>
              <a:latin typeface="Segoe UI Semilight" panose="020B0402040204020203" pitchFamily="34" charset="0"/>
              <a:cs typeface="Segoe UI Semilight" panose="020B0402040204020203" pitchFamily="34" charset="0"/>
            </a:endParaRPr>
          </a:p>
          <a:p>
            <a:r>
              <a:rPr lang="en-US" sz="1000" b="1" dirty="0">
                <a:solidFill>
                  <a:schemeClr val="bg1"/>
                </a:solidFill>
                <a:latin typeface="Segoe UI Semilight" panose="020B0402040204020203" pitchFamily="34" charset="0"/>
                <a:cs typeface="Segoe UI Semilight" panose="020B0402040204020203" pitchFamily="34" charset="0"/>
              </a:rPr>
              <a:t>NEXT: </a:t>
            </a:r>
            <a:r>
              <a:rPr lang="en-US" sz="1000" dirty="0" smtClean="0">
                <a:solidFill>
                  <a:schemeClr val="bg1"/>
                </a:solidFill>
                <a:latin typeface="Segoe UI Semilight" panose="020B0402040204020203" pitchFamily="34" charset="0"/>
                <a:cs typeface="Segoe UI Semilight" panose="020B0402040204020203" pitchFamily="34" charset="0"/>
              </a:rPr>
              <a:t>User / Account Details</a:t>
            </a:r>
            <a:endParaRPr lang="en-US" sz="1000" dirty="0">
              <a:solidFill>
                <a:schemeClr val="bg1"/>
              </a:solidFill>
              <a:latin typeface="Segoe UI Semilight" panose="020B0402040204020203" pitchFamily="34" charset="0"/>
              <a:cs typeface="Segoe UI Semilight" panose="020B0402040204020203" pitchFamily="34" charset="0"/>
            </a:endParaRPr>
          </a:p>
          <a:p>
            <a:endParaRPr lang="en-US" sz="1000" dirty="0" smtClean="0">
              <a:solidFill>
                <a:prstClr val="white"/>
              </a:solidFill>
              <a:latin typeface="Segoe UI Semilight" panose="020B0402040204020203" pitchFamily="34" charset="0"/>
              <a:cs typeface="Segoe UI Semilight" panose="020B0402040204020203" pitchFamily="34" charset="0"/>
            </a:endParaRPr>
          </a:p>
          <a:p>
            <a:endParaRPr lang="en-US" sz="1000" dirty="0">
              <a:solidFill>
                <a:prstClr val="white"/>
              </a:solidFill>
              <a:latin typeface="Segoe UI Semilight" panose="020B0402040204020203" pitchFamily="34" charset="0"/>
              <a:cs typeface="Segoe UI Semilight" panose="020B0402040204020203" pitchFamily="34" charset="0"/>
            </a:endParaRPr>
          </a:p>
          <a:p>
            <a:endParaRPr lang="en-US" sz="1000" dirty="0" smtClean="0">
              <a:solidFill>
                <a:prstClr val="white"/>
              </a:solidFill>
              <a:latin typeface="Segoe UI Semilight" panose="020B0402040204020203" pitchFamily="34" charset="0"/>
              <a:cs typeface="Segoe UI Semilight" panose="020B0402040204020203" pitchFamily="34" charset="0"/>
            </a:endParaRPr>
          </a:p>
        </p:txBody>
      </p:sp>
      <p:pic>
        <p:nvPicPr>
          <p:cNvPr id="107522" name="Picture 2"/>
          <p:cNvPicPr>
            <a:picLocks noChangeAspect="1" noChangeArrowheads="1"/>
          </p:cNvPicPr>
          <p:nvPr/>
        </p:nvPicPr>
        <p:blipFill>
          <a:blip r:embed="rId13" cstate="screen">
            <a:extLst>
              <a:ext uri="{28A0092B-C50C-407E-A947-70E740481C1C}">
                <a14:useLocalDpi xmlns:a14="http://schemas.microsoft.com/office/drawing/2010/main"/>
              </a:ext>
            </a:extLst>
          </a:blip>
          <a:srcRect/>
          <a:stretch>
            <a:fillRect/>
          </a:stretch>
        </p:blipFill>
        <p:spPr bwMode="auto">
          <a:xfrm>
            <a:off x="2840595" y="1753989"/>
            <a:ext cx="3456269" cy="19432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5" name="TextBox 24">
            <a:hlinkClick r:id="rId14" action="ppaction://hlinksldjump"/>
          </p:cNvPr>
          <p:cNvSpPr txBox="1"/>
          <p:nvPr/>
        </p:nvSpPr>
        <p:spPr>
          <a:xfrm>
            <a:off x="4428740" y="4805522"/>
            <a:ext cx="296876" cy="230832"/>
          </a:xfrm>
          <a:prstGeom prst="rect">
            <a:avLst/>
          </a:prstGeom>
          <a:noFill/>
        </p:spPr>
        <p:txBody>
          <a:bodyPr wrap="none" rtlCol="0">
            <a:spAutoFit/>
          </a:bodyPr>
          <a:lstStyle/>
          <a:p>
            <a:r>
              <a:rPr lang="en-US" sz="900" dirty="0" smtClean="0">
                <a:solidFill>
                  <a:schemeClr val="bg1"/>
                </a:solidFill>
                <a:sym typeface="Wingdings 3"/>
              </a:rPr>
              <a:t></a:t>
            </a:r>
            <a:endParaRPr lang="en-US" sz="900" dirty="0">
              <a:solidFill>
                <a:schemeClr val="bg1"/>
              </a:solidFill>
            </a:endParaRPr>
          </a:p>
        </p:txBody>
      </p:sp>
    </p:spTree>
    <p:extLst>
      <p:ext uri="{BB962C8B-B14F-4D97-AF65-F5344CB8AC3E}">
        <p14:creationId xmlns:p14="http://schemas.microsoft.com/office/powerpoint/2010/main" val="4070508494"/>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bg>
      <p:bgPr>
        <a:blipFill>
          <a:blip r:embed="rId2"/>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1712" y="-4714"/>
            <a:ext cx="9142288" cy="5187382"/>
          </a:xfrm>
          <a:prstGeom prst="rect">
            <a:avLst/>
          </a:prstGeom>
          <a:solidFill>
            <a:schemeClr val="tx1">
              <a:alpha val="6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8" name="Rectangle 27"/>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9" name="Rectangle 28"/>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0" name="Rectangle 29">
            <a:hlinkClick r:id="rId3"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1" name="Rectangle 30">
            <a:hlinkClick r:id="rId4" action="ppaction://hlinksldjump"/>
          </p:cNvPr>
          <p:cNvSpPr/>
          <p:nvPr/>
        </p:nvSpPr>
        <p:spPr>
          <a:xfrm>
            <a:off x="596968"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2" name="Rectangle 31">
            <a:hlinkClick r:id="rId5"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3" name="Rectangle 32">
            <a:hlinkClick r:id="rId4"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4" name="Rectangle 33">
            <a:hlinkClick r:id="rId6" action="ppaction://hlinksldjump"/>
          </p:cNvPr>
          <p:cNvSpPr/>
          <p:nvPr/>
        </p:nvSpPr>
        <p:spPr>
          <a:xfrm>
            <a:off x="1193936"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5"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prstClr val="white"/>
                </a:solidFill>
                <a:latin typeface="Segoe UI Semilight" panose="020B0402040204020203" pitchFamily="34" charset="0"/>
                <a:cs typeface="Segoe UI Semilight" panose="020B0402040204020203" pitchFamily="34" charset="0"/>
              </a:rPr>
              <a:pPr algn="ctr"/>
              <a:t>09:08</a:t>
            </a:fld>
            <a:endParaRPr lang="en-US" i="1" dirty="0">
              <a:solidFill>
                <a:prstClr val="white"/>
              </a:solidFill>
              <a:latin typeface="Segoe UI Semilight" panose="020B0402040204020203" pitchFamily="34" charset="0"/>
              <a:cs typeface="Segoe UI Semilight" panose="020B0402040204020203" pitchFamily="34" charset="0"/>
            </a:endParaRPr>
          </a:p>
        </p:txBody>
      </p:sp>
      <p:pic>
        <p:nvPicPr>
          <p:cNvPr id="36" name="Picture 35">
            <a:hlinkClick r:id="rId4" action="ppaction://hlinksldjump"/>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37" name="Picture 2">
            <a:hlinkClick r:id="rId3" action="ppaction://hlinksldjump"/>
          </p:cNvPr>
          <p:cNvPicPr>
            <a:picLocks noChangeAspect="1" noChangeArrowheads="1"/>
          </p:cNvPicPr>
          <p:nvPr/>
        </p:nvPicPr>
        <p:blipFill>
          <a:blip r:embed="rId8"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38" name="Picture 37">
            <a:hlinkClick r:id="rId5" action="ppaction://hlinksldjump"/>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39" name="Picture 38">
            <a:hlinkClick r:id="rId6" action="ppaction://hlinksldjump"/>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
        <p:nvSpPr>
          <p:cNvPr id="40" name="Rounded Rectangle 39">
            <a:hlinkClick r:id="rId4"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prstClr val="white"/>
                </a:solidFill>
                <a:sym typeface="Webdings"/>
              </a:rPr>
              <a:t></a:t>
            </a:r>
            <a:endParaRPr lang="en-US" sz="1200" dirty="0">
              <a:ln w="0">
                <a:noFill/>
              </a:ln>
              <a:solidFill>
                <a:prstClr val="white"/>
              </a:solidFill>
            </a:endParaRPr>
          </a:p>
        </p:txBody>
      </p:sp>
      <p:sp>
        <p:nvSpPr>
          <p:cNvPr id="2" name="Rectangle 1"/>
          <p:cNvSpPr/>
          <p:nvPr/>
        </p:nvSpPr>
        <p:spPr>
          <a:xfrm>
            <a:off x="2760012" y="666750"/>
            <a:ext cx="3623975" cy="266041"/>
          </a:xfrm>
          <a:prstGeom prst="rect">
            <a:avLst/>
          </a:prstGeom>
          <a:gradFill flip="none" rotWithShape="1">
            <a:gsLst>
              <a:gs pos="1000">
                <a:schemeClr val="bg1">
                  <a:alpha val="0"/>
                </a:schemeClr>
              </a:gs>
              <a:gs pos="50000">
                <a:schemeClr val="bg1">
                  <a:alpha val="46000"/>
                </a:schemeClr>
              </a:gs>
              <a:gs pos="100000">
                <a:schemeClr val="bg1">
                  <a:alpha val="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cxnSp>
        <p:nvCxnSpPr>
          <p:cNvPr id="20" name="Straight Connector 19"/>
          <p:cNvCxnSpPr/>
          <p:nvPr/>
        </p:nvCxnSpPr>
        <p:spPr>
          <a:xfrm>
            <a:off x="2760012" y="666750"/>
            <a:ext cx="3623975" cy="0"/>
          </a:xfrm>
          <a:prstGeom prst="line">
            <a:avLst/>
          </a:prstGeom>
          <a:ln>
            <a:solidFill>
              <a:schemeClr val="bg1">
                <a:alpha val="65000"/>
              </a:schemeClr>
            </a:solidFill>
          </a:ln>
          <a:effectLst>
            <a:outerShdw blurRad="63500" sx="102000" sy="102000" algn="ctr"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41" name="TextBox 40"/>
          <p:cNvSpPr txBox="1"/>
          <p:nvPr/>
        </p:nvSpPr>
        <p:spPr>
          <a:xfrm>
            <a:off x="2760012" y="671181"/>
            <a:ext cx="667170" cy="261610"/>
          </a:xfrm>
          <a:prstGeom prst="rect">
            <a:avLst/>
          </a:prstGeom>
          <a:noFill/>
        </p:spPr>
        <p:txBody>
          <a:bodyPr wrap="none" rtlCol="0">
            <a:spAutoFit/>
          </a:bodyPr>
          <a:lstStyle/>
          <a:p>
            <a:r>
              <a:rPr lang="en-US" sz="1100" dirty="0" smtClean="0">
                <a:solidFill>
                  <a:prstClr val="white"/>
                </a:solidFill>
                <a:effectLst>
                  <a:outerShdw blurRad="203200" sx="101000" sy="101000" algn="ctr" rotWithShape="0">
                    <a:prstClr val="black">
                      <a:alpha val="40000"/>
                    </a:prstClr>
                  </a:outerShdw>
                </a:effectLst>
                <a:latin typeface="Segoe UI Semilight" panose="020B0402040204020203" pitchFamily="34" charset="0"/>
                <a:cs typeface="Segoe UI Semilight" panose="020B0402040204020203" pitchFamily="34" charset="0"/>
              </a:rPr>
              <a:t>Settings</a:t>
            </a:r>
            <a:endParaRPr lang="en-US" sz="1100" dirty="0">
              <a:solidFill>
                <a:prstClr val="white"/>
              </a:solidFill>
              <a:effectLst>
                <a:outerShdw blurRad="203200" sx="101000" sy="101000" algn="ctr" rotWithShape="0">
                  <a:prstClr val="black">
                    <a:alpha val="40000"/>
                  </a:prstClr>
                </a:outerShdw>
              </a:effectLst>
              <a:latin typeface="Segoe UI Semilight" panose="020B0402040204020203" pitchFamily="34" charset="0"/>
              <a:cs typeface="Segoe UI Semilight" panose="020B0402040204020203" pitchFamily="34" charset="0"/>
            </a:endParaRPr>
          </a:p>
        </p:txBody>
      </p:sp>
      <p:cxnSp>
        <p:nvCxnSpPr>
          <p:cNvPr id="42" name="Straight Connector 41"/>
          <p:cNvCxnSpPr/>
          <p:nvPr/>
        </p:nvCxnSpPr>
        <p:spPr>
          <a:xfrm>
            <a:off x="2760868" y="932791"/>
            <a:ext cx="3623975" cy="0"/>
          </a:xfrm>
          <a:prstGeom prst="line">
            <a:avLst/>
          </a:prstGeom>
          <a:ln>
            <a:solidFill>
              <a:schemeClr val="bg1">
                <a:alpha val="65000"/>
              </a:schemeClr>
            </a:solidFill>
          </a:ln>
          <a:effectLst>
            <a:outerShdw blurRad="63500" sx="102000" sy="102000" algn="ctr"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3" name="TextBox 2">
            <a:hlinkClick r:id="rId11" action="ppaction://hlinksldjump"/>
          </p:cNvPr>
          <p:cNvSpPr txBox="1"/>
          <p:nvPr/>
        </p:nvSpPr>
        <p:spPr>
          <a:xfrm>
            <a:off x="6098331" y="686570"/>
            <a:ext cx="285656" cy="230832"/>
          </a:xfrm>
          <a:prstGeom prst="rect">
            <a:avLst/>
          </a:prstGeom>
          <a:noFill/>
        </p:spPr>
        <p:txBody>
          <a:bodyPr wrap="none" rtlCol="0">
            <a:spAutoFit/>
          </a:bodyPr>
          <a:lstStyle/>
          <a:p>
            <a:r>
              <a:rPr lang="en-US" sz="900" dirty="0" smtClean="0">
                <a:solidFill>
                  <a:prstClr val="white"/>
                </a:solidFill>
                <a:sym typeface="Wingdings 3"/>
              </a:rPr>
              <a:t></a:t>
            </a:r>
            <a:endParaRPr lang="en-US" sz="900" dirty="0">
              <a:solidFill>
                <a:prstClr val="white"/>
              </a:solidFill>
            </a:endParaRPr>
          </a:p>
        </p:txBody>
      </p:sp>
      <p:sp>
        <p:nvSpPr>
          <p:cNvPr id="5" name="TextBox 4"/>
          <p:cNvSpPr txBox="1"/>
          <p:nvPr/>
        </p:nvSpPr>
        <p:spPr>
          <a:xfrm>
            <a:off x="2760868" y="1176263"/>
            <a:ext cx="3623119" cy="861774"/>
          </a:xfrm>
          <a:prstGeom prst="rect">
            <a:avLst/>
          </a:prstGeom>
          <a:noFill/>
        </p:spPr>
        <p:txBody>
          <a:bodyPr wrap="square" rtlCol="0">
            <a:spAutoFit/>
          </a:bodyPr>
          <a:lstStyle/>
          <a:p>
            <a:r>
              <a:rPr lang="en-US" sz="1000" dirty="0" smtClean="0">
                <a:solidFill>
                  <a:prstClr val="white"/>
                </a:solidFill>
                <a:latin typeface="Segoe UI Semilight" panose="020B0402040204020203" pitchFamily="34" charset="0"/>
                <a:cs typeface="Segoe UI Semilight" panose="020B0402040204020203" pitchFamily="34" charset="0"/>
              </a:rPr>
              <a:t>Your user and account details will now be more integrated than ever, and your computer actually recognizes your name, so it will appear everywhere. When you log in, when you need help, on your ‘Me’ screen, and other places, just to add a personal touch to your Jigsaw experience.</a:t>
            </a:r>
          </a:p>
        </p:txBody>
      </p:sp>
      <p:sp>
        <p:nvSpPr>
          <p:cNvPr id="46" name="TextBox 45">
            <a:hlinkClick r:id="rId12" action="ppaction://hlinksldjump"/>
          </p:cNvPr>
          <p:cNvSpPr txBox="1"/>
          <p:nvPr/>
        </p:nvSpPr>
        <p:spPr>
          <a:xfrm>
            <a:off x="4423129" y="1004813"/>
            <a:ext cx="296876" cy="230832"/>
          </a:xfrm>
          <a:prstGeom prst="rect">
            <a:avLst/>
          </a:prstGeom>
          <a:noFill/>
        </p:spPr>
        <p:txBody>
          <a:bodyPr wrap="none" rtlCol="0">
            <a:spAutoFit/>
          </a:bodyPr>
          <a:lstStyle/>
          <a:p>
            <a:r>
              <a:rPr lang="en-US" sz="900" dirty="0">
                <a:solidFill>
                  <a:prstClr val="white"/>
                </a:solidFill>
                <a:sym typeface="Wingdings 3"/>
              </a:rPr>
              <a:t></a:t>
            </a:r>
            <a:endParaRPr lang="en-US" sz="900" dirty="0">
              <a:solidFill>
                <a:prstClr val="white"/>
              </a:solidFill>
            </a:endParaRPr>
          </a:p>
        </p:txBody>
      </p:sp>
      <p:pic>
        <p:nvPicPr>
          <p:cNvPr id="26" name="Picture 4"/>
          <p:cNvPicPr>
            <a:picLocks noChangeAspect="1" noChangeArrowheads="1"/>
          </p:cNvPicPr>
          <p:nvPr/>
        </p:nvPicPr>
        <p:blipFill>
          <a:blip r:embed="rId13" cstate="screen">
            <a:extLst>
              <a:ext uri="{28A0092B-C50C-407E-A947-70E740481C1C}">
                <a14:useLocalDpi xmlns:a14="http://schemas.microsoft.com/office/drawing/2010/main"/>
              </a:ext>
            </a:extLst>
          </a:blip>
          <a:srcRect/>
          <a:stretch>
            <a:fillRect/>
          </a:stretch>
        </p:blipFill>
        <p:spPr bwMode="auto">
          <a:xfrm>
            <a:off x="2840595" y="2077839"/>
            <a:ext cx="3456268" cy="19432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7" name="TextBox 26"/>
          <p:cNvSpPr txBox="1"/>
          <p:nvPr/>
        </p:nvSpPr>
        <p:spPr>
          <a:xfrm>
            <a:off x="2757169" y="4058048"/>
            <a:ext cx="3623119" cy="861774"/>
          </a:xfrm>
          <a:prstGeom prst="rect">
            <a:avLst/>
          </a:prstGeom>
          <a:noFill/>
        </p:spPr>
        <p:txBody>
          <a:bodyPr wrap="square" rtlCol="0">
            <a:spAutoFit/>
          </a:bodyPr>
          <a:lstStyle/>
          <a:p>
            <a:r>
              <a:rPr lang="en-US" sz="1000" dirty="0" smtClean="0">
                <a:solidFill>
                  <a:prstClr val="white"/>
                </a:solidFill>
                <a:latin typeface="Segoe UI Semilight" panose="020B0402040204020203" pitchFamily="34" charset="0"/>
                <a:cs typeface="Segoe UI Semilight" panose="020B0402040204020203" pitchFamily="34" charset="0"/>
              </a:rPr>
              <a:t>Like always, you can change your name, your password, and add your location, plus your computer type. All of this is located in the settings tab at the top of the screen. Your location will now be recognized in more places now, such as in search and finding restaurants or places to go.</a:t>
            </a:r>
          </a:p>
        </p:txBody>
      </p:sp>
    </p:spTree>
    <p:extLst>
      <p:ext uri="{BB962C8B-B14F-4D97-AF65-F5344CB8AC3E}">
        <p14:creationId xmlns:p14="http://schemas.microsoft.com/office/powerpoint/2010/main" val="3047152344"/>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bg>
      <p:bgPr>
        <a:blipFill>
          <a:blip r:embed="rId2"/>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1712" y="-4714"/>
            <a:ext cx="9142288" cy="5187382"/>
          </a:xfrm>
          <a:prstGeom prst="rect">
            <a:avLst/>
          </a:prstGeom>
          <a:solidFill>
            <a:schemeClr val="tx1">
              <a:alpha val="6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8" name="Rectangle 27"/>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9" name="Rectangle 28"/>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0" name="Rectangle 29">
            <a:hlinkClick r:id="rId3"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1" name="Rectangle 30">
            <a:hlinkClick r:id="rId4" action="ppaction://hlinksldjump"/>
          </p:cNvPr>
          <p:cNvSpPr/>
          <p:nvPr/>
        </p:nvSpPr>
        <p:spPr>
          <a:xfrm>
            <a:off x="596968"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2" name="Rectangle 31">
            <a:hlinkClick r:id="rId5"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3" name="Rectangle 32">
            <a:hlinkClick r:id="rId4"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4" name="Rectangle 33">
            <a:hlinkClick r:id="rId6" action="ppaction://hlinksldjump"/>
          </p:cNvPr>
          <p:cNvSpPr/>
          <p:nvPr/>
        </p:nvSpPr>
        <p:spPr>
          <a:xfrm>
            <a:off x="1193936"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5"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prstClr val="white"/>
                </a:solidFill>
                <a:latin typeface="Segoe UI Semilight" panose="020B0402040204020203" pitchFamily="34" charset="0"/>
                <a:cs typeface="Segoe UI Semilight" panose="020B0402040204020203" pitchFamily="34" charset="0"/>
              </a:rPr>
              <a:pPr algn="ctr"/>
              <a:t>09:08</a:t>
            </a:fld>
            <a:endParaRPr lang="en-US" i="1" dirty="0">
              <a:solidFill>
                <a:prstClr val="white"/>
              </a:solidFill>
              <a:latin typeface="Segoe UI Semilight" panose="020B0402040204020203" pitchFamily="34" charset="0"/>
              <a:cs typeface="Segoe UI Semilight" panose="020B0402040204020203" pitchFamily="34" charset="0"/>
            </a:endParaRPr>
          </a:p>
        </p:txBody>
      </p:sp>
      <p:pic>
        <p:nvPicPr>
          <p:cNvPr id="36" name="Picture 35">
            <a:hlinkClick r:id="rId4" action="ppaction://hlinksldjump"/>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37" name="Picture 2">
            <a:hlinkClick r:id="rId3" action="ppaction://hlinksldjump"/>
          </p:cNvPr>
          <p:cNvPicPr>
            <a:picLocks noChangeAspect="1" noChangeArrowheads="1"/>
          </p:cNvPicPr>
          <p:nvPr/>
        </p:nvPicPr>
        <p:blipFill>
          <a:blip r:embed="rId8"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38" name="Picture 37">
            <a:hlinkClick r:id="rId5" action="ppaction://hlinksldjump"/>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39" name="Picture 38">
            <a:hlinkClick r:id="rId6" action="ppaction://hlinksldjump"/>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
        <p:nvSpPr>
          <p:cNvPr id="40" name="Rounded Rectangle 39">
            <a:hlinkClick r:id="rId4"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prstClr val="white"/>
                </a:solidFill>
                <a:sym typeface="Webdings"/>
              </a:rPr>
              <a:t></a:t>
            </a:r>
            <a:endParaRPr lang="en-US" sz="1200" dirty="0">
              <a:ln w="0">
                <a:noFill/>
              </a:ln>
              <a:solidFill>
                <a:prstClr val="white"/>
              </a:solidFill>
            </a:endParaRPr>
          </a:p>
        </p:txBody>
      </p:sp>
      <p:sp>
        <p:nvSpPr>
          <p:cNvPr id="2" name="Rectangle 1"/>
          <p:cNvSpPr/>
          <p:nvPr/>
        </p:nvSpPr>
        <p:spPr>
          <a:xfrm>
            <a:off x="2760012" y="666750"/>
            <a:ext cx="3623975" cy="266041"/>
          </a:xfrm>
          <a:prstGeom prst="rect">
            <a:avLst/>
          </a:prstGeom>
          <a:gradFill flip="none" rotWithShape="1">
            <a:gsLst>
              <a:gs pos="1000">
                <a:schemeClr val="bg1">
                  <a:alpha val="0"/>
                </a:schemeClr>
              </a:gs>
              <a:gs pos="50000">
                <a:schemeClr val="bg1">
                  <a:alpha val="46000"/>
                </a:schemeClr>
              </a:gs>
              <a:gs pos="100000">
                <a:schemeClr val="bg1">
                  <a:alpha val="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cxnSp>
        <p:nvCxnSpPr>
          <p:cNvPr id="20" name="Straight Connector 19"/>
          <p:cNvCxnSpPr/>
          <p:nvPr/>
        </p:nvCxnSpPr>
        <p:spPr>
          <a:xfrm>
            <a:off x="2760012" y="666750"/>
            <a:ext cx="3623975" cy="0"/>
          </a:xfrm>
          <a:prstGeom prst="line">
            <a:avLst/>
          </a:prstGeom>
          <a:ln>
            <a:solidFill>
              <a:schemeClr val="bg1">
                <a:alpha val="65000"/>
              </a:schemeClr>
            </a:solidFill>
          </a:ln>
          <a:effectLst>
            <a:outerShdw blurRad="63500" sx="102000" sy="102000" algn="ctr"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41" name="TextBox 40"/>
          <p:cNvSpPr txBox="1"/>
          <p:nvPr/>
        </p:nvSpPr>
        <p:spPr>
          <a:xfrm>
            <a:off x="2760012" y="671181"/>
            <a:ext cx="922047" cy="261610"/>
          </a:xfrm>
          <a:prstGeom prst="rect">
            <a:avLst/>
          </a:prstGeom>
          <a:noFill/>
        </p:spPr>
        <p:txBody>
          <a:bodyPr wrap="none" rtlCol="0">
            <a:spAutoFit/>
          </a:bodyPr>
          <a:lstStyle/>
          <a:p>
            <a:r>
              <a:rPr lang="en-US" sz="1100" dirty="0" smtClean="0">
                <a:solidFill>
                  <a:prstClr val="white"/>
                </a:solidFill>
                <a:effectLst>
                  <a:outerShdw blurRad="203200" sx="101000" sy="101000" algn="ctr" rotWithShape="0">
                    <a:prstClr val="black">
                      <a:alpha val="40000"/>
                    </a:prstClr>
                  </a:outerShdw>
                </a:effectLst>
                <a:latin typeface="Segoe UI Semilight" panose="020B0402040204020203" pitchFamily="34" charset="0"/>
                <a:cs typeface="Segoe UI Semilight" panose="020B0402040204020203" pitchFamily="34" charset="0"/>
              </a:rPr>
              <a:t>Multitasking</a:t>
            </a:r>
            <a:endParaRPr lang="en-US" sz="1100" dirty="0">
              <a:solidFill>
                <a:prstClr val="white"/>
              </a:solidFill>
              <a:effectLst>
                <a:outerShdw blurRad="203200" sx="101000" sy="101000" algn="ctr" rotWithShape="0">
                  <a:prstClr val="black">
                    <a:alpha val="40000"/>
                  </a:prstClr>
                </a:outerShdw>
              </a:effectLst>
              <a:latin typeface="Segoe UI Semilight" panose="020B0402040204020203" pitchFamily="34" charset="0"/>
              <a:cs typeface="Segoe UI Semilight" panose="020B0402040204020203" pitchFamily="34" charset="0"/>
            </a:endParaRPr>
          </a:p>
        </p:txBody>
      </p:sp>
      <p:cxnSp>
        <p:nvCxnSpPr>
          <p:cNvPr id="42" name="Straight Connector 41"/>
          <p:cNvCxnSpPr/>
          <p:nvPr/>
        </p:nvCxnSpPr>
        <p:spPr>
          <a:xfrm>
            <a:off x="2760868" y="932791"/>
            <a:ext cx="3623975" cy="0"/>
          </a:xfrm>
          <a:prstGeom prst="line">
            <a:avLst/>
          </a:prstGeom>
          <a:ln>
            <a:solidFill>
              <a:schemeClr val="bg1">
                <a:alpha val="65000"/>
              </a:schemeClr>
            </a:solidFill>
          </a:ln>
          <a:effectLst>
            <a:outerShdw blurRad="63500" sx="102000" sy="102000" algn="ctr"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3" name="TextBox 2">
            <a:hlinkClick r:id="rId11" action="ppaction://hlinksldjump"/>
          </p:cNvPr>
          <p:cNvSpPr txBox="1"/>
          <p:nvPr/>
        </p:nvSpPr>
        <p:spPr>
          <a:xfrm>
            <a:off x="6098331" y="686570"/>
            <a:ext cx="285656" cy="230832"/>
          </a:xfrm>
          <a:prstGeom prst="rect">
            <a:avLst/>
          </a:prstGeom>
          <a:noFill/>
        </p:spPr>
        <p:txBody>
          <a:bodyPr wrap="none" rtlCol="0">
            <a:spAutoFit/>
          </a:bodyPr>
          <a:lstStyle/>
          <a:p>
            <a:r>
              <a:rPr lang="en-US" sz="900" dirty="0" smtClean="0">
                <a:solidFill>
                  <a:prstClr val="white"/>
                </a:solidFill>
                <a:sym typeface="Wingdings 3"/>
              </a:rPr>
              <a:t></a:t>
            </a:r>
            <a:endParaRPr lang="en-US" sz="900" dirty="0">
              <a:solidFill>
                <a:prstClr val="white"/>
              </a:solidFill>
            </a:endParaRPr>
          </a:p>
        </p:txBody>
      </p:sp>
      <p:sp>
        <p:nvSpPr>
          <p:cNvPr id="5" name="TextBox 4"/>
          <p:cNvSpPr txBox="1"/>
          <p:nvPr/>
        </p:nvSpPr>
        <p:spPr>
          <a:xfrm>
            <a:off x="2760868" y="1004813"/>
            <a:ext cx="3623119" cy="1169551"/>
          </a:xfrm>
          <a:prstGeom prst="rect">
            <a:avLst/>
          </a:prstGeom>
          <a:noFill/>
        </p:spPr>
        <p:txBody>
          <a:bodyPr wrap="square" rtlCol="0">
            <a:spAutoFit/>
          </a:bodyPr>
          <a:lstStyle/>
          <a:p>
            <a:r>
              <a:rPr lang="en-US" sz="1000" dirty="0" smtClean="0">
                <a:solidFill>
                  <a:prstClr val="white"/>
                </a:solidFill>
                <a:latin typeface="Segoe UI Semilight" panose="020B0402040204020203" pitchFamily="34" charset="0"/>
                <a:cs typeface="Segoe UI Semilight" panose="020B0402040204020203" pitchFamily="34" charset="0"/>
              </a:rPr>
              <a:t>For the first time ever, Jigsaw Belle now has complete and functional multitasking. You can minimize any app window, and then open it back to right where you left off. If you are in the middle of a browsing session, and want to copy some text onto a memo, you can now achieve that with maximum ease. This kind of functionality is revolutionary with PowerPoint </a:t>
            </a:r>
            <a:r>
              <a:rPr lang="en-US" sz="1000" dirty="0" err="1" smtClean="0">
                <a:solidFill>
                  <a:prstClr val="white"/>
                </a:solidFill>
                <a:latin typeface="Segoe UI Semilight" panose="020B0402040204020203" pitchFamily="34" charset="0"/>
                <a:cs typeface="Segoe UI Semilight" panose="020B0402040204020203" pitchFamily="34" charset="0"/>
              </a:rPr>
              <a:t>Oses</a:t>
            </a:r>
            <a:r>
              <a:rPr lang="en-US" sz="1000" dirty="0" smtClean="0">
                <a:solidFill>
                  <a:prstClr val="white"/>
                </a:solidFill>
                <a:latin typeface="Segoe UI Semilight" panose="020B0402040204020203" pitchFamily="34" charset="0"/>
                <a:cs typeface="Segoe UI Semilight" panose="020B0402040204020203" pitchFamily="34" charset="0"/>
              </a:rPr>
              <a:t>, and Jigsaw Belle is one of the pioneers.</a:t>
            </a:r>
          </a:p>
        </p:txBody>
      </p:sp>
      <p:pic>
        <p:nvPicPr>
          <p:cNvPr id="25" name="Picture 2"/>
          <p:cNvPicPr>
            <a:picLocks noChangeAspect="1" noChangeArrowheads="1"/>
          </p:cNvPicPr>
          <p:nvPr/>
        </p:nvPicPr>
        <p:blipFill>
          <a:blip r:embed="rId12" cstate="screen">
            <a:extLst>
              <a:ext uri="{28A0092B-C50C-407E-A947-70E740481C1C}">
                <a14:useLocalDpi xmlns:a14="http://schemas.microsoft.com/office/drawing/2010/main"/>
              </a:ext>
            </a:extLst>
          </a:blip>
          <a:srcRect/>
          <a:stretch>
            <a:fillRect/>
          </a:stretch>
        </p:blipFill>
        <p:spPr bwMode="auto">
          <a:xfrm>
            <a:off x="2840595" y="2182614"/>
            <a:ext cx="3456270" cy="19432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3" name="TextBox 42"/>
          <p:cNvSpPr txBox="1"/>
          <p:nvPr/>
        </p:nvSpPr>
        <p:spPr>
          <a:xfrm>
            <a:off x="2757170" y="4169137"/>
            <a:ext cx="3623119" cy="861774"/>
          </a:xfrm>
          <a:prstGeom prst="rect">
            <a:avLst/>
          </a:prstGeom>
          <a:noFill/>
        </p:spPr>
        <p:txBody>
          <a:bodyPr wrap="square" rtlCol="0">
            <a:spAutoFit/>
          </a:bodyPr>
          <a:lstStyle/>
          <a:p>
            <a:r>
              <a:rPr lang="en-US" sz="1000" dirty="0" smtClean="0">
                <a:solidFill>
                  <a:prstClr val="white"/>
                </a:solidFill>
                <a:latin typeface="Segoe UI Semilight" panose="020B0402040204020203" pitchFamily="34" charset="0"/>
                <a:cs typeface="Segoe UI Semilight" panose="020B0402040204020203" pitchFamily="34" charset="0"/>
              </a:rPr>
              <a:t>When you click the minimize button, the app icon will be tinted white, to symbolize it has been minimized. To close all the apps at once, you can simply close it from the quick links on the home screen. Multitasking is a big deal, so we put a lot of time and effort to ensure your experience is the absolute best.</a:t>
            </a:r>
          </a:p>
        </p:txBody>
      </p:sp>
    </p:spTree>
    <p:extLst>
      <p:ext uri="{BB962C8B-B14F-4D97-AF65-F5344CB8AC3E}">
        <p14:creationId xmlns:p14="http://schemas.microsoft.com/office/powerpoint/2010/main" val="1270734013"/>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bg>
      <p:bgPr>
        <a:blipFill>
          <a:blip r:embed="rId2"/>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1712" y="-4714"/>
            <a:ext cx="9142288" cy="5187382"/>
          </a:xfrm>
          <a:prstGeom prst="rect">
            <a:avLst/>
          </a:prstGeom>
          <a:solidFill>
            <a:schemeClr val="tx1">
              <a:alpha val="6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8" name="Rectangle 27"/>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9" name="Rectangle 28"/>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0" name="Rectangle 29">
            <a:hlinkClick r:id="rId3"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1" name="Rectangle 30">
            <a:hlinkClick r:id="rId4" action="ppaction://hlinksldjump"/>
          </p:cNvPr>
          <p:cNvSpPr/>
          <p:nvPr/>
        </p:nvSpPr>
        <p:spPr>
          <a:xfrm>
            <a:off x="596968"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2" name="Rectangle 31">
            <a:hlinkClick r:id="rId5"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3" name="Rectangle 32">
            <a:hlinkClick r:id="rId4"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4" name="Rectangle 33">
            <a:hlinkClick r:id="rId6" action="ppaction://hlinksldjump"/>
          </p:cNvPr>
          <p:cNvSpPr/>
          <p:nvPr/>
        </p:nvSpPr>
        <p:spPr>
          <a:xfrm>
            <a:off x="1193936"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5"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prstClr val="white"/>
                </a:solidFill>
                <a:latin typeface="Segoe UI Semilight" panose="020B0402040204020203" pitchFamily="34" charset="0"/>
                <a:cs typeface="Segoe UI Semilight" panose="020B0402040204020203" pitchFamily="34" charset="0"/>
              </a:rPr>
              <a:pPr algn="ctr"/>
              <a:t>09:08</a:t>
            </a:fld>
            <a:endParaRPr lang="en-US" i="1" dirty="0">
              <a:solidFill>
                <a:prstClr val="white"/>
              </a:solidFill>
              <a:latin typeface="Segoe UI Semilight" panose="020B0402040204020203" pitchFamily="34" charset="0"/>
              <a:cs typeface="Segoe UI Semilight" panose="020B0402040204020203" pitchFamily="34" charset="0"/>
            </a:endParaRPr>
          </a:p>
        </p:txBody>
      </p:sp>
      <p:pic>
        <p:nvPicPr>
          <p:cNvPr id="36" name="Picture 35">
            <a:hlinkClick r:id="rId4" action="ppaction://hlinksldjump"/>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37" name="Picture 2">
            <a:hlinkClick r:id="rId3" action="ppaction://hlinksldjump"/>
          </p:cNvPr>
          <p:cNvPicPr>
            <a:picLocks noChangeAspect="1" noChangeArrowheads="1"/>
          </p:cNvPicPr>
          <p:nvPr/>
        </p:nvPicPr>
        <p:blipFill>
          <a:blip r:embed="rId8"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38" name="Picture 37">
            <a:hlinkClick r:id="rId5" action="ppaction://hlinksldjump"/>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39" name="Picture 38">
            <a:hlinkClick r:id="rId6" action="ppaction://hlinksldjump"/>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
        <p:nvSpPr>
          <p:cNvPr id="40" name="Rounded Rectangle 39">
            <a:hlinkClick r:id="rId4"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prstClr val="white"/>
                </a:solidFill>
                <a:sym typeface="Webdings"/>
              </a:rPr>
              <a:t></a:t>
            </a:r>
            <a:endParaRPr lang="en-US" sz="1200" dirty="0">
              <a:ln w="0">
                <a:noFill/>
              </a:ln>
              <a:solidFill>
                <a:prstClr val="white"/>
              </a:solidFill>
            </a:endParaRPr>
          </a:p>
        </p:txBody>
      </p:sp>
      <p:sp>
        <p:nvSpPr>
          <p:cNvPr id="2" name="Rectangle 1"/>
          <p:cNvSpPr/>
          <p:nvPr/>
        </p:nvSpPr>
        <p:spPr>
          <a:xfrm>
            <a:off x="2760012" y="666750"/>
            <a:ext cx="3623975" cy="266041"/>
          </a:xfrm>
          <a:prstGeom prst="rect">
            <a:avLst/>
          </a:prstGeom>
          <a:gradFill flip="none" rotWithShape="1">
            <a:gsLst>
              <a:gs pos="1000">
                <a:schemeClr val="bg1">
                  <a:alpha val="0"/>
                </a:schemeClr>
              </a:gs>
              <a:gs pos="50000">
                <a:schemeClr val="bg1">
                  <a:alpha val="46000"/>
                </a:schemeClr>
              </a:gs>
              <a:gs pos="100000">
                <a:schemeClr val="bg1">
                  <a:alpha val="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cxnSp>
        <p:nvCxnSpPr>
          <p:cNvPr id="20" name="Straight Connector 19"/>
          <p:cNvCxnSpPr/>
          <p:nvPr/>
        </p:nvCxnSpPr>
        <p:spPr>
          <a:xfrm>
            <a:off x="2760012" y="666750"/>
            <a:ext cx="3623975" cy="0"/>
          </a:xfrm>
          <a:prstGeom prst="line">
            <a:avLst/>
          </a:prstGeom>
          <a:ln>
            <a:solidFill>
              <a:schemeClr val="bg1">
                <a:alpha val="65000"/>
              </a:schemeClr>
            </a:solidFill>
          </a:ln>
          <a:effectLst>
            <a:outerShdw blurRad="63500" sx="102000" sy="102000" algn="ctr"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41" name="TextBox 40"/>
          <p:cNvSpPr txBox="1"/>
          <p:nvPr/>
        </p:nvSpPr>
        <p:spPr>
          <a:xfrm>
            <a:off x="2760012" y="671181"/>
            <a:ext cx="867545" cy="261610"/>
          </a:xfrm>
          <a:prstGeom prst="rect">
            <a:avLst/>
          </a:prstGeom>
          <a:noFill/>
        </p:spPr>
        <p:txBody>
          <a:bodyPr wrap="none" rtlCol="0">
            <a:spAutoFit/>
          </a:bodyPr>
          <a:lstStyle/>
          <a:p>
            <a:r>
              <a:rPr lang="en-US" sz="1100" dirty="0" smtClean="0">
                <a:solidFill>
                  <a:prstClr val="white"/>
                </a:solidFill>
                <a:effectLst>
                  <a:outerShdw blurRad="203200" sx="101000" sy="101000" algn="ctr" rotWithShape="0">
                    <a:prstClr val="black">
                      <a:alpha val="40000"/>
                    </a:prstClr>
                  </a:outerShdw>
                </a:effectLst>
                <a:latin typeface="Segoe UI Semilight" panose="020B0402040204020203" pitchFamily="34" charset="0"/>
                <a:cs typeface="Segoe UI Semilight" panose="020B0402040204020203" pitchFamily="34" charset="0"/>
              </a:rPr>
              <a:t>Quick Links</a:t>
            </a:r>
            <a:endParaRPr lang="en-US" sz="1100" dirty="0">
              <a:solidFill>
                <a:prstClr val="white"/>
              </a:solidFill>
              <a:effectLst>
                <a:outerShdw blurRad="203200" sx="101000" sy="101000" algn="ctr" rotWithShape="0">
                  <a:prstClr val="black">
                    <a:alpha val="40000"/>
                  </a:prstClr>
                </a:outerShdw>
              </a:effectLst>
              <a:latin typeface="Segoe UI Semilight" panose="020B0402040204020203" pitchFamily="34" charset="0"/>
              <a:cs typeface="Segoe UI Semilight" panose="020B0402040204020203" pitchFamily="34" charset="0"/>
            </a:endParaRPr>
          </a:p>
        </p:txBody>
      </p:sp>
      <p:cxnSp>
        <p:nvCxnSpPr>
          <p:cNvPr id="42" name="Straight Connector 41"/>
          <p:cNvCxnSpPr/>
          <p:nvPr/>
        </p:nvCxnSpPr>
        <p:spPr>
          <a:xfrm>
            <a:off x="2760868" y="932791"/>
            <a:ext cx="3623975" cy="0"/>
          </a:xfrm>
          <a:prstGeom prst="line">
            <a:avLst/>
          </a:prstGeom>
          <a:ln>
            <a:solidFill>
              <a:schemeClr val="bg1">
                <a:alpha val="65000"/>
              </a:schemeClr>
            </a:solidFill>
          </a:ln>
          <a:effectLst>
            <a:outerShdw blurRad="63500" sx="102000" sy="102000" algn="ctr"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3" name="TextBox 2">
            <a:hlinkClick r:id="rId11" action="ppaction://hlinksldjump"/>
          </p:cNvPr>
          <p:cNvSpPr txBox="1"/>
          <p:nvPr/>
        </p:nvSpPr>
        <p:spPr>
          <a:xfrm>
            <a:off x="6098331" y="686570"/>
            <a:ext cx="285656" cy="230832"/>
          </a:xfrm>
          <a:prstGeom prst="rect">
            <a:avLst/>
          </a:prstGeom>
          <a:noFill/>
        </p:spPr>
        <p:txBody>
          <a:bodyPr wrap="none" rtlCol="0">
            <a:spAutoFit/>
          </a:bodyPr>
          <a:lstStyle/>
          <a:p>
            <a:r>
              <a:rPr lang="en-US" sz="900" dirty="0" smtClean="0">
                <a:solidFill>
                  <a:prstClr val="white"/>
                </a:solidFill>
                <a:sym typeface="Wingdings 3"/>
              </a:rPr>
              <a:t></a:t>
            </a:r>
            <a:endParaRPr lang="en-US" sz="900" dirty="0">
              <a:solidFill>
                <a:prstClr val="white"/>
              </a:solidFill>
            </a:endParaRPr>
          </a:p>
        </p:txBody>
      </p:sp>
      <p:sp>
        <p:nvSpPr>
          <p:cNvPr id="5" name="TextBox 4"/>
          <p:cNvSpPr txBox="1"/>
          <p:nvPr/>
        </p:nvSpPr>
        <p:spPr>
          <a:xfrm>
            <a:off x="2760868" y="1004813"/>
            <a:ext cx="3623119" cy="861774"/>
          </a:xfrm>
          <a:prstGeom prst="rect">
            <a:avLst/>
          </a:prstGeom>
          <a:noFill/>
        </p:spPr>
        <p:txBody>
          <a:bodyPr wrap="square" rtlCol="0">
            <a:spAutoFit/>
          </a:bodyPr>
          <a:lstStyle/>
          <a:p>
            <a:r>
              <a:rPr lang="en-US" sz="1000" dirty="0" smtClean="0">
                <a:solidFill>
                  <a:prstClr val="white"/>
                </a:solidFill>
                <a:latin typeface="Segoe UI Semilight" panose="020B0402040204020203" pitchFamily="34" charset="0"/>
                <a:cs typeface="Segoe UI Semilight" panose="020B0402040204020203" pitchFamily="34" charset="0"/>
              </a:rPr>
              <a:t>Introducing a new, extremely convenient feature – the quick links. Quick links give you options that you often need, and that you can access quickly. This includes closing all apps at once, shutting down your computer, logging out of your account, and accessing the search functionalities. </a:t>
            </a:r>
          </a:p>
        </p:txBody>
      </p:sp>
      <p:pic>
        <p:nvPicPr>
          <p:cNvPr id="26" name="Picture 2"/>
          <p:cNvPicPr>
            <a:picLocks noChangeAspect="1" noChangeArrowheads="1"/>
          </p:cNvPicPr>
          <p:nvPr/>
        </p:nvPicPr>
        <p:blipFill>
          <a:blip r:embed="rId12" cstate="screen">
            <a:extLst>
              <a:ext uri="{28A0092B-C50C-407E-A947-70E740481C1C}">
                <a14:useLocalDpi xmlns:a14="http://schemas.microsoft.com/office/drawing/2010/main"/>
              </a:ext>
            </a:extLst>
          </a:blip>
          <a:srcRect/>
          <a:stretch>
            <a:fillRect/>
          </a:stretch>
        </p:blipFill>
        <p:spPr bwMode="auto">
          <a:xfrm>
            <a:off x="2819719" y="1904687"/>
            <a:ext cx="3456270" cy="194320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4" name="TextBox 43"/>
          <p:cNvSpPr txBox="1"/>
          <p:nvPr/>
        </p:nvSpPr>
        <p:spPr>
          <a:xfrm>
            <a:off x="2760012" y="3885331"/>
            <a:ext cx="3623119" cy="1015663"/>
          </a:xfrm>
          <a:prstGeom prst="rect">
            <a:avLst/>
          </a:prstGeom>
          <a:noFill/>
        </p:spPr>
        <p:txBody>
          <a:bodyPr wrap="square" rtlCol="0">
            <a:spAutoFit/>
          </a:bodyPr>
          <a:lstStyle/>
          <a:p>
            <a:r>
              <a:rPr lang="en-US" sz="1000" dirty="0" smtClean="0">
                <a:solidFill>
                  <a:prstClr val="white"/>
                </a:solidFill>
                <a:latin typeface="Segoe UI Semilight" panose="020B0402040204020203" pitchFamily="34" charset="0"/>
                <a:cs typeface="Segoe UI Semilight" panose="020B0402040204020203" pitchFamily="34" charset="0"/>
              </a:rPr>
              <a:t>Accessing the quick links menu is easy. When you are on the home screen, simply hover your mouse to the bottom of the screen, and your quick links will appear. This is a space saving and time saving feature that is full of convenience. You don’t have to navigate your way through menus or tabs, and that is what makes quick links so great.</a:t>
            </a:r>
          </a:p>
        </p:txBody>
      </p:sp>
    </p:spTree>
    <p:extLst>
      <p:ext uri="{BB962C8B-B14F-4D97-AF65-F5344CB8AC3E}">
        <p14:creationId xmlns:p14="http://schemas.microsoft.com/office/powerpoint/2010/main" val="3537527867"/>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bg>
      <p:bgPr>
        <a:blipFill>
          <a:blip r:embed="rId2"/>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1712" y="-4714"/>
            <a:ext cx="9142288" cy="5187382"/>
          </a:xfrm>
          <a:prstGeom prst="rect">
            <a:avLst/>
          </a:prstGeom>
          <a:solidFill>
            <a:schemeClr val="tx1">
              <a:alpha val="6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8" name="Rectangle 27"/>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9" name="Rectangle 28"/>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0" name="Rectangle 29">
            <a:hlinkClick r:id="rId3"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1" name="Rectangle 30">
            <a:hlinkClick r:id="rId4" action="ppaction://hlinksldjump"/>
          </p:cNvPr>
          <p:cNvSpPr/>
          <p:nvPr/>
        </p:nvSpPr>
        <p:spPr>
          <a:xfrm>
            <a:off x="596968"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2" name="Rectangle 31">
            <a:hlinkClick r:id="rId5"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3" name="Rectangle 32">
            <a:hlinkClick r:id="rId4"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4" name="Rectangle 33">
            <a:hlinkClick r:id="rId6" action="ppaction://hlinksldjump"/>
          </p:cNvPr>
          <p:cNvSpPr/>
          <p:nvPr/>
        </p:nvSpPr>
        <p:spPr>
          <a:xfrm>
            <a:off x="1193936"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5"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prstClr val="white"/>
                </a:solidFill>
                <a:latin typeface="Segoe UI Semilight" panose="020B0402040204020203" pitchFamily="34" charset="0"/>
                <a:cs typeface="Segoe UI Semilight" panose="020B0402040204020203" pitchFamily="34" charset="0"/>
              </a:rPr>
              <a:pPr algn="ctr"/>
              <a:t>09:08</a:t>
            </a:fld>
            <a:endParaRPr lang="en-US" i="1" dirty="0">
              <a:solidFill>
                <a:prstClr val="white"/>
              </a:solidFill>
              <a:latin typeface="Segoe UI Semilight" panose="020B0402040204020203" pitchFamily="34" charset="0"/>
              <a:cs typeface="Segoe UI Semilight" panose="020B0402040204020203" pitchFamily="34" charset="0"/>
            </a:endParaRPr>
          </a:p>
        </p:txBody>
      </p:sp>
      <p:pic>
        <p:nvPicPr>
          <p:cNvPr id="36" name="Picture 35">
            <a:hlinkClick r:id="rId4" action="ppaction://hlinksldjump"/>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37" name="Picture 2">
            <a:hlinkClick r:id="rId3" action="ppaction://hlinksldjump"/>
          </p:cNvPr>
          <p:cNvPicPr>
            <a:picLocks noChangeAspect="1" noChangeArrowheads="1"/>
          </p:cNvPicPr>
          <p:nvPr/>
        </p:nvPicPr>
        <p:blipFill>
          <a:blip r:embed="rId8"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38" name="Picture 37">
            <a:hlinkClick r:id="rId5" action="ppaction://hlinksldjump"/>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39" name="Picture 38">
            <a:hlinkClick r:id="rId6" action="ppaction://hlinksldjump"/>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
        <p:nvSpPr>
          <p:cNvPr id="40" name="Rounded Rectangle 39">
            <a:hlinkClick r:id="rId4"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prstClr val="white"/>
                </a:solidFill>
                <a:sym typeface="Webdings"/>
              </a:rPr>
              <a:t></a:t>
            </a:r>
            <a:endParaRPr lang="en-US" sz="1200" dirty="0">
              <a:ln w="0">
                <a:noFill/>
              </a:ln>
              <a:solidFill>
                <a:prstClr val="white"/>
              </a:solidFill>
            </a:endParaRPr>
          </a:p>
        </p:txBody>
      </p:sp>
      <p:sp>
        <p:nvSpPr>
          <p:cNvPr id="2" name="Rectangle 1"/>
          <p:cNvSpPr/>
          <p:nvPr/>
        </p:nvSpPr>
        <p:spPr>
          <a:xfrm>
            <a:off x="2760012" y="666750"/>
            <a:ext cx="3623975" cy="266041"/>
          </a:xfrm>
          <a:prstGeom prst="rect">
            <a:avLst/>
          </a:prstGeom>
          <a:gradFill flip="none" rotWithShape="1">
            <a:gsLst>
              <a:gs pos="1000">
                <a:schemeClr val="bg1">
                  <a:alpha val="0"/>
                </a:schemeClr>
              </a:gs>
              <a:gs pos="50000">
                <a:schemeClr val="bg1">
                  <a:alpha val="46000"/>
                </a:schemeClr>
              </a:gs>
              <a:gs pos="100000">
                <a:schemeClr val="bg1">
                  <a:alpha val="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cxnSp>
        <p:nvCxnSpPr>
          <p:cNvPr id="20" name="Straight Connector 19"/>
          <p:cNvCxnSpPr/>
          <p:nvPr/>
        </p:nvCxnSpPr>
        <p:spPr>
          <a:xfrm>
            <a:off x="2760012" y="666750"/>
            <a:ext cx="3623975" cy="0"/>
          </a:xfrm>
          <a:prstGeom prst="line">
            <a:avLst/>
          </a:prstGeom>
          <a:ln>
            <a:solidFill>
              <a:schemeClr val="bg1">
                <a:alpha val="65000"/>
              </a:schemeClr>
            </a:solidFill>
          </a:ln>
          <a:effectLst>
            <a:outerShdw blurRad="63500" sx="102000" sy="102000" algn="ctr"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41" name="TextBox 40"/>
          <p:cNvSpPr txBox="1"/>
          <p:nvPr/>
        </p:nvSpPr>
        <p:spPr>
          <a:xfrm>
            <a:off x="2760012" y="671181"/>
            <a:ext cx="588623" cy="261610"/>
          </a:xfrm>
          <a:prstGeom prst="rect">
            <a:avLst/>
          </a:prstGeom>
          <a:noFill/>
        </p:spPr>
        <p:txBody>
          <a:bodyPr wrap="none" rtlCol="0">
            <a:spAutoFit/>
          </a:bodyPr>
          <a:lstStyle/>
          <a:p>
            <a:r>
              <a:rPr lang="en-US" sz="1100" dirty="0" smtClean="0">
                <a:solidFill>
                  <a:prstClr val="white"/>
                </a:solidFill>
                <a:effectLst>
                  <a:outerShdw blurRad="203200" sx="101000" sy="101000" algn="ctr" rotWithShape="0">
                    <a:prstClr val="black">
                      <a:alpha val="40000"/>
                    </a:prstClr>
                  </a:outerShdw>
                </a:effectLst>
                <a:latin typeface="Segoe UI Semilight" panose="020B0402040204020203" pitchFamily="34" charset="0"/>
                <a:cs typeface="Segoe UI Semilight" panose="020B0402040204020203" pitchFamily="34" charset="0"/>
              </a:rPr>
              <a:t>Search</a:t>
            </a:r>
            <a:endParaRPr lang="en-US" sz="1100" dirty="0">
              <a:solidFill>
                <a:prstClr val="white"/>
              </a:solidFill>
              <a:effectLst>
                <a:outerShdw blurRad="203200" sx="101000" sy="101000" algn="ctr" rotWithShape="0">
                  <a:prstClr val="black">
                    <a:alpha val="40000"/>
                  </a:prstClr>
                </a:outerShdw>
              </a:effectLst>
              <a:latin typeface="Segoe UI Semilight" panose="020B0402040204020203" pitchFamily="34" charset="0"/>
              <a:cs typeface="Segoe UI Semilight" panose="020B0402040204020203" pitchFamily="34" charset="0"/>
            </a:endParaRPr>
          </a:p>
        </p:txBody>
      </p:sp>
      <p:cxnSp>
        <p:nvCxnSpPr>
          <p:cNvPr id="42" name="Straight Connector 41"/>
          <p:cNvCxnSpPr/>
          <p:nvPr/>
        </p:nvCxnSpPr>
        <p:spPr>
          <a:xfrm>
            <a:off x="2760868" y="932791"/>
            <a:ext cx="3623975" cy="0"/>
          </a:xfrm>
          <a:prstGeom prst="line">
            <a:avLst/>
          </a:prstGeom>
          <a:ln>
            <a:solidFill>
              <a:schemeClr val="bg1">
                <a:alpha val="65000"/>
              </a:schemeClr>
            </a:solidFill>
          </a:ln>
          <a:effectLst>
            <a:outerShdw blurRad="63500" sx="102000" sy="102000" algn="ctr"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3" name="TextBox 2">
            <a:hlinkClick r:id="rId11" action="ppaction://hlinksldjump"/>
          </p:cNvPr>
          <p:cNvSpPr txBox="1"/>
          <p:nvPr/>
        </p:nvSpPr>
        <p:spPr>
          <a:xfrm>
            <a:off x="6098331" y="686570"/>
            <a:ext cx="285656" cy="230832"/>
          </a:xfrm>
          <a:prstGeom prst="rect">
            <a:avLst/>
          </a:prstGeom>
          <a:noFill/>
        </p:spPr>
        <p:txBody>
          <a:bodyPr wrap="none" rtlCol="0">
            <a:spAutoFit/>
          </a:bodyPr>
          <a:lstStyle/>
          <a:p>
            <a:r>
              <a:rPr lang="en-US" sz="900" dirty="0" smtClean="0">
                <a:solidFill>
                  <a:prstClr val="white"/>
                </a:solidFill>
                <a:sym typeface="Wingdings 3"/>
              </a:rPr>
              <a:t></a:t>
            </a:r>
            <a:endParaRPr lang="en-US" sz="900" dirty="0">
              <a:solidFill>
                <a:prstClr val="white"/>
              </a:solidFill>
            </a:endParaRPr>
          </a:p>
        </p:txBody>
      </p:sp>
      <p:sp>
        <p:nvSpPr>
          <p:cNvPr id="22" name="TextBox 21"/>
          <p:cNvSpPr txBox="1"/>
          <p:nvPr/>
        </p:nvSpPr>
        <p:spPr>
          <a:xfrm>
            <a:off x="2760868" y="1004813"/>
            <a:ext cx="3623119" cy="1015663"/>
          </a:xfrm>
          <a:prstGeom prst="rect">
            <a:avLst/>
          </a:prstGeom>
          <a:noFill/>
        </p:spPr>
        <p:txBody>
          <a:bodyPr wrap="square" rtlCol="0">
            <a:spAutoFit/>
          </a:bodyPr>
          <a:lstStyle/>
          <a:p>
            <a:r>
              <a:rPr lang="en-US" sz="1000" dirty="0" smtClean="0">
                <a:solidFill>
                  <a:prstClr val="white"/>
                </a:solidFill>
                <a:latin typeface="Segoe UI Semilight" panose="020B0402040204020203" pitchFamily="34" charset="0"/>
                <a:cs typeface="Segoe UI Semilight" panose="020B0402040204020203" pitchFamily="34" charset="0"/>
              </a:rPr>
              <a:t>Search is an extremely big, new feature introduced to Jigsaw Belle. It offers an extremely comprehensive and easy search experience – because it understands what you are saying, and what you want. You can look up movies, restaurants and locations. You can open apps, change settings and search the web.</a:t>
            </a:r>
          </a:p>
        </p:txBody>
      </p:sp>
      <p:sp>
        <p:nvSpPr>
          <p:cNvPr id="23" name="TextBox 22"/>
          <p:cNvSpPr txBox="1"/>
          <p:nvPr/>
        </p:nvSpPr>
        <p:spPr>
          <a:xfrm>
            <a:off x="2761724" y="3952665"/>
            <a:ext cx="3623119" cy="1169551"/>
          </a:xfrm>
          <a:prstGeom prst="rect">
            <a:avLst/>
          </a:prstGeom>
          <a:noFill/>
        </p:spPr>
        <p:txBody>
          <a:bodyPr wrap="square" rtlCol="0">
            <a:spAutoFit/>
          </a:bodyPr>
          <a:lstStyle/>
          <a:p>
            <a:r>
              <a:rPr lang="en-US" sz="1000" dirty="0" smtClean="0">
                <a:solidFill>
                  <a:prstClr val="white"/>
                </a:solidFill>
                <a:latin typeface="Segoe UI Semilight" panose="020B0402040204020203" pitchFamily="34" charset="0"/>
                <a:cs typeface="Segoe UI Semilight" panose="020B0402040204020203" pitchFamily="34" charset="0"/>
              </a:rPr>
              <a:t>You don’t have to be exact about what you type with the new search functionalities. If you want to see a movie, you could type </a:t>
            </a:r>
            <a:r>
              <a:rPr lang="en-US" sz="1000" b="1" dirty="0" smtClean="0">
                <a:solidFill>
                  <a:prstClr val="white"/>
                </a:solidFill>
                <a:latin typeface="Segoe UI Semilight" panose="020B0402040204020203" pitchFamily="34" charset="0"/>
                <a:cs typeface="Segoe UI Semilight" panose="020B0402040204020203" pitchFamily="34" charset="0"/>
              </a:rPr>
              <a:t>“Movies showing”, “Films in the cinema”, “Cinemas” </a:t>
            </a:r>
            <a:r>
              <a:rPr lang="en-US" sz="1000" dirty="0" smtClean="0">
                <a:solidFill>
                  <a:prstClr val="white"/>
                </a:solidFill>
                <a:latin typeface="Segoe UI Semilight" panose="020B0402040204020203" pitchFamily="34" charset="0"/>
                <a:cs typeface="Segoe UI Semilight" panose="020B0402040204020203" pitchFamily="34" charset="0"/>
              </a:rPr>
              <a:t>or anything else film related, and it will help you choose a movie to see. The same goes with anything else. </a:t>
            </a:r>
            <a:r>
              <a:rPr lang="en-US" sz="1000" dirty="0" smtClean="0">
                <a:solidFill>
                  <a:prstClr val="white"/>
                </a:solidFill>
                <a:latin typeface="Segoe UI Semilight" panose="020B0402040204020203" pitchFamily="34" charset="0"/>
                <a:cs typeface="Segoe UI Semilight" panose="020B0402040204020203" pitchFamily="34" charset="0"/>
              </a:rPr>
              <a:t>Keep in mind – the phrases to type on th</a:t>
            </a:r>
            <a:r>
              <a:rPr lang="en-US" sz="1000" dirty="0" smtClean="0">
                <a:solidFill>
                  <a:prstClr val="white"/>
                </a:solidFill>
                <a:latin typeface="Segoe UI Semilight" panose="020B0402040204020203" pitchFamily="34" charset="0"/>
                <a:cs typeface="Segoe UI Semilight" panose="020B0402040204020203" pitchFamily="34" charset="0"/>
              </a:rPr>
              <a:t>e splash screen are only suggestions – you can type anything related to the subject!</a:t>
            </a:r>
            <a:endParaRPr lang="en-US" sz="1000" dirty="0" smtClean="0">
              <a:solidFill>
                <a:prstClr val="white"/>
              </a:solidFill>
              <a:latin typeface="Segoe UI Semilight" panose="020B0402040204020203" pitchFamily="34" charset="0"/>
              <a:cs typeface="Segoe UI Semilight" panose="020B0402040204020203" pitchFamily="34" charset="0"/>
            </a:endParaRPr>
          </a:p>
        </p:txBody>
      </p:sp>
      <p:pic>
        <p:nvPicPr>
          <p:cNvPr id="120834" name="Picture 2"/>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2819719" y="2009462"/>
            <a:ext cx="3456270" cy="194320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62251469"/>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bg>
      <p:bgPr>
        <a:blipFill>
          <a:blip r:embed="rId4"/>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1712" y="-4714"/>
            <a:ext cx="9142288" cy="5187382"/>
          </a:xfrm>
          <a:prstGeom prst="rect">
            <a:avLst/>
          </a:prstGeom>
          <a:solidFill>
            <a:schemeClr val="tx1">
              <a:alpha val="6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2595220" y="942973"/>
            <a:ext cx="3953582" cy="461665"/>
          </a:xfrm>
          <a:prstGeom prst="rect">
            <a:avLst/>
          </a:prstGeom>
          <a:noFill/>
        </p:spPr>
        <p:txBody>
          <a:bodyPr wrap="none" rtlCol="0">
            <a:spAutoFit/>
          </a:bodyPr>
          <a:lstStyle/>
          <a:p>
            <a:pPr algn="ctr"/>
            <a:r>
              <a:rPr lang="en-US" sz="2400" smtClean="0">
                <a:solidFill>
                  <a:schemeClr val="bg1"/>
                </a:solidFill>
                <a:effectLst>
                  <a:outerShdw blurRad="203200" sx="101000" sy="101000" algn="ctr" rotWithShape="0">
                    <a:prstClr val="black">
                      <a:alpha val="40000"/>
                    </a:prstClr>
                  </a:outerShdw>
                </a:effectLst>
                <a:latin typeface="Segoe UI Semilight" panose="020B0402040204020203" pitchFamily="34" charset="0"/>
                <a:cs typeface="Segoe UI Semilight" panose="020B0402040204020203" pitchFamily="34" charset="0"/>
              </a:rPr>
              <a:t>What would you like to do, ?</a:t>
            </a:r>
            <a:endParaRPr lang="en-US" sz="2400" dirty="0">
              <a:solidFill>
                <a:schemeClr val="bg1"/>
              </a:solidFill>
              <a:effectLst>
                <a:outerShdw blurRad="203200" sx="101000" sy="101000" algn="ctr" rotWithShape="0">
                  <a:prstClr val="black">
                    <a:alpha val="40000"/>
                  </a:prstClr>
                </a:outerShdw>
              </a:effectLst>
              <a:latin typeface="Segoe UI Semilight" panose="020B0402040204020203" pitchFamily="34" charset="0"/>
              <a:cs typeface="Segoe UI Semilight" panose="020B0402040204020203" pitchFamily="34" charset="0"/>
            </a:endParaRPr>
          </a:p>
        </p:txBody>
      </p:sp>
      <p:cxnSp>
        <p:nvCxnSpPr>
          <p:cNvPr id="6" name="Straight Connector 5"/>
          <p:cNvCxnSpPr/>
          <p:nvPr/>
        </p:nvCxnSpPr>
        <p:spPr>
          <a:xfrm>
            <a:off x="2490512" y="1466850"/>
            <a:ext cx="4162977" cy="0"/>
          </a:xfrm>
          <a:prstGeom prst="line">
            <a:avLst/>
          </a:prstGeom>
          <a:ln>
            <a:solidFill>
              <a:schemeClr val="bg1">
                <a:alpha val="65000"/>
              </a:schemeClr>
            </a:solidFill>
          </a:ln>
          <a:effectLst>
            <a:outerShdw blurRad="63500" sx="102000" sy="102000" algn="ctr"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2514600" y="2677470"/>
            <a:ext cx="1071255" cy="276999"/>
          </a:xfrm>
          <a:prstGeom prst="rect">
            <a:avLst/>
          </a:prstGeom>
          <a:noFill/>
        </p:spPr>
        <p:txBody>
          <a:bodyPr wrap="none" rtlCol="0">
            <a:spAutoFit/>
          </a:bodyPr>
          <a:lstStyle/>
          <a:p>
            <a:r>
              <a:rPr lang="en-US" sz="1200" dirty="0" smtClean="0">
                <a:solidFill>
                  <a:schemeClr val="bg1"/>
                </a:solidFill>
                <a:latin typeface="Segoe UI Light" panose="020B0502040204020203" pitchFamily="34" charset="0"/>
                <a:cs typeface="Segoe UI Light" panose="020B0502040204020203" pitchFamily="34" charset="0"/>
              </a:rPr>
              <a:t>Get directions</a:t>
            </a:r>
            <a:endParaRPr lang="en-US" sz="1200" dirty="0">
              <a:solidFill>
                <a:schemeClr val="bg1"/>
              </a:solidFill>
              <a:latin typeface="Segoe UI Light" panose="020B0502040204020203" pitchFamily="34" charset="0"/>
              <a:cs typeface="Segoe UI Light" panose="020B0502040204020203" pitchFamily="34" charset="0"/>
            </a:endParaRPr>
          </a:p>
        </p:txBody>
      </p:sp>
      <p:sp>
        <p:nvSpPr>
          <p:cNvPr id="8" name="TextBox 7"/>
          <p:cNvSpPr txBox="1"/>
          <p:nvPr/>
        </p:nvSpPr>
        <p:spPr>
          <a:xfrm>
            <a:off x="2514600" y="3042910"/>
            <a:ext cx="1008609" cy="276999"/>
          </a:xfrm>
          <a:prstGeom prst="rect">
            <a:avLst/>
          </a:prstGeom>
          <a:noFill/>
        </p:spPr>
        <p:txBody>
          <a:bodyPr wrap="none" rtlCol="0">
            <a:spAutoFit/>
          </a:bodyPr>
          <a:lstStyle/>
          <a:p>
            <a:r>
              <a:rPr lang="en-US" sz="1200" dirty="0" smtClean="0">
                <a:solidFill>
                  <a:schemeClr val="bg1"/>
                </a:solidFill>
                <a:latin typeface="Segoe UI Light" panose="020B0502040204020203" pitchFamily="34" charset="0"/>
                <a:cs typeface="Segoe UI Light" panose="020B0502040204020203" pitchFamily="34" charset="0"/>
              </a:rPr>
              <a:t>Find a movie</a:t>
            </a:r>
            <a:endParaRPr lang="en-US" sz="1200" dirty="0">
              <a:solidFill>
                <a:schemeClr val="bg1"/>
              </a:solidFill>
              <a:latin typeface="Segoe UI Light" panose="020B0502040204020203" pitchFamily="34" charset="0"/>
              <a:cs typeface="Segoe UI Light" panose="020B0502040204020203" pitchFamily="34" charset="0"/>
            </a:endParaRPr>
          </a:p>
        </p:txBody>
      </p:sp>
      <p:sp>
        <p:nvSpPr>
          <p:cNvPr id="9" name="TextBox 8"/>
          <p:cNvSpPr txBox="1"/>
          <p:nvPr/>
        </p:nvSpPr>
        <p:spPr>
          <a:xfrm>
            <a:off x="2514600" y="3408350"/>
            <a:ext cx="1258806" cy="276999"/>
          </a:xfrm>
          <a:prstGeom prst="rect">
            <a:avLst/>
          </a:prstGeom>
          <a:noFill/>
        </p:spPr>
        <p:txBody>
          <a:bodyPr wrap="none" rtlCol="0">
            <a:spAutoFit/>
          </a:bodyPr>
          <a:lstStyle/>
          <a:p>
            <a:r>
              <a:rPr lang="en-US" sz="1200" dirty="0" smtClean="0">
                <a:solidFill>
                  <a:schemeClr val="bg1"/>
                </a:solidFill>
                <a:latin typeface="Segoe UI Light" panose="020B0502040204020203" pitchFamily="34" charset="0"/>
                <a:cs typeface="Segoe UI Light" panose="020B0502040204020203" pitchFamily="34" charset="0"/>
              </a:rPr>
              <a:t>Find a restaurant</a:t>
            </a:r>
            <a:endParaRPr lang="en-US" sz="1200" dirty="0">
              <a:solidFill>
                <a:schemeClr val="bg1"/>
              </a:solidFill>
              <a:latin typeface="Segoe UI Light" panose="020B0502040204020203" pitchFamily="34" charset="0"/>
              <a:cs typeface="Segoe UI Light" panose="020B0502040204020203" pitchFamily="34" charset="0"/>
            </a:endParaRPr>
          </a:p>
        </p:txBody>
      </p:sp>
      <p:sp>
        <p:nvSpPr>
          <p:cNvPr id="10" name="TextBox 9"/>
          <p:cNvSpPr txBox="1"/>
          <p:nvPr/>
        </p:nvSpPr>
        <p:spPr>
          <a:xfrm>
            <a:off x="2514600" y="1581150"/>
            <a:ext cx="1083951" cy="276999"/>
          </a:xfrm>
          <a:prstGeom prst="rect">
            <a:avLst/>
          </a:prstGeom>
          <a:noFill/>
        </p:spPr>
        <p:txBody>
          <a:bodyPr wrap="none" rtlCol="0">
            <a:spAutoFit/>
          </a:bodyPr>
          <a:lstStyle/>
          <a:p>
            <a:r>
              <a:rPr lang="en-US" sz="1200" dirty="0" smtClean="0">
                <a:solidFill>
                  <a:schemeClr val="bg1"/>
                </a:solidFill>
                <a:latin typeface="Segoe UI Light" panose="020B0502040204020203" pitchFamily="34" charset="0"/>
                <a:cs typeface="Segoe UI Light" panose="020B0502040204020203" pitchFamily="34" charset="0"/>
              </a:rPr>
              <a:t>Open </a:t>
            </a:r>
            <a:r>
              <a:rPr lang="en-US" sz="1200" dirty="0" smtClean="0">
                <a:solidFill>
                  <a:schemeClr val="bg1"/>
                </a:solidFill>
                <a:latin typeface="Segoe UI" panose="020B0502040204020203" pitchFamily="34" charset="0"/>
                <a:cs typeface="Segoe UI" panose="020B0502040204020203" pitchFamily="34" charset="0"/>
              </a:rPr>
              <a:t>an app</a:t>
            </a:r>
            <a:endParaRPr lang="en-US" sz="1200" dirty="0">
              <a:solidFill>
                <a:schemeClr val="bg1"/>
              </a:solidFill>
              <a:latin typeface="Segoe UI" panose="020B0502040204020203" pitchFamily="34" charset="0"/>
              <a:cs typeface="Segoe UI" panose="020B0502040204020203" pitchFamily="34" charset="0"/>
            </a:endParaRPr>
          </a:p>
        </p:txBody>
      </p:sp>
      <p:sp>
        <p:nvSpPr>
          <p:cNvPr id="11" name="TextBox 10"/>
          <p:cNvSpPr txBox="1"/>
          <p:nvPr/>
        </p:nvSpPr>
        <p:spPr>
          <a:xfrm>
            <a:off x="2514600" y="1946590"/>
            <a:ext cx="1188146" cy="276999"/>
          </a:xfrm>
          <a:prstGeom prst="rect">
            <a:avLst/>
          </a:prstGeom>
          <a:noFill/>
        </p:spPr>
        <p:txBody>
          <a:bodyPr wrap="none" rtlCol="0">
            <a:spAutoFit/>
          </a:bodyPr>
          <a:lstStyle/>
          <a:p>
            <a:r>
              <a:rPr lang="en-US" sz="1200" dirty="0" smtClean="0">
                <a:solidFill>
                  <a:schemeClr val="bg1"/>
                </a:solidFill>
                <a:latin typeface="Segoe UI Light" panose="020B0502040204020203" pitchFamily="34" charset="0"/>
                <a:cs typeface="Segoe UI Light" panose="020B0502040204020203" pitchFamily="34" charset="0"/>
              </a:rPr>
              <a:t>Open a website</a:t>
            </a:r>
            <a:endParaRPr lang="en-US" sz="1200" dirty="0">
              <a:solidFill>
                <a:schemeClr val="bg1"/>
              </a:solidFill>
              <a:latin typeface="Segoe UI Light" panose="020B0502040204020203" pitchFamily="34" charset="0"/>
              <a:cs typeface="Segoe UI Light" panose="020B0502040204020203" pitchFamily="34" charset="0"/>
            </a:endParaRPr>
          </a:p>
        </p:txBody>
      </p:sp>
      <p:sp>
        <p:nvSpPr>
          <p:cNvPr id="12" name="TextBox 11"/>
          <p:cNvSpPr txBox="1"/>
          <p:nvPr/>
        </p:nvSpPr>
        <p:spPr>
          <a:xfrm>
            <a:off x="2514600" y="2312030"/>
            <a:ext cx="1169038" cy="276999"/>
          </a:xfrm>
          <a:prstGeom prst="rect">
            <a:avLst/>
          </a:prstGeom>
          <a:noFill/>
        </p:spPr>
        <p:txBody>
          <a:bodyPr wrap="none" rtlCol="0">
            <a:spAutoFit/>
          </a:bodyPr>
          <a:lstStyle/>
          <a:p>
            <a:r>
              <a:rPr lang="en-US" sz="1200" dirty="0" smtClean="0">
                <a:solidFill>
                  <a:schemeClr val="bg1"/>
                </a:solidFill>
                <a:latin typeface="Segoe UI Light" panose="020B0502040204020203" pitchFamily="34" charset="0"/>
                <a:cs typeface="Segoe UI Light" panose="020B0502040204020203" pitchFamily="34" charset="0"/>
              </a:rPr>
              <a:t>Search the web</a:t>
            </a:r>
            <a:endParaRPr lang="en-US" sz="1200" dirty="0">
              <a:solidFill>
                <a:schemeClr val="bg1"/>
              </a:solidFill>
              <a:latin typeface="Segoe UI Light" panose="020B0502040204020203" pitchFamily="34" charset="0"/>
              <a:cs typeface="Segoe UI Light" panose="020B0502040204020203" pitchFamily="34" charset="0"/>
            </a:endParaRPr>
          </a:p>
        </p:txBody>
      </p:sp>
      <p:sp>
        <p:nvSpPr>
          <p:cNvPr id="13" name="TextBox 12"/>
          <p:cNvSpPr txBox="1"/>
          <p:nvPr/>
        </p:nvSpPr>
        <p:spPr>
          <a:xfrm>
            <a:off x="2514600" y="3773790"/>
            <a:ext cx="1271502" cy="276999"/>
          </a:xfrm>
          <a:prstGeom prst="rect">
            <a:avLst/>
          </a:prstGeom>
          <a:noFill/>
        </p:spPr>
        <p:txBody>
          <a:bodyPr wrap="none" rtlCol="0">
            <a:spAutoFit/>
          </a:bodyPr>
          <a:lstStyle/>
          <a:p>
            <a:r>
              <a:rPr lang="en-US" sz="1200" dirty="0" smtClean="0">
                <a:solidFill>
                  <a:schemeClr val="bg1"/>
                </a:solidFill>
                <a:latin typeface="Segoe UI Light" panose="020B0502040204020203" pitchFamily="34" charset="0"/>
                <a:cs typeface="Segoe UI Light" panose="020B0502040204020203" pitchFamily="34" charset="0"/>
              </a:rPr>
              <a:t>Change a setting</a:t>
            </a:r>
            <a:endParaRPr lang="en-US" sz="1200" dirty="0">
              <a:solidFill>
                <a:schemeClr val="bg1"/>
              </a:solidFill>
              <a:latin typeface="Segoe UI Light" panose="020B0502040204020203" pitchFamily="34" charset="0"/>
              <a:cs typeface="Segoe UI Light" panose="020B0502040204020203" pitchFamily="34" charset="0"/>
            </a:endParaRPr>
          </a:p>
        </p:txBody>
      </p:sp>
      <p:sp>
        <p:nvSpPr>
          <p:cNvPr id="14" name="TextBox 13"/>
          <p:cNvSpPr txBox="1"/>
          <p:nvPr/>
        </p:nvSpPr>
        <p:spPr>
          <a:xfrm>
            <a:off x="4358366" y="1569806"/>
            <a:ext cx="2320700" cy="276999"/>
          </a:xfrm>
          <a:prstGeom prst="rect">
            <a:avLst/>
          </a:prstGeom>
          <a:noFill/>
        </p:spPr>
        <p:txBody>
          <a:bodyPr wrap="none" rtlCol="0">
            <a:spAutoFit/>
          </a:bodyPr>
          <a:lstStyle/>
          <a:p>
            <a:pPr algn="r"/>
            <a:r>
              <a:rPr lang="en-US" sz="1200" dirty="0" smtClean="0">
                <a:solidFill>
                  <a:schemeClr val="bg1"/>
                </a:solidFill>
                <a:latin typeface="Segoe UI Light" panose="020B0502040204020203" pitchFamily="34" charset="0"/>
                <a:cs typeface="Segoe UI Light" panose="020B0502040204020203" pitchFamily="34" charset="0"/>
              </a:rPr>
              <a:t>Open</a:t>
            </a:r>
            <a:r>
              <a:rPr lang="en-US" sz="1200" b="1" dirty="0" smtClean="0">
                <a:solidFill>
                  <a:schemeClr val="bg1"/>
                </a:solidFill>
                <a:latin typeface="Segoe UI Light" panose="020B0502040204020203" pitchFamily="34" charset="0"/>
                <a:cs typeface="Segoe UI Light" panose="020B0502040204020203" pitchFamily="34" charset="0"/>
              </a:rPr>
              <a:t> “App”</a:t>
            </a:r>
            <a:r>
              <a:rPr lang="en-US" sz="1200" dirty="0" smtClean="0">
                <a:solidFill>
                  <a:schemeClr val="bg1"/>
                </a:solidFill>
                <a:latin typeface="Segoe UI Light" panose="020B0502040204020203" pitchFamily="34" charset="0"/>
                <a:cs typeface="Segoe UI Light" panose="020B0502040204020203" pitchFamily="34" charset="0"/>
              </a:rPr>
              <a:t>, </a:t>
            </a:r>
            <a:r>
              <a:rPr lang="en-US" sz="1200" b="1" dirty="0" smtClean="0">
                <a:solidFill>
                  <a:schemeClr val="bg1"/>
                </a:solidFill>
                <a:latin typeface="Segoe UI Light" panose="020B0502040204020203" pitchFamily="34" charset="0"/>
                <a:cs typeface="Segoe UI Light" panose="020B0502040204020203" pitchFamily="34" charset="0"/>
              </a:rPr>
              <a:t>“App”, </a:t>
            </a:r>
            <a:r>
              <a:rPr lang="en-US" sz="1200" dirty="0">
                <a:solidFill>
                  <a:schemeClr val="bg1"/>
                </a:solidFill>
                <a:latin typeface="Segoe UI Light" panose="020B0502040204020203" pitchFamily="34" charset="0"/>
                <a:cs typeface="Segoe UI Light" panose="020B0502040204020203" pitchFamily="34" charset="0"/>
              </a:rPr>
              <a:t>l</a:t>
            </a:r>
            <a:r>
              <a:rPr lang="en-US" sz="1200" dirty="0" smtClean="0">
                <a:solidFill>
                  <a:schemeClr val="bg1"/>
                </a:solidFill>
                <a:latin typeface="Segoe UI Light" panose="020B0502040204020203" pitchFamily="34" charset="0"/>
                <a:cs typeface="Segoe UI Light" panose="020B0502040204020203" pitchFamily="34" charset="0"/>
              </a:rPr>
              <a:t>ook at photos</a:t>
            </a:r>
            <a:endParaRPr lang="en-US" sz="1200" b="1" dirty="0">
              <a:solidFill>
                <a:schemeClr val="bg1"/>
              </a:solidFill>
              <a:latin typeface="Segoe UI" panose="020B0502040204020203" pitchFamily="34" charset="0"/>
              <a:cs typeface="Segoe UI" panose="020B0502040204020203" pitchFamily="34" charset="0"/>
            </a:endParaRPr>
          </a:p>
        </p:txBody>
      </p:sp>
      <p:sp>
        <p:nvSpPr>
          <p:cNvPr id="15" name="TextBox 14"/>
          <p:cNvSpPr txBox="1"/>
          <p:nvPr/>
        </p:nvSpPr>
        <p:spPr>
          <a:xfrm>
            <a:off x="4787714" y="3773789"/>
            <a:ext cx="1891352" cy="276999"/>
          </a:xfrm>
          <a:prstGeom prst="rect">
            <a:avLst/>
          </a:prstGeom>
          <a:noFill/>
        </p:spPr>
        <p:txBody>
          <a:bodyPr wrap="none" rtlCol="0">
            <a:spAutoFit/>
          </a:bodyPr>
          <a:lstStyle/>
          <a:p>
            <a:pPr algn="r"/>
            <a:r>
              <a:rPr lang="en-US" sz="1200" dirty="0" smtClean="0">
                <a:solidFill>
                  <a:schemeClr val="bg1"/>
                </a:solidFill>
                <a:latin typeface="Segoe UI Light" panose="020B0502040204020203" pitchFamily="34" charset="0"/>
                <a:cs typeface="Segoe UI Light" panose="020B0502040204020203" pitchFamily="34" charset="0"/>
              </a:rPr>
              <a:t>Change </a:t>
            </a:r>
            <a:r>
              <a:rPr lang="en-US" sz="1200" b="1" dirty="0" smtClean="0">
                <a:solidFill>
                  <a:schemeClr val="bg1"/>
                </a:solidFill>
                <a:latin typeface="Segoe UI Light" panose="020B0502040204020203" pitchFamily="34" charset="0"/>
                <a:cs typeface="Segoe UI Light" panose="020B0502040204020203" pitchFamily="34" charset="0"/>
              </a:rPr>
              <a:t>“Setting”</a:t>
            </a:r>
            <a:r>
              <a:rPr lang="en-US" sz="1200" dirty="0" smtClean="0">
                <a:solidFill>
                  <a:schemeClr val="bg1"/>
                </a:solidFill>
                <a:latin typeface="Segoe UI Light" panose="020B0502040204020203" pitchFamily="34" charset="0"/>
                <a:cs typeface="Segoe UI Light" panose="020B0502040204020203" pitchFamily="34" charset="0"/>
              </a:rPr>
              <a:t>,</a:t>
            </a:r>
            <a:r>
              <a:rPr lang="en-US" sz="1200" b="1" dirty="0" smtClean="0">
                <a:solidFill>
                  <a:schemeClr val="bg1"/>
                </a:solidFill>
                <a:latin typeface="Segoe UI Light" panose="020B0502040204020203" pitchFamily="34" charset="0"/>
                <a:cs typeface="Segoe UI Light" panose="020B0502040204020203" pitchFamily="34" charset="0"/>
              </a:rPr>
              <a:t> “Setting”</a:t>
            </a:r>
            <a:endParaRPr lang="en-US" sz="1200" b="1" dirty="0">
              <a:solidFill>
                <a:schemeClr val="bg1"/>
              </a:solidFill>
              <a:latin typeface="Segoe UI" panose="020B0502040204020203" pitchFamily="34" charset="0"/>
              <a:cs typeface="Segoe UI" panose="020B0502040204020203" pitchFamily="34" charset="0"/>
            </a:endParaRPr>
          </a:p>
        </p:txBody>
      </p:sp>
      <p:sp>
        <p:nvSpPr>
          <p:cNvPr id="16" name="TextBox 15"/>
          <p:cNvSpPr txBox="1"/>
          <p:nvPr/>
        </p:nvSpPr>
        <p:spPr>
          <a:xfrm>
            <a:off x="4904991" y="1946589"/>
            <a:ext cx="1774075" cy="276999"/>
          </a:xfrm>
          <a:prstGeom prst="rect">
            <a:avLst/>
          </a:prstGeom>
          <a:noFill/>
        </p:spPr>
        <p:txBody>
          <a:bodyPr wrap="none" rtlCol="0">
            <a:spAutoFit/>
          </a:bodyPr>
          <a:lstStyle/>
          <a:p>
            <a:pPr algn="r"/>
            <a:r>
              <a:rPr lang="en-US" sz="1200" dirty="0" smtClean="0">
                <a:solidFill>
                  <a:schemeClr val="bg1"/>
                </a:solidFill>
                <a:latin typeface="Segoe UI Light" panose="020B0502040204020203" pitchFamily="34" charset="0"/>
                <a:cs typeface="Segoe UI Light" panose="020B0502040204020203" pitchFamily="34" charset="0"/>
              </a:rPr>
              <a:t>Open a website, Website</a:t>
            </a:r>
            <a:endParaRPr lang="en-US" sz="1200" b="1" dirty="0">
              <a:solidFill>
                <a:schemeClr val="bg1"/>
              </a:solidFill>
              <a:latin typeface="Segoe UI" panose="020B0502040204020203" pitchFamily="34" charset="0"/>
              <a:cs typeface="Segoe UI" panose="020B0502040204020203" pitchFamily="34" charset="0"/>
            </a:endParaRPr>
          </a:p>
        </p:txBody>
      </p:sp>
      <p:sp>
        <p:nvSpPr>
          <p:cNvPr id="17" name="TextBox 16"/>
          <p:cNvSpPr txBox="1"/>
          <p:nvPr/>
        </p:nvSpPr>
        <p:spPr>
          <a:xfrm>
            <a:off x="4972894" y="2312030"/>
            <a:ext cx="1706172" cy="276999"/>
          </a:xfrm>
          <a:prstGeom prst="rect">
            <a:avLst/>
          </a:prstGeom>
          <a:noFill/>
        </p:spPr>
        <p:txBody>
          <a:bodyPr wrap="none" rtlCol="0">
            <a:spAutoFit/>
          </a:bodyPr>
          <a:lstStyle/>
          <a:p>
            <a:pPr algn="r"/>
            <a:r>
              <a:rPr lang="en-US" sz="1200" dirty="0" smtClean="0">
                <a:solidFill>
                  <a:schemeClr val="bg1"/>
                </a:solidFill>
                <a:latin typeface="Segoe UI Light" panose="020B0502040204020203" pitchFamily="34" charset="0"/>
                <a:cs typeface="Segoe UI Light" panose="020B0502040204020203" pitchFamily="34" charset="0"/>
              </a:rPr>
              <a:t>Search, Search the web</a:t>
            </a:r>
            <a:endParaRPr lang="en-US" sz="1200" b="1" dirty="0">
              <a:solidFill>
                <a:schemeClr val="bg1"/>
              </a:solidFill>
              <a:latin typeface="Segoe UI" panose="020B0502040204020203" pitchFamily="34" charset="0"/>
              <a:cs typeface="Segoe UI" panose="020B0502040204020203" pitchFamily="34" charset="0"/>
            </a:endParaRPr>
          </a:p>
        </p:txBody>
      </p:sp>
      <p:sp>
        <p:nvSpPr>
          <p:cNvPr id="18" name="TextBox 17"/>
          <p:cNvSpPr txBox="1"/>
          <p:nvPr/>
        </p:nvSpPr>
        <p:spPr>
          <a:xfrm>
            <a:off x="4512832" y="2677470"/>
            <a:ext cx="2166234" cy="276999"/>
          </a:xfrm>
          <a:prstGeom prst="rect">
            <a:avLst/>
          </a:prstGeom>
          <a:noFill/>
        </p:spPr>
        <p:txBody>
          <a:bodyPr wrap="none" rtlCol="0">
            <a:spAutoFit/>
          </a:bodyPr>
          <a:lstStyle/>
          <a:p>
            <a:pPr algn="r"/>
            <a:r>
              <a:rPr lang="en-US" sz="1200" dirty="0" smtClean="0">
                <a:solidFill>
                  <a:schemeClr val="bg1"/>
                </a:solidFill>
                <a:latin typeface="Segoe UI Light" panose="020B0502040204020203" pitchFamily="34" charset="0"/>
                <a:cs typeface="Segoe UI Light" panose="020B0502040204020203" pitchFamily="34" charset="0"/>
              </a:rPr>
              <a:t>Directions, Map, Get Directions</a:t>
            </a:r>
            <a:endParaRPr lang="en-US" sz="1200" b="1" dirty="0">
              <a:solidFill>
                <a:schemeClr val="bg1"/>
              </a:solidFill>
              <a:latin typeface="Segoe UI" panose="020B0502040204020203" pitchFamily="34" charset="0"/>
              <a:cs typeface="Segoe UI" panose="020B0502040204020203" pitchFamily="34" charset="0"/>
            </a:endParaRPr>
          </a:p>
        </p:txBody>
      </p:sp>
      <p:sp>
        <p:nvSpPr>
          <p:cNvPr id="19" name="TextBox 18"/>
          <p:cNvSpPr txBox="1"/>
          <p:nvPr/>
        </p:nvSpPr>
        <p:spPr>
          <a:xfrm>
            <a:off x="3565714" y="3042910"/>
            <a:ext cx="3113352" cy="276999"/>
          </a:xfrm>
          <a:prstGeom prst="rect">
            <a:avLst/>
          </a:prstGeom>
          <a:noFill/>
        </p:spPr>
        <p:txBody>
          <a:bodyPr wrap="none" rtlCol="0">
            <a:spAutoFit/>
          </a:bodyPr>
          <a:lstStyle/>
          <a:p>
            <a:pPr algn="r"/>
            <a:r>
              <a:rPr lang="en-US" sz="1200" dirty="0" smtClean="0">
                <a:solidFill>
                  <a:schemeClr val="bg1"/>
                </a:solidFill>
                <a:latin typeface="Segoe UI Light" panose="020B0502040204020203" pitchFamily="34" charset="0"/>
                <a:cs typeface="Segoe UI Light" panose="020B0502040204020203" pitchFamily="34" charset="0"/>
              </a:rPr>
              <a:t>Movies, Find a movie, Movies showing, Films</a:t>
            </a:r>
            <a:endParaRPr lang="en-US" sz="1200" b="1" dirty="0">
              <a:solidFill>
                <a:schemeClr val="bg1"/>
              </a:solidFill>
              <a:latin typeface="Segoe UI" panose="020B0502040204020203" pitchFamily="34" charset="0"/>
              <a:cs typeface="Segoe UI" panose="020B0502040204020203" pitchFamily="34" charset="0"/>
            </a:endParaRPr>
          </a:p>
        </p:txBody>
      </p:sp>
      <p:sp>
        <p:nvSpPr>
          <p:cNvPr id="20" name="TextBox 19"/>
          <p:cNvSpPr txBox="1"/>
          <p:nvPr/>
        </p:nvSpPr>
        <p:spPr>
          <a:xfrm>
            <a:off x="3799623" y="3408349"/>
            <a:ext cx="2879443" cy="276999"/>
          </a:xfrm>
          <a:prstGeom prst="rect">
            <a:avLst/>
          </a:prstGeom>
          <a:noFill/>
        </p:spPr>
        <p:txBody>
          <a:bodyPr wrap="none" rtlCol="0">
            <a:spAutoFit/>
          </a:bodyPr>
          <a:lstStyle/>
          <a:p>
            <a:pPr algn="r"/>
            <a:r>
              <a:rPr lang="en-US" sz="1200" dirty="0" smtClean="0">
                <a:solidFill>
                  <a:schemeClr val="bg1"/>
                </a:solidFill>
                <a:latin typeface="Segoe UI Light" panose="020B0502040204020203" pitchFamily="34" charset="0"/>
                <a:cs typeface="Segoe UI Light" panose="020B0502040204020203" pitchFamily="34" charset="0"/>
              </a:rPr>
              <a:t>Restaurant, Find a restaurant, Have lunch</a:t>
            </a:r>
            <a:endParaRPr lang="en-US" sz="1200" b="1" dirty="0">
              <a:solidFill>
                <a:schemeClr val="bg1"/>
              </a:solidFill>
              <a:latin typeface="Segoe UI" panose="020B0502040204020203" pitchFamily="34" charset="0"/>
              <a:cs typeface="Segoe UI" panose="020B0502040204020203" pitchFamily="34" charset="0"/>
            </a:endParaRPr>
          </a:p>
        </p:txBody>
      </p:sp>
      <p:sp>
        <p:nvSpPr>
          <p:cNvPr id="21" name="Oval 20"/>
          <p:cNvSpPr/>
          <p:nvPr/>
        </p:nvSpPr>
        <p:spPr>
          <a:xfrm>
            <a:off x="5262539" y="4241800"/>
            <a:ext cx="196782" cy="202406"/>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TextBox 21">
            <a:hlinkClick r:id="" action="ppaction://macro?name=Slide118.Search"/>
          </p:cNvPr>
          <p:cNvSpPr txBox="1"/>
          <p:nvPr/>
        </p:nvSpPr>
        <p:spPr>
          <a:xfrm>
            <a:off x="5283547" y="4235906"/>
            <a:ext cx="154765" cy="215444"/>
          </a:xfrm>
          <a:prstGeom prst="rect">
            <a:avLst/>
          </a:prstGeom>
          <a:noFill/>
        </p:spPr>
        <p:txBody>
          <a:bodyPr wrap="square" rtlCol="0">
            <a:spAutoFit/>
          </a:bodyPr>
          <a:lstStyle/>
          <a:p>
            <a:pPr algn="ctr"/>
            <a:r>
              <a:rPr lang="en-US" sz="800" b="1" dirty="0" smtClean="0">
                <a:solidFill>
                  <a:schemeClr val="bg1"/>
                </a:solidFill>
                <a:latin typeface="Segoe UI" panose="020B0502040204020203" pitchFamily="34" charset="0"/>
                <a:cs typeface="Segoe UI" panose="020B0502040204020203" pitchFamily="34" charset="0"/>
                <a:sym typeface="Wingdings 3"/>
              </a:rPr>
              <a:t></a:t>
            </a:r>
            <a:endParaRPr lang="en-US" sz="800" b="1" dirty="0">
              <a:solidFill>
                <a:schemeClr val="bg1"/>
              </a:solidFill>
              <a:latin typeface="Segoe UI" panose="020B0502040204020203" pitchFamily="34" charset="0"/>
              <a:cs typeface="Segoe UI" panose="020B0502040204020203" pitchFamily="34" charset="0"/>
            </a:endParaRPr>
          </a:p>
        </p:txBody>
      </p:sp>
      <p:sp>
        <p:nvSpPr>
          <p:cNvPr id="23" name="Rectangle 22"/>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hlinkClick r:id="rId5"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25">
            <a:hlinkClick r:id="rId6"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26">
            <a:hlinkClick r:id="rId7"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27">
            <a:hlinkClick r:id="rId8"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ounded Rectangle 28">
            <a:hlinkClick r:id="rId6"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30" name="Rectangle 29">
            <a:hlinkClick r:id="rId8" action="ppaction://hlinksldjump"/>
          </p:cNvPr>
          <p:cNvSpPr/>
          <p:nvPr/>
        </p:nvSpPr>
        <p:spPr>
          <a:xfrm>
            <a:off x="1193936"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32" name="Picture 31">
            <a:hlinkClick r:id="rId8" action="ppaction://hlinksldjump"/>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33" name="Picture 2">
            <a:hlinkClick r:id="rId5" action="ppaction://hlinksldjump"/>
          </p:cNvPr>
          <p:cNvPicPr>
            <a:picLocks noChangeAspect="1" noChangeArrowheads="1"/>
          </p:cNvPicPr>
          <p:nvPr/>
        </p:nvPicPr>
        <p:blipFill>
          <a:blip r:embed="rId10"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34" name="Picture 33">
            <a:hlinkClick r:id="rId7" action="ppaction://hlinksldjump"/>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35" name="Picture 34">
            <a:hlinkClick r:id="rId8" action="ppaction://hlinksldjump"/>
          </p:cNvPr>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Tree>
    <p:controls>
      <mc:AlternateContent xmlns:mc="http://schemas.openxmlformats.org/markup-compatibility/2006">
        <mc:Choice xmlns:v="urn:schemas-microsoft-com:vml" Requires="v">
          <p:control spid="110606" name="TextBox1" r:id="rId2" imgW="1676520" imgH="200160"/>
        </mc:Choice>
        <mc:Fallback>
          <p:control name="TextBox1" r:id="rId2" imgW="1676520" imgH="200160">
            <p:pic>
              <p:nvPicPr>
                <p:cNvPr id="0" name="TextBox1"/>
                <p:cNvPicPr preferRelativeResize="0">
                  <a:picLocks noChangeArrowheads="1" noChangeShapeType="1"/>
                </p:cNvPicPr>
                <p:nvPr/>
              </p:nvPicPr>
              <p:blipFill>
                <a:blip r:embed="rId13">
                  <a:extLst>
                    <a:ext uri="{28A0092B-C50C-407E-A947-70E740481C1C}">
                      <a14:useLocalDpi xmlns:a14="http://schemas.microsoft.com/office/drawing/2010/main" val="0"/>
                    </a:ext>
                  </a:extLst>
                </a:blip>
                <a:srcRect/>
                <a:stretch>
                  <a:fillRect/>
                </a:stretch>
              </p:blipFill>
              <p:spPr bwMode="auto">
                <a:xfrm>
                  <a:off x="3495675" y="4238625"/>
                  <a:ext cx="1676400" cy="2032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256348131"/>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bg>
      <p:bgPr>
        <a:blipFill>
          <a:blip r:embed="rId4"/>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1712" y="-4714"/>
            <a:ext cx="9142288" cy="5187382"/>
          </a:xfrm>
          <a:prstGeom prst="rect">
            <a:avLst/>
          </a:prstGeom>
          <a:solidFill>
            <a:schemeClr val="tx1">
              <a:alpha val="6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hlinkClick r:id="rId5"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25">
            <a:hlinkClick r:id="rId6"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26">
            <a:hlinkClick r:id="rId7"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27">
            <a:hlinkClick r:id="rId8"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ounded Rectangle 28">
            <a:hlinkClick r:id="rId6"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30" name="Rectangle 29">
            <a:hlinkClick r:id="rId8" action="ppaction://hlinksldjump"/>
          </p:cNvPr>
          <p:cNvSpPr/>
          <p:nvPr/>
        </p:nvSpPr>
        <p:spPr>
          <a:xfrm>
            <a:off x="1193936"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32" name="Picture 31">
            <a:hlinkClick r:id="rId8" action="ppaction://hlinksldjump"/>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33" name="Picture 2">
            <a:hlinkClick r:id="rId5" action="ppaction://hlinksldjump"/>
          </p:cNvPr>
          <p:cNvPicPr>
            <a:picLocks noChangeAspect="1" noChangeArrowheads="1"/>
          </p:cNvPicPr>
          <p:nvPr/>
        </p:nvPicPr>
        <p:blipFill>
          <a:blip r:embed="rId10"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34" name="Picture 33">
            <a:hlinkClick r:id="rId7" action="ppaction://hlinksldjump"/>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35" name="Picture 34">
            <a:hlinkClick r:id="rId8" action="ppaction://hlinksldjump"/>
          </p:cNvPr>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
        <p:nvSpPr>
          <p:cNvPr id="41" name="Rectangle 40"/>
          <p:cNvSpPr/>
          <p:nvPr/>
        </p:nvSpPr>
        <p:spPr>
          <a:xfrm>
            <a:off x="2760012" y="666750"/>
            <a:ext cx="3623975" cy="266041"/>
          </a:xfrm>
          <a:prstGeom prst="rect">
            <a:avLst/>
          </a:prstGeom>
          <a:gradFill flip="none" rotWithShape="1">
            <a:gsLst>
              <a:gs pos="1000">
                <a:schemeClr val="bg1">
                  <a:alpha val="0"/>
                </a:schemeClr>
              </a:gs>
              <a:gs pos="50000">
                <a:schemeClr val="bg1">
                  <a:alpha val="46000"/>
                </a:schemeClr>
              </a:gs>
              <a:gs pos="100000">
                <a:schemeClr val="bg1">
                  <a:alpha val="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42" name="Straight Connector 41"/>
          <p:cNvCxnSpPr/>
          <p:nvPr/>
        </p:nvCxnSpPr>
        <p:spPr>
          <a:xfrm>
            <a:off x="2760012" y="666750"/>
            <a:ext cx="3623975" cy="0"/>
          </a:xfrm>
          <a:prstGeom prst="line">
            <a:avLst/>
          </a:prstGeom>
          <a:ln>
            <a:solidFill>
              <a:schemeClr val="bg1">
                <a:alpha val="65000"/>
              </a:schemeClr>
            </a:solidFill>
          </a:ln>
          <a:effectLst>
            <a:outerShdw blurRad="63500" sx="102000" sy="102000" algn="ctr"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43" name="TextBox 42"/>
          <p:cNvSpPr txBox="1"/>
          <p:nvPr/>
        </p:nvSpPr>
        <p:spPr>
          <a:xfrm>
            <a:off x="2760012" y="671181"/>
            <a:ext cx="1127232" cy="261610"/>
          </a:xfrm>
          <a:prstGeom prst="rect">
            <a:avLst/>
          </a:prstGeom>
          <a:noFill/>
        </p:spPr>
        <p:txBody>
          <a:bodyPr wrap="none" rtlCol="0">
            <a:spAutoFit/>
          </a:bodyPr>
          <a:lstStyle/>
          <a:p>
            <a:r>
              <a:rPr lang="en-US" sz="1100" dirty="0" smtClean="0">
                <a:solidFill>
                  <a:schemeClr val="bg1"/>
                </a:solidFill>
                <a:effectLst>
                  <a:outerShdw blurRad="203200" sx="101000" sy="101000" algn="ctr" rotWithShape="0">
                    <a:prstClr val="black">
                      <a:alpha val="40000"/>
                    </a:prstClr>
                  </a:outerShdw>
                </a:effectLst>
                <a:latin typeface="Segoe UI Semilight" panose="020B0402040204020203" pitchFamily="34" charset="0"/>
                <a:cs typeface="Segoe UI Semilight" panose="020B0402040204020203" pitchFamily="34" charset="0"/>
              </a:rPr>
              <a:t>Open a website</a:t>
            </a:r>
            <a:endParaRPr lang="en-US" sz="1100" dirty="0">
              <a:solidFill>
                <a:schemeClr val="bg1"/>
              </a:solidFill>
              <a:effectLst>
                <a:outerShdw blurRad="203200" sx="101000" sy="101000" algn="ctr" rotWithShape="0">
                  <a:prstClr val="black">
                    <a:alpha val="40000"/>
                  </a:prstClr>
                </a:outerShdw>
              </a:effectLst>
              <a:latin typeface="Segoe UI Semilight" panose="020B0402040204020203" pitchFamily="34" charset="0"/>
              <a:cs typeface="Segoe UI Semilight" panose="020B0402040204020203" pitchFamily="34" charset="0"/>
            </a:endParaRPr>
          </a:p>
        </p:txBody>
      </p:sp>
      <p:cxnSp>
        <p:nvCxnSpPr>
          <p:cNvPr id="44" name="Straight Connector 43"/>
          <p:cNvCxnSpPr/>
          <p:nvPr/>
        </p:nvCxnSpPr>
        <p:spPr>
          <a:xfrm>
            <a:off x="2760868" y="932791"/>
            <a:ext cx="3623975" cy="0"/>
          </a:xfrm>
          <a:prstGeom prst="line">
            <a:avLst/>
          </a:prstGeom>
          <a:ln>
            <a:solidFill>
              <a:schemeClr val="bg1">
                <a:alpha val="65000"/>
              </a:schemeClr>
            </a:solidFill>
          </a:ln>
          <a:effectLst>
            <a:outerShdw blurRad="63500" sx="102000" sy="102000" algn="ctr"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45" name="TextBox 44">
            <a:hlinkClick r:id="rId13" action="ppaction://hlinksldjump"/>
          </p:cNvPr>
          <p:cNvSpPr txBox="1"/>
          <p:nvPr/>
        </p:nvSpPr>
        <p:spPr>
          <a:xfrm>
            <a:off x="6098331" y="686570"/>
            <a:ext cx="285656" cy="230832"/>
          </a:xfrm>
          <a:prstGeom prst="rect">
            <a:avLst/>
          </a:prstGeom>
          <a:noFill/>
        </p:spPr>
        <p:txBody>
          <a:bodyPr wrap="none" rtlCol="0">
            <a:spAutoFit/>
          </a:bodyPr>
          <a:lstStyle/>
          <a:p>
            <a:r>
              <a:rPr lang="en-US" sz="900" dirty="0" smtClean="0">
                <a:solidFill>
                  <a:schemeClr val="bg1"/>
                </a:solidFill>
                <a:sym typeface="Wingdings 3"/>
              </a:rPr>
              <a:t></a:t>
            </a:r>
            <a:endParaRPr lang="en-US" sz="900" dirty="0">
              <a:solidFill>
                <a:schemeClr val="bg1"/>
              </a:solidFill>
            </a:endParaRPr>
          </a:p>
        </p:txBody>
      </p:sp>
      <p:sp>
        <p:nvSpPr>
          <p:cNvPr id="47" name="TextBox 46"/>
          <p:cNvSpPr txBox="1"/>
          <p:nvPr/>
        </p:nvSpPr>
        <p:spPr>
          <a:xfrm>
            <a:off x="3222158" y="2450325"/>
            <a:ext cx="519181" cy="276999"/>
          </a:xfrm>
          <a:prstGeom prst="rect">
            <a:avLst/>
          </a:prstGeom>
          <a:noFill/>
        </p:spPr>
        <p:txBody>
          <a:bodyPr wrap="none" rtlCol="0">
            <a:spAutoFit/>
          </a:bodyPr>
          <a:lstStyle/>
          <a:p>
            <a:r>
              <a:rPr lang="en-US" sz="1200" dirty="0" smtClean="0">
                <a:solidFill>
                  <a:schemeClr val="bg1"/>
                </a:solidFill>
                <a:latin typeface="Segoe UI Light" panose="020B0502040204020203" pitchFamily="34" charset="0"/>
                <a:cs typeface="Segoe UI Light" panose="020B0502040204020203" pitchFamily="34" charset="0"/>
              </a:rPr>
              <a:t>www.</a:t>
            </a:r>
            <a:endParaRPr lang="en-US" sz="1200" dirty="0">
              <a:solidFill>
                <a:schemeClr val="bg1"/>
              </a:solidFill>
              <a:latin typeface="Segoe UI" panose="020B0502040204020203" pitchFamily="34" charset="0"/>
              <a:cs typeface="Segoe UI" panose="020B0502040204020203" pitchFamily="34" charset="0"/>
            </a:endParaRPr>
          </a:p>
        </p:txBody>
      </p:sp>
      <p:sp>
        <p:nvSpPr>
          <p:cNvPr id="48" name="TextBox 47"/>
          <p:cNvSpPr txBox="1"/>
          <p:nvPr/>
        </p:nvSpPr>
        <p:spPr>
          <a:xfrm>
            <a:off x="5445851" y="2450326"/>
            <a:ext cx="500458" cy="276999"/>
          </a:xfrm>
          <a:prstGeom prst="rect">
            <a:avLst/>
          </a:prstGeom>
          <a:noFill/>
        </p:spPr>
        <p:txBody>
          <a:bodyPr wrap="none" rtlCol="0">
            <a:spAutoFit/>
          </a:bodyPr>
          <a:lstStyle/>
          <a:p>
            <a:r>
              <a:rPr lang="en-US" sz="1200" dirty="0" smtClean="0">
                <a:solidFill>
                  <a:schemeClr val="bg1"/>
                </a:solidFill>
                <a:latin typeface="Segoe UI Light" panose="020B0502040204020203" pitchFamily="34" charset="0"/>
                <a:cs typeface="Segoe UI Light" panose="020B0502040204020203" pitchFamily="34" charset="0"/>
              </a:rPr>
              <a:t>.com</a:t>
            </a:r>
            <a:endParaRPr lang="en-US" sz="1200" dirty="0">
              <a:solidFill>
                <a:schemeClr val="bg1"/>
              </a:solidFill>
              <a:latin typeface="Segoe UI" panose="020B0502040204020203" pitchFamily="34" charset="0"/>
              <a:cs typeface="Segoe UI" panose="020B0502040204020203" pitchFamily="34" charset="0"/>
            </a:endParaRPr>
          </a:p>
        </p:txBody>
      </p:sp>
      <p:grpSp>
        <p:nvGrpSpPr>
          <p:cNvPr id="3" name="Group 2"/>
          <p:cNvGrpSpPr/>
          <p:nvPr/>
        </p:nvGrpSpPr>
        <p:grpSpPr>
          <a:xfrm>
            <a:off x="3701544" y="4689165"/>
            <a:ext cx="1708656" cy="253916"/>
            <a:chOff x="4182032" y="4689165"/>
            <a:chExt cx="1708656" cy="253916"/>
          </a:xfrm>
        </p:grpSpPr>
        <p:sp>
          <p:nvSpPr>
            <p:cNvPr id="49" name="TextBox 48"/>
            <p:cNvSpPr txBox="1"/>
            <p:nvPr/>
          </p:nvSpPr>
          <p:spPr>
            <a:xfrm>
              <a:off x="4182032" y="4723790"/>
              <a:ext cx="570989" cy="184666"/>
            </a:xfrm>
            <a:prstGeom prst="rect">
              <a:avLst/>
            </a:prstGeom>
            <a:noFill/>
          </p:spPr>
          <p:txBody>
            <a:bodyPr wrap="none" rtlCol="0">
              <a:spAutoFit/>
            </a:bodyPr>
            <a:lstStyle/>
            <a:p>
              <a:pPr algn="r"/>
              <a:r>
                <a:rPr lang="en-US" sz="600" dirty="0" smtClean="0">
                  <a:solidFill>
                    <a:schemeClr val="bg1"/>
                  </a:solidFill>
                  <a:latin typeface="Segoe UI Light" panose="020B0502040204020203" pitchFamily="34" charset="0"/>
                  <a:cs typeface="Segoe UI Light" panose="020B0502040204020203" pitchFamily="34" charset="0"/>
                </a:rPr>
                <a:t>Provided by</a:t>
              </a:r>
              <a:endParaRPr lang="en-US" sz="600" dirty="0">
                <a:solidFill>
                  <a:schemeClr val="bg1"/>
                </a:solidFill>
                <a:latin typeface="Segoe UI" panose="020B0502040204020203" pitchFamily="34" charset="0"/>
                <a:cs typeface="Segoe UI" panose="020B0502040204020203" pitchFamily="34" charset="0"/>
              </a:endParaRPr>
            </a:p>
          </p:txBody>
        </p:sp>
        <p:pic>
          <p:nvPicPr>
            <p:cNvPr id="50" name="Picture 49"/>
            <p:cNvPicPr>
              <a:picLocks noChangeAspect="1"/>
            </p:cNvPicPr>
            <p:nvPr/>
          </p:nvPicPr>
          <p:blipFill>
            <a:blip r:embed="rId14" cstate="screen">
              <a:extLst>
                <a:ext uri="{BEBA8EAE-BF5A-486C-A8C5-ECC9F3942E4B}">
                  <a14:imgProps xmlns:a14="http://schemas.microsoft.com/office/drawing/2010/main">
                    <a14:imgLayer r:embed="rId15">
                      <a14:imgEffect>
                        <a14:brightnessContrast bright="100000"/>
                      </a14:imgEffect>
                    </a14:imgLayer>
                  </a14:imgProps>
                </a:ext>
                <a:ext uri="{28A0092B-C50C-407E-A947-70E740481C1C}">
                  <a14:useLocalDpi xmlns:a14="http://schemas.microsoft.com/office/drawing/2010/main"/>
                </a:ext>
              </a:extLst>
            </a:blip>
            <a:stretch>
              <a:fillRect/>
            </a:stretch>
          </p:blipFill>
          <p:spPr>
            <a:xfrm>
              <a:off x="4710111" y="4750273"/>
              <a:ext cx="120073" cy="131700"/>
            </a:xfrm>
            <a:prstGeom prst="rect">
              <a:avLst/>
            </a:prstGeom>
          </p:spPr>
        </p:pic>
        <p:sp>
          <p:nvSpPr>
            <p:cNvPr id="2" name="TextBox 1"/>
            <p:cNvSpPr txBox="1"/>
            <p:nvPr/>
          </p:nvSpPr>
          <p:spPr>
            <a:xfrm>
              <a:off x="4798722" y="4689165"/>
              <a:ext cx="1091966" cy="253916"/>
            </a:xfrm>
            <a:prstGeom prst="rect">
              <a:avLst/>
            </a:prstGeom>
            <a:noFill/>
          </p:spPr>
          <p:txBody>
            <a:bodyPr wrap="none" rtlCol="0">
              <a:spAutoFit/>
            </a:bodyPr>
            <a:lstStyle/>
            <a:p>
              <a:r>
                <a:rPr lang="en-US" sz="1000" b="1" dirty="0" smtClean="0">
                  <a:solidFill>
                    <a:schemeClr val="bg1"/>
                  </a:solidFill>
                  <a:latin typeface="Segoe UI" panose="020B0502040204020203" pitchFamily="34" charset="0"/>
                  <a:cs typeface="Segoe UI" panose="020B0502040204020203" pitchFamily="34" charset="0"/>
                </a:rPr>
                <a:t>TOUCHDOWN</a:t>
              </a:r>
              <a:endParaRPr lang="en-US" sz="1000" b="1" dirty="0">
                <a:solidFill>
                  <a:schemeClr val="bg1"/>
                </a:solidFill>
                <a:latin typeface="Segoe UI" panose="020B0502040204020203" pitchFamily="34" charset="0"/>
                <a:cs typeface="Segoe UI" panose="020B0502040204020203" pitchFamily="34" charset="0"/>
              </a:endParaRPr>
            </a:p>
          </p:txBody>
        </p:sp>
      </p:grpSp>
      <p:sp>
        <p:nvSpPr>
          <p:cNvPr id="51" name="Rounded Rectangle 50">
            <a:hlinkClick r:id="" action="ppaction://macro?name=Slide119.OpenWebsite"/>
          </p:cNvPr>
          <p:cNvSpPr/>
          <p:nvPr/>
        </p:nvSpPr>
        <p:spPr>
          <a:xfrm>
            <a:off x="4380300" y="2810669"/>
            <a:ext cx="360330" cy="202406"/>
          </a:xfrm>
          <a:prstGeom prst="roundRect">
            <a:avLst>
              <a:gd name="adj" fmla="val 50000"/>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 b="1" dirty="0" smtClean="0">
                <a:latin typeface="Segoe UI" panose="020B0502040204020203" pitchFamily="34" charset="0"/>
                <a:cs typeface="Segoe UI" panose="020B0502040204020203" pitchFamily="34" charset="0"/>
              </a:rPr>
              <a:t>GO</a:t>
            </a:r>
            <a:endParaRPr lang="en-US" sz="600" b="1" dirty="0">
              <a:latin typeface="Segoe UI" panose="020B0502040204020203" pitchFamily="34" charset="0"/>
              <a:cs typeface="Segoe UI" panose="020B0502040204020203" pitchFamily="34" charset="0"/>
            </a:endParaRPr>
          </a:p>
        </p:txBody>
      </p:sp>
      <p:sp>
        <p:nvSpPr>
          <p:cNvPr id="52" name="TextBox 51"/>
          <p:cNvSpPr txBox="1"/>
          <p:nvPr/>
        </p:nvSpPr>
        <p:spPr>
          <a:xfrm>
            <a:off x="3658250" y="2133600"/>
            <a:ext cx="1829220" cy="276999"/>
          </a:xfrm>
          <a:prstGeom prst="rect">
            <a:avLst/>
          </a:prstGeom>
          <a:noFill/>
        </p:spPr>
        <p:txBody>
          <a:bodyPr wrap="none" rtlCol="0">
            <a:spAutoFit/>
          </a:bodyPr>
          <a:lstStyle/>
          <a:p>
            <a:pPr algn="ctr"/>
            <a:r>
              <a:rPr lang="en-US" sz="1200" dirty="0" smtClean="0">
                <a:solidFill>
                  <a:schemeClr val="bg1"/>
                </a:solidFill>
                <a:latin typeface="Segoe UI Light" panose="020B0502040204020203" pitchFamily="34" charset="0"/>
                <a:cs typeface="Segoe UI Light" panose="020B0502040204020203" pitchFamily="34" charset="0"/>
              </a:rPr>
              <a:t>Type in a website to open</a:t>
            </a:r>
            <a:endParaRPr lang="en-US" sz="1200" dirty="0">
              <a:solidFill>
                <a:schemeClr val="bg1"/>
              </a:solidFill>
              <a:latin typeface="Segoe UI" panose="020B0502040204020203" pitchFamily="34" charset="0"/>
              <a:cs typeface="Segoe UI" panose="020B0502040204020203" pitchFamily="34" charset="0"/>
            </a:endParaRPr>
          </a:p>
        </p:txBody>
      </p:sp>
    </p:spTree>
    <p:controls>
      <mc:AlternateContent xmlns:mc="http://schemas.openxmlformats.org/markup-compatibility/2006">
        <mc:Choice xmlns:v="urn:schemas-microsoft-com:vml" Requires="v">
          <p:control spid="111630" name="TextBox1" r:id="rId2" imgW="1676520" imgH="200160"/>
        </mc:Choice>
        <mc:Fallback>
          <p:control name="TextBox1" r:id="rId2" imgW="1676520" imgH="200160">
            <p:pic>
              <p:nvPicPr>
                <p:cNvPr id="0" name="TextBox1"/>
                <p:cNvPicPr preferRelativeResize="0">
                  <a:picLocks noChangeArrowheads="1" noChangeShapeType="1"/>
                </p:cNvPicPr>
                <p:nvPr/>
              </p:nvPicPr>
              <p:blipFill>
                <a:blip r:embed="rId16">
                  <a:extLst>
                    <a:ext uri="{28A0092B-C50C-407E-A947-70E740481C1C}">
                      <a14:useLocalDpi xmlns:a14="http://schemas.microsoft.com/office/drawing/2010/main" val="0"/>
                    </a:ext>
                  </a:extLst>
                </a:blip>
                <a:srcRect/>
                <a:stretch>
                  <a:fillRect/>
                </a:stretch>
              </p:blipFill>
              <p:spPr bwMode="auto">
                <a:xfrm>
                  <a:off x="3733800" y="2505075"/>
                  <a:ext cx="1676400" cy="2032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847150170"/>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bg>
      <p:bgPr>
        <a:blipFill>
          <a:blip r:embed="rId4"/>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1712" y="-4714"/>
            <a:ext cx="9142288" cy="5187382"/>
          </a:xfrm>
          <a:prstGeom prst="rect">
            <a:avLst/>
          </a:prstGeom>
          <a:solidFill>
            <a:schemeClr val="tx1">
              <a:alpha val="6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ounded Rectangle 20">
            <a:hlinkClick r:id="" action="ppaction://macro?name=Slide120.SearchGoogle"/>
          </p:cNvPr>
          <p:cNvSpPr/>
          <p:nvPr/>
        </p:nvSpPr>
        <p:spPr>
          <a:xfrm>
            <a:off x="4380300" y="2810669"/>
            <a:ext cx="360330" cy="202406"/>
          </a:xfrm>
          <a:prstGeom prst="roundRect">
            <a:avLst>
              <a:gd name="adj" fmla="val 50000"/>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 b="1" dirty="0" smtClean="0">
                <a:latin typeface="Segoe UI" panose="020B0502040204020203" pitchFamily="34" charset="0"/>
                <a:cs typeface="Segoe UI" panose="020B0502040204020203" pitchFamily="34" charset="0"/>
              </a:rPr>
              <a:t>GO</a:t>
            </a:r>
            <a:endParaRPr lang="en-US" sz="600" b="1" dirty="0">
              <a:latin typeface="Segoe UI" panose="020B0502040204020203" pitchFamily="34" charset="0"/>
              <a:cs typeface="Segoe UI" panose="020B0502040204020203" pitchFamily="34" charset="0"/>
            </a:endParaRPr>
          </a:p>
        </p:txBody>
      </p:sp>
      <p:sp>
        <p:nvSpPr>
          <p:cNvPr id="23" name="Rectangle 22"/>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hlinkClick r:id="rId5"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25">
            <a:hlinkClick r:id="rId6"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26">
            <a:hlinkClick r:id="rId7"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27">
            <a:hlinkClick r:id="rId8"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ounded Rectangle 28">
            <a:hlinkClick r:id="rId6"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30" name="Rectangle 29">
            <a:hlinkClick r:id="rId8" action="ppaction://hlinksldjump"/>
          </p:cNvPr>
          <p:cNvSpPr/>
          <p:nvPr/>
        </p:nvSpPr>
        <p:spPr>
          <a:xfrm>
            <a:off x="1193936"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32" name="Picture 31">
            <a:hlinkClick r:id="rId8" action="ppaction://hlinksldjump"/>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33" name="Picture 2">
            <a:hlinkClick r:id="rId5" action="ppaction://hlinksldjump"/>
          </p:cNvPr>
          <p:cNvPicPr>
            <a:picLocks noChangeAspect="1" noChangeArrowheads="1"/>
          </p:cNvPicPr>
          <p:nvPr/>
        </p:nvPicPr>
        <p:blipFill>
          <a:blip r:embed="rId10"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34" name="Picture 33">
            <a:hlinkClick r:id="rId7" action="ppaction://hlinksldjump"/>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35" name="Picture 34">
            <a:hlinkClick r:id="rId8" action="ppaction://hlinksldjump"/>
          </p:cNvPr>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
        <p:nvSpPr>
          <p:cNvPr id="41" name="Rectangle 40"/>
          <p:cNvSpPr/>
          <p:nvPr/>
        </p:nvSpPr>
        <p:spPr>
          <a:xfrm>
            <a:off x="2760012" y="666750"/>
            <a:ext cx="3623975" cy="266041"/>
          </a:xfrm>
          <a:prstGeom prst="rect">
            <a:avLst/>
          </a:prstGeom>
          <a:gradFill flip="none" rotWithShape="1">
            <a:gsLst>
              <a:gs pos="1000">
                <a:schemeClr val="bg1">
                  <a:alpha val="0"/>
                </a:schemeClr>
              </a:gs>
              <a:gs pos="50000">
                <a:schemeClr val="bg1">
                  <a:alpha val="46000"/>
                </a:schemeClr>
              </a:gs>
              <a:gs pos="100000">
                <a:schemeClr val="bg1">
                  <a:alpha val="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42" name="Straight Connector 41"/>
          <p:cNvCxnSpPr/>
          <p:nvPr/>
        </p:nvCxnSpPr>
        <p:spPr>
          <a:xfrm>
            <a:off x="2760012" y="666750"/>
            <a:ext cx="3623975" cy="0"/>
          </a:xfrm>
          <a:prstGeom prst="line">
            <a:avLst/>
          </a:prstGeom>
          <a:ln>
            <a:solidFill>
              <a:schemeClr val="bg1">
                <a:alpha val="65000"/>
              </a:schemeClr>
            </a:solidFill>
          </a:ln>
          <a:effectLst>
            <a:outerShdw blurRad="63500" sx="102000" sy="102000" algn="ctr"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43" name="TextBox 42"/>
          <p:cNvSpPr txBox="1"/>
          <p:nvPr/>
        </p:nvSpPr>
        <p:spPr>
          <a:xfrm>
            <a:off x="2760012" y="671181"/>
            <a:ext cx="1111202" cy="261610"/>
          </a:xfrm>
          <a:prstGeom prst="rect">
            <a:avLst/>
          </a:prstGeom>
          <a:noFill/>
        </p:spPr>
        <p:txBody>
          <a:bodyPr wrap="none" rtlCol="0">
            <a:spAutoFit/>
          </a:bodyPr>
          <a:lstStyle/>
          <a:p>
            <a:r>
              <a:rPr lang="en-US" sz="1100" dirty="0" smtClean="0">
                <a:solidFill>
                  <a:schemeClr val="bg1"/>
                </a:solidFill>
                <a:effectLst>
                  <a:outerShdw blurRad="203200" sx="101000" sy="101000" algn="ctr" rotWithShape="0">
                    <a:prstClr val="black">
                      <a:alpha val="40000"/>
                    </a:prstClr>
                  </a:outerShdw>
                </a:effectLst>
                <a:latin typeface="Segoe UI Semilight" panose="020B0402040204020203" pitchFamily="34" charset="0"/>
                <a:cs typeface="Segoe UI Semilight" panose="020B0402040204020203" pitchFamily="34" charset="0"/>
              </a:rPr>
              <a:t>Search the web</a:t>
            </a:r>
            <a:endParaRPr lang="en-US" sz="1100" dirty="0">
              <a:solidFill>
                <a:schemeClr val="bg1"/>
              </a:solidFill>
              <a:effectLst>
                <a:outerShdw blurRad="203200" sx="101000" sy="101000" algn="ctr" rotWithShape="0">
                  <a:prstClr val="black">
                    <a:alpha val="40000"/>
                  </a:prstClr>
                </a:outerShdw>
              </a:effectLst>
              <a:latin typeface="Segoe UI Semilight" panose="020B0402040204020203" pitchFamily="34" charset="0"/>
              <a:cs typeface="Segoe UI Semilight" panose="020B0402040204020203" pitchFamily="34" charset="0"/>
            </a:endParaRPr>
          </a:p>
        </p:txBody>
      </p:sp>
      <p:cxnSp>
        <p:nvCxnSpPr>
          <p:cNvPr id="44" name="Straight Connector 43"/>
          <p:cNvCxnSpPr/>
          <p:nvPr/>
        </p:nvCxnSpPr>
        <p:spPr>
          <a:xfrm>
            <a:off x="2760868" y="932791"/>
            <a:ext cx="3623975" cy="0"/>
          </a:xfrm>
          <a:prstGeom prst="line">
            <a:avLst/>
          </a:prstGeom>
          <a:ln>
            <a:solidFill>
              <a:schemeClr val="bg1">
                <a:alpha val="65000"/>
              </a:schemeClr>
            </a:solidFill>
          </a:ln>
          <a:effectLst>
            <a:outerShdw blurRad="63500" sx="102000" sy="102000" algn="ctr"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45" name="TextBox 44">
            <a:hlinkClick r:id="rId13" action="ppaction://hlinksldjump"/>
          </p:cNvPr>
          <p:cNvSpPr txBox="1"/>
          <p:nvPr/>
        </p:nvSpPr>
        <p:spPr>
          <a:xfrm>
            <a:off x="6098331" y="686570"/>
            <a:ext cx="285656" cy="230832"/>
          </a:xfrm>
          <a:prstGeom prst="rect">
            <a:avLst/>
          </a:prstGeom>
          <a:noFill/>
        </p:spPr>
        <p:txBody>
          <a:bodyPr wrap="none" rtlCol="0">
            <a:spAutoFit/>
          </a:bodyPr>
          <a:lstStyle/>
          <a:p>
            <a:r>
              <a:rPr lang="en-US" sz="900" dirty="0" smtClean="0">
                <a:solidFill>
                  <a:schemeClr val="bg1"/>
                </a:solidFill>
                <a:sym typeface="Wingdings 3"/>
              </a:rPr>
              <a:t></a:t>
            </a:r>
            <a:endParaRPr lang="en-US" sz="900" dirty="0">
              <a:solidFill>
                <a:schemeClr val="bg1"/>
              </a:solidFill>
            </a:endParaRPr>
          </a:p>
        </p:txBody>
      </p:sp>
      <p:sp>
        <p:nvSpPr>
          <p:cNvPr id="46" name="TextBox 45"/>
          <p:cNvSpPr txBox="1"/>
          <p:nvPr/>
        </p:nvSpPr>
        <p:spPr>
          <a:xfrm>
            <a:off x="3699860" y="2133600"/>
            <a:ext cx="1745991" cy="276999"/>
          </a:xfrm>
          <a:prstGeom prst="rect">
            <a:avLst/>
          </a:prstGeom>
          <a:noFill/>
        </p:spPr>
        <p:txBody>
          <a:bodyPr wrap="none" rtlCol="0">
            <a:spAutoFit/>
          </a:bodyPr>
          <a:lstStyle/>
          <a:p>
            <a:r>
              <a:rPr lang="en-US" sz="1200" dirty="0" smtClean="0">
                <a:solidFill>
                  <a:schemeClr val="bg1"/>
                </a:solidFill>
                <a:latin typeface="Segoe UI Light" panose="020B0502040204020203" pitchFamily="34" charset="0"/>
                <a:cs typeface="Segoe UI Light" panose="020B0502040204020203" pitchFamily="34" charset="0"/>
              </a:rPr>
              <a:t>Type in a topic to search</a:t>
            </a:r>
            <a:endParaRPr lang="en-US" sz="1200" dirty="0">
              <a:solidFill>
                <a:schemeClr val="bg1"/>
              </a:solidFill>
              <a:latin typeface="Segoe UI" panose="020B0502040204020203" pitchFamily="34" charset="0"/>
              <a:cs typeface="Segoe UI" panose="020B0502040204020203" pitchFamily="34" charset="0"/>
            </a:endParaRPr>
          </a:p>
        </p:txBody>
      </p:sp>
      <p:pic>
        <p:nvPicPr>
          <p:cNvPr id="112644" name="Picture 4" descr="http://images.google.com/intl/en_ALL/images/srpr/logo6w.png"/>
          <p:cNvPicPr>
            <a:picLocks noChangeAspect="1" noChangeArrowheads="1"/>
          </p:cNvPicPr>
          <p:nvPr/>
        </p:nvPicPr>
        <p:blipFill>
          <a:blip r:embed="rId14" cstate="print">
            <a:biLevel thresh="25000"/>
            <a:extLst>
              <a:ext uri="{28A0092B-C50C-407E-A947-70E740481C1C}">
                <a14:useLocalDpi xmlns:a14="http://schemas.microsoft.com/office/drawing/2010/main" val="0"/>
              </a:ext>
            </a:extLst>
          </a:blip>
          <a:srcRect/>
          <a:stretch>
            <a:fillRect/>
          </a:stretch>
        </p:blipFill>
        <p:spPr bwMode="auto">
          <a:xfrm>
            <a:off x="4702484" y="4740181"/>
            <a:ext cx="476484" cy="168275"/>
          </a:xfrm>
          <a:prstGeom prst="rect">
            <a:avLst/>
          </a:prstGeom>
          <a:noFill/>
          <a:extLst>
            <a:ext uri="{909E8E84-426E-40DD-AFC4-6F175D3DCCD1}">
              <a14:hiddenFill xmlns:a14="http://schemas.microsoft.com/office/drawing/2010/main">
                <a:solidFill>
                  <a:srgbClr val="FFFFFF"/>
                </a:solidFill>
              </a14:hiddenFill>
            </a:ext>
          </a:extLst>
        </p:spPr>
      </p:pic>
      <p:sp>
        <p:nvSpPr>
          <p:cNvPr id="36" name="TextBox 35"/>
          <p:cNvSpPr txBox="1"/>
          <p:nvPr/>
        </p:nvSpPr>
        <p:spPr>
          <a:xfrm>
            <a:off x="3943184" y="4723790"/>
            <a:ext cx="809837" cy="184666"/>
          </a:xfrm>
          <a:prstGeom prst="rect">
            <a:avLst/>
          </a:prstGeom>
          <a:noFill/>
        </p:spPr>
        <p:txBody>
          <a:bodyPr wrap="none" rtlCol="0">
            <a:spAutoFit/>
          </a:bodyPr>
          <a:lstStyle/>
          <a:p>
            <a:r>
              <a:rPr lang="en-US" sz="600" dirty="0" smtClean="0">
                <a:solidFill>
                  <a:schemeClr val="bg1"/>
                </a:solidFill>
                <a:latin typeface="Segoe UI Light" panose="020B0502040204020203" pitchFamily="34" charset="0"/>
                <a:cs typeface="Segoe UI Light" panose="020B0502040204020203" pitchFamily="34" charset="0"/>
              </a:rPr>
              <a:t>Search provided by</a:t>
            </a:r>
            <a:endParaRPr lang="en-US" sz="600" dirty="0">
              <a:solidFill>
                <a:schemeClr val="bg1"/>
              </a:solidFill>
              <a:latin typeface="Segoe UI" panose="020B0502040204020203" pitchFamily="34" charset="0"/>
              <a:cs typeface="Segoe UI" panose="020B0502040204020203" pitchFamily="34" charset="0"/>
            </a:endParaRPr>
          </a:p>
        </p:txBody>
      </p:sp>
    </p:spTree>
    <p:controls>
      <mc:AlternateContent xmlns:mc="http://schemas.openxmlformats.org/markup-compatibility/2006">
        <mc:Choice xmlns:v="urn:schemas-microsoft-com:vml" Requires="v">
          <p:control spid="112654" name="TextBox1" r:id="rId2" imgW="1676520" imgH="200160"/>
        </mc:Choice>
        <mc:Fallback>
          <p:control name="TextBox1" r:id="rId2" imgW="1676520" imgH="200160">
            <p:pic>
              <p:nvPicPr>
                <p:cNvPr id="0" name="TextBox1"/>
                <p:cNvPicPr preferRelativeResize="0">
                  <a:picLocks noChangeArrowheads="1" noChangeShapeType="1"/>
                </p:cNvPicPr>
                <p:nvPr/>
              </p:nvPicPr>
              <p:blipFill>
                <a:blip r:embed="rId15">
                  <a:extLst>
                    <a:ext uri="{28A0092B-C50C-407E-A947-70E740481C1C}">
                      <a14:useLocalDpi xmlns:a14="http://schemas.microsoft.com/office/drawing/2010/main" val="0"/>
                    </a:ext>
                  </a:extLst>
                </a:blip>
                <a:srcRect/>
                <a:stretch>
                  <a:fillRect/>
                </a:stretch>
              </p:blipFill>
              <p:spPr bwMode="auto">
                <a:xfrm>
                  <a:off x="3733800" y="2505075"/>
                  <a:ext cx="1676400" cy="2032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2411184493"/>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bg>
      <p:bgPr>
        <a:blipFill>
          <a:blip r:embed="rId4"/>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5824" y="-4714"/>
            <a:ext cx="9149824" cy="5187382"/>
          </a:xfrm>
          <a:prstGeom prst="rect">
            <a:avLst/>
          </a:prstGeom>
          <a:solidFill>
            <a:schemeClr val="tx1">
              <a:alpha val="6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hlinkClick r:id="rId5"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25">
            <a:hlinkClick r:id="rId6"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26">
            <a:hlinkClick r:id="rId7"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27">
            <a:hlinkClick r:id="rId8"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ounded Rectangle 28">
            <a:hlinkClick r:id="rId6"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30" name="Rectangle 29">
            <a:hlinkClick r:id="rId8" action="ppaction://hlinksldjump"/>
          </p:cNvPr>
          <p:cNvSpPr/>
          <p:nvPr/>
        </p:nvSpPr>
        <p:spPr>
          <a:xfrm>
            <a:off x="1193936"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32" name="Picture 31">
            <a:hlinkClick r:id="rId8" action="ppaction://hlinksldjump"/>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33" name="Picture 2">
            <a:hlinkClick r:id="rId5" action="ppaction://hlinksldjump"/>
          </p:cNvPr>
          <p:cNvPicPr>
            <a:picLocks noChangeAspect="1" noChangeArrowheads="1"/>
          </p:cNvPicPr>
          <p:nvPr/>
        </p:nvPicPr>
        <p:blipFill>
          <a:blip r:embed="rId10"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34" name="Picture 33">
            <a:hlinkClick r:id="rId7" action="ppaction://hlinksldjump"/>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35" name="Picture 34">
            <a:hlinkClick r:id="rId8" action="ppaction://hlinksldjump"/>
          </p:cNvPr>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
        <p:nvSpPr>
          <p:cNvPr id="41" name="Rectangle 40"/>
          <p:cNvSpPr/>
          <p:nvPr/>
        </p:nvSpPr>
        <p:spPr>
          <a:xfrm>
            <a:off x="2760012" y="666750"/>
            <a:ext cx="3623975" cy="266041"/>
          </a:xfrm>
          <a:prstGeom prst="rect">
            <a:avLst/>
          </a:prstGeom>
          <a:gradFill flip="none" rotWithShape="1">
            <a:gsLst>
              <a:gs pos="1000">
                <a:schemeClr val="bg1">
                  <a:alpha val="0"/>
                </a:schemeClr>
              </a:gs>
              <a:gs pos="50000">
                <a:schemeClr val="bg1">
                  <a:alpha val="46000"/>
                </a:schemeClr>
              </a:gs>
              <a:gs pos="100000">
                <a:schemeClr val="bg1">
                  <a:alpha val="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42" name="Straight Connector 41"/>
          <p:cNvCxnSpPr/>
          <p:nvPr/>
        </p:nvCxnSpPr>
        <p:spPr>
          <a:xfrm>
            <a:off x="2760012" y="666750"/>
            <a:ext cx="3623975" cy="0"/>
          </a:xfrm>
          <a:prstGeom prst="line">
            <a:avLst/>
          </a:prstGeom>
          <a:ln>
            <a:solidFill>
              <a:schemeClr val="bg1">
                <a:alpha val="65000"/>
              </a:schemeClr>
            </a:solidFill>
          </a:ln>
          <a:effectLst>
            <a:outerShdw blurRad="63500" sx="102000" sy="102000" algn="ctr"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43" name="TextBox 42"/>
          <p:cNvSpPr txBox="1"/>
          <p:nvPr/>
        </p:nvSpPr>
        <p:spPr>
          <a:xfrm>
            <a:off x="2760012" y="671181"/>
            <a:ext cx="958917" cy="261610"/>
          </a:xfrm>
          <a:prstGeom prst="rect">
            <a:avLst/>
          </a:prstGeom>
          <a:noFill/>
        </p:spPr>
        <p:txBody>
          <a:bodyPr wrap="none" rtlCol="0">
            <a:spAutoFit/>
          </a:bodyPr>
          <a:lstStyle/>
          <a:p>
            <a:r>
              <a:rPr lang="en-US" sz="1100" dirty="0" smtClean="0">
                <a:solidFill>
                  <a:schemeClr val="bg1"/>
                </a:solidFill>
                <a:effectLst>
                  <a:outerShdw blurRad="203200" sx="101000" sy="101000" algn="ctr" rotWithShape="0">
                    <a:prstClr val="black">
                      <a:alpha val="40000"/>
                    </a:prstClr>
                  </a:outerShdw>
                </a:effectLst>
                <a:latin typeface="Segoe UI Semilight" panose="020B0402040204020203" pitchFamily="34" charset="0"/>
                <a:cs typeface="Segoe UI Semilight" panose="020B0402040204020203" pitchFamily="34" charset="0"/>
              </a:rPr>
              <a:t>Find a movie</a:t>
            </a:r>
            <a:endParaRPr lang="en-US" sz="1100" dirty="0">
              <a:solidFill>
                <a:schemeClr val="bg1"/>
              </a:solidFill>
              <a:effectLst>
                <a:outerShdw blurRad="203200" sx="101000" sy="101000" algn="ctr" rotWithShape="0">
                  <a:prstClr val="black">
                    <a:alpha val="40000"/>
                  </a:prstClr>
                </a:outerShdw>
              </a:effectLst>
              <a:latin typeface="Segoe UI Semilight" panose="020B0402040204020203" pitchFamily="34" charset="0"/>
              <a:cs typeface="Segoe UI Semilight" panose="020B0402040204020203" pitchFamily="34" charset="0"/>
            </a:endParaRPr>
          </a:p>
        </p:txBody>
      </p:sp>
      <p:cxnSp>
        <p:nvCxnSpPr>
          <p:cNvPr id="44" name="Straight Connector 43"/>
          <p:cNvCxnSpPr/>
          <p:nvPr/>
        </p:nvCxnSpPr>
        <p:spPr>
          <a:xfrm>
            <a:off x="2760868" y="932791"/>
            <a:ext cx="3623975" cy="0"/>
          </a:xfrm>
          <a:prstGeom prst="line">
            <a:avLst/>
          </a:prstGeom>
          <a:ln>
            <a:solidFill>
              <a:schemeClr val="bg1">
                <a:alpha val="65000"/>
              </a:schemeClr>
            </a:solidFill>
          </a:ln>
          <a:effectLst>
            <a:outerShdw blurRad="63500" sx="102000" sy="102000" algn="ctr"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45" name="TextBox 44">
            <a:hlinkClick r:id="rId13" action="ppaction://hlinksldjump"/>
          </p:cNvPr>
          <p:cNvSpPr txBox="1"/>
          <p:nvPr/>
        </p:nvSpPr>
        <p:spPr>
          <a:xfrm>
            <a:off x="6098331" y="686570"/>
            <a:ext cx="285656" cy="230832"/>
          </a:xfrm>
          <a:prstGeom prst="rect">
            <a:avLst/>
          </a:prstGeom>
          <a:noFill/>
        </p:spPr>
        <p:txBody>
          <a:bodyPr wrap="none" rtlCol="0">
            <a:spAutoFit/>
          </a:bodyPr>
          <a:lstStyle/>
          <a:p>
            <a:r>
              <a:rPr lang="en-US" sz="900" dirty="0" smtClean="0">
                <a:solidFill>
                  <a:schemeClr val="bg1"/>
                </a:solidFill>
                <a:sym typeface="Wingdings 3"/>
              </a:rPr>
              <a:t></a:t>
            </a:r>
            <a:endParaRPr lang="en-US" sz="900" dirty="0">
              <a:solidFill>
                <a:schemeClr val="bg1"/>
              </a:solidFill>
            </a:endParaRPr>
          </a:p>
        </p:txBody>
      </p:sp>
      <p:sp>
        <p:nvSpPr>
          <p:cNvPr id="37" name="TextBox 36"/>
          <p:cNvSpPr txBox="1"/>
          <p:nvPr/>
        </p:nvSpPr>
        <p:spPr>
          <a:xfrm>
            <a:off x="3943184" y="4723790"/>
            <a:ext cx="809837" cy="184666"/>
          </a:xfrm>
          <a:prstGeom prst="rect">
            <a:avLst/>
          </a:prstGeom>
          <a:noFill/>
        </p:spPr>
        <p:txBody>
          <a:bodyPr wrap="none" rtlCol="0">
            <a:spAutoFit/>
          </a:bodyPr>
          <a:lstStyle/>
          <a:p>
            <a:r>
              <a:rPr lang="en-US" sz="600" dirty="0" smtClean="0">
                <a:solidFill>
                  <a:schemeClr val="bg1"/>
                </a:solidFill>
                <a:latin typeface="Segoe UI Light" panose="020B0502040204020203" pitchFamily="34" charset="0"/>
                <a:cs typeface="Segoe UI Light" panose="020B0502040204020203" pitchFamily="34" charset="0"/>
              </a:rPr>
              <a:t>Search provided by</a:t>
            </a:r>
            <a:endParaRPr lang="en-US" sz="600" dirty="0">
              <a:solidFill>
                <a:schemeClr val="bg1"/>
              </a:solidFill>
              <a:latin typeface="Segoe UI" panose="020B0502040204020203" pitchFamily="34" charset="0"/>
              <a:cs typeface="Segoe UI" panose="020B0502040204020203" pitchFamily="34" charset="0"/>
            </a:endParaRPr>
          </a:p>
        </p:txBody>
      </p:sp>
      <p:pic>
        <p:nvPicPr>
          <p:cNvPr id="2" name="Picture 1"/>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4692061" y="4755935"/>
            <a:ext cx="474939" cy="152521"/>
          </a:xfrm>
          <a:prstGeom prst="rect">
            <a:avLst/>
          </a:prstGeom>
        </p:spPr>
      </p:pic>
      <p:sp>
        <p:nvSpPr>
          <p:cNvPr id="38" name="Rounded Rectangle 37">
            <a:hlinkClick r:id="" action="ppaction://macro?name=Slide121.SearchRottenTomatoes"/>
          </p:cNvPr>
          <p:cNvSpPr/>
          <p:nvPr/>
        </p:nvSpPr>
        <p:spPr>
          <a:xfrm>
            <a:off x="4380300" y="2810669"/>
            <a:ext cx="360330" cy="202406"/>
          </a:xfrm>
          <a:prstGeom prst="roundRect">
            <a:avLst>
              <a:gd name="adj" fmla="val 50000"/>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 b="1" dirty="0" smtClean="0">
                <a:latin typeface="Segoe UI" panose="020B0502040204020203" pitchFamily="34" charset="0"/>
                <a:cs typeface="Segoe UI" panose="020B0502040204020203" pitchFamily="34" charset="0"/>
              </a:rPr>
              <a:t>GO</a:t>
            </a:r>
            <a:endParaRPr lang="en-US" sz="600" b="1" dirty="0">
              <a:latin typeface="Segoe UI" panose="020B0502040204020203" pitchFamily="34" charset="0"/>
              <a:cs typeface="Segoe UI" panose="020B0502040204020203" pitchFamily="34" charset="0"/>
            </a:endParaRPr>
          </a:p>
        </p:txBody>
      </p:sp>
      <p:sp>
        <p:nvSpPr>
          <p:cNvPr id="39" name="TextBox 38"/>
          <p:cNvSpPr txBox="1"/>
          <p:nvPr/>
        </p:nvSpPr>
        <p:spPr>
          <a:xfrm>
            <a:off x="3762444" y="2133600"/>
            <a:ext cx="1620828" cy="276999"/>
          </a:xfrm>
          <a:prstGeom prst="rect">
            <a:avLst/>
          </a:prstGeom>
          <a:noFill/>
        </p:spPr>
        <p:txBody>
          <a:bodyPr wrap="none" rtlCol="0">
            <a:spAutoFit/>
          </a:bodyPr>
          <a:lstStyle/>
          <a:p>
            <a:pPr algn="ctr"/>
            <a:r>
              <a:rPr lang="en-US" sz="1200" dirty="0" smtClean="0">
                <a:solidFill>
                  <a:schemeClr val="bg1"/>
                </a:solidFill>
                <a:latin typeface="Segoe UI Light" panose="020B0502040204020203" pitchFamily="34" charset="0"/>
                <a:cs typeface="Segoe UI Light" panose="020B0502040204020203" pitchFamily="34" charset="0"/>
              </a:rPr>
              <a:t>Type in a movie to see</a:t>
            </a:r>
            <a:endParaRPr lang="en-US" sz="1200" dirty="0">
              <a:solidFill>
                <a:schemeClr val="bg1"/>
              </a:solidFill>
              <a:latin typeface="Segoe UI" panose="020B0502040204020203" pitchFamily="34" charset="0"/>
              <a:cs typeface="Segoe UI" panose="020B0502040204020203" pitchFamily="34" charset="0"/>
            </a:endParaRPr>
          </a:p>
        </p:txBody>
      </p:sp>
    </p:spTree>
    <p:controls>
      <mc:AlternateContent xmlns:mc="http://schemas.openxmlformats.org/markup-compatibility/2006">
        <mc:Choice xmlns:v="urn:schemas-microsoft-com:vml" Requires="v">
          <p:control spid="113681" name="TextBox1" r:id="rId2" imgW="1676520" imgH="200160"/>
        </mc:Choice>
        <mc:Fallback>
          <p:control name="TextBox1" r:id="rId2" imgW="1676520" imgH="200160">
            <p:pic>
              <p:nvPicPr>
                <p:cNvPr id="0" name="TextBox1"/>
                <p:cNvPicPr preferRelativeResize="0">
                  <a:picLocks noChangeArrowheads="1" noChangeShapeType="1"/>
                </p:cNvPicPr>
                <p:nvPr/>
              </p:nvPicPr>
              <p:blipFill>
                <a:blip r:embed="rId15">
                  <a:extLst>
                    <a:ext uri="{28A0092B-C50C-407E-A947-70E740481C1C}">
                      <a14:useLocalDpi xmlns:a14="http://schemas.microsoft.com/office/drawing/2010/main" val="0"/>
                    </a:ext>
                  </a:extLst>
                </a:blip>
                <a:srcRect/>
                <a:stretch>
                  <a:fillRect/>
                </a:stretch>
              </p:blipFill>
              <p:spPr bwMode="auto">
                <a:xfrm>
                  <a:off x="3733800" y="2505075"/>
                  <a:ext cx="1676400" cy="2032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4289960271"/>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bg>
      <p:bgPr>
        <a:blipFill>
          <a:blip r:embed="rId4"/>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5825" y="-4714"/>
            <a:ext cx="9216499" cy="5187382"/>
          </a:xfrm>
          <a:prstGeom prst="rect">
            <a:avLst/>
          </a:prstGeom>
          <a:solidFill>
            <a:schemeClr val="tx1">
              <a:alpha val="6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hlinkClick r:id="rId5"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25">
            <a:hlinkClick r:id="rId6"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26">
            <a:hlinkClick r:id="rId7"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27">
            <a:hlinkClick r:id="rId8"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ounded Rectangle 28">
            <a:hlinkClick r:id="rId6"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30" name="Rectangle 29">
            <a:hlinkClick r:id="rId8" action="ppaction://hlinksldjump"/>
          </p:cNvPr>
          <p:cNvSpPr/>
          <p:nvPr/>
        </p:nvSpPr>
        <p:spPr>
          <a:xfrm>
            <a:off x="1193936"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32" name="Picture 31">
            <a:hlinkClick r:id="rId8" action="ppaction://hlinksldjump"/>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33" name="Picture 2">
            <a:hlinkClick r:id="rId5" action="ppaction://hlinksldjump"/>
          </p:cNvPr>
          <p:cNvPicPr>
            <a:picLocks noChangeAspect="1" noChangeArrowheads="1"/>
          </p:cNvPicPr>
          <p:nvPr/>
        </p:nvPicPr>
        <p:blipFill>
          <a:blip r:embed="rId10"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34" name="Picture 33">
            <a:hlinkClick r:id="rId7" action="ppaction://hlinksldjump"/>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35" name="Picture 34">
            <a:hlinkClick r:id="rId8" action="ppaction://hlinksldjump"/>
          </p:cNvPr>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
        <p:nvSpPr>
          <p:cNvPr id="41" name="Rectangle 40"/>
          <p:cNvSpPr/>
          <p:nvPr/>
        </p:nvSpPr>
        <p:spPr>
          <a:xfrm>
            <a:off x="2760012" y="666750"/>
            <a:ext cx="3623975" cy="266041"/>
          </a:xfrm>
          <a:prstGeom prst="rect">
            <a:avLst/>
          </a:prstGeom>
          <a:gradFill flip="none" rotWithShape="1">
            <a:gsLst>
              <a:gs pos="1000">
                <a:schemeClr val="bg1">
                  <a:alpha val="0"/>
                </a:schemeClr>
              </a:gs>
              <a:gs pos="50000">
                <a:schemeClr val="bg1">
                  <a:alpha val="46000"/>
                </a:schemeClr>
              </a:gs>
              <a:gs pos="100000">
                <a:schemeClr val="bg1">
                  <a:alpha val="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42" name="Straight Connector 41"/>
          <p:cNvCxnSpPr/>
          <p:nvPr/>
        </p:nvCxnSpPr>
        <p:spPr>
          <a:xfrm>
            <a:off x="2760012" y="666750"/>
            <a:ext cx="3623975" cy="0"/>
          </a:xfrm>
          <a:prstGeom prst="line">
            <a:avLst/>
          </a:prstGeom>
          <a:ln>
            <a:solidFill>
              <a:schemeClr val="bg1">
                <a:alpha val="65000"/>
              </a:schemeClr>
            </a:solidFill>
          </a:ln>
          <a:effectLst>
            <a:outerShdw blurRad="63500" sx="102000" sy="102000" algn="ctr"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43" name="TextBox 42"/>
          <p:cNvSpPr txBox="1"/>
          <p:nvPr/>
        </p:nvSpPr>
        <p:spPr>
          <a:xfrm>
            <a:off x="2760012" y="671181"/>
            <a:ext cx="1200970" cy="261610"/>
          </a:xfrm>
          <a:prstGeom prst="rect">
            <a:avLst/>
          </a:prstGeom>
          <a:noFill/>
        </p:spPr>
        <p:txBody>
          <a:bodyPr wrap="none" rtlCol="0">
            <a:spAutoFit/>
          </a:bodyPr>
          <a:lstStyle/>
          <a:p>
            <a:r>
              <a:rPr lang="en-US" sz="1100" dirty="0" smtClean="0">
                <a:solidFill>
                  <a:schemeClr val="bg1"/>
                </a:solidFill>
                <a:effectLst>
                  <a:outerShdw blurRad="203200" sx="101000" sy="101000" algn="ctr" rotWithShape="0">
                    <a:prstClr val="black">
                      <a:alpha val="40000"/>
                    </a:prstClr>
                  </a:outerShdw>
                </a:effectLst>
                <a:latin typeface="Segoe UI Semilight" panose="020B0402040204020203" pitchFamily="34" charset="0"/>
                <a:cs typeface="Segoe UI Semilight" panose="020B0402040204020203" pitchFamily="34" charset="0"/>
              </a:rPr>
              <a:t>Find a restaurant</a:t>
            </a:r>
            <a:endParaRPr lang="en-US" sz="1100" dirty="0">
              <a:solidFill>
                <a:schemeClr val="bg1"/>
              </a:solidFill>
              <a:effectLst>
                <a:outerShdw blurRad="203200" sx="101000" sy="101000" algn="ctr" rotWithShape="0">
                  <a:prstClr val="black">
                    <a:alpha val="40000"/>
                  </a:prstClr>
                </a:outerShdw>
              </a:effectLst>
              <a:latin typeface="Segoe UI Semilight" panose="020B0402040204020203" pitchFamily="34" charset="0"/>
              <a:cs typeface="Segoe UI Semilight" panose="020B0402040204020203" pitchFamily="34" charset="0"/>
            </a:endParaRPr>
          </a:p>
        </p:txBody>
      </p:sp>
      <p:cxnSp>
        <p:nvCxnSpPr>
          <p:cNvPr id="44" name="Straight Connector 43"/>
          <p:cNvCxnSpPr/>
          <p:nvPr/>
        </p:nvCxnSpPr>
        <p:spPr>
          <a:xfrm>
            <a:off x="2760868" y="932791"/>
            <a:ext cx="3623975" cy="0"/>
          </a:xfrm>
          <a:prstGeom prst="line">
            <a:avLst/>
          </a:prstGeom>
          <a:ln>
            <a:solidFill>
              <a:schemeClr val="bg1">
                <a:alpha val="65000"/>
              </a:schemeClr>
            </a:solidFill>
          </a:ln>
          <a:effectLst>
            <a:outerShdw blurRad="63500" sx="102000" sy="102000" algn="ctr"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45" name="TextBox 44">
            <a:hlinkClick r:id="rId13" action="ppaction://hlinksldjump"/>
          </p:cNvPr>
          <p:cNvSpPr txBox="1"/>
          <p:nvPr/>
        </p:nvSpPr>
        <p:spPr>
          <a:xfrm>
            <a:off x="6098331" y="686570"/>
            <a:ext cx="285656" cy="230832"/>
          </a:xfrm>
          <a:prstGeom prst="rect">
            <a:avLst/>
          </a:prstGeom>
          <a:noFill/>
        </p:spPr>
        <p:txBody>
          <a:bodyPr wrap="none" rtlCol="0">
            <a:spAutoFit/>
          </a:bodyPr>
          <a:lstStyle/>
          <a:p>
            <a:r>
              <a:rPr lang="en-US" sz="900" dirty="0" smtClean="0">
                <a:solidFill>
                  <a:schemeClr val="bg1"/>
                </a:solidFill>
                <a:sym typeface="Wingdings 3"/>
              </a:rPr>
              <a:t></a:t>
            </a:r>
            <a:endParaRPr lang="en-US" sz="900" dirty="0">
              <a:solidFill>
                <a:schemeClr val="bg1"/>
              </a:solidFill>
            </a:endParaRPr>
          </a:p>
        </p:txBody>
      </p:sp>
      <p:sp>
        <p:nvSpPr>
          <p:cNvPr id="36" name="TextBox 35"/>
          <p:cNvSpPr txBox="1"/>
          <p:nvPr/>
        </p:nvSpPr>
        <p:spPr>
          <a:xfrm>
            <a:off x="3943184" y="4723790"/>
            <a:ext cx="809837" cy="184666"/>
          </a:xfrm>
          <a:prstGeom prst="rect">
            <a:avLst/>
          </a:prstGeom>
          <a:noFill/>
        </p:spPr>
        <p:txBody>
          <a:bodyPr wrap="none" rtlCol="0">
            <a:spAutoFit/>
          </a:bodyPr>
          <a:lstStyle/>
          <a:p>
            <a:r>
              <a:rPr lang="en-US" sz="600" dirty="0" smtClean="0">
                <a:solidFill>
                  <a:schemeClr val="bg1"/>
                </a:solidFill>
                <a:latin typeface="Segoe UI Light" panose="020B0502040204020203" pitchFamily="34" charset="0"/>
                <a:cs typeface="Segoe UI Light" panose="020B0502040204020203" pitchFamily="34" charset="0"/>
              </a:rPr>
              <a:t>Search provided by</a:t>
            </a:r>
            <a:endParaRPr lang="en-US" sz="600" dirty="0">
              <a:solidFill>
                <a:schemeClr val="bg1"/>
              </a:solidFill>
              <a:latin typeface="Segoe UI" panose="020B0502040204020203" pitchFamily="34" charset="0"/>
              <a:cs typeface="Segoe UI" panose="020B0502040204020203" pitchFamily="34" charset="0"/>
            </a:endParaRPr>
          </a:p>
        </p:txBody>
      </p:sp>
      <p:pic>
        <p:nvPicPr>
          <p:cNvPr id="38" name="Picture 37"/>
          <p:cNvPicPr>
            <a:picLocks noChangeAspect="1"/>
          </p:cNvPicPr>
          <p:nvPr/>
        </p:nvPicPr>
        <p:blipFill>
          <a:blip r:embed="rId14" cstate="print">
            <a:extLst>
              <a:ext uri="{BEBA8EAE-BF5A-486C-A8C5-ECC9F3942E4B}">
                <a14:imgProps xmlns:a14="http://schemas.microsoft.com/office/drawing/2010/main">
                  <a14:imgLayer r:embed="rId15">
                    <a14:imgEffect>
                      <a14:brightnessContrast bright="100000"/>
                    </a14:imgEffect>
                  </a14:imgLayer>
                </a14:imgProps>
              </a:ext>
              <a:ext uri="{28A0092B-C50C-407E-A947-70E740481C1C}">
                <a14:useLocalDpi xmlns:a14="http://schemas.microsoft.com/office/drawing/2010/main" val="0"/>
              </a:ext>
            </a:extLst>
          </a:blip>
          <a:stretch>
            <a:fillRect/>
          </a:stretch>
        </p:blipFill>
        <p:spPr>
          <a:xfrm>
            <a:off x="4708571" y="4720263"/>
            <a:ext cx="391208" cy="178316"/>
          </a:xfrm>
          <a:prstGeom prst="rect">
            <a:avLst/>
          </a:prstGeom>
        </p:spPr>
      </p:pic>
      <p:sp>
        <p:nvSpPr>
          <p:cNvPr id="40" name="Rounded Rectangle 39">
            <a:hlinkClick r:id="" action="ppaction://macro?name=Slide122.SearchYelp"/>
          </p:cNvPr>
          <p:cNvSpPr/>
          <p:nvPr/>
        </p:nvSpPr>
        <p:spPr>
          <a:xfrm>
            <a:off x="4380300" y="2810669"/>
            <a:ext cx="360330" cy="202406"/>
          </a:xfrm>
          <a:prstGeom prst="roundRect">
            <a:avLst>
              <a:gd name="adj" fmla="val 50000"/>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 b="1" dirty="0" smtClean="0">
                <a:latin typeface="Segoe UI" panose="020B0502040204020203" pitchFamily="34" charset="0"/>
                <a:cs typeface="Segoe UI" panose="020B0502040204020203" pitchFamily="34" charset="0"/>
              </a:rPr>
              <a:t>GO</a:t>
            </a:r>
            <a:endParaRPr lang="en-US" sz="600" b="1" dirty="0">
              <a:latin typeface="Segoe UI" panose="020B0502040204020203" pitchFamily="34" charset="0"/>
              <a:cs typeface="Segoe UI" panose="020B0502040204020203" pitchFamily="34" charset="0"/>
            </a:endParaRPr>
          </a:p>
        </p:txBody>
      </p:sp>
      <p:sp>
        <p:nvSpPr>
          <p:cNvPr id="47" name="TextBox 46"/>
          <p:cNvSpPr txBox="1"/>
          <p:nvPr/>
        </p:nvSpPr>
        <p:spPr>
          <a:xfrm>
            <a:off x="3623720" y="2133600"/>
            <a:ext cx="1898277" cy="276999"/>
          </a:xfrm>
          <a:prstGeom prst="rect">
            <a:avLst/>
          </a:prstGeom>
          <a:noFill/>
        </p:spPr>
        <p:txBody>
          <a:bodyPr wrap="none" rtlCol="0">
            <a:spAutoFit/>
          </a:bodyPr>
          <a:lstStyle/>
          <a:p>
            <a:pPr algn="ctr"/>
            <a:r>
              <a:rPr lang="en-US" sz="1200" dirty="0" smtClean="0">
                <a:solidFill>
                  <a:schemeClr val="bg1"/>
                </a:solidFill>
                <a:latin typeface="Segoe UI Light" panose="020B0502040204020203" pitchFamily="34" charset="0"/>
                <a:cs typeface="Segoe UI Light" panose="020B0502040204020203" pitchFamily="34" charset="0"/>
              </a:rPr>
              <a:t>Type in a restaurant to visit</a:t>
            </a:r>
            <a:endParaRPr lang="en-US" sz="1200" dirty="0">
              <a:solidFill>
                <a:schemeClr val="bg1"/>
              </a:solidFill>
              <a:latin typeface="Segoe UI" panose="020B0502040204020203" pitchFamily="34" charset="0"/>
              <a:cs typeface="Segoe UI" panose="020B0502040204020203" pitchFamily="34" charset="0"/>
            </a:endParaRPr>
          </a:p>
        </p:txBody>
      </p:sp>
    </p:spTree>
    <p:controls>
      <mc:AlternateContent xmlns:mc="http://schemas.openxmlformats.org/markup-compatibility/2006">
        <mc:Choice xmlns:v="urn:schemas-microsoft-com:vml" Requires="v">
          <p:control spid="114705" name="TextBox1" r:id="rId2" imgW="1676520" imgH="200160"/>
        </mc:Choice>
        <mc:Fallback>
          <p:control name="TextBox1" r:id="rId2" imgW="1676520" imgH="200160">
            <p:pic>
              <p:nvPicPr>
                <p:cNvPr id="0" name="TextBox1"/>
                <p:cNvPicPr preferRelativeResize="0">
                  <a:picLocks noChangeArrowheads="1" noChangeShapeType="1"/>
                </p:cNvPicPr>
                <p:nvPr/>
              </p:nvPicPr>
              <p:blipFill>
                <a:blip r:embed="rId16">
                  <a:extLst>
                    <a:ext uri="{28A0092B-C50C-407E-A947-70E740481C1C}">
                      <a14:useLocalDpi xmlns:a14="http://schemas.microsoft.com/office/drawing/2010/main" val="0"/>
                    </a:ext>
                  </a:extLst>
                </a:blip>
                <a:srcRect/>
                <a:stretch>
                  <a:fillRect/>
                </a:stretch>
              </p:blipFill>
              <p:spPr bwMode="auto">
                <a:xfrm>
                  <a:off x="3733800" y="2505075"/>
                  <a:ext cx="1676400" cy="2032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3420522789"/>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bg>
      <p:bgPr>
        <a:blipFill>
          <a:blip r:embed="rId5"/>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1712" y="-4714"/>
            <a:ext cx="9142288" cy="5187382"/>
          </a:xfrm>
          <a:prstGeom prst="rect">
            <a:avLst/>
          </a:prstGeom>
          <a:solidFill>
            <a:schemeClr val="tx1">
              <a:alpha val="6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hlinkClick r:id="rId6"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25">
            <a:hlinkClick r:id="rId7"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26">
            <a:hlinkClick r:id="rId8"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27">
            <a:hlinkClick r:id="rId9"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ounded Rectangle 28">
            <a:hlinkClick r:id="rId7"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30" name="Rectangle 29">
            <a:hlinkClick r:id="rId9" action="ppaction://hlinksldjump"/>
          </p:cNvPr>
          <p:cNvSpPr/>
          <p:nvPr/>
        </p:nvSpPr>
        <p:spPr>
          <a:xfrm>
            <a:off x="1193936"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32" name="Picture 31">
            <a:hlinkClick r:id="rId9" action="ppaction://hlinksldjump"/>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33" name="Picture 2">
            <a:hlinkClick r:id="rId6" action="ppaction://hlinksldjump"/>
          </p:cNvPr>
          <p:cNvPicPr>
            <a:picLocks noChangeAspect="1" noChangeArrowheads="1"/>
          </p:cNvPicPr>
          <p:nvPr/>
        </p:nvPicPr>
        <p:blipFill>
          <a:blip r:embed="rId11"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34" name="Picture 33">
            <a:hlinkClick r:id="rId8" action="ppaction://hlinksldjump"/>
          </p:cNvPr>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35" name="Picture 34">
            <a:hlinkClick r:id="rId9" action="ppaction://hlinksldjump"/>
          </p:cNvPr>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
        <p:nvSpPr>
          <p:cNvPr id="5" name="Rectangle 4"/>
          <p:cNvSpPr/>
          <p:nvPr/>
        </p:nvSpPr>
        <p:spPr>
          <a:xfrm>
            <a:off x="2342887" y="666750"/>
            <a:ext cx="4467487" cy="266041"/>
          </a:xfrm>
          <a:prstGeom prst="rect">
            <a:avLst/>
          </a:prstGeom>
          <a:solidFill>
            <a:srgbClr val="3179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5716" name="Picture 4" descr="http://images.google.com/intl/en_ALL/images/srpr/logo6w.png"/>
          <p:cNvPicPr>
            <a:picLocks noChangeAspect="1" noChangeArrowheads="1"/>
          </p:cNvPicPr>
          <p:nvPr/>
        </p:nvPicPr>
        <p:blipFill>
          <a:blip r:embed="rId14" cstate="print">
            <a:biLevel thresh="25000"/>
            <a:extLst>
              <a:ext uri="{28A0092B-C50C-407E-A947-70E740481C1C}">
                <a14:useLocalDpi xmlns:a14="http://schemas.microsoft.com/office/drawing/2010/main" val="0"/>
              </a:ext>
            </a:extLst>
          </a:blip>
          <a:srcRect/>
          <a:stretch>
            <a:fillRect/>
          </a:stretch>
        </p:blipFill>
        <p:spPr bwMode="auto">
          <a:xfrm>
            <a:off x="2404172" y="737605"/>
            <a:ext cx="497084" cy="175550"/>
          </a:xfrm>
          <a:prstGeom prst="rect">
            <a:avLst/>
          </a:prstGeom>
          <a:noFill/>
          <a:extLst>
            <a:ext uri="{909E8E84-426E-40DD-AFC4-6F175D3DCCD1}">
              <a14:hiddenFill xmlns:a14="http://schemas.microsoft.com/office/drawing/2010/main">
                <a:solidFill>
                  <a:srgbClr val="FFFFFF"/>
                </a:solidFill>
              </a14:hiddenFill>
            </a:ext>
          </a:extLst>
        </p:spPr>
      </p:pic>
      <p:pic>
        <p:nvPicPr>
          <p:cNvPr id="36" name="Picture 4" descr="http://images.google.com/intl/en_ALL/images/srpr/logo6w.png"/>
          <p:cNvPicPr>
            <a:picLocks noChangeAspect="1" noChangeArrowheads="1"/>
          </p:cNvPicPr>
          <p:nvPr/>
        </p:nvPicPr>
        <p:blipFill>
          <a:blip r:embed="rId15" cstate="print">
            <a:biLevel thresh="25000"/>
            <a:extLst>
              <a:ext uri="{28A0092B-C50C-407E-A947-70E740481C1C}">
                <a14:useLocalDpi xmlns:a14="http://schemas.microsoft.com/office/drawing/2010/main" val="0"/>
              </a:ext>
            </a:extLst>
          </a:blip>
          <a:srcRect/>
          <a:stretch>
            <a:fillRect/>
          </a:stretch>
        </p:blipFill>
        <p:spPr bwMode="auto">
          <a:xfrm>
            <a:off x="4702484" y="4740181"/>
            <a:ext cx="476484" cy="168275"/>
          </a:xfrm>
          <a:prstGeom prst="rect">
            <a:avLst/>
          </a:prstGeom>
          <a:noFill/>
          <a:extLst>
            <a:ext uri="{909E8E84-426E-40DD-AFC4-6F175D3DCCD1}">
              <a14:hiddenFill xmlns:a14="http://schemas.microsoft.com/office/drawing/2010/main">
                <a:solidFill>
                  <a:srgbClr val="FFFFFF"/>
                </a:solidFill>
              </a14:hiddenFill>
            </a:ext>
          </a:extLst>
        </p:spPr>
      </p:pic>
      <p:sp>
        <p:nvSpPr>
          <p:cNvPr id="37" name="TextBox 36"/>
          <p:cNvSpPr txBox="1"/>
          <p:nvPr/>
        </p:nvSpPr>
        <p:spPr>
          <a:xfrm>
            <a:off x="3943184" y="4723790"/>
            <a:ext cx="809837" cy="184666"/>
          </a:xfrm>
          <a:prstGeom prst="rect">
            <a:avLst/>
          </a:prstGeom>
          <a:noFill/>
        </p:spPr>
        <p:txBody>
          <a:bodyPr wrap="none" rtlCol="0">
            <a:spAutoFit/>
          </a:bodyPr>
          <a:lstStyle/>
          <a:p>
            <a:r>
              <a:rPr lang="en-US" sz="600" dirty="0" smtClean="0">
                <a:solidFill>
                  <a:schemeClr val="bg1"/>
                </a:solidFill>
                <a:latin typeface="Segoe UI Light" panose="020B0502040204020203" pitchFamily="34" charset="0"/>
                <a:cs typeface="Segoe UI Light" panose="020B0502040204020203" pitchFamily="34" charset="0"/>
              </a:rPr>
              <a:t>Search provided by</a:t>
            </a:r>
            <a:endParaRPr lang="en-US" sz="600" dirty="0">
              <a:solidFill>
                <a:schemeClr val="bg1"/>
              </a:solidFill>
              <a:latin typeface="Segoe UI" panose="020B0502040204020203" pitchFamily="34" charset="0"/>
              <a:cs typeface="Segoe UI" panose="020B0502040204020203" pitchFamily="34" charset="0"/>
            </a:endParaRPr>
          </a:p>
        </p:txBody>
      </p:sp>
      <p:sp>
        <p:nvSpPr>
          <p:cNvPr id="39" name="Rounded Rectangle 38">
            <a:hlinkClick r:id="" action="ppaction://macro?name=Slide123.GoBack"/>
          </p:cNvPr>
          <p:cNvSpPr/>
          <p:nvPr/>
        </p:nvSpPr>
        <p:spPr>
          <a:xfrm>
            <a:off x="6455546" y="718659"/>
            <a:ext cx="278629" cy="167062"/>
          </a:xfrm>
          <a:prstGeom prst="roundRect">
            <a:avLst>
              <a:gd name="adj" fmla="val 34028"/>
            </a:avLst>
          </a:prstGeom>
          <a:solidFill>
            <a:srgbClr val="3179F1"/>
          </a:solidFill>
          <a:ln>
            <a:noFill/>
          </a:ln>
          <a:effectLst>
            <a:outerShdw blurRad="1016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 dirty="0">
                <a:sym typeface="Wingdings 3"/>
              </a:rPr>
              <a:t></a:t>
            </a:r>
            <a:endParaRPr lang="en-US" sz="600" dirty="0"/>
          </a:p>
        </p:txBody>
      </p:sp>
      <p:sp>
        <p:nvSpPr>
          <p:cNvPr id="38" name="Rounded Rectangle 37">
            <a:hlinkClick r:id="" action="ppaction://macro?name=Slide123.OpenGoogleinTouchdown"/>
          </p:cNvPr>
          <p:cNvSpPr/>
          <p:nvPr/>
        </p:nvSpPr>
        <p:spPr>
          <a:xfrm>
            <a:off x="3364496" y="4445615"/>
            <a:ext cx="1180935" cy="195659"/>
          </a:xfrm>
          <a:prstGeom prst="roundRect">
            <a:avLst>
              <a:gd name="adj" fmla="val 50000"/>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 b="1" dirty="0" smtClean="0">
                <a:latin typeface="Segoe UI" panose="020B0502040204020203" pitchFamily="34" charset="0"/>
                <a:cs typeface="Segoe UI" panose="020B0502040204020203" pitchFamily="34" charset="0"/>
              </a:rPr>
              <a:t>OPEN IN TOUCHDOWN</a:t>
            </a:r>
            <a:endParaRPr lang="en-US" sz="600" b="1" dirty="0">
              <a:latin typeface="Segoe UI" panose="020B0502040204020203" pitchFamily="34" charset="0"/>
              <a:cs typeface="Segoe UI" panose="020B0502040204020203" pitchFamily="34" charset="0"/>
            </a:endParaRPr>
          </a:p>
        </p:txBody>
      </p:sp>
      <p:sp>
        <p:nvSpPr>
          <p:cNvPr id="40" name="Rounded Rectangle 39">
            <a:hlinkClick r:id="rId16" action="ppaction://hlinksldjump"/>
          </p:cNvPr>
          <p:cNvSpPr/>
          <p:nvPr/>
        </p:nvSpPr>
        <p:spPr>
          <a:xfrm>
            <a:off x="4600280" y="4445615"/>
            <a:ext cx="1180935" cy="195659"/>
          </a:xfrm>
          <a:prstGeom prst="roundRect">
            <a:avLst>
              <a:gd name="adj" fmla="val 50000"/>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 b="1" dirty="0" smtClean="0">
                <a:latin typeface="Segoe UI" panose="020B0502040204020203" pitchFamily="34" charset="0"/>
                <a:cs typeface="Segoe UI" panose="020B0502040204020203" pitchFamily="34" charset="0"/>
              </a:rPr>
              <a:t>BACK TO SEARCH</a:t>
            </a:r>
            <a:endParaRPr lang="en-US" sz="600" b="1" dirty="0">
              <a:latin typeface="Segoe UI" panose="020B0502040204020203" pitchFamily="34" charset="0"/>
              <a:cs typeface="Segoe UI" panose="020B0502040204020203" pitchFamily="34" charset="0"/>
            </a:endParaRPr>
          </a:p>
        </p:txBody>
      </p:sp>
    </p:spTree>
    <p:controls>
      <mc:AlternateContent xmlns:mc="http://schemas.openxmlformats.org/markup-compatibility/2006">
        <mc:Choice xmlns:v="urn:schemas-microsoft-com:vml" Requires="v">
          <p:control spid="115739" name="WebBrowser1" r:id="rId2" imgW="4467240" imgH="3429000"/>
        </mc:Choice>
        <mc:Fallback>
          <p:control name="WebBrowser1" r:id="rId2" imgW="4467240" imgH="3429000">
            <p:pic>
              <p:nvPicPr>
                <p:cNvPr id="0" name="WebBrowser1"/>
                <p:cNvPicPr preferRelativeResize="0">
                  <a:picLocks noChangeArrowheads="1" noChangeShapeType="1"/>
                </p:cNvPicPr>
                <p:nvPr/>
              </p:nvPicPr>
              <p:blipFill>
                <a:blip r:embed="rId17">
                  <a:extLst>
                    <a:ext uri="{28A0092B-C50C-407E-A947-70E740481C1C}">
                      <a14:useLocalDpi xmlns:a14="http://schemas.microsoft.com/office/drawing/2010/main" val="0"/>
                    </a:ext>
                  </a:extLst>
                </a:blip>
                <a:srcRect/>
                <a:stretch>
                  <a:fillRect/>
                </a:stretch>
              </p:blipFill>
              <p:spPr bwMode="auto">
                <a:xfrm>
                  <a:off x="2343150" y="933450"/>
                  <a:ext cx="4467225" cy="34290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15740" name="Label1" r:id="rId3" imgW="85680" imgH="57240"/>
        </mc:Choice>
        <mc:Fallback>
          <p:control name="Label1" r:id="rId3" imgW="85680" imgH="57240">
            <p:pic>
              <p:nvPicPr>
                <p:cNvPr id="0" name="Label1"/>
                <p:cNvPicPr preferRelativeResize="0">
                  <a:picLocks noChangeArrowheads="1" noChangeShapeType="1"/>
                </p:cNvPicPr>
                <p:nvPr/>
              </p:nvPicPr>
              <p:blipFill>
                <a:blip r:embed="rId18">
                  <a:extLst>
                    <a:ext uri="{28A0092B-C50C-407E-A947-70E740481C1C}">
                      <a14:useLocalDpi xmlns:a14="http://schemas.microsoft.com/office/drawing/2010/main" val="0"/>
                    </a:ext>
                  </a:extLst>
                </a:blip>
                <a:srcRect/>
                <a:stretch>
                  <a:fillRect/>
                </a:stretch>
              </p:blipFill>
              <p:spPr bwMode="auto">
                <a:xfrm>
                  <a:off x="-219075" y="266700"/>
                  <a:ext cx="85725" cy="5715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1645186219"/>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bg>
      <p:bgPr>
        <a:blipFill>
          <a:blip r:embed="rId5"/>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1712" y="-4714"/>
            <a:ext cx="9142288" cy="5187382"/>
          </a:xfrm>
          <a:prstGeom prst="rect">
            <a:avLst/>
          </a:prstGeom>
          <a:solidFill>
            <a:schemeClr val="tx1">
              <a:alpha val="6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hlinkClick r:id="rId6"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25">
            <a:hlinkClick r:id="rId7"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26">
            <a:hlinkClick r:id="rId8"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27">
            <a:hlinkClick r:id="rId9"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ounded Rectangle 28">
            <a:hlinkClick r:id="rId7"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30" name="Rectangle 29">
            <a:hlinkClick r:id="rId9" action="ppaction://hlinksldjump"/>
          </p:cNvPr>
          <p:cNvSpPr/>
          <p:nvPr/>
        </p:nvSpPr>
        <p:spPr>
          <a:xfrm>
            <a:off x="1193936"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32" name="Picture 31">
            <a:hlinkClick r:id="rId9" action="ppaction://hlinksldjump"/>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33" name="Picture 2">
            <a:hlinkClick r:id="rId6" action="ppaction://hlinksldjump"/>
          </p:cNvPr>
          <p:cNvPicPr>
            <a:picLocks noChangeAspect="1" noChangeArrowheads="1"/>
          </p:cNvPicPr>
          <p:nvPr/>
        </p:nvPicPr>
        <p:blipFill>
          <a:blip r:embed="rId11"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34" name="Picture 33">
            <a:hlinkClick r:id="rId8" action="ppaction://hlinksldjump"/>
          </p:cNvPr>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35" name="Picture 34">
            <a:hlinkClick r:id="rId9" action="ppaction://hlinksldjump"/>
          </p:cNvPr>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
        <p:nvSpPr>
          <p:cNvPr id="5" name="Rectangle 4"/>
          <p:cNvSpPr/>
          <p:nvPr/>
        </p:nvSpPr>
        <p:spPr>
          <a:xfrm>
            <a:off x="2342887" y="666750"/>
            <a:ext cx="4467487" cy="266041"/>
          </a:xfrm>
          <a:prstGeom prst="rect">
            <a:avLst/>
          </a:prstGeom>
          <a:solidFill>
            <a:srgbClr val="377E1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ounded Rectangle 38">
            <a:hlinkClick r:id="" action="ppaction://macro?name=Slide123.GoBack"/>
          </p:cNvPr>
          <p:cNvSpPr/>
          <p:nvPr/>
        </p:nvSpPr>
        <p:spPr>
          <a:xfrm>
            <a:off x="6455546" y="718659"/>
            <a:ext cx="278629" cy="167062"/>
          </a:xfrm>
          <a:prstGeom prst="roundRect">
            <a:avLst>
              <a:gd name="adj" fmla="val 34028"/>
            </a:avLst>
          </a:prstGeom>
          <a:solidFill>
            <a:srgbClr val="377E16"/>
          </a:solidFill>
          <a:ln>
            <a:noFill/>
          </a:ln>
          <a:effectLst>
            <a:outerShdw blurRad="1016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 dirty="0">
                <a:sym typeface="Wingdings 3"/>
              </a:rPr>
              <a:t></a:t>
            </a:r>
            <a:endParaRPr lang="en-US" sz="600" dirty="0"/>
          </a:p>
        </p:txBody>
      </p:sp>
      <p:sp>
        <p:nvSpPr>
          <p:cNvPr id="38" name="Rounded Rectangle 37">
            <a:hlinkClick r:id="" action="ppaction://macro?name=Slide124.OpenRotteninTouchdown"/>
          </p:cNvPr>
          <p:cNvSpPr/>
          <p:nvPr/>
        </p:nvSpPr>
        <p:spPr>
          <a:xfrm>
            <a:off x="3364496" y="4445615"/>
            <a:ext cx="1180935" cy="195659"/>
          </a:xfrm>
          <a:prstGeom prst="roundRect">
            <a:avLst>
              <a:gd name="adj" fmla="val 50000"/>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 b="1" dirty="0" smtClean="0">
                <a:latin typeface="Segoe UI" panose="020B0502040204020203" pitchFamily="34" charset="0"/>
                <a:cs typeface="Segoe UI" panose="020B0502040204020203" pitchFamily="34" charset="0"/>
              </a:rPr>
              <a:t>OPEN IN TOUCHDOWN</a:t>
            </a:r>
            <a:endParaRPr lang="en-US" sz="600" b="1" dirty="0">
              <a:latin typeface="Segoe UI" panose="020B0502040204020203" pitchFamily="34" charset="0"/>
              <a:cs typeface="Segoe UI" panose="020B0502040204020203" pitchFamily="34" charset="0"/>
            </a:endParaRPr>
          </a:p>
        </p:txBody>
      </p:sp>
      <p:sp>
        <p:nvSpPr>
          <p:cNvPr id="40" name="Rounded Rectangle 39">
            <a:hlinkClick r:id="rId14" action="ppaction://hlinksldjump"/>
          </p:cNvPr>
          <p:cNvSpPr/>
          <p:nvPr/>
        </p:nvSpPr>
        <p:spPr>
          <a:xfrm>
            <a:off x="4600280" y="4445615"/>
            <a:ext cx="1180935" cy="195659"/>
          </a:xfrm>
          <a:prstGeom prst="roundRect">
            <a:avLst>
              <a:gd name="adj" fmla="val 50000"/>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 b="1" dirty="0" smtClean="0">
                <a:latin typeface="Segoe UI" panose="020B0502040204020203" pitchFamily="34" charset="0"/>
                <a:cs typeface="Segoe UI" panose="020B0502040204020203" pitchFamily="34" charset="0"/>
              </a:rPr>
              <a:t>BACK TO SEARCH</a:t>
            </a:r>
            <a:endParaRPr lang="en-US" sz="600" b="1" dirty="0">
              <a:latin typeface="Segoe UI" panose="020B0502040204020203" pitchFamily="34" charset="0"/>
              <a:cs typeface="Segoe UI" panose="020B0502040204020203" pitchFamily="34" charset="0"/>
            </a:endParaRPr>
          </a:p>
        </p:txBody>
      </p:sp>
      <p:sp>
        <p:nvSpPr>
          <p:cNvPr id="41" name="TextBox 40"/>
          <p:cNvSpPr txBox="1"/>
          <p:nvPr/>
        </p:nvSpPr>
        <p:spPr>
          <a:xfrm>
            <a:off x="3943184" y="4723790"/>
            <a:ext cx="809837" cy="184666"/>
          </a:xfrm>
          <a:prstGeom prst="rect">
            <a:avLst/>
          </a:prstGeom>
          <a:noFill/>
        </p:spPr>
        <p:txBody>
          <a:bodyPr wrap="none" rtlCol="0">
            <a:spAutoFit/>
          </a:bodyPr>
          <a:lstStyle/>
          <a:p>
            <a:r>
              <a:rPr lang="en-US" sz="600" dirty="0" smtClean="0">
                <a:solidFill>
                  <a:schemeClr val="bg1"/>
                </a:solidFill>
                <a:latin typeface="Segoe UI Light" panose="020B0502040204020203" pitchFamily="34" charset="0"/>
                <a:cs typeface="Segoe UI Light" panose="020B0502040204020203" pitchFamily="34" charset="0"/>
              </a:rPr>
              <a:t>Search provided by</a:t>
            </a:r>
            <a:endParaRPr lang="en-US" sz="600" dirty="0">
              <a:solidFill>
                <a:schemeClr val="bg1"/>
              </a:solidFill>
              <a:latin typeface="Segoe UI" panose="020B0502040204020203" pitchFamily="34" charset="0"/>
              <a:cs typeface="Segoe UI" panose="020B0502040204020203" pitchFamily="34" charset="0"/>
            </a:endParaRPr>
          </a:p>
        </p:txBody>
      </p:sp>
      <p:pic>
        <p:nvPicPr>
          <p:cNvPr id="42" name="Picture 41"/>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4692061" y="4755935"/>
            <a:ext cx="474939" cy="152521"/>
          </a:xfrm>
          <a:prstGeom prst="rect">
            <a:avLst/>
          </a:prstGeom>
        </p:spPr>
      </p:pic>
      <p:sp>
        <p:nvSpPr>
          <p:cNvPr id="3" name="AutoShape 5" descr="http://www.google.com.au/url?sa=i&amp;source=images&amp;cd=&amp;docid=wvpLTAgfIbihEM&amp;tbnid=02rWZA4Qdct_1M:&amp;ved=0CAUQjBw&amp;url=http%3A%2F%2Fnathanzoebl.files.wordpress.com%2F2012%2F06%2Frotten-tomatoes-logo.jpg&amp;ei=Q52zUsmQJIrllAWMzoGgDA&amp;psig=AFQjCNErXlnJimoYKeFbt_IehORn0XjIkw&amp;ust=1387589315636945"/>
          <p:cNvSpPr>
            <a:spLocks noChangeAspect="1" noChangeArrowheads="1"/>
          </p:cNvSpPr>
          <p:nvPr/>
        </p:nvSpPr>
        <p:spPr bwMode="auto">
          <a:xfrm>
            <a:off x="6350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7" descr="http://www.google.com.au/url?sa=i&amp;source=images&amp;cd=&amp;docid=wvpLTAgfIbihEM&amp;tbnid=02rWZA4Qdct_1M:&amp;ved=0CAUQjBw&amp;url=http%3A%2F%2Fnathanzoebl.files.wordpress.com%2F2012%2F06%2Frotten-tomatoes-logo.jpg&amp;ei=Q52zUsmQJIrllAWMzoGgDA&amp;psig=AFQjCNErXlnJimoYKeFbt_IehORn0XjIkw&amp;ust=1387589315636945"/>
          <p:cNvSpPr>
            <a:spLocks noChangeAspect="1" noChangeArrowheads="1"/>
          </p:cNvSpPr>
          <p:nvPr/>
        </p:nvSpPr>
        <p:spPr bwMode="auto">
          <a:xfrm>
            <a:off x="215900" y="158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7" name="Picture 6"/>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2412324" y="718791"/>
            <a:ext cx="519807" cy="166930"/>
          </a:xfrm>
          <a:prstGeom prst="rect">
            <a:avLst/>
          </a:prstGeom>
        </p:spPr>
      </p:pic>
    </p:spTree>
    <p:controls>
      <mc:AlternateContent xmlns:mc="http://schemas.openxmlformats.org/markup-compatibility/2006">
        <mc:Choice xmlns:v="urn:schemas-microsoft-com:vml" Requires="v">
          <p:control spid="116760" name="WebBrowser1" r:id="rId2" imgW="4467240" imgH="3429000"/>
        </mc:Choice>
        <mc:Fallback>
          <p:control name="WebBrowser1" r:id="rId2" imgW="4467240" imgH="3429000">
            <p:pic>
              <p:nvPicPr>
                <p:cNvPr id="0" name="WebBrowser1"/>
                <p:cNvPicPr preferRelativeResize="0">
                  <a:picLocks noChangeArrowheads="1" noChangeShapeType="1"/>
                </p:cNvPicPr>
                <p:nvPr/>
              </p:nvPicPr>
              <p:blipFill>
                <a:blip r:embed="rId17">
                  <a:extLst>
                    <a:ext uri="{28A0092B-C50C-407E-A947-70E740481C1C}">
                      <a14:useLocalDpi xmlns:a14="http://schemas.microsoft.com/office/drawing/2010/main" val="0"/>
                    </a:ext>
                  </a:extLst>
                </a:blip>
                <a:srcRect/>
                <a:stretch>
                  <a:fillRect/>
                </a:stretch>
              </p:blipFill>
              <p:spPr bwMode="auto">
                <a:xfrm>
                  <a:off x="2343150" y="933450"/>
                  <a:ext cx="4467225" cy="34290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16761" name="Label1" r:id="rId3" imgW="85680" imgH="57240"/>
        </mc:Choice>
        <mc:Fallback>
          <p:control name="Label1" r:id="rId3" imgW="85680" imgH="57240">
            <p:pic>
              <p:nvPicPr>
                <p:cNvPr id="0" name="Label1"/>
                <p:cNvPicPr preferRelativeResize="0">
                  <a:picLocks noChangeArrowheads="1" noChangeShapeType="1"/>
                </p:cNvPicPr>
                <p:nvPr/>
              </p:nvPicPr>
              <p:blipFill>
                <a:blip r:embed="rId18">
                  <a:extLst>
                    <a:ext uri="{28A0092B-C50C-407E-A947-70E740481C1C}">
                      <a14:useLocalDpi xmlns:a14="http://schemas.microsoft.com/office/drawing/2010/main" val="0"/>
                    </a:ext>
                  </a:extLst>
                </a:blip>
                <a:srcRect/>
                <a:stretch>
                  <a:fillRect/>
                </a:stretch>
              </p:blipFill>
              <p:spPr bwMode="auto">
                <a:xfrm>
                  <a:off x="-219075" y="266700"/>
                  <a:ext cx="85725" cy="5715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3690641896"/>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bg>
      <p:bgPr>
        <a:blipFill>
          <a:blip r:embed="rId5"/>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1712" y="-4714"/>
            <a:ext cx="9142288" cy="5187382"/>
          </a:xfrm>
          <a:prstGeom prst="rect">
            <a:avLst/>
          </a:prstGeom>
          <a:solidFill>
            <a:schemeClr val="tx1">
              <a:alpha val="6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hlinkClick r:id="rId6"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25">
            <a:hlinkClick r:id="rId7"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26">
            <a:hlinkClick r:id="rId8"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27">
            <a:hlinkClick r:id="rId9"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ounded Rectangle 28">
            <a:hlinkClick r:id="rId7"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30" name="Rectangle 29">
            <a:hlinkClick r:id="rId9" action="ppaction://hlinksldjump"/>
          </p:cNvPr>
          <p:cNvSpPr/>
          <p:nvPr/>
        </p:nvSpPr>
        <p:spPr>
          <a:xfrm>
            <a:off x="1193936"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32" name="Picture 31">
            <a:hlinkClick r:id="rId9" action="ppaction://hlinksldjump"/>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33" name="Picture 2">
            <a:hlinkClick r:id="rId6" action="ppaction://hlinksldjump"/>
          </p:cNvPr>
          <p:cNvPicPr>
            <a:picLocks noChangeAspect="1" noChangeArrowheads="1"/>
          </p:cNvPicPr>
          <p:nvPr/>
        </p:nvPicPr>
        <p:blipFill>
          <a:blip r:embed="rId11"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34" name="Picture 33">
            <a:hlinkClick r:id="rId8" action="ppaction://hlinksldjump"/>
          </p:cNvPr>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35" name="Picture 34">
            <a:hlinkClick r:id="rId9" action="ppaction://hlinksldjump"/>
          </p:cNvPr>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
        <p:nvSpPr>
          <p:cNvPr id="5" name="Rectangle 4"/>
          <p:cNvSpPr/>
          <p:nvPr/>
        </p:nvSpPr>
        <p:spPr>
          <a:xfrm>
            <a:off x="2342887" y="666750"/>
            <a:ext cx="4467487" cy="266041"/>
          </a:xfrm>
          <a:prstGeom prst="rect">
            <a:avLst/>
          </a:prstGeom>
          <a:solidFill>
            <a:srgbClr val="84C7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ounded Rectangle 38">
            <a:hlinkClick r:id="" action="ppaction://macro?name=Slide123.GoBack"/>
          </p:cNvPr>
          <p:cNvSpPr/>
          <p:nvPr/>
        </p:nvSpPr>
        <p:spPr>
          <a:xfrm>
            <a:off x="6455546" y="718659"/>
            <a:ext cx="278629" cy="167062"/>
          </a:xfrm>
          <a:prstGeom prst="roundRect">
            <a:avLst>
              <a:gd name="adj" fmla="val 34028"/>
            </a:avLst>
          </a:prstGeom>
          <a:solidFill>
            <a:srgbClr val="84C751"/>
          </a:solidFill>
          <a:ln>
            <a:noFill/>
          </a:ln>
          <a:effectLst>
            <a:outerShdw blurRad="1016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 dirty="0">
                <a:sym typeface="Wingdings 3"/>
              </a:rPr>
              <a:t></a:t>
            </a:r>
            <a:endParaRPr lang="en-US" sz="600" dirty="0"/>
          </a:p>
        </p:txBody>
      </p:sp>
      <p:sp>
        <p:nvSpPr>
          <p:cNvPr id="38" name="Rounded Rectangle 37">
            <a:hlinkClick r:id="" action="ppaction://macro?name=Slide124.OpenRotteninTouchdown"/>
          </p:cNvPr>
          <p:cNvSpPr/>
          <p:nvPr/>
        </p:nvSpPr>
        <p:spPr>
          <a:xfrm>
            <a:off x="3364496" y="4445615"/>
            <a:ext cx="1180935" cy="195659"/>
          </a:xfrm>
          <a:prstGeom prst="roundRect">
            <a:avLst>
              <a:gd name="adj" fmla="val 50000"/>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 b="1" dirty="0" smtClean="0">
                <a:latin typeface="Segoe UI" panose="020B0502040204020203" pitchFamily="34" charset="0"/>
                <a:cs typeface="Segoe UI" panose="020B0502040204020203" pitchFamily="34" charset="0"/>
              </a:rPr>
              <a:t>OPEN IN TOUCHDOWN</a:t>
            </a:r>
            <a:endParaRPr lang="en-US" sz="600" b="1" dirty="0">
              <a:latin typeface="Segoe UI" panose="020B0502040204020203" pitchFamily="34" charset="0"/>
              <a:cs typeface="Segoe UI" panose="020B0502040204020203" pitchFamily="34" charset="0"/>
            </a:endParaRPr>
          </a:p>
        </p:txBody>
      </p:sp>
      <p:sp>
        <p:nvSpPr>
          <p:cNvPr id="40" name="Rounded Rectangle 39">
            <a:hlinkClick r:id="rId14" action="ppaction://hlinksldjump"/>
          </p:cNvPr>
          <p:cNvSpPr/>
          <p:nvPr/>
        </p:nvSpPr>
        <p:spPr>
          <a:xfrm>
            <a:off x="4600280" y="4445615"/>
            <a:ext cx="1180935" cy="195659"/>
          </a:xfrm>
          <a:prstGeom prst="roundRect">
            <a:avLst>
              <a:gd name="adj" fmla="val 50000"/>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 b="1" dirty="0" smtClean="0">
                <a:latin typeface="Segoe UI" panose="020B0502040204020203" pitchFamily="34" charset="0"/>
                <a:cs typeface="Segoe UI" panose="020B0502040204020203" pitchFamily="34" charset="0"/>
              </a:rPr>
              <a:t>BACK TO SEARCH</a:t>
            </a:r>
            <a:endParaRPr lang="en-US" sz="600" b="1" dirty="0">
              <a:latin typeface="Segoe UI" panose="020B0502040204020203" pitchFamily="34" charset="0"/>
              <a:cs typeface="Segoe UI" panose="020B0502040204020203" pitchFamily="34" charset="0"/>
            </a:endParaRPr>
          </a:p>
        </p:txBody>
      </p:sp>
      <p:sp>
        <p:nvSpPr>
          <p:cNvPr id="41" name="TextBox 40"/>
          <p:cNvSpPr txBox="1"/>
          <p:nvPr/>
        </p:nvSpPr>
        <p:spPr>
          <a:xfrm>
            <a:off x="3876509" y="4723790"/>
            <a:ext cx="809837" cy="184666"/>
          </a:xfrm>
          <a:prstGeom prst="rect">
            <a:avLst/>
          </a:prstGeom>
          <a:noFill/>
        </p:spPr>
        <p:txBody>
          <a:bodyPr wrap="none" rtlCol="0">
            <a:spAutoFit/>
          </a:bodyPr>
          <a:lstStyle/>
          <a:p>
            <a:r>
              <a:rPr lang="en-US" sz="600" dirty="0" smtClean="0">
                <a:solidFill>
                  <a:schemeClr val="bg1"/>
                </a:solidFill>
                <a:latin typeface="Segoe UI Light" panose="020B0502040204020203" pitchFamily="34" charset="0"/>
                <a:cs typeface="Segoe UI Light" panose="020B0502040204020203" pitchFamily="34" charset="0"/>
              </a:rPr>
              <a:t>Search provided by</a:t>
            </a:r>
            <a:endParaRPr lang="en-US" sz="600" dirty="0">
              <a:solidFill>
                <a:schemeClr val="bg1"/>
              </a:solidFill>
              <a:latin typeface="Segoe UI" panose="020B0502040204020203" pitchFamily="34" charset="0"/>
              <a:cs typeface="Segoe UI" panose="020B0502040204020203" pitchFamily="34" charset="0"/>
            </a:endParaRPr>
          </a:p>
        </p:txBody>
      </p:sp>
      <p:sp>
        <p:nvSpPr>
          <p:cNvPr id="3" name="AutoShape 5" descr="http://www.google.com.au/url?sa=i&amp;source=images&amp;cd=&amp;docid=wvpLTAgfIbihEM&amp;tbnid=02rWZA4Qdct_1M:&amp;ved=0CAUQjBw&amp;url=http%3A%2F%2Fnathanzoebl.files.wordpress.com%2F2012%2F06%2Frotten-tomatoes-logo.jpg&amp;ei=Q52zUsmQJIrllAWMzoGgDA&amp;psig=AFQjCNErXlnJimoYKeFbt_IehORn0XjIkw&amp;ust=1387589315636945"/>
          <p:cNvSpPr>
            <a:spLocks noChangeAspect="1" noChangeArrowheads="1"/>
          </p:cNvSpPr>
          <p:nvPr/>
        </p:nvSpPr>
        <p:spPr bwMode="auto">
          <a:xfrm>
            <a:off x="6350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7" descr="http://www.google.com.au/url?sa=i&amp;source=images&amp;cd=&amp;docid=wvpLTAgfIbihEM&amp;tbnid=02rWZA4Qdct_1M:&amp;ved=0CAUQjBw&amp;url=http%3A%2F%2Fnathanzoebl.files.wordpress.com%2F2012%2F06%2Frotten-tomatoes-logo.jpg&amp;ei=Q52zUsmQJIrllAWMzoGgDA&amp;psig=AFQjCNErXlnJimoYKeFbt_IehORn0XjIkw&amp;ust=1387589315636945"/>
          <p:cNvSpPr>
            <a:spLocks noChangeAspect="1" noChangeArrowheads="1"/>
          </p:cNvSpPr>
          <p:nvPr/>
        </p:nvSpPr>
        <p:spPr bwMode="auto">
          <a:xfrm>
            <a:off x="215900" y="158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9" name="Picture 8"/>
          <p:cNvPicPr>
            <a:picLocks noChangeAspect="1"/>
          </p:cNvPicPr>
          <p:nvPr/>
        </p:nvPicPr>
        <p:blipFill>
          <a:blip r:embed="rId15" cstate="print">
            <a:extLst>
              <a:ext uri="{BEBA8EAE-BF5A-486C-A8C5-ECC9F3942E4B}">
                <a14:imgProps xmlns:a14="http://schemas.microsoft.com/office/drawing/2010/main">
                  <a14:imgLayer r:embed="rId16">
                    <a14:imgEffect>
                      <a14:brightnessContrast bright="100000"/>
                    </a14:imgEffect>
                  </a14:imgLayer>
                </a14:imgProps>
              </a:ext>
              <a:ext uri="{28A0092B-C50C-407E-A947-70E740481C1C}">
                <a14:useLocalDpi xmlns:a14="http://schemas.microsoft.com/office/drawing/2010/main" val="0"/>
              </a:ext>
            </a:extLst>
          </a:blip>
          <a:stretch>
            <a:fillRect/>
          </a:stretch>
        </p:blipFill>
        <p:spPr>
          <a:xfrm>
            <a:off x="2420541" y="727959"/>
            <a:ext cx="786422" cy="163285"/>
          </a:xfrm>
          <a:prstGeom prst="rect">
            <a:avLst/>
          </a:prstGeom>
        </p:spPr>
      </p:pic>
      <p:pic>
        <p:nvPicPr>
          <p:cNvPr id="36" name="Picture 35"/>
          <p:cNvPicPr>
            <a:picLocks noChangeAspect="1"/>
          </p:cNvPicPr>
          <p:nvPr/>
        </p:nvPicPr>
        <p:blipFill>
          <a:blip r:embed="rId17" cstate="print">
            <a:extLst>
              <a:ext uri="{BEBA8EAE-BF5A-486C-A8C5-ECC9F3942E4B}">
                <a14:imgProps xmlns:a14="http://schemas.microsoft.com/office/drawing/2010/main">
                  <a14:imgLayer r:embed="rId18">
                    <a14:imgEffect>
                      <a14:brightnessContrast bright="100000"/>
                    </a14:imgEffect>
                  </a14:imgLayer>
                </a14:imgProps>
              </a:ext>
              <a:ext uri="{28A0092B-C50C-407E-A947-70E740481C1C}">
                <a14:useLocalDpi xmlns:a14="http://schemas.microsoft.com/office/drawing/2010/main" val="0"/>
              </a:ext>
            </a:extLst>
          </a:blip>
          <a:stretch>
            <a:fillRect/>
          </a:stretch>
        </p:blipFill>
        <p:spPr>
          <a:xfrm>
            <a:off x="4637965" y="4778858"/>
            <a:ext cx="523829" cy="108763"/>
          </a:xfrm>
          <a:prstGeom prst="rect">
            <a:avLst/>
          </a:prstGeom>
        </p:spPr>
      </p:pic>
    </p:spTree>
    <p:controls>
      <mc:AlternateContent xmlns:mc="http://schemas.openxmlformats.org/markup-compatibility/2006">
        <mc:Choice xmlns:v="urn:schemas-microsoft-com:vml" Requires="v">
          <p:control spid="117784" name="WebBrowser1" r:id="rId2" imgW="4467240" imgH="3429000"/>
        </mc:Choice>
        <mc:Fallback>
          <p:control name="WebBrowser1" r:id="rId2" imgW="4467240" imgH="3429000">
            <p:pic>
              <p:nvPicPr>
                <p:cNvPr id="0" name="WebBrowser1"/>
                <p:cNvPicPr preferRelativeResize="0">
                  <a:picLocks noChangeArrowheads="1" noChangeShapeType="1"/>
                </p:cNvPicPr>
                <p:nvPr/>
              </p:nvPicPr>
              <p:blipFill>
                <a:blip r:embed="rId19">
                  <a:extLst>
                    <a:ext uri="{28A0092B-C50C-407E-A947-70E740481C1C}">
                      <a14:useLocalDpi xmlns:a14="http://schemas.microsoft.com/office/drawing/2010/main" val="0"/>
                    </a:ext>
                  </a:extLst>
                </a:blip>
                <a:srcRect/>
                <a:stretch>
                  <a:fillRect/>
                </a:stretch>
              </p:blipFill>
              <p:spPr bwMode="auto">
                <a:xfrm>
                  <a:off x="2343150" y="933450"/>
                  <a:ext cx="4467225" cy="34290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17785" name="Label1" r:id="rId3" imgW="57240" imgH="133200"/>
        </mc:Choice>
        <mc:Fallback>
          <p:control name="Label1" r:id="rId3" imgW="57240" imgH="133200">
            <p:pic>
              <p:nvPicPr>
                <p:cNvPr id="0" name="Label1"/>
                <p:cNvPicPr preferRelativeResize="0">
                  <a:picLocks noChangeArrowheads="1" noChangeShapeType="1"/>
                </p:cNvPicPr>
                <p:nvPr/>
              </p:nvPicPr>
              <p:blipFill>
                <a:blip r:embed="rId20">
                  <a:extLst>
                    <a:ext uri="{28A0092B-C50C-407E-A947-70E740481C1C}">
                      <a14:useLocalDpi xmlns:a14="http://schemas.microsoft.com/office/drawing/2010/main" val="0"/>
                    </a:ext>
                  </a:extLst>
                </a:blip>
                <a:srcRect/>
                <a:stretch>
                  <a:fillRect/>
                </a:stretch>
              </p:blipFill>
              <p:spPr bwMode="auto">
                <a:xfrm>
                  <a:off x="-200025" y="266700"/>
                  <a:ext cx="57150" cy="13335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1986411238"/>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bg>
      <p:bgPr>
        <a:blipFill>
          <a:blip r:embed="rId5"/>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1712" y="-4714"/>
            <a:ext cx="9142288" cy="5187382"/>
          </a:xfrm>
          <a:prstGeom prst="rect">
            <a:avLst/>
          </a:prstGeom>
          <a:solidFill>
            <a:schemeClr val="tx1">
              <a:alpha val="6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p:cNvSpPr/>
          <p:nvPr/>
        </p:nvSpPr>
        <p:spPr>
          <a:xfrm>
            <a:off x="1501140" y="2686"/>
            <a:ext cx="7010400" cy="204683"/>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p:cNvSpPr/>
          <p:nvPr/>
        </p:nvSpPr>
        <p:spPr>
          <a:xfrm>
            <a:off x="8610600" y="-2181"/>
            <a:ext cx="533400"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hlinkClick r:id="rId6" action="ppaction://hlinksldjump"/>
          </p:cNvPr>
          <p:cNvSpPr/>
          <p:nvPr/>
        </p:nvSpPr>
        <p:spPr>
          <a:xfrm>
            <a:off x="298484"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25">
            <a:hlinkClick r:id="rId7" action="ppaction://hlinksldjump"/>
          </p:cNvPr>
          <p:cNvSpPr/>
          <p:nvPr/>
        </p:nvSpPr>
        <p:spPr>
          <a:xfrm>
            <a:off x="596968"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26">
            <a:hlinkClick r:id="rId8" action="ppaction://hlinksldjump"/>
          </p:cNvPr>
          <p:cNvSpPr/>
          <p:nvPr/>
        </p:nvSpPr>
        <p:spPr>
          <a:xfrm>
            <a:off x="895452"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27">
            <a:hlinkClick r:id="rId9" action="ppaction://hlinksldjump"/>
          </p:cNvPr>
          <p:cNvSpPr/>
          <p:nvPr/>
        </p:nvSpPr>
        <p:spPr>
          <a:xfrm>
            <a:off x="0" y="0"/>
            <a:ext cx="210312" cy="209550"/>
          </a:xfrm>
          <a:prstGeom prst="rect">
            <a:avLst/>
          </a:prstGeom>
          <a:solidFill>
            <a:srgbClr val="979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ounded Rectangle 28">
            <a:hlinkClick r:id="rId7" action="ppaction://hlinksldjump"/>
          </p:cNvPr>
          <p:cNvSpPr/>
          <p:nvPr/>
        </p:nvSpPr>
        <p:spPr>
          <a:xfrm rot="10800000" flipV="1">
            <a:off x="560793" y="-35556"/>
            <a:ext cx="286587" cy="272132"/>
          </a:xfrm>
          <a:prstGeom prst="round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lIns="91425" tIns="45712" rIns="91425" bIns="45712" rtlCol="0" anchor="ctr"/>
          <a:lstStyle/>
          <a:p>
            <a:pPr algn="ctr"/>
            <a:r>
              <a:rPr lang="en-US" sz="1200" dirty="0">
                <a:ln w="0">
                  <a:noFill/>
                </a:ln>
                <a:solidFill>
                  <a:schemeClr val="bg1"/>
                </a:solidFill>
                <a:sym typeface="Webdings"/>
              </a:rPr>
              <a:t></a:t>
            </a:r>
            <a:endParaRPr lang="en-US" sz="1200" dirty="0">
              <a:ln w="0">
                <a:noFill/>
              </a:ln>
              <a:solidFill>
                <a:schemeClr val="bg1"/>
              </a:solidFill>
            </a:endParaRPr>
          </a:p>
        </p:txBody>
      </p:sp>
      <p:sp>
        <p:nvSpPr>
          <p:cNvPr id="30" name="Rectangle 29">
            <a:hlinkClick r:id="rId9" action="ppaction://hlinksldjump"/>
          </p:cNvPr>
          <p:cNvSpPr/>
          <p:nvPr/>
        </p:nvSpPr>
        <p:spPr>
          <a:xfrm>
            <a:off x="1193936" y="0"/>
            <a:ext cx="210312" cy="2095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Date Placeholder 9"/>
          <p:cNvSpPr>
            <a:spLocks noGrp="1"/>
          </p:cNvSpPr>
          <p:nvPr>
            <p:ph type="dt" sz="half" idx="10"/>
          </p:nvPr>
        </p:nvSpPr>
        <p:spPr>
          <a:xfrm>
            <a:off x="8610600" y="-4405"/>
            <a:ext cx="533251" cy="209828"/>
          </a:xfrm>
        </p:spPr>
        <p:txBody>
          <a:bodyPr/>
          <a:lstStyle/>
          <a:p>
            <a:pPr algn="ctr"/>
            <a:fld id="{F119D655-3B02-4839-B088-2FEFFA9BECC7}" type="datetime10">
              <a:rPr lang="en-US" i="1" smtClean="0">
                <a:solidFill>
                  <a:schemeClr val="bg1"/>
                </a:solidFill>
                <a:latin typeface="Segoe UI Semilight" panose="020B0402040204020203" pitchFamily="34" charset="0"/>
                <a:cs typeface="Segoe UI Semilight" panose="020B0402040204020203" pitchFamily="34" charset="0"/>
              </a:rPr>
              <a:pPr algn="ctr"/>
              <a:t>09:08</a:t>
            </a:fld>
            <a:endParaRPr lang="en-US" i="1" dirty="0">
              <a:solidFill>
                <a:schemeClr val="bg1"/>
              </a:solidFill>
              <a:latin typeface="Segoe UI Semilight" panose="020B0402040204020203" pitchFamily="34" charset="0"/>
              <a:cs typeface="Segoe UI Semilight" panose="020B0402040204020203" pitchFamily="34" charset="0"/>
            </a:endParaRPr>
          </a:p>
        </p:txBody>
      </p:sp>
      <p:pic>
        <p:nvPicPr>
          <p:cNvPr id="32" name="Picture 31">
            <a:hlinkClick r:id="rId9" action="ppaction://hlinksldjump"/>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46580" y="37852"/>
            <a:ext cx="117152" cy="118020"/>
          </a:xfrm>
          <a:prstGeom prst="rect">
            <a:avLst/>
          </a:prstGeom>
          <a:noFill/>
        </p:spPr>
      </p:pic>
      <p:pic>
        <p:nvPicPr>
          <p:cNvPr id="33" name="Picture 2">
            <a:hlinkClick r:id="rId6" action="ppaction://hlinksldjump"/>
          </p:cNvPr>
          <p:cNvPicPr>
            <a:picLocks noChangeAspect="1" noChangeArrowheads="1"/>
          </p:cNvPicPr>
          <p:nvPr/>
        </p:nvPicPr>
        <p:blipFill>
          <a:blip r:embed="rId11" cstate="screen">
            <a:clrChange>
              <a:clrFrom>
                <a:srgbClr val="FFFFFF"/>
              </a:clrFrom>
              <a:clrTo>
                <a:srgbClr val="FFFFFF">
                  <a:alpha val="0"/>
                </a:srgbClr>
              </a:clrTo>
            </a:clrChange>
            <a:biLevel thresh="25000"/>
            <a:extLst>
              <a:ext uri="{28A0092B-C50C-407E-A947-70E740481C1C}">
                <a14:useLocalDpi xmlns:a14="http://schemas.microsoft.com/office/drawing/2010/main"/>
              </a:ext>
            </a:extLst>
          </a:blip>
          <a:srcRect/>
          <a:stretch>
            <a:fillRect/>
          </a:stretch>
        </p:blipFill>
        <p:spPr bwMode="auto">
          <a:xfrm>
            <a:off x="349395" y="37852"/>
            <a:ext cx="110454" cy="132064"/>
          </a:xfrm>
          <a:prstGeom prst="rect">
            <a:avLst/>
          </a:prstGeom>
          <a:noFill/>
          <a:ln>
            <a:noFill/>
          </a:ln>
          <a:effectLst/>
          <a:extLst/>
        </p:spPr>
      </p:pic>
      <p:pic>
        <p:nvPicPr>
          <p:cNvPr id="34" name="Picture 33">
            <a:hlinkClick r:id="rId8" action="ppaction://hlinksldjump"/>
          </p:cNvPr>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942228" y="40987"/>
            <a:ext cx="122652" cy="119044"/>
          </a:xfrm>
          <a:prstGeom prst="rect">
            <a:avLst/>
          </a:prstGeom>
          <a:noFill/>
        </p:spPr>
      </p:pic>
      <p:pic>
        <p:nvPicPr>
          <p:cNvPr id="35" name="Picture 34">
            <a:hlinkClick r:id="rId9" action="ppaction://hlinksldjump"/>
          </p:cNvPr>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a:off x="1244600" y="52070"/>
            <a:ext cx="108983" cy="108603"/>
          </a:xfrm>
          <a:prstGeom prst="rect">
            <a:avLst/>
          </a:prstGeom>
          <a:noFill/>
        </p:spPr>
      </p:pic>
      <p:sp>
        <p:nvSpPr>
          <p:cNvPr id="5" name="Rectangle 4"/>
          <p:cNvSpPr/>
          <p:nvPr/>
        </p:nvSpPr>
        <p:spPr>
          <a:xfrm>
            <a:off x="2342887" y="666750"/>
            <a:ext cx="4467487" cy="266041"/>
          </a:xfrm>
          <a:prstGeom prst="rect">
            <a:avLst/>
          </a:prstGeom>
          <a:solidFill>
            <a:srgbClr val="C517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ounded Rectangle 38">
            <a:hlinkClick r:id="" action="ppaction://macro?name=Slide123.GoBack"/>
          </p:cNvPr>
          <p:cNvSpPr/>
          <p:nvPr/>
        </p:nvSpPr>
        <p:spPr>
          <a:xfrm>
            <a:off x="6455546" y="718659"/>
            <a:ext cx="278629" cy="167062"/>
          </a:xfrm>
          <a:prstGeom prst="roundRect">
            <a:avLst>
              <a:gd name="adj" fmla="val 34028"/>
            </a:avLst>
          </a:prstGeom>
          <a:solidFill>
            <a:srgbClr val="C51700"/>
          </a:solidFill>
          <a:ln>
            <a:noFill/>
          </a:ln>
          <a:effectLst>
            <a:outerShdw blurRad="1016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 dirty="0">
                <a:sym typeface="Wingdings 3"/>
              </a:rPr>
              <a:t></a:t>
            </a:r>
            <a:endParaRPr lang="en-US" sz="600" dirty="0"/>
          </a:p>
        </p:txBody>
      </p:sp>
      <p:sp>
        <p:nvSpPr>
          <p:cNvPr id="38" name="Rounded Rectangle 37">
            <a:hlinkClick r:id="" action="ppaction://macro?name=Slide126.OpenYelpinTouchdown"/>
          </p:cNvPr>
          <p:cNvSpPr/>
          <p:nvPr/>
        </p:nvSpPr>
        <p:spPr>
          <a:xfrm>
            <a:off x="3364496" y="4445615"/>
            <a:ext cx="1180935" cy="195659"/>
          </a:xfrm>
          <a:prstGeom prst="roundRect">
            <a:avLst>
              <a:gd name="adj" fmla="val 50000"/>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 b="1" dirty="0" smtClean="0">
                <a:latin typeface="Segoe UI" panose="020B0502040204020203" pitchFamily="34" charset="0"/>
                <a:cs typeface="Segoe UI" panose="020B0502040204020203" pitchFamily="34" charset="0"/>
              </a:rPr>
              <a:t>OPEN IN TOUCHDOWN</a:t>
            </a:r>
            <a:endParaRPr lang="en-US" sz="600" b="1" dirty="0">
              <a:latin typeface="Segoe UI" panose="020B0502040204020203" pitchFamily="34" charset="0"/>
              <a:cs typeface="Segoe UI" panose="020B0502040204020203" pitchFamily="34" charset="0"/>
            </a:endParaRPr>
          </a:p>
        </p:txBody>
      </p:sp>
      <p:sp>
        <p:nvSpPr>
          <p:cNvPr id="40" name="Rounded Rectangle 39">
            <a:hlinkClick r:id="rId14" action="ppaction://hlinksldjump"/>
          </p:cNvPr>
          <p:cNvSpPr/>
          <p:nvPr/>
        </p:nvSpPr>
        <p:spPr>
          <a:xfrm>
            <a:off x="4600280" y="4445615"/>
            <a:ext cx="1180935" cy="195659"/>
          </a:xfrm>
          <a:prstGeom prst="roundRect">
            <a:avLst>
              <a:gd name="adj" fmla="val 50000"/>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 b="1" dirty="0" smtClean="0">
                <a:latin typeface="Segoe UI" panose="020B0502040204020203" pitchFamily="34" charset="0"/>
                <a:cs typeface="Segoe UI" panose="020B0502040204020203" pitchFamily="34" charset="0"/>
              </a:rPr>
              <a:t>BACK TO SEARCH</a:t>
            </a:r>
            <a:endParaRPr lang="en-US" sz="600" b="1" dirty="0">
              <a:latin typeface="Segoe UI" panose="020B0502040204020203" pitchFamily="34" charset="0"/>
              <a:cs typeface="Segoe UI" panose="020B0502040204020203" pitchFamily="34" charset="0"/>
            </a:endParaRPr>
          </a:p>
        </p:txBody>
      </p:sp>
      <p:sp>
        <p:nvSpPr>
          <p:cNvPr id="3" name="AutoShape 5" descr="http://www.google.com.au/url?sa=i&amp;source=images&amp;cd=&amp;docid=wvpLTAgfIbihEM&amp;tbnid=02rWZA4Qdct_1M:&amp;ved=0CAUQjBw&amp;url=http%3A%2F%2Fnathanzoebl.files.wordpress.com%2F2012%2F06%2Frotten-tomatoes-logo.jpg&amp;ei=Q52zUsmQJIrllAWMzoGgDA&amp;psig=AFQjCNErXlnJimoYKeFbt_IehORn0XjIkw&amp;ust=1387589315636945"/>
          <p:cNvSpPr>
            <a:spLocks noChangeAspect="1" noChangeArrowheads="1"/>
          </p:cNvSpPr>
          <p:nvPr/>
        </p:nvSpPr>
        <p:spPr bwMode="auto">
          <a:xfrm>
            <a:off x="6350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7" descr="http://www.google.com.au/url?sa=i&amp;source=images&amp;cd=&amp;docid=wvpLTAgfIbihEM&amp;tbnid=02rWZA4Qdct_1M:&amp;ved=0CAUQjBw&amp;url=http%3A%2F%2Fnathanzoebl.files.wordpress.com%2F2012%2F06%2Frotten-tomatoes-logo.jpg&amp;ei=Q52zUsmQJIrllAWMzoGgDA&amp;psig=AFQjCNErXlnJimoYKeFbt_IehORn0XjIkw&amp;ust=1387589315636945"/>
          <p:cNvSpPr>
            <a:spLocks noChangeAspect="1" noChangeArrowheads="1"/>
          </p:cNvSpPr>
          <p:nvPr/>
        </p:nvSpPr>
        <p:spPr bwMode="auto">
          <a:xfrm>
            <a:off x="215900" y="158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15" cstate="print">
            <a:extLst>
              <a:ext uri="{BEBA8EAE-BF5A-486C-A8C5-ECC9F3942E4B}">
                <a14:imgProps xmlns:a14="http://schemas.microsoft.com/office/drawing/2010/main">
                  <a14:imgLayer r:embed="rId16">
                    <a14:imgEffect>
                      <a14:brightnessContrast bright="100000"/>
                    </a14:imgEffect>
                  </a14:imgLayer>
                </a14:imgProps>
              </a:ext>
              <a:ext uri="{28A0092B-C50C-407E-A947-70E740481C1C}">
                <a14:useLocalDpi xmlns:a14="http://schemas.microsoft.com/office/drawing/2010/main" val="0"/>
              </a:ext>
            </a:extLst>
          </a:blip>
          <a:stretch>
            <a:fillRect/>
          </a:stretch>
        </p:blipFill>
        <p:spPr>
          <a:xfrm>
            <a:off x="2400300" y="703155"/>
            <a:ext cx="423924" cy="193229"/>
          </a:xfrm>
          <a:prstGeom prst="rect">
            <a:avLst/>
          </a:prstGeom>
        </p:spPr>
      </p:pic>
      <p:sp>
        <p:nvSpPr>
          <p:cNvPr id="37" name="TextBox 36"/>
          <p:cNvSpPr txBox="1"/>
          <p:nvPr/>
        </p:nvSpPr>
        <p:spPr>
          <a:xfrm>
            <a:off x="3943184" y="4723790"/>
            <a:ext cx="809837" cy="184666"/>
          </a:xfrm>
          <a:prstGeom prst="rect">
            <a:avLst/>
          </a:prstGeom>
          <a:noFill/>
        </p:spPr>
        <p:txBody>
          <a:bodyPr wrap="none" rtlCol="0">
            <a:spAutoFit/>
          </a:bodyPr>
          <a:lstStyle/>
          <a:p>
            <a:r>
              <a:rPr lang="en-US" sz="600" dirty="0" smtClean="0">
                <a:solidFill>
                  <a:schemeClr val="bg1"/>
                </a:solidFill>
                <a:latin typeface="Segoe UI Light" panose="020B0502040204020203" pitchFamily="34" charset="0"/>
                <a:cs typeface="Segoe UI Light" panose="020B0502040204020203" pitchFamily="34" charset="0"/>
              </a:rPr>
              <a:t>Search provided by</a:t>
            </a:r>
            <a:endParaRPr lang="en-US" sz="600" dirty="0">
              <a:solidFill>
                <a:schemeClr val="bg1"/>
              </a:solidFill>
              <a:latin typeface="Segoe UI" panose="020B0502040204020203" pitchFamily="34" charset="0"/>
              <a:cs typeface="Segoe UI" panose="020B0502040204020203" pitchFamily="34" charset="0"/>
            </a:endParaRPr>
          </a:p>
        </p:txBody>
      </p:sp>
      <p:pic>
        <p:nvPicPr>
          <p:cNvPr id="42" name="Picture 41"/>
          <p:cNvPicPr>
            <a:picLocks noChangeAspect="1"/>
          </p:cNvPicPr>
          <p:nvPr/>
        </p:nvPicPr>
        <p:blipFill>
          <a:blip r:embed="rId17" cstate="print">
            <a:extLst>
              <a:ext uri="{BEBA8EAE-BF5A-486C-A8C5-ECC9F3942E4B}">
                <a14:imgProps xmlns:a14="http://schemas.microsoft.com/office/drawing/2010/main">
                  <a14:imgLayer r:embed="rId18">
                    <a14:imgEffect>
                      <a14:brightnessContrast bright="100000"/>
                    </a14:imgEffect>
                  </a14:imgLayer>
                </a14:imgProps>
              </a:ext>
              <a:ext uri="{28A0092B-C50C-407E-A947-70E740481C1C}">
                <a14:useLocalDpi xmlns:a14="http://schemas.microsoft.com/office/drawing/2010/main" val="0"/>
              </a:ext>
            </a:extLst>
          </a:blip>
          <a:stretch>
            <a:fillRect/>
          </a:stretch>
        </p:blipFill>
        <p:spPr>
          <a:xfrm>
            <a:off x="4708571" y="4720263"/>
            <a:ext cx="391208" cy="178316"/>
          </a:xfrm>
          <a:prstGeom prst="rect">
            <a:avLst/>
          </a:prstGeom>
        </p:spPr>
      </p:pic>
    </p:spTree>
    <p:controls>
      <mc:AlternateContent xmlns:mc="http://schemas.openxmlformats.org/markup-compatibility/2006">
        <mc:Choice xmlns:v="urn:schemas-microsoft-com:vml" Requires="v">
          <p:control spid="118808" name="WebBrowser1" r:id="rId2" imgW="4467240" imgH="3429000"/>
        </mc:Choice>
        <mc:Fallback>
          <p:control name="WebBrowser1" r:id="rId2" imgW="4467240" imgH="3429000">
            <p:pic>
              <p:nvPicPr>
                <p:cNvPr id="0" name="WebBrowser1"/>
                <p:cNvPicPr preferRelativeResize="0">
                  <a:picLocks noChangeArrowheads="1" noChangeShapeType="1"/>
                </p:cNvPicPr>
                <p:nvPr/>
              </p:nvPicPr>
              <p:blipFill>
                <a:blip r:embed="rId19">
                  <a:extLst>
                    <a:ext uri="{28A0092B-C50C-407E-A947-70E740481C1C}">
                      <a14:useLocalDpi xmlns:a14="http://schemas.microsoft.com/office/drawing/2010/main" val="0"/>
                    </a:ext>
                  </a:extLst>
                </a:blip>
                <a:srcRect/>
                <a:stretch>
                  <a:fillRect/>
                </a:stretch>
              </p:blipFill>
              <p:spPr bwMode="auto">
                <a:xfrm>
                  <a:off x="2343150" y="933450"/>
                  <a:ext cx="4467225" cy="34290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18809" name="Label1" r:id="rId3" imgW="57240" imgH="133200"/>
        </mc:Choice>
        <mc:Fallback>
          <p:control name="Label1" r:id="rId3" imgW="57240" imgH="133200">
            <p:pic>
              <p:nvPicPr>
                <p:cNvPr id="0" name="Label1"/>
                <p:cNvPicPr preferRelativeResize="0">
                  <a:picLocks noChangeArrowheads="1" noChangeShapeType="1"/>
                </p:cNvPicPr>
                <p:nvPr/>
              </p:nvPicPr>
              <p:blipFill>
                <a:blip r:embed="rId20">
                  <a:extLst>
                    <a:ext uri="{28A0092B-C50C-407E-A947-70E740481C1C}">
                      <a14:useLocalDpi xmlns:a14="http://schemas.microsoft.com/office/drawing/2010/main" val="0"/>
                    </a:ext>
                  </a:extLst>
                </a:blip>
                <a:srcRect/>
                <a:stretch>
                  <a:fillRect/>
                </a:stretch>
              </p:blipFill>
              <p:spPr bwMode="auto">
                <a:xfrm>
                  <a:off x="-200025" y="266700"/>
                  <a:ext cx="57150" cy="13335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80558730"/>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bg>
      <p:bgPr>
        <a:blipFill>
          <a:blip r:embed="rId2"/>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0" y="0"/>
            <a:ext cx="9144000" cy="51435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5" name="Group 4"/>
          <p:cNvGrpSpPr>
            <a:grpSpLocks noChangeAspect="1"/>
          </p:cNvGrpSpPr>
          <p:nvPr/>
        </p:nvGrpSpPr>
        <p:grpSpPr>
          <a:xfrm>
            <a:off x="4106068" y="2355614"/>
            <a:ext cx="1579173" cy="445793"/>
            <a:chOff x="3678627" y="2876550"/>
            <a:chExt cx="3382500" cy="954863"/>
          </a:xfrm>
        </p:grpSpPr>
        <p:sp>
          <p:nvSpPr>
            <p:cNvPr id="6" name="TextBox 5"/>
            <p:cNvSpPr txBox="1">
              <a:spLocks noChangeAspect="1"/>
            </p:cNvSpPr>
            <p:nvPr/>
          </p:nvSpPr>
          <p:spPr>
            <a:xfrm>
              <a:off x="3678627" y="2876550"/>
              <a:ext cx="3382500" cy="599478"/>
            </a:xfrm>
            <a:prstGeom prst="rect">
              <a:avLst/>
            </a:prstGeom>
            <a:noFill/>
          </p:spPr>
          <p:txBody>
            <a:bodyPr wrap="none" rtlCol="0">
              <a:prstTxWarp prst="textPlain">
                <a:avLst/>
              </a:prstTxWarp>
              <a:spAutoFit/>
            </a:bodyPr>
            <a:lstStyle/>
            <a:p>
              <a:r>
                <a:rPr lang="en-US" sz="3200" b="1" dirty="0" smtClean="0">
                  <a:solidFill>
                    <a:schemeClr val="bg1"/>
                  </a:solidFill>
                  <a:latin typeface="Segoe UI" panose="020B0502040204020203" pitchFamily="34" charset="0"/>
                  <a:cs typeface="Segoe UI" panose="020B0502040204020203" pitchFamily="34" charset="0"/>
                </a:rPr>
                <a:t>ARCADIA</a:t>
              </a:r>
              <a:endParaRPr lang="en-US" sz="3200" b="1" dirty="0">
                <a:solidFill>
                  <a:schemeClr val="bg1"/>
                </a:solidFill>
                <a:latin typeface="Segoe UI" panose="020B0502040204020203" pitchFamily="34" charset="0"/>
                <a:cs typeface="Segoe UI" panose="020B0502040204020203" pitchFamily="34" charset="0"/>
              </a:endParaRPr>
            </a:p>
          </p:txBody>
        </p:sp>
        <p:sp>
          <p:nvSpPr>
            <p:cNvPr id="7" name="TextBox 6"/>
            <p:cNvSpPr txBox="1">
              <a:spLocks noChangeAspect="1"/>
            </p:cNvSpPr>
            <p:nvPr/>
          </p:nvSpPr>
          <p:spPr>
            <a:xfrm>
              <a:off x="3678627" y="3540238"/>
              <a:ext cx="3382500" cy="291175"/>
            </a:xfrm>
            <a:prstGeom prst="rect">
              <a:avLst/>
            </a:prstGeom>
            <a:noFill/>
          </p:spPr>
          <p:txBody>
            <a:bodyPr wrap="none" rtlCol="0">
              <a:prstTxWarp prst="textPlain">
                <a:avLst/>
              </a:prstTxWarp>
              <a:spAutoFit/>
            </a:bodyPr>
            <a:lstStyle/>
            <a:p>
              <a:pPr algn="dist"/>
              <a:r>
                <a:rPr lang="en-US" sz="1400" i="1" dirty="0" smtClean="0">
                  <a:solidFill>
                    <a:schemeClr val="bg1"/>
                  </a:solidFill>
                  <a:latin typeface="Segoe UI" panose="020B0502040204020203" pitchFamily="34" charset="0"/>
                  <a:cs typeface="Segoe UI" panose="020B0502040204020203" pitchFamily="34" charset="0"/>
                </a:rPr>
                <a:t>challenge what’s possible</a:t>
              </a:r>
              <a:endParaRPr lang="en-US" sz="1400" i="1" dirty="0">
                <a:solidFill>
                  <a:schemeClr val="bg1"/>
                </a:solidFill>
                <a:latin typeface="Segoe UI" panose="020B0502040204020203" pitchFamily="34" charset="0"/>
                <a:cs typeface="Segoe UI" panose="020B0502040204020203" pitchFamily="34" charset="0"/>
              </a:endParaRPr>
            </a:p>
          </p:txBody>
        </p:sp>
      </p:grpSp>
      <p:pic>
        <p:nvPicPr>
          <p:cNvPr id="8" name="Picture 3"/>
          <p:cNvPicPr>
            <a:picLocks noChangeAspect="1" noChangeArrowheads="1"/>
          </p:cNvPicPr>
          <p:nvPr/>
        </p:nvPicPr>
        <p:blipFill>
          <a:blip r:embed="rId3" cstate="screen">
            <a:clrChange>
              <a:clrFrom>
                <a:srgbClr val="000000"/>
              </a:clrFrom>
              <a:clrTo>
                <a:srgbClr val="000000">
                  <a:alpha val="0"/>
                </a:srgbClr>
              </a:clrTo>
            </a:clrChange>
            <a:extLst>
              <a:ext uri="{28A0092B-C50C-407E-A947-70E740481C1C}">
                <a14:useLocalDpi xmlns:a14="http://schemas.microsoft.com/office/drawing/2010/main"/>
              </a:ext>
            </a:extLst>
          </a:blip>
          <a:srcRect/>
          <a:stretch>
            <a:fillRect/>
          </a:stretch>
        </p:blipFill>
        <p:spPr bwMode="auto">
          <a:xfrm>
            <a:off x="4305449" y="2299061"/>
            <a:ext cx="533102" cy="53101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Oval 8"/>
          <p:cNvSpPr>
            <a:spLocks noChangeAspect="1"/>
          </p:cNvSpPr>
          <p:nvPr/>
        </p:nvSpPr>
        <p:spPr>
          <a:xfrm>
            <a:off x="4236722" y="2907031"/>
            <a:ext cx="45719" cy="4571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Oval 9"/>
          <p:cNvSpPr>
            <a:spLocks noChangeAspect="1"/>
          </p:cNvSpPr>
          <p:nvPr/>
        </p:nvSpPr>
        <p:spPr>
          <a:xfrm>
            <a:off x="4445001" y="2907031"/>
            <a:ext cx="45719" cy="4571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Oval 10"/>
          <p:cNvSpPr>
            <a:spLocks noChangeAspect="1"/>
          </p:cNvSpPr>
          <p:nvPr/>
        </p:nvSpPr>
        <p:spPr>
          <a:xfrm>
            <a:off x="4653280" y="2907031"/>
            <a:ext cx="45719" cy="4571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Oval 11"/>
          <p:cNvSpPr>
            <a:spLocks noChangeAspect="1"/>
          </p:cNvSpPr>
          <p:nvPr/>
        </p:nvSpPr>
        <p:spPr>
          <a:xfrm>
            <a:off x="4861560" y="2907031"/>
            <a:ext cx="45719" cy="4571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TextBox 12"/>
          <p:cNvSpPr txBox="1"/>
          <p:nvPr/>
        </p:nvSpPr>
        <p:spPr>
          <a:xfrm>
            <a:off x="4022009" y="4610100"/>
            <a:ext cx="1099981" cy="230832"/>
          </a:xfrm>
          <a:prstGeom prst="rect">
            <a:avLst/>
          </a:prstGeom>
          <a:noFill/>
        </p:spPr>
        <p:txBody>
          <a:bodyPr wrap="none" rtlCol="0">
            <a:spAutoFit/>
          </a:bodyPr>
          <a:lstStyle/>
          <a:p>
            <a:r>
              <a:rPr lang="en-US" sz="900" dirty="0" smtClean="0">
                <a:solidFill>
                  <a:schemeClr val="bg1"/>
                </a:solidFill>
                <a:latin typeface="Segoe UI Semilight" panose="020B0402040204020203" pitchFamily="34" charset="0"/>
                <a:cs typeface="Segoe UI Semilight" panose="020B0402040204020203" pitchFamily="34" charset="0"/>
              </a:rPr>
              <a:t>SHUTTING DOWN</a:t>
            </a:r>
            <a:endParaRPr lang="en-US" sz="900" dirty="0">
              <a:solidFill>
                <a:schemeClr val="bg1"/>
              </a:solidFill>
              <a:latin typeface="Segoe UI Semilight" panose="020B0402040204020203" pitchFamily="34" charset="0"/>
              <a:cs typeface="Segoe UI Semilight" panose="020B0402040204020203" pitchFamily="34" charset="0"/>
            </a:endParaRPr>
          </a:p>
        </p:txBody>
      </p:sp>
    </p:spTree>
    <p:extLst>
      <p:ext uri="{BB962C8B-B14F-4D97-AF65-F5344CB8AC3E}">
        <p14:creationId xmlns:p14="http://schemas.microsoft.com/office/powerpoint/2010/main" val="3984468429"/>
      </p:ext>
    </p:extLst>
  </p:cSld>
  <p:clrMapOvr>
    <a:masterClrMapping/>
  </p:clrMapOvr>
  <p:transition spd="slow" advClick="0" advTm="26000">
    <p:fade thruBlk="1"/>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fill="hold" nodeType="withEffect" p14:presetBounceEnd="50000">
                                      <p:stCondLst>
                                        <p:cond delay="3000"/>
                                      </p:stCondLst>
                                      <p:childTnLst>
                                        <p:animMotion origin="layout" path="M 0 7.09439E-7 L -0.09167 0.00154 " pathEditMode="relative" rAng="0" ptsTypes="AA" p14:bounceEnd="50000">
                                          <p:cBhvr>
                                            <p:cTn id="6" dur="1000" fill="hold"/>
                                            <p:tgtEl>
                                              <p:spTgt spid="8"/>
                                            </p:tgtEl>
                                            <p:attrNameLst>
                                              <p:attrName>ppt_x</p:attrName>
                                              <p:attrName>ppt_y</p:attrName>
                                            </p:attrNameLst>
                                          </p:cBhvr>
                                          <p:rCtr x="-4583" y="62"/>
                                        </p:animMotion>
                                      </p:childTnLst>
                                    </p:cTn>
                                  </p:par>
                                  <p:par>
                                    <p:cTn id="7" presetID="2" presetClass="entr" presetSubtype="2" fill="hold" nodeType="withEffect" p14:presetBounceEnd="50000">
                                      <p:stCondLst>
                                        <p:cond delay="3000"/>
                                      </p:stCondLst>
                                      <p:childTnLst>
                                        <p:set>
                                          <p:cBhvr>
                                            <p:cTn id="8" dur="1" fill="hold">
                                              <p:stCondLst>
                                                <p:cond delay="0"/>
                                              </p:stCondLst>
                                            </p:cTn>
                                            <p:tgtEl>
                                              <p:spTgt spid="5"/>
                                            </p:tgtEl>
                                            <p:attrNameLst>
                                              <p:attrName>style.visibility</p:attrName>
                                            </p:attrNameLst>
                                          </p:cBhvr>
                                          <p:to>
                                            <p:strVal val="visible"/>
                                          </p:to>
                                        </p:set>
                                        <p:anim calcmode="lin" valueType="num" p14:bounceEnd="50000">
                                          <p:cBhvr additive="base">
                                            <p:cTn id="9" dur="1000" fill="hold"/>
                                            <p:tgtEl>
                                              <p:spTgt spid="5"/>
                                            </p:tgtEl>
                                            <p:attrNameLst>
                                              <p:attrName>ppt_x</p:attrName>
                                            </p:attrNameLst>
                                          </p:cBhvr>
                                          <p:tavLst>
                                            <p:tav tm="0">
                                              <p:val>
                                                <p:strVal val="1+#ppt_w/2"/>
                                              </p:val>
                                            </p:tav>
                                            <p:tav tm="100000">
                                              <p:val>
                                                <p:strVal val="#ppt_x"/>
                                              </p:val>
                                            </p:tav>
                                          </p:tavLst>
                                        </p:anim>
                                        <p:anim calcmode="lin" valueType="num" p14:bounceEnd="50000">
                                          <p:cBhvr additive="base">
                                            <p:cTn id="10" dur="1000" fill="hold"/>
                                            <p:tgtEl>
                                              <p:spTgt spid="5"/>
                                            </p:tgtEl>
                                            <p:attrNameLst>
                                              <p:attrName>ppt_y</p:attrName>
                                            </p:attrNameLst>
                                          </p:cBhvr>
                                          <p:tavLst>
                                            <p:tav tm="0">
                                              <p:val>
                                                <p:strVal val="#ppt_y"/>
                                              </p:val>
                                            </p:tav>
                                            <p:tav tm="100000">
                                              <p:val>
                                                <p:strVal val="#ppt_y"/>
                                              </p:val>
                                            </p:tav>
                                          </p:tavLst>
                                        </p:anim>
                                      </p:childTnLst>
                                    </p:cTn>
                                  </p:par>
                                  <p:par>
                                    <p:cTn id="11" presetID="32" presetClass="emph" presetSubtype="0" fill="hold" nodeType="withEffect">
                                      <p:stCondLst>
                                        <p:cond delay="5000"/>
                                      </p:stCondLst>
                                      <p:childTnLst>
                                        <p:animRot by="120000">
                                          <p:cBhvr>
                                            <p:cTn id="12" dur="50" fill="hold">
                                              <p:stCondLst>
                                                <p:cond delay="0"/>
                                              </p:stCondLst>
                                            </p:cTn>
                                            <p:tgtEl>
                                              <p:spTgt spid="8"/>
                                            </p:tgtEl>
                                            <p:attrNameLst>
                                              <p:attrName>r</p:attrName>
                                            </p:attrNameLst>
                                          </p:cBhvr>
                                        </p:animRot>
                                        <p:animRot by="-240000">
                                          <p:cBhvr>
                                            <p:cTn id="13" dur="100" fill="hold">
                                              <p:stCondLst>
                                                <p:cond delay="100"/>
                                              </p:stCondLst>
                                            </p:cTn>
                                            <p:tgtEl>
                                              <p:spTgt spid="8"/>
                                            </p:tgtEl>
                                            <p:attrNameLst>
                                              <p:attrName>r</p:attrName>
                                            </p:attrNameLst>
                                          </p:cBhvr>
                                        </p:animRot>
                                        <p:animRot by="240000">
                                          <p:cBhvr>
                                            <p:cTn id="14" dur="100" fill="hold">
                                              <p:stCondLst>
                                                <p:cond delay="200"/>
                                              </p:stCondLst>
                                            </p:cTn>
                                            <p:tgtEl>
                                              <p:spTgt spid="8"/>
                                            </p:tgtEl>
                                            <p:attrNameLst>
                                              <p:attrName>r</p:attrName>
                                            </p:attrNameLst>
                                          </p:cBhvr>
                                        </p:animRot>
                                        <p:animRot by="-240000">
                                          <p:cBhvr>
                                            <p:cTn id="15" dur="100" fill="hold">
                                              <p:stCondLst>
                                                <p:cond delay="300"/>
                                              </p:stCondLst>
                                            </p:cTn>
                                            <p:tgtEl>
                                              <p:spTgt spid="8"/>
                                            </p:tgtEl>
                                            <p:attrNameLst>
                                              <p:attrName>r</p:attrName>
                                            </p:attrNameLst>
                                          </p:cBhvr>
                                        </p:animRot>
                                        <p:animRot by="120000">
                                          <p:cBhvr>
                                            <p:cTn id="16" dur="100" fill="hold">
                                              <p:stCondLst>
                                                <p:cond delay="400"/>
                                              </p:stCondLst>
                                            </p:cTn>
                                            <p:tgtEl>
                                              <p:spTgt spid="8"/>
                                            </p:tgtEl>
                                            <p:attrNameLst>
                                              <p:attrName>r</p:attrName>
                                            </p:attrNameLst>
                                          </p:cBhvr>
                                        </p:animRot>
                                      </p:childTnLst>
                                    </p:cTn>
                                  </p:par>
                                  <p:par>
                                    <p:cTn id="17" presetID="32" presetClass="emph" presetSubtype="0" fill="hold" nodeType="withEffect">
                                      <p:stCondLst>
                                        <p:cond delay="5000"/>
                                      </p:stCondLst>
                                      <p:childTnLst>
                                        <p:animRot by="120000">
                                          <p:cBhvr>
                                            <p:cTn id="18" dur="50" fill="hold">
                                              <p:stCondLst>
                                                <p:cond delay="0"/>
                                              </p:stCondLst>
                                            </p:cTn>
                                            <p:tgtEl>
                                              <p:spTgt spid="5"/>
                                            </p:tgtEl>
                                            <p:attrNameLst>
                                              <p:attrName>r</p:attrName>
                                            </p:attrNameLst>
                                          </p:cBhvr>
                                        </p:animRot>
                                        <p:animRot by="-240000">
                                          <p:cBhvr>
                                            <p:cTn id="19" dur="100" fill="hold">
                                              <p:stCondLst>
                                                <p:cond delay="100"/>
                                              </p:stCondLst>
                                            </p:cTn>
                                            <p:tgtEl>
                                              <p:spTgt spid="5"/>
                                            </p:tgtEl>
                                            <p:attrNameLst>
                                              <p:attrName>r</p:attrName>
                                            </p:attrNameLst>
                                          </p:cBhvr>
                                        </p:animRot>
                                        <p:animRot by="240000">
                                          <p:cBhvr>
                                            <p:cTn id="20" dur="100" fill="hold">
                                              <p:stCondLst>
                                                <p:cond delay="200"/>
                                              </p:stCondLst>
                                            </p:cTn>
                                            <p:tgtEl>
                                              <p:spTgt spid="5"/>
                                            </p:tgtEl>
                                            <p:attrNameLst>
                                              <p:attrName>r</p:attrName>
                                            </p:attrNameLst>
                                          </p:cBhvr>
                                        </p:animRot>
                                        <p:animRot by="-240000">
                                          <p:cBhvr>
                                            <p:cTn id="21" dur="100" fill="hold">
                                              <p:stCondLst>
                                                <p:cond delay="300"/>
                                              </p:stCondLst>
                                            </p:cTn>
                                            <p:tgtEl>
                                              <p:spTgt spid="5"/>
                                            </p:tgtEl>
                                            <p:attrNameLst>
                                              <p:attrName>r</p:attrName>
                                            </p:attrNameLst>
                                          </p:cBhvr>
                                        </p:animRot>
                                        <p:animRot by="120000">
                                          <p:cBhvr>
                                            <p:cTn id="22" dur="100" fill="hold">
                                              <p:stCondLst>
                                                <p:cond delay="400"/>
                                              </p:stCondLst>
                                            </p:cTn>
                                            <p:tgtEl>
                                              <p:spTgt spid="5"/>
                                            </p:tgtEl>
                                            <p:attrNameLst>
                                              <p:attrName>r</p:attrName>
                                            </p:attrNameLst>
                                          </p:cBhvr>
                                        </p:animRot>
                                      </p:childTnLst>
                                    </p:cTn>
                                  </p:par>
                                  <p:par>
                                    <p:cTn id="23" presetID="2" presetClass="entr" presetSubtype="8" decel="40000" fill="hold" grpId="0" nodeType="withEffect">
                                      <p:stCondLst>
                                        <p:cond delay="700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1000" fill="hold"/>
                                            <p:tgtEl>
                                              <p:spTgt spid="12"/>
                                            </p:tgtEl>
                                            <p:attrNameLst>
                                              <p:attrName>ppt_x</p:attrName>
                                            </p:attrNameLst>
                                          </p:cBhvr>
                                          <p:tavLst>
                                            <p:tav tm="0">
                                              <p:val>
                                                <p:strVal val="0-#ppt_w/2"/>
                                              </p:val>
                                            </p:tav>
                                            <p:tav tm="100000">
                                              <p:val>
                                                <p:strVal val="#ppt_x"/>
                                              </p:val>
                                            </p:tav>
                                          </p:tavLst>
                                        </p:anim>
                                        <p:anim calcmode="lin" valueType="num">
                                          <p:cBhvr additive="base">
                                            <p:cTn id="26" dur="1000" fill="hold"/>
                                            <p:tgtEl>
                                              <p:spTgt spid="12"/>
                                            </p:tgtEl>
                                            <p:attrNameLst>
                                              <p:attrName>ppt_y</p:attrName>
                                            </p:attrNameLst>
                                          </p:cBhvr>
                                          <p:tavLst>
                                            <p:tav tm="0">
                                              <p:val>
                                                <p:strVal val="#ppt_y"/>
                                              </p:val>
                                            </p:tav>
                                            <p:tav tm="100000">
                                              <p:val>
                                                <p:strVal val="#ppt_y"/>
                                              </p:val>
                                            </p:tav>
                                          </p:tavLst>
                                        </p:anim>
                                      </p:childTnLst>
                                    </p:cTn>
                                  </p:par>
                                  <p:par>
                                    <p:cTn id="27" presetID="10" presetClass="entr" presetSubtype="0" fill="hold" grpId="0" nodeType="withEffect">
                                      <p:stCondLst>
                                        <p:cond delay="7000"/>
                                      </p:stCondLst>
                                      <p:childTnLst>
                                        <p:set>
                                          <p:cBhvr>
                                            <p:cTn id="28" dur="1" fill="hold">
                                              <p:stCondLst>
                                                <p:cond delay="0"/>
                                              </p:stCondLst>
                                            </p:cTn>
                                            <p:tgtEl>
                                              <p:spTgt spid="13"/>
                                            </p:tgtEl>
                                            <p:attrNameLst>
                                              <p:attrName>style.visibility</p:attrName>
                                            </p:attrNameLst>
                                          </p:cBhvr>
                                          <p:to>
                                            <p:strVal val="visible"/>
                                          </p:to>
                                        </p:set>
                                        <p:animEffect transition="in" filter="fade">
                                          <p:cBhvr>
                                            <p:cTn id="29" dur="500"/>
                                            <p:tgtEl>
                                              <p:spTgt spid="13"/>
                                            </p:tgtEl>
                                          </p:cBhvr>
                                        </p:animEffect>
                                      </p:childTnLst>
                                    </p:cTn>
                                  </p:par>
                                  <p:par>
                                    <p:cTn id="30" presetID="2" presetClass="entr" presetSubtype="8" decel="40000" fill="hold" grpId="0" nodeType="withEffect">
                                      <p:stCondLst>
                                        <p:cond delay="720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1000" fill="hold"/>
                                            <p:tgtEl>
                                              <p:spTgt spid="11"/>
                                            </p:tgtEl>
                                            <p:attrNameLst>
                                              <p:attrName>ppt_x</p:attrName>
                                            </p:attrNameLst>
                                          </p:cBhvr>
                                          <p:tavLst>
                                            <p:tav tm="0">
                                              <p:val>
                                                <p:strVal val="0-#ppt_w/2"/>
                                              </p:val>
                                            </p:tav>
                                            <p:tav tm="100000">
                                              <p:val>
                                                <p:strVal val="#ppt_x"/>
                                              </p:val>
                                            </p:tav>
                                          </p:tavLst>
                                        </p:anim>
                                        <p:anim calcmode="lin" valueType="num">
                                          <p:cBhvr additive="base">
                                            <p:cTn id="33" dur="1000" fill="hold"/>
                                            <p:tgtEl>
                                              <p:spTgt spid="11"/>
                                            </p:tgtEl>
                                            <p:attrNameLst>
                                              <p:attrName>ppt_y</p:attrName>
                                            </p:attrNameLst>
                                          </p:cBhvr>
                                          <p:tavLst>
                                            <p:tav tm="0">
                                              <p:val>
                                                <p:strVal val="#ppt_y"/>
                                              </p:val>
                                            </p:tav>
                                            <p:tav tm="100000">
                                              <p:val>
                                                <p:strVal val="#ppt_y"/>
                                              </p:val>
                                            </p:tav>
                                          </p:tavLst>
                                        </p:anim>
                                      </p:childTnLst>
                                    </p:cTn>
                                  </p:par>
                                  <p:par>
                                    <p:cTn id="34" presetID="2" presetClass="entr" presetSubtype="8" decel="40000" fill="hold" grpId="0" nodeType="withEffect">
                                      <p:stCondLst>
                                        <p:cond delay="7500"/>
                                      </p:stCondLst>
                                      <p:childTnLst>
                                        <p:set>
                                          <p:cBhvr>
                                            <p:cTn id="35" dur="1" fill="hold">
                                              <p:stCondLst>
                                                <p:cond delay="0"/>
                                              </p:stCondLst>
                                            </p:cTn>
                                            <p:tgtEl>
                                              <p:spTgt spid="10"/>
                                            </p:tgtEl>
                                            <p:attrNameLst>
                                              <p:attrName>style.visibility</p:attrName>
                                            </p:attrNameLst>
                                          </p:cBhvr>
                                          <p:to>
                                            <p:strVal val="visible"/>
                                          </p:to>
                                        </p:set>
                                        <p:anim calcmode="lin" valueType="num">
                                          <p:cBhvr additive="base">
                                            <p:cTn id="36" dur="1000" fill="hold"/>
                                            <p:tgtEl>
                                              <p:spTgt spid="10"/>
                                            </p:tgtEl>
                                            <p:attrNameLst>
                                              <p:attrName>ppt_x</p:attrName>
                                            </p:attrNameLst>
                                          </p:cBhvr>
                                          <p:tavLst>
                                            <p:tav tm="0">
                                              <p:val>
                                                <p:strVal val="0-#ppt_w/2"/>
                                              </p:val>
                                            </p:tav>
                                            <p:tav tm="100000">
                                              <p:val>
                                                <p:strVal val="#ppt_x"/>
                                              </p:val>
                                            </p:tav>
                                          </p:tavLst>
                                        </p:anim>
                                        <p:anim calcmode="lin" valueType="num">
                                          <p:cBhvr additive="base">
                                            <p:cTn id="37" dur="1000" fill="hold"/>
                                            <p:tgtEl>
                                              <p:spTgt spid="10"/>
                                            </p:tgtEl>
                                            <p:attrNameLst>
                                              <p:attrName>ppt_y</p:attrName>
                                            </p:attrNameLst>
                                          </p:cBhvr>
                                          <p:tavLst>
                                            <p:tav tm="0">
                                              <p:val>
                                                <p:strVal val="#ppt_y"/>
                                              </p:val>
                                            </p:tav>
                                            <p:tav tm="100000">
                                              <p:val>
                                                <p:strVal val="#ppt_y"/>
                                              </p:val>
                                            </p:tav>
                                          </p:tavLst>
                                        </p:anim>
                                      </p:childTnLst>
                                    </p:cTn>
                                  </p:par>
                                  <p:par>
                                    <p:cTn id="38" presetID="2" presetClass="entr" presetSubtype="8" decel="40000" fill="hold" grpId="0" nodeType="withEffect">
                                      <p:stCondLst>
                                        <p:cond delay="7700"/>
                                      </p:stCondLst>
                                      <p:childTnLst>
                                        <p:set>
                                          <p:cBhvr>
                                            <p:cTn id="39" dur="1" fill="hold">
                                              <p:stCondLst>
                                                <p:cond delay="0"/>
                                              </p:stCondLst>
                                            </p:cTn>
                                            <p:tgtEl>
                                              <p:spTgt spid="9"/>
                                            </p:tgtEl>
                                            <p:attrNameLst>
                                              <p:attrName>style.visibility</p:attrName>
                                            </p:attrNameLst>
                                          </p:cBhvr>
                                          <p:to>
                                            <p:strVal val="visible"/>
                                          </p:to>
                                        </p:set>
                                        <p:anim calcmode="lin" valueType="num">
                                          <p:cBhvr additive="base">
                                            <p:cTn id="40" dur="1000" fill="hold"/>
                                            <p:tgtEl>
                                              <p:spTgt spid="9"/>
                                            </p:tgtEl>
                                            <p:attrNameLst>
                                              <p:attrName>ppt_x</p:attrName>
                                            </p:attrNameLst>
                                          </p:cBhvr>
                                          <p:tavLst>
                                            <p:tav tm="0">
                                              <p:val>
                                                <p:strVal val="0-#ppt_w/2"/>
                                              </p:val>
                                            </p:tav>
                                            <p:tav tm="100000">
                                              <p:val>
                                                <p:strVal val="#ppt_x"/>
                                              </p:val>
                                            </p:tav>
                                          </p:tavLst>
                                        </p:anim>
                                        <p:anim calcmode="lin" valueType="num">
                                          <p:cBhvr additive="base">
                                            <p:cTn id="41" dur="1000" fill="hold"/>
                                            <p:tgtEl>
                                              <p:spTgt spid="9"/>
                                            </p:tgtEl>
                                            <p:attrNameLst>
                                              <p:attrName>ppt_y</p:attrName>
                                            </p:attrNameLst>
                                          </p:cBhvr>
                                          <p:tavLst>
                                            <p:tav tm="0">
                                              <p:val>
                                                <p:strVal val="#ppt_y"/>
                                              </p:val>
                                            </p:tav>
                                            <p:tav tm="100000">
                                              <p:val>
                                                <p:strVal val="#ppt_y"/>
                                              </p:val>
                                            </p:tav>
                                          </p:tavLst>
                                        </p:anim>
                                      </p:childTnLst>
                                    </p:cTn>
                                  </p:par>
                                  <p:par>
                                    <p:cTn id="42" presetID="2" presetClass="exit" presetSubtype="2" fill="hold" grpId="1" nodeType="withEffect">
                                      <p:stCondLst>
                                        <p:cond delay="8700"/>
                                      </p:stCondLst>
                                      <p:childTnLst>
                                        <p:anim calcmode="lin" valueType="num">
                                          <p:cBhvr additive="base">
                                            <p:cTn id="43" dur="1000"/>
                                            <p:tgtEl>
                                              <p:spTgt spid="12"/>
                                            </p:tgtEl>
                                            <p:attrNameLst>
                                              <p:attrName>ppt_x</p:attrName>
                                            </p:attrNameLst>
                                          </p:cBhvr>
                                          <p:tavLst>
                                            <p:tav tm="0">
                                              <p:val>
                                                <p:strVal val="ppt_x"/>
                                              </p:val>
                                            </p:tav>
                                            <p:tav tm="100000">
                                              <p:val>
                                                <p:strVal val="1+ppt_w/2"/>
                                              </p:val>
                                            </p:tav>
                                          </p:tavLst>
                                        </p:anim>
                                        <p:anim calcmode="lin" valueType="num">
                                          <p:cBhvr additive="base">
                                            <p:cTn id="44" dur="1000"/>
                                            <p:tgtEl>
                                              <p:spTgt spid="12"/>
                                            </p:tgtEl>
                                            <p:attrNameLst>
                                              <p:attrName>ppt_y</p:attrName>
                                            </p:attrNameLst>
                                          </p:cBhvr>
                                          <p:tavLst>
                                            <p:tav tm="0">
                                              <p:val>
                                                <p:strVal val="ppt_y"/>
                                              </p:val>
                                            </p:tav>
                                            <p:tav tm="100000">
                                              <p:val>
                                                <p:strVal val="ppt_y"/>
                                              </p:val>
                                            </p:tav>
                                          </p:tavLst>
                                        </p:anim>
                                        <p:set>
                                          <p:cBhvr>
                                            <p:cTn id="45" dur="1" fill="hold">
                                              <p:stCondLst>
                                                <p:cond delay="999"/>
                                              </p:stCondLst>
                                            </p:cTn>
                                            <p:tgtEl>
                                              <p:spTgt spid="12"/>
                                            </p:tgtEl>
                                            <p:attrNameLst>
                                              <p:attrName>style.visibility</p:attrName>
                                            </p:attrNameLst>
                                          </p:cBhvr>
                                          <p:to>
                                            <p:strVal val="hidden"/>
                                          </p:to>
                                        </p:set>
                                      </p:childTnLst>
                                    </p:cTn>
                                  </p:par>
                                  <p:par>
                                    <p:cTn id="46" presetID="2" presetClass="exit" presetSubtype="2" fill="hold" grpId="1" nodeType="withEffect">
                                      <p:stCondLst>
                                        <p:cond delay="9200"/>
                                      </p:stCondLst>
                                      <p:childTnLst>
                                        <p:anim calcmode="lin" valueType="num">
                                          <p:cBhvr additive="base">
                                            <p:cTn id="47" dur="1000"/>
                                            <p:tgtEl>
                                              <p:spTgt spid="11"/>
                                            </p:tgtEl>
                                            <p:attrNameLst>
                                              <p:attrName>ppt_x</p:attrName>
                                            </p:attrNameLst>
                                          </p:cBhvr>
                                          <p:tavLst>
                                            <p:tav tm="0">
                                              <p:val>
                                                <p:strVal val="ppt_x"/>
                                              </p:val>
                                            </p:tav>
                                            <p:tav tm="100000">
                                              <p:val>
                                                <p:strVal val="1+ppt_w/2"/>
                                              </p:val>
                                            </p:tav>
                                          </p:tavLst>
                                        </p:anim>
                                        <p:anim calcmode="lin" valueType="num">
                                          <p:cBhvr additive="base">
                                            <p:cTn id="48" dur="1000"/>
                                            <p:tgtEl>
                                              <p:spTgt spid="11"/>
                                            </p:tgtEl>
                                            <p:attrNameLst>
                                              <p:attrName>ppt_y</p:attrName>
                                            </p:attrNameLst>
                                          </p:cBhvr>
                                          <p:tavLst>
                                            <p:tav tm="0">
                                              <p:val>
                                                <p:strVal val="ppt_y"/>
                                              </p:val>
                                            </p:tav>
                                            <p:tav tm="100000">
                                              <p:val>
                                                <p:strVal val="ppt_y"/>
                                              </p:val>
                                            </p:tav>
                                          </p:tavLst>
                                        </p:anim>
                                        <p:set>
                                          <p:cBhvr>
                                            <p:cTn id="49" dur="1" fill="hold">
                                              <p:stCondLst>
                                                <p:cond delay="999"/>
                                              </p:stCondLst>
                                            </p:cTn>
                                            <p:tgtEl>
                                              <p:spTgt spid="11"/>
                                            </p:tgtEl>
                                            <p:attrNameLst>
                                              <p:attrName>style.visibility</p:attrName>
                                            </p:attrNameLst>
                                          </p:cBhvr>
                                          <p:to>
                                            <p:strVal val="hidden"/>
                                          </p:to>
                                        </p:set>
                                      </p:childTnLst>
                                    </p:cTn>
                                  </p:par>
                                  <p:par>
                                    <p:cTn id="50" presetID="2" presetClass="exit" presetSubtype="2" fill="hold" grpId="1" nodeType="withEffect">
                                      <p:stCondLst>
                                        <p:cond delay="9700"/>
                                      </p:stCondLst>
                                      <p:childTnLst>
                                        <p:anim calcmode="lin" valueType="num">
                                          <p:cBhvr additive="base">
                                            <p:cTn id="51" dur="1000"/>
                                            <p:tgtEl>
                                              <p:spTgt spid="10"/>
                                            </p:tgtEl>
                                            <p:attrNameLst>
                                              <p:attrName>ppt_x</p:attrName>
                                            </p:attrNameLst>
                                          </p:cBhvr>
                                          <p:tavLst>
                                            <p:tav tm="0">
                                              <p:val>
                                                <p:strVal val="ppt_x"/>
                                              </p:val>
                                            </p:tav>
                                            <p:tav tm="100000">
                                              <p:val>
                                                <p:strVal val="1+ppt_w/2"/>
                                              </p:val>
                                            </p:tav>
                                          </p:tavLst>
                                        </p:anim>
                                        <p:anim calcmode="lin" valueType="num">
                                          <p:cBhvr additive="base">
                                            <p:cTn id="52" dur="1000"/>
                                            <p:tgtEl>
                                              <p:spTgt spid="10"/>
                                            </p:tgtEl>
                                            <p:attrNameLst>
                                              <p:attrName>ppt_y</p:attrName>
                                            </p:attrNameLst>
                                          </p:cBhvr>
                                          <p:tavLst>
                                            <p:tav tm="0">
                                              <p:val>
                                                <p:strVal val="ppt_y"/>
                                              </p:val>
                                            </p:tav>
                                            <p:tav tm="100000">
                                              <p:val>
                                                <p:strVal val="ppt_y"/>
                                              </p:val>
                                            </p:tav>
                                          </p:tavLst>
                                        </p:anim>
                                        <p:set>
                                          <p:cBhvr>
                                            <p:cTn id="53" dur="1" fill="hold">
                                              <p:stCondLst>
                                                <p:cond delay="999"/>
                                              </p:stCondLst>
                                            </p:cTn>
                                            <p:tgtEl>
                                              <p:spTgt spid="10"/>
                                            </p:tgtEl>
                                            <p:attrNameLst>
                                              <p:attrName>style.visibility</p:attrName>
                                            </p:attrNameLst>
                                          </p:cBhvr>
                                          <p:to>
                                            <p:strVal val="hidden"/>
                                          </p:to>
                                        </p:set>
                                      </p:childTnLst>
                                    </p:cTn>
                                  </p:par>
                                  <p:par>
                                    <p:cTn id="54" presetID="2" presetClass="exit" presetSubtype="2" fill="hold" grpId="1" nodeType="withEffect">
                                      <p:stCondLst>
                                        <p:cond delay="10200"/>
                                      </p:stCondLst>
                                      <p:childTnLst>
                                        <p:anim calcmode="lin" valueType="num">
                                          <p:cBhvr additive="base">
                                            <p:cTn id="55" dur="1000"/>
                                            <p:tgtEl>
                                              <p:spTgt spid="9"/>
                                            </p:tgtEl>
                                            <p:attrNameLst>
                                              <p:attrName>ppt_x</p:attrName>
                                            </p:attrNameLst>
                                          </p:cBhvr>
                                          <p:tavLst>
                                            <p:tav tm="0">
                                              <p:val>
                                                <p:strVal val="ppt_x"/>
                                              </p:val>
                                            </p:tav>
                                            <p:tav tm="100000">
                                              <p:val>
                                                <p:strVal val="1+ppt_w/2"/>
                                              </p:val>
                                            </p:tav>
                                          </p:tavLst>
                                        </p:anim>
                                        <p:anim calcmode="lin" valueType="num">
                                          <p:cBhvr additive="base">
                                            <p:cTn id="56" dur="1000"/>
                                            <p:tgtEl>
                                              <p:spTgt spid="9"/>
                                            </p:tgtEl>
                                            <p:attrNameLst>
                                              <p:attrName>ppt_y</p:attrName>
                                            </p:attrNameLst>
                                          </p:cBhvr>
                                          <p:tavLst>
                                            <p:tav tm="0">
                                              <p:val>
                                                <p:strVal val="ppt_y"/>
                                              </p:val>
                                            </p:tav>
                                            <p:tav tm="100000">
                                              <p:val>
                                                <p:strVal val="ppt_y"/>
                                              </p:val>
                                            </p:tav>
                                          </p:tavLst>
                                        </p:anim>
                                        <p:set>
                                          <p:cBhvr>
                                            <p:cTn id="57" dur="1" fill="hold">
                                              <p:stCondLst>
                                                <p:cond delay="999"/>
                                              </p:stCondLst>
                                            </p:cTn>
                                            <p:tgtEl>
                                              <p:spTgt spid="9"/>
                                            </p:tgtEl>
                                            <p:attrNameLst>
                                              <p:attrName>style.visibility</p:attrName>
                                            </p:attrNameLst>
                                          </p:cBhvr>
                                          <p:to>
                                            <p:strVal val="hidden"/>
                                          </p:to>
                                        </p:set>
                                      </p:childTnLst>
                                    </p:cTn>
                                  </p:par>
                                  <p:par>
                                    <p:cTn id="58" presetID="2" presetClass="entr" presetSubtype="8" decel="40000" fill="hold" grpId="2" nodeType="withEffect">
                                      <p:stCondLst>
                                        <p:cond delay="11200"/>
                                      </p:stCondLst>
                                      <p:childTnLst>
                                        <p:set>
                                          <p:cBhvr>
                                            <p:cTn id="59" dur="1" fill="hold">
                                              <p:stCondLst>
                                                <p:cond delay="0"/>
                                              </p:stCondLst>
                                            </p:cTn>
                                            <p:tgtEl>
                                              <p:spTgt spid="12"/>
                                            </p:tgtEl>
                                            <p:attrNameLst>
                                              <p:attrName>style.visibility</p:attrName>
                                            </p:attrNameLst>
                                          </p:cBhvr>
                                          <p:to>
                                            <p:strVal val="visible"/>
                                          </p:to>
                                        </p:set>
                                        <p:anim calcmode="lin" valueType="num">
                                          <p:cBhvr additive="base">
                                            <p:cTn id="60" dur="1000" fill="hold"/>
                                            <p:tgtEl>
                                              <p:spTgt spid="12"/>
                                            </p:tgtEl>
                                            <p:attrNameLst>
                                              <p:attrName>ppt_x</p:attrName>
                                            </p:attrNameLst>
                                          </p:cBhvr>
                                          <p:tavLst>
                                            <p:tav tm="0">
                                              <p:val>
                                                <p:strVal val="0-#ppt_w/2"/>
                                              </p:val>
                                            </p:tav>
                                            <p:tav tm="100000">
                                              <p:val>
                                                <p:strVal val="#ppt_x"/>
                                              </p:val>
                                            </p:tav>
                                          </p:tavLst>
                                        </p:anim>
                                        <p:anim calcmode="lin" valueType="num">
                                          <p:cBhvr additive="base">
                                            <p:cTn id="61" dur="1000" fill="hold"/>
                                            <p:tgtEl>
                                              <p:spTgt spid="12"/>
                                            </p:tgtEl>
                                            <p:attrNameLst>
                                              <p:attrName>ppt_y</p:attrName>
                                            </p:attrNameLst>
                                          </p:cBhvr>
                                          <p:tavLst>
                                            <p:tav tm="0">
                                              <p:val>
                                                <p:strVal val="#ppt_y"/>
                                              </p:val>
                                            </p:tav>
                                            <p:tav tm="100000">
                                              <p:val>
                                                <p:strVal val="#ppt_y"/>
                                              </p:val>
                                            </p:tav>
                                          </p:tavLst>
                                        </p:anim>
                                      </p:childTnLst>
                                    </p:cTn>
                                  </p:par>
                                  <p:par>
                                    <p:cTn id="62" presetID="2" presetClass="entr" presetSubtype="8" decel="40000" fill="hold" grpId="2" nodeType="withEffect">
                                      <p:stCondLst>
                                        <p:cond delay="11700"/>
                                      </p:stCondLst>
                                      <p:childTnLst>
                                        <p:set>
                                          <p:cBhvr>
                                            <p:cTn id="63" dur="1" fill="hold">
                                              <p:stCondLst>
                                                <p:cond delay="0"/>
                                              </p:stCondLst>
                                            </p:cTn>
                                            <p:tgtEl>
                                              <p:spTgt spid="11"/>
                                            </p:tgtEl>
                                            <p:attrNameLst>
                                              <p:attrName>style.visibility</p:attrName>
                                            </p:attrNameLst>
                                          </p:cBhvr>
                                          <p:to>
                                            <p:strVal val="visible"/>
                                          </p:to>
                                        </p:set>
                                        <p:anim calcmode="lin" valueType="num">
                                          <p:cBhvr additive="base">
                                            <p:cTn id="64" dur="1000" fill="hold"/>
                                            <p:tgtEl>
                                              <p:spTgt spid="11"/>
                                            </p:tgtEl>
                                            <p:attrNameLst>
                                              <p:attrName>ppt_x</p:attrName>
                                            </p:attrNameLst>
                                          </p:cBhvr>
                                          <p:tavLst>
                                            <p:tav tm="0">
                                              <p:val>
                                                <p:strVal val="0-#ppt_w/2"/>
                                              </p:val>
                                            </p:tav>
                                            <p:tav tm="100000">
                                              <p:val>
                                                <p:strVal val="#ppt_x"/>
                                              </p:val>
                                            </p:tav>
                                          </p:tavLst>
                                        </p:anim>
                                        <p:anim calcmode="lin" valueType="num">
                                          <p:cBhvr additive="base">
                                            <p:cTn id="65" dur="1000" fill="hold"/>
                                            <p:tgtEl>
                                              <p:spTgt spid="11"/>
                                            </p:tgtEl>
                                            <p:attrNameLst>
                                              <p:attrName>ppt_y</p:attrName>
                                            </p:attrNameLst>
                                          </p:cBhvr>
                                          <p:tavLst>
                                            <p:tav tm="0">
                                              <p:val>
                                                <p:strVal val="#ppt_y"/>
                                              </p:val>
                                            </p:tav>
                                            <p:tav tm="100000">
                                              <p:val>
                                                <p:strVal val="#ppt_y"/>
                                              </p:val>
                                            </p:tav>
                                          </p:tavLst>
                                        </p:anim>
                                      </p:childTnLst>
                                    </p:cTn>
                                  </p:par>
                                  <p:par>
                                    <p:cTn id="66" presetID="2" presetClass="entr" presetSubtype="8" decel="40000" fill="hold" grpId="2" nodeType="withEffect">
                                      <p:stCondLst>
                                        <p:cond delay="12200"/>
                                      </p:stCondLst>
                                      <p:childTnLst>
                                        <p:set>
                                          <p:cBhvr>
                                            <p:cTn id="67" dur="1" fill="hold">
                                              <p:stCondLst>
                                                <p:cond delay="0"/>
                                              </p:stCondLst>
                                            </p:cTn>
                                            <p:tgtEl>
                                              <p:spTgt spid="10"/>
                                            </p:tgtEl>
                                            <p:attrNameLst>
                                              <p:attrName>style.visibility</p:attrName>
                                            </p:attrNameLst>
                                          </p:cBhvr>
                                          <p:to>
                                            <p:strVal val="visible"/>
                                          </p:to>
                                        </p:set>
                                        <p:anim calcmode="lin" valueType="num">
                                          <p:cBhvr additive="base">
                                            <p:cTn id="68" dur="1000" fill="hold"/>
                                            <p:tgtEl>
                                              <p:spTgt spid="10"/>
                                            </p:tgtEl>
                                            <p:attrNameLst>
                                              <p:attrName>ppt_x</p:attrName>
                                            </p:attrNameLst>
                                          </p:cBhvr>
                                          <p:tavLst>
                                            <p:tav tm="0">
                                              <p:val>
                                                <p:strVal val="0-#ppt_w/2"/>
                                              </p:val>
                                            </p:tav>
                                            <p:tav tm="100000">
                                              <p:val>
                                                <p:strVal val="#ppt_x"/>
                                              </p:val>
                                            </p:tav>
                                          </p:tavLst>
                                        </p:anim>
                                        <p:anim calcmode="lin" valueType="num">
                                          <p:cBhvr additive="base">
                                            <p:cTn id="69" dur="1000" fill="hold"/>
                                            <p:tgtEl>
                                              <p:spTgt spid="10"/>
                                            </p:tgtEl>
                                            <p:attrNameLst>
                                              <p:attrName>ppt_y</p:attrName>
                                            </p:attrNameLst>
                                          </p:cBhvr>
                                          <p:tavLst>
                                            <p:tav tm="0">
                                              <p:val>
                                                <p:strVal val="#ppt_y"/>
                                              </p:val>
                                            </p:tav>
                                            <p:tav tm="100000">
                                              <p:val>
                                                <p:strVal val="#ppt_y"/>
                                              </p:val>
                                            </p:tav>
                                          </p:tavLst>
                                        </p:anim>
                                      </p:childTnLst>
                                    </p:cTn>
                                  </p:par>
                                  <p:par>
                                    <p:cTn id="70" presetID="2" presetClass="entr" presetSubtype="8" decel="40000" fill="hold" grpId="2" nodeType="withEffect">
                                      <p:stCondLst>
                                        <p:cond delay="12700"/>
                                      </p:stCondLst>
                                      <p:childTnLst>
                                        <p:set>
                                          <p:cBhvr>
                                            <p:cTn id="71" dur="1" fill="hold">
                                              <p:stCondLst>
                                                <p:cond delay="0"/>
                                              </p:stCondLst>
                                            </p:cTn>
                                            <p:tgtEl>
                                              <p:spTgt spid="9"/>
                                            </p:tgtEl>
                                            <p:attrNameLst>
                                              <p:attrName>style.visibility</p:attrName>
                                            </p:attrNameLst>
                                          </p:cBhvr>
                                          <p:to>
                                            <p:strVal val="visible"/>
                                          </p:to>
                                        </p:set>
                                        <p:anim calcmode="lin" valueType="num">
                                          <p:cBhvr additive="base">
                                            <p:cTn id="72" dur="1000" fill="hold"/>
                                            <p:tgtEl>
                                              <p:spTgt spid="9"/>
                                            </p:tgtEl>
                                            <p:attrNameLst>
                                              <p:attrName>ppt_x</p:attrName>
                                            </p:attrNameLst>
                                          </p:cBhvr>
                                          <p:tavLst>
                                            <p:tav tm="0">
                                              <p:val>
                                                <p:strVal val="0-#ppt_w/2"/>
                                              </p:val>
                                            </p:tav>
                                            <p:tav tm="100000">
                                              <p:val>
                                                <p:strVal val="#ppt_x"/>
                                              </p:val>
                                            </p:tav>
                                          </p:tavLst>
                                        </p:anim>
                                        <p:anim calcmode="lin" valueType="num">
                                          <p:cBhvr additive="base">
                                            <p:cTn id="73" dur="1000" fill="hold"/>
                                            <p:tgtEl>
                                              <p:spTgt spid="9"/>
                                            </p:tgtEl>
                                            <p:attrNameLst>
                                              <p:attrName>ppt_y</p:attrName>
                                            </p:attrNameLst>
                                          </p:cBhvr>
                                          <p:tavLst>
                                            <p:tav tm="0">
                                              <p:val>
                                                <p:strVal val="#ppt_y"/>
                                              </p:val>
                                            </p:tav>
                                            <p:tav tm="100000">
                                              <p:val>
                                                <p:strVal val="#ppt_y"/>
                                              </p:val>
                                            </p:tav>
                                          </p:tavLst>
                                        </p:anim>
                                      </p:childTnLst>
                                    </p:cTn>
                                  </p:par>
                                  <p:par>
                                    <p:cTn id="74" presetID="2" presetClass="exit" presetSubtype="2" fill="hold" grpId="3" nodeType="withEffect">
                                      <p:stCondLst>
                                        <p:cond delay="13700"/>
                                      </p:stCondLst>
                                      <p:childTnLst>
                                        <p:anim calcmode="lin" valueType="num">
                                          <p:cBhvr additive="base">
                                            <p:cTn id="75" dur="1000"/>
                                            <p:tgtEl>
                                              <p:spTgt spid="12"/>
                                            </p:tgtEl>
                                            <p:attrNameLst>
                                              <p:attrName>ppt_x</p:attrName>
                                            </p:attrNameLst>
                                          </p:cBhvr>
                                          <p:tavLst>
                                            <p:tav tm="0">
                                              <p:val>
                                                <p:strVal val="ppt_x"/>
                                              </p:val>
                                            </p:tav>
                                            <p:tav tm="100000">
                                              <p:val>
                                                <p:strVal val="1+ppt_w/2"/>
                                              </p:val>
                                            </p:tav>
                                          </p:tavLst>
                                        </p:anim>
                                        <p:anim calcmode="lin" valueType="num">
                                          <p:cBhvr additive="base">
                                            <p:cTn id="76" dur="1000"/>
                                            <p:tgtEl>
                                              <p:spTgt spid="12"/>
                                            </p:tgtEl>
                                            <p:attrNameLst>
                                              <p:attrName>ppt_y</p:attrName>
                                            </p:attrNameLst>
                                          </p:cBhvr>
                                          <p:tavLst>
                                            <p:tav tm="0">
                                              <p:val>
                                                <p:strVal val="ppt_y"/>
                                              </p:val>
                                            </p:tav>
                                            <p:tav tm="100000">
                                              <p:val>
                                                <p:strVal val="ppt_y"/>
                                              </p:val>
                                            </p:tav>
                                          </p:tavLst>
                                        </p:anim>
                                        <p:set>
                                          <p:cBhvr>
                                            <p:cTn id="77" dur="1" fill="hold">
                                              <p:stCondLst>
                                                <p:cond delay="999"/>
                                              </p:stCondLst>
                                            </p:cTn>
                                            <p:tgtEl>
                                              <p:spTgt spid="12"/>
                                            </p:tgtEl>
                                            <p:attrNameLst>
                                              <p:attrName>style.visibility</p:attrName>
                                            </p:attrNameLst>
                                          </p:cBhvr>
                                          <p:to>
                                            <p:strVal val="hidden"/>
                                          </p:to>
                                        </p:set>
                                      </p:childTnLst>
                                    </p:cTn>
                                  </p:par>
                                  <p:par>
                                    <p:cTn id="78" presetID="2" presetClass="exit" presetSubtype="2" fill="hold" grpId="3" nodeType="withEffect">
                                      <p:stCondLst>
                                        <p:cond delay="14200"/>
                                      </p:stCondLst>
                                      <p:childTnLst>
                                        <p:anim calcmode="lin" valueType="num">
                                          <p:cBhvr additive="base">
                                            <p:cTn id="79" dur="1000"/>
                                            <p:tgtEl>
                                              <p:spTgt spid="11"/>
                                            </p:tgtEl>
                                            <p:attrNameLst>
                                              <p:attrName>ppt_x</p:attrName>
                                            </p:attrNameLst>
                                          </p:cBhvr>
                                          <p:tavLst>
                                            <p:tav tm="0">
                                              <p:val>
                                                <p:strVal val="ppt_x"/>
                                              </p:val>
                                            </p:tav>
                                            <p:tav tm="100000">
                                              <p:val>
                                                <p:strVal val="1+ppt_w/2"/>
                                              </p:val>
                                            </p:tav>
                                          </p:tavLst>
                                        </p:anim>
                                        <p:anim calcmode="lin" valueType="num">
                                          <p:cBhvr additive="base">
                                            <p:cTn id="80" dur="1000"/>
                                            <p:tgtEl>
                                              <p:spTgt spid="11"/>
                                            </p:tgtEl>
                                            <p:attrNameLst>
                                              <p:attrName>ppt_y</p:attrName>
                                            </p:attrNameLst>
                                          </p:cBhvr>
                                          <p:tavLst>
                                            <p:tav tm="0">
                                              <p:val>
                                                <p:strVal val="ppt_y"/>
                                              </p:val>
                                            </p:tav>
                                            <p:tav tm="100000">
                                              <p:val>
                                                <p:strVal val="ppt_y"/>
                                              </p:val>
                                            </p:tav>
                                          </p:tavLst>
                                        </p:anim>
                                        <p:set>
                                          <p:cBhvr>
                                            <p:cTn id="81" dur="1" fill="hold">
                                              <p:stCondLst>
                                                <p:cond delay="999"/>
                                              </p:stCondLst>
                                            </p:cTn>
                                            <p:tgtEl>
                                              <p:spTgt spid="11"/>
                                            </p:tgtEl>
                                            <p:attrNameLst>
                                              <p:attrName>style.visibility</p:attrName>
                                            </p:attrNameLst>
                                          </p:cBhvr>
                                          <p:to>
                                            <p:strVal val="hidden"/>
                                          </p:to>
                                        </p:set>
                                      </p:childTnLst>
                                    </p:cTn>
                                  </p:par>
                                  <p:par>
                                    <p:cTn id="82" presetID="2" presetClass="exit" presetSubtype="2" fill="hold" grpId="3" nodeType="withEffect">
                                      <p:stCondLst>
                                        <p:cond delay="14700"/>
                                      </p:stCondLst>
                                      <p:childTnLst>
                                        <p:anim calcmode="lin" valueType="num">
                                          <p:cBhvr additive="base">
                                            <p:cTn id="83" dur="1000"/>
                                            <p:tgtEl>
                                              <p:spTgt spid="10"/>
                                            </p:tgtEl>
                                            <p:attrNameLst>
                                              <p:attrName>ppt_x</p:attrName>
                                            </p:attrNameLst>
                                          </p:cBhvr>
                                          <p:tavLst>
                                            <p:tav tm="0">
                                              <p:val>
                                                <p:strVal val="ppt_x"/>
                                              </p:val>
                                            </p:tav>
                                            <p:tav tm="100000">
                                              <p:val>
                                                <p:strVal val="1+ppt_w/2"/>
                                              </p:val>
                                            </p:tav>
                                          </p:tavLst>
                                        </p:anim>
                                        <p:anim calcmode="lin" valueType="num">
                                          <p:cBhvr additive="base">
                                            <p:cTn id="84" dur="1000"/>
                                            <p:tgtEl>
                                              <p:spTgt spid="10"/>
                                            </p:tgtEl>
                                            <p:attrNameLst>
                                              <p:attrName>ppt_y</p:attrName>
                                            </p:attrNameLst>
                                          </p:cBhvr>
                                          <p:tavLst>
                                            <p:tav tm="0">
                                              <p:val>
                                                <p:strVal val="ppt_y"/>
                                              </p:val>
                                            </p:tav>
                                            <p:tav tm="100000">
                                              <p:val>
                                                <p:strVal val="ppt_y"/>
                                              </p:val>
                                            </p:tav>
                                          </p:tavLst>
                                        </p:anim>
                                        <p:set>
                                          <p:cBhvr>
                                            <p:cTn id="85" dur="1" fill="hold">
                                              <p:stCondLst>
                                                <p:cond delay="999"/>
                                              </p:stCondLst>
                                            </p:cTn>
                                            <p:tgtEl>
                                              <p:spTgt spid="10"/>
                                            </p:tgtEl>
                                            <p:attrNameLst>
                                              <p:attrName>style.visibility</p:attrName>
                                            </p:attrNameLst>
                                          </p:cBhvr>
                                          <p:to>
                                            <p:strVal val="hidden"/>
                                          </p:to>
                                        </p:set>
                                      </p:childTnLst>
                                    </p:cTn>
                                  </p:par>
                                  <p:par>
                                    <p:cTn id="86" presetID="2" presetClass="exit" presetSubtype="2" fill="hold" grpId="3" nodeType="withEffect">
                                      <p:stCondLst>
                                        <p:cond delay="15200"/>
                                      </p:stCondLst>
                                      <p:childTnLst>
                                        <p:anim calcmode="lin" valueType="num">
                                          <p:cBhvr additive="base">
                                            <p:cTn id="87" dur="1000"/>
                                            <p:tgtEl>
                                              <p:spTgt spid="9"/>
                                            </p:tgtEl>
                                            <p:attrNameLst>
                                              <p:attrName>ppt_x</p:attrName>
                                            </p:attrNameLst>
                                          </p:cBhvr>
                                          <p:tavLst>
                                            <p:tav tm="0">
                                              <p:val>
                                                <p:strVal val="ppt_x"/>
                                              </p:val>
                                            </p:tav>
                                            <p:tav tm="100000">
                                              <p:val>
                                                <p:strVal val="1+ppt_w/2"/>
                                              </p:val>
                                            </p:tav>
                                          </p:tavLst>
                                        </p:anim>
                                        <p:anim calcmode="lin" valueType="num">
                                          <p:cBhvr additive="base">
                                            <p:cTn id="88" dur="1000"/>
                                            <p:tgtEl>
                                              <p:spTgt spid="9"/>
                                            </p:tgtEl>
                                            <p:attrNameLst>
                                              <p:attrName>ppt_y</p:attrName>
                                            </p:attrNameLst>
                                          </p:cBhvr>
                                          <p:tavLst>
                                            <p:tav tm="0">
                                              <p:val>
                                                <p:strVal val="ppt_y"/>
                                              </p:val>
                                            </p:tav>
                                            <p:tav tm="100000">
                                              <p:val>
                                                <p:strVal val="ppt_y"/>
                                              </p:val>
                                            </p:tav>
                                          </p:tavLst>
                                        </p:anim>
                                        <p:set>
                                          <p:cBhvr>
                                            <p:cTn id="89" dur="1" fill="hold">
                                              <p:stCondLst>
                                                <p:cond delay="999"/>
                                              </p:stCondLst>
                                            </p:cTn>
                                            <p:tgtEl>
                                              <p:spTgt spid="9"/>
                                            </p:tgtEl>
                                            <p:attrNameLst>
                                              <p:attrName>style.visibility</p:attrName>
                                            </p:attrNameLst>
                                          </p:cBhvr>
                                          <p:to>
                                            <p:strVal val="hidden"/>
                                          </p:to>
                                        </p:set>
                                      </p:childTnLst>
                                    </p:cTn>
                                  </p:par>
                                  <p:par>
                                    <p:cTn id="90" presetID="2" presetClass="entr" presetSubtype="8" decel="40000" fill="hold" grpId="4" nodeType="withEffect">
                                      <p:stCondLst>
                                        <p:cond delay="16200"/>
                                      </p:stCondLst>
                                      <p:childTnLst>
                                        <p:set>
                                          <p:cBhvr>
                                            <p:cTn id="91" dur="1" fill="hold">
                                              <p:stCondLst>
                                                <p:cond delay="0"/>
                                              </p:stCondLst>
                                            </p:cTn>
                                            <p:tgtEl>
                                              <p:spTgt spid="12"/>
                                            </p:tgtEl>
                                            <p:attrNameLst>
                                              <p:attrName>style.visibility</p:attrName>
                                            </p:attrNameLst>
                                          </p:cBhvr>
                                          <p:to>
                                            <p:strVal val="visible"/>
                                          </p:to>
                                        </p:set>
                                        <p:anim calcmode="lin" valueType="num">
                                          <p:cBhvr additive="base">
                                            <p:cTn id="92" dur="1000" fill="hold"/>
                                            <p:tgtEl>
                                              <p:spTgt spid="12"/>
                                            </p:tgtEl>
                                            <p:attrNameLst>
                                              <p:attrName>ppt_x</p:attrName>
                                            </p:attrNameLst>
                                          </p:cBhvr>
                                          <p:tavLst>
                                            <p:tav tm="0">
                                              <p:val>
                                                <p:strVal val="0-#ppt_w/2"/>
                                              </p:val>
                                            </p:tav>
                                            <p:tav tm="100000">
                                              <p:val>
                                                <p:strVal val="#ppt_x"/>
                                              </p:val>
                                            </p:tav>
                                          </p:tavLst>
                                        </p:anim>
                                        <p:anim calcmode="lin" valueType="num">
                                          <p:cBhvr additive="base">
                                            <p:cTn id="93" dur="1000" fill="hold"/>
                                            <p:tgtEl>
                                              <p:spTgt spid="12"/>
                                            </p:tgtEl>
                                            <p:attrNameLst>
                                              <p:attrName>ppt_y</p:attrName>
                                            </p:attrNameLst>
                                          </p:cBhvr>
                                          <p:tavLst>
                                            <p:tav tm="0">
                                              <p:val>
                                                <p:strVal val="#ppt_y"/>
                                              </p:val>
                                            </p:tav>
                                            <p:tav tm="100000">
                                              <p:val>
                                                <p:strVal val="#ppt_y"/>
                                              </p:val>
                                            </p:tav>
                                          </p:tavLst>
                                        </p:anim>
                                      </p:childTnLst>
                                    </p:cTn>
                                  </p:par>
                                  <p:par>
                                    <p:cTn id="94" presetID="2" presetClass="entr" presetSubtype="8" decel="40000" fill="hold" grpId="4" nodeType="withEffect">
                                      <p:stCondLst>
                                        <p:cond delay="16700"/>
                                      </p:stCondLst>
                                      <p:childTnLst>
                                        <p:set>
                                          <p:cBhvr>
                                            <p:cTn id="95" dur="1" fill="hold">
                                              <p:stCondLst>
                                                <p:cond delay="0"/>
                                              </p:stCondLst>
                                            </p:cTn>
                                            <p:tgtEl>
                                              <p:spTgt spid="11"/>
                                            </p:tgtEl>
                                            <p:attrNameLst>
                                              <p:attrName>style.visibility</p:attrName>
                                            </p:attrNameLst>
                                          </p:cBhvr>
                                          <p:to>
                                            <p:strVal val="visible"/>
                                          </p:to>
                                        </p:set>
                                        <p:anim calcmode="lin" valueType="num">
                                          <p:cBhvr additive="base">
                                            <p:cTn id="96" dur="1000" fill="hold"/>
                                            <p:tgtEl>
                                              <p:spTgt spid="11"/>
                                            </p:tgtEl>
                                            <p:attrNameLst>
                                              <p:attrName>ppt_x</p:attrName>
                                            </p:attrNameLst>
                                          </p:cBhvr>
                                          <p:tavLst>
                                            <p:tav tm="0">
                                              <p:val>
                                                <p:strVal val="0-#ppt_w/2"/>
                                              </p:val>
                                            </p:tav>
                                            <p:tav tm="100000">
                                              <p:val>
                                                <p:strVal val="#ppt_x"/>
                                              </p:val>
                                            </p:tav>
                                          </p:tavLst>
                                        </p:anim>
                                        <p:anim calcmode="lin" valueType="num">
                                          <p:cBhvr additive="base">
                                            <p:cTn id="97" dur="1000" fill="hold"/>
                                            <p:tgtEl>
                                              <p:spTgt spid="11"/>
                                            </p:tgtEl>
                                            <p:attrNameLst>
                                              <p:attrName>ppt_y</p:attrName>
                                            </p:attrNameLst>
                                          </p:cBhvr>
                                          <p:tavLst>
                                            <p:tav tm="0">
                                              <p:val>
                                                <p:strVal val="#ppt_y"/>
                                              </p:val>
                                            </p:tav>
                                            <p:tav tm="100000">
                                              <p:val>
                                                <p:strVal val="#ppt_y"/>
                                              </p:val>
                                            </p:tav>
                                          </p:tavLst>
                                        </p:anim>
                                      </p:childTnLst>
                                    </p:cTn>
                                  </p:par>
                                  <p:par>
                                    <p:cTn id="98" presetID="2" presetClass="entr" presetSubtype="8" decel="40000" fill="hold" grpId="4" nodeType="withEffect">
                                      <p:stCondLst>
                                        <p:cond delay="17200"/>
                                      </p:stCondLst>
                                      <p:childTnLst>
                                        <p:set>
                                          <p:cBhvr>
                                            <p:cTn id="99" dur="1" fill="hold">
                                              <p:stCondLst>
                                                <p:cond delay="0"/>
                                              </p:stCondLst>
                                            </p:cTn>
                                            <p:tgtEl>
                                              <p:spTgt spid="10"/>
                                            </p:tgtEl>
                                            <p:attrNameLst>
                                              <p:attrName>style.visibility</p:attrName>
                                            </p:attrNameLst>
                                          </p:cBhvr>
                                          <p:to>
                                            <p:strVal val="visible"/>
                                          </p:to>
                                        </p:set>
                                        <p:anim calcmode="lin" valueType="num">
                                          <p:cBhvr additive="base">
                                            <p:cTn id="100" dur="1000" fill="hold"/>
                                            <p:tgtEl>
                                              <p:spTgt spid="10"/>
                                            </p:tgtEl>
                                            <p:attrNameLst>
                                              <p:attrName>ppt_x</p:attrName>
                                            </p:attrNameLst>
                                          </p:cBhvr>
                                          <p:tavLst>
                                            <p:tav tm="0">
                                              <p:val>
                                                <p:strVal val="0-#ppt_w/2"/>
                                              </p:val>
                                            </p:tav>
                                            <p:tav tm="100000">
                                              <p:val>
                                                <p:strVal val="#ppt_x"/>
                                              </p:val>
                                            </p:tav>
                                          </p:tavLst>
                                        </p:anim>
                                        <p:anim calcmode="lin" valueType="num">
                                          <p:cBhvr additive="base">
                                            <p:cTn id="101" dur="1000" fill="hold"/>
                                            <p:tgtEl>
                                              <p:spTgt spid="10"/>
                                            </p:tgtEl>
                                            <p:attrNameLst>
                                              <p:attrName>ppt_y</p:attrName>
                                            </p:attrNameLst>
                                          </p:cBhvr>
                                          <p:tavLst>
                                            <p:tav tm="0">
                                              <p:val>
                                                <p:strVal val="#ppt_y"/>
                                              </p:val>
                                            </p:tav>
                                            <p:tav tm="100000">
                                              <p:val>
                                                <p:strVal val="#ppt_y"/>
                                              </p:val>
                                            </p:tav>
                                          </p:tavLst>
                                        </p:anim>
                                      </p:childTnLst>
                                    </p:cTn>
                                  </p:par>
                                  <p:par>
                                    <p:cTn id="102" presetID="2" presetClass="entr" presetSubtype="8" decel="40000" fill="hold" grpId="4" nodeType="withEffect">
                                      <p:stCondLst>
                                        <p:cond delay="17700"/>
                                      </p:stCondLst>
                                      <p:childTnLst>
                                        <p:set>
                                          <p:cBhvr>
                                            <p:cTn id="103" dur="1" fill="hold">
                                              <p:stCondLst>
                                                <p:cond delay="0"/>
                                              </p:stCondLst>
                                            </p:cTn>
                                            <p:tgtEl>
                                              <p:spTgt spid="9"/>
                                            </p:tgtEl>
                                            <p:attrNameLst>
                                              <p:attrName>style.visibility</p:attrName>
                                            </p:attrNameLst>
                                          </p:cBhvr>
                                          <p:to>
                                            <p:strVal val="visible"/>
                                          </p:to>
                                        </p:set>
                                        <p:anim calcmode="lin" valueType="num">
                                          <p:cBhvr additive="base">
                                            <p:cTn id="104" dur="1000" fill="hold"/>
                                            <p:tgtEl>
                                              <p:spTgt spid="9"/>
                                            </p:tgtEl>
                                            <p:attrNameLst>
                                              <p:attrName>ppt_x</p:attrName>
                                            </p:attrNameLst>
                                          </p:cBhvr>
                                          <p:tavLst>
                                            <p:tav tm="0">
                                              <p:val>
                                                <p:strVal val="0-#ppt_w/2"/>
                                              </p:val>
                                            </p:tav>
                                            <p:tav tm="100000">
                                              <p:val>
                                                <p:strVal val="#ppt_x"/>
                                              </p:val>
                                            </p:tav>
                                          </p:tavLst>
                                        </p:anim>
                                        <p:anim calcmode="lin" valueType="num">
                                          <p:cBhvr additive="base">
                                            <p:cTn id="105" dur="1000" fill="hold"/>
                                            <p:tgtEl>
                                              <p:spTgt spid="9"/>
                                            </p:tgtEl>
                                            <p:attrNameLst>
                                              <p:attrName>ppt_y</p:attrName>
                                            </p:attrNameLst>
                                          </p:cBhvr>
                                          <p:tavLst>
                                            <p:tav tm="0">
                                              <p:val>
                                                <p:strVal val="#ppt_y"/>
                                              </p:val>
                                            </p:tav>
                                            <p:tav tm="100000">
                                              <p:val>
                                                <p:strVal val="#ppt_y"/>
                                              </p:val>
                                            </p:tav>
                                          </p:tavLst>
                                        </p:anim>
                                      </p:childTnLst>
                                    </p:cTn>
                                  </p:par>
                                  <p:par>
                                    <p:cTn id="106" presetID="2" presetClass="exit" presetSubtype="2" fill="hold" grpId="5" nodeType="withEffect">
                                      <p:stCondLst>
                                        <p:cond delay="18700"/>
                                      </p:stCondLst>
                                      <p:childTnLst>
                                        <p:anim calcmode="lin" valueType="num">
                                          <p:cBhvr additive="base">
                                            <p:cTn id="107" dur="1000"/>
                                            <p:tgtEl>
                                              <p:spTgt spid="12"/>
                                            </p:tgtEl>
                                            <p:attrNameLst>
                                              <p:attrName>ppt_x</p:attrName>
                                            </p:attrNameLst>
                                          </p:cBhvr>
                                          <p:tavLst>
                                            <p:tav tm="0">
                                              <p:val>
                                                <p:strVal val="ppt_x"/>
                                              </p:val>
                                            </p:tav>
                                            <p:tav tm="100000">
                                              <p:val>
                                                <p:strVal val="1+ppt_w/2"/>
                                              </p:val>
                                            </p:tav>
                                          </p:tavLst>
                                        </p:anim>
                                        <p:anim calcmode="lin" valueType="num">
                                          <p:cBhvr additive="base">
                                            <p:cTn id="108" dur="1000"/>
                                            <p:tgtEl>
                                              <p:spTgt spid="12"/>
                                            </p:tgtEl>
                                            <p:attrNameLst>
                                              <p:attrName>ppt_y</p:attrName>
                                            </p:attrNameLst>
                                          </p:cBhvr>
                                          <p:tavLst>
                                            <p:tav tm="0">
                                              <p:val>
                                                <p:strVal val="ppt_y"/>
                                              </p:val>
                                            </p:tav>
                                            <p:tav tm="100000">
                                              <p:val>
                                                <p:strVal val="ppt_y"/>
                                              </p:val>
                                            </p:tav>
                                          </p:tavLst>
                                        </p:anim>
                                        <p:set>
                                          <p:cBhvr>
                                            <p:cTn id="109" dur="1" fill="hold">
                                              <p:stCondLst>
                                                <p:cond delay="999"/>
                                              </p:stCondLst>
                                            </p:cTn>
                                            <p:tgtEl>
                                              <p:spTgt spid="12"/>
                                            </p:tgtEl>
                                            <p:attrNameLst>
                                              <p:attrName>style.visibility</p:attrName>
                                            </p:attrNameLst>
                                          </p:cBhvr>
                                          <p:to>
                                            <p:strVal val="hidden"/>
                                          </p:to>
                                        </p:set>
                                      </p:childTnLst>
                                    </p:cTn>
                                  </p:par>
                                  <p:par>
                                    <p:cTn id="110" presetID="2" presetClass="exit" presetSubtype="2" fill="hold" grpId="5" nodeType="withEffect">
                                      <p:stCondLst>
                                        <p:cond delay="19200"/>
                                      </p:stCondLst>
                                      <p:childTnLst>
                                        <p:anim calcmode="lin" valueType="num">
                                          <p:cBhvr additive="base">
                                            <p:cTn id="111" dur="1000"/>
                                            <p:tgtEl>
                                              <p:spTgt spid="11"/>
                                            </p:tgtEl>
                                            <p:attrNameLst>
                                              <p:attrName>ppt_x</p:attrName>
                                            </p:attrNameLst>
                                          </p:cBhvr>
                                          <p:tavLst>
                                            <p:tav tm="0">
                                              <p:val>
                                                <p:strVal val="ppt_x"/>
                                              </p:val>
                                            </p:tav>
                                            <p:tav tm="100000">
                                              <p:val>
                                                <p:strVal val="1+ppt_w/2"/>
                                              </p:val>
                                            </p:tav>
                                          </p:tavLst>
                                        </p:anim>
                                        <p:anim calcmode="lin" valueType="num">
                                          <p:cBhvr additive="base">
                                            <p:cTn id="112" dur="1000"/>
                                            <p:tgtEl>
                                              <p:spTgt spid="11"/>
                                            </p:tgtEl>
                                            <p:attrNameLst>
                                              <p:attrName>ppt_y</p:attrName>
                                            </p:attrNameLst>
                                          </p:cBhvr>
                                          <p:tavLst>
                                            <p:tav tm="0">
                                              <p:val>
                                                <p:strVal val="ppt_y"/>
                                              </p:val>
                                            </p:tav>
                                            <p:tav tm="100000">
                                              <p:val>
                                                <p:strVal val="ppt_y"/>
                                              </p:val>
                                            </p:tav>
                                          </p:tavLst>
                                        </p:anim>
                                        <p:set>
                                          <p:cBhvr>
                                            <p:cTn id="113" dur="1" fill="hold">
                                              <p:stCondLst>
                                                <p:cond delay="999"/>
                                              </p:stCondLst>
                                            </p:cTn>
                                            <p:tgtEl>
                                              <p:spTgt spid="11"/>
                                            </p:tgtEl>
                                            <p:attrNameLst>
                                              <p:attrName>style.visibility</p:attrName>
                                            </p:attrNameLst>
                                          </p:cBhvr>
                                          <p:to>
                                            <p:strVal val="hidden"/>
                                          </p:to>
                                        </p:set>
                                      </p:childTnLst>
                                    </p:cTn>
                                  </p:par>
                                  <p:par>
                                    <p:cTn id="114" presetID="2" presetClass="exit" presetSubtype="2" fill="hold" grpId="5" nodeType="withEffect">
                                      <p:stCondLst>
                                        <p:cond delay="19700"/>
                                      </p:stCondLst>
                                      <p:childTnLst>
                                        <p:anim calcmode="lin" valueType="num">
                                          <p:cBhvr additive="base">
                                            <p:cTn id="115" dur="1000"/>
                                            <p:tgtEl>
                                              <p:spTgt spid="10"/>
                                            </p:tgtEl>
                                            <p:attrNameLst>
                                              <p:attrName>ppt_x</p:attrName>
                                            </p:attrNameLst>
                                          </p:cBhvr>
                                          <p:tavLst>
                                            <p:tav tm="0">
                                              <p:val>
                                                <p:strVal val="ppt_x"/>
                                              </p:val>
                                            </p:tav>
                                            <p:tav tm="100000">
                                              <p:val>
                                                <p:strVal val="1+ppt_w/2"/>
                                              </p:val>
                                            </p:tav>
                                          </p:tavLst>
                                        </p:anim>
                                        <p:anim calcmode="lin" valueType="num">
                                          <p:cBhvr additive="base">
                                            <p:cTn id="116" dur="1000"/>
                                            <p:tgtEl>
                                              <p:spTgt spid="10"/>
                                            </p:tgtEl>
                                            <p:attrNameLst>
                                              <p:attrName>ppt_y</p:attrName>
                                            </p:attrNameLst>
                                          </p:cBhvr>
                                          <p:tavLst>
                                            <p:tav tm="0">
                                              <p:val>
                                                <p:strVal val="ppt_y"/>
                                              </p:val>
                                            </p:tav>
                                            <p:tav tm="100000">
                                              <p:val>
                                                <p:strVal val="ppt_y"/>
                                              </p:val>
                                            </p:tav>
                                          </p:tavLst>
                                        </p:anim>
                                        <p:set>
                                          <p:cBhvr>
                                            <p:cTn id="117" dur="1" fill="hold">
                                              <p:stCondLst>
                                                <p:cond delay="999"/>
                                              </p:stCondLst>
                                            </p:cTn>
                                            <p:tgtEl>
                                              <p:spTgt spid="10"/>
                                            </p:tgtEl>
                                            <p:attrNameLst>
                                              <p:attrName>style.visibility</p:attrName>
                                            </p:attrNameLst>
                                          </p:cBhvr>
                                          <p:to>
                                            <p:strVal val="hidden"/>
                                          </p:to>
                                        </p:set>
                                      </p:childTnLst>
                                    </p:cTn>
                                  </p:par>
                                  <p:par>
                                    <p:cTn id="118" presetID="2" presetClass="exit" presetSubtype="2" fill="hold" grpId="5" nodeType="withEffect">
                                      <p:stCondLst>
                                        <p:cond delay="20200"/>
                                      </p:stCondLst>
                                      <p:childTnLst>
                                        <p:anim calcmode="lin" valueType="num">
                                          <p:cBhvr additive="base">
                                            <p:cTn id="119" dur="1000"/>
                                            <p:tgtEl>
                                              <p:spTgt spid="9"/>
                                            </p:tgtEl>
                                            <p:attrNameLst>
                                              <p:attrName>ppt_x</p:attrName>
                                            </p:attrNameLst>
                                          </p:cBhvr>
                                          <p:tavLst>
                                            <p:tav tm="0">
                                              <p:val>
                                                <p:strVal val="ppt_x"/>
                                              </p:val>
                                            </p:tav>
                                            <p:tav tm="100000">
                                              <p:val>
                                                <p:strVal val="1+ppt_w/2"/>
                                              </p:val>
                                            </p:tav>
                                          </p:tavLst>
                                        </p:anim>
                                        <p:anim calcmode="lin" valueType="num">
                                          <p:cBhvr additive="base">
                                            <p:cTn id="120" dur="1000"/>
                                            <p:tgtEl>
                                              <p:spTgt spid="9"/>
                                            </p:tgtEl>
                                            <p:attrNameLst>
                                              <p:attrName>ppt_y</p:attrName>
                                            </p:attrNameLst>
                                          </p:cBhvr>
                                          <p:tavLst>
                                            <p:tav tm="0">
                                              <p:val>
                                                <p:strVal val="ppt_y"/>
                                              </p:val>
                                            </p:tav>
                                            <p:tav tm="100000">
                                              <p:val>
                                                <p:strVal val="ppt_y"/>
                                              </p:val>
                                            </p:tav>
                                          </p:tavLst>
                                        </p:anim>
                                        <p:set>
                                          <p:cBhvr>
                                            <p:cTn id="121" dur="1" fill="hold">
                                              <p:stCondLst>
                                                <p:cond delay="999"/>
                                              </p:stCondLst>
                                            </p:cTn>
                                            <p:tgtEl>
                                              <p:spTgt spid="9"/>
                                            </p:tgtEl>
                                            <p:attrNameLst>
                                              <p:attrName>style.visibility</p:attrName>
                                            </p:attrNameLst>
                                          </p:cBhvr>
                                          <p:to>
                                            <p:strVal val="hidden"/>
                                          </p:to>
                                        </p:set>
                                      </p:childTnLst>
                                    </p:cTn>
                                  </p:par>
                                  <p:par>
                                    <p:cTn id="122" presetID="10" presetClass="exit" presetSubtype="0" fill="hold" nodeType="withEffect">
                                      <p:stCondLst>
                                        <p:cond delay="24000"/>
                                      </p:stCondLst>
                                      <p:childTnLst>
                                        <p:animEffect transition="out" filter="fade">
                                          <p:cBhvr>
                                            <p:cTn id="123" dur="1000"/>
                                            <p:tgtEl>
                                              <p:spTgt spid="8"/>
                                            </p:tgtEl>
                                          </p:cBhvr>
                                        </p:animEffect>
                                        <p:set>
                                          <p:cBhvr>
                                            <p:cTn id="124" dur="1" fill="hold">
                                              <p:stCondLst>
                                                <p:cond delay="999"/>
                                              </p:stCondLst>
                                            </p:cTn>
                                            <p:tgtEl>
                                              <p:spTgt spid="8"/>
                                            </p:tgtEl>
                                            <p:attrNameLst>
                                              <p:attrName>style.visibility</p:attrName>
                                            </p:attrNameLst>
                                          </p:cBhvr>
                                          <p:to>
                                            <p:strVal val="hidden"/>
                                          </p:to>
                                        </p:set>
                                      </p:childTnLst>
                                    </p:cTn>
                                  </p:par>
                                  <p:par>
                                    <p:cTn id="125" presetID="10" presetClass="exit" presetSubtype="0" fill="hold" nodeType="withEffect">
                                      <p:stCondLst>
                                        <p:cond delay="24000"/>
                                      </p:stCondLst>
                                      <p:childTnLst>
                                        <p:animEffect transition="out" filter="fade">
                                          <p:cBhvr>
                                            <p:cTn id="126" dur="1000"/>
                                            <p:tgtEl>
                                              <p:spTgt spid="5"/>
                                            </p:tgtEl>
                                          </p:cBhvr>
                                        </p:animEffect>
                                        <p:set>
                                          <p:cBhvr>
                                            <p:cTn id="127" dur="1" fill="hold">
                                              <p:stCondLst>
                                                <p:cond delay="999"/>
                                              </p:stCondLst>
                                            </p:cTn>
                                            <p:tgtEl>
                                              <p:spTgt spid="5"/>
                                            </p:tgtEl>
                                            <p:attrNameLst>
                                              <p:attrName>style.visibility</p:attrName>
                                            </p:attrNameLst>
                                          </p:cBhvr>
                                          <p:to>
                                            <p:strVal val="hidden"/>
                                          </p:to>
                                        </p:set>
                                      </p:childTnLst>
                                    </p:cTn>
                                  </p:par>
                                  <p:par>
                                    <p:cTn id="128" presetID="10" presetClass="exit" presetSubtype="0" fill="hold" grpId="6" nodeType="withEffect">
                                      <p:stCondLst>
                                        <p:cond delay="24000"/>
                                      </p:stCondLst>
                                      <p:childTnLst>
                                        <p:animEffect transition="out" filter="fade">
                                          <p:cBhvr>
                                            <p:cTn id="129" dur="1000"/>
                                            <p:tgtEl>
                                              <p:spTgt spid="12"/>
                                            </p:tgtEl>
                                          </p:cBhvr>
                                        </p:animEffect>
                                        <p:set>
                                          <p:cBhvr>
                                            <p:cTn id="130" dur="1" fill="hold">
                                              <p:stCondLst>
                                                <p:cond delay="999"/>
                                              </p:stCondLst>
                                            </p:cTn>
                                            <p:tgtEl>
                                              <p:spTgt spid="12"/>
                                            </p:tgtEl>
                                            <p:attrNameLst>
                                              <p:attrName>style.visibility</p:attrName>
                                            </p:attrNameLst>
                                          </p:cBhvr>
                                          <p:to>
                                            <p:strVal val="hidden"/>
                                          </p:to>
                                        </p:set>
                                      </p:childTnLst>
                                    </p:cTn>
                                  </p:par>
                                  <p:par>
                                    <p:cTn id="131" presetID="10" presetClass="exit" presetSubtype="0" fill="hold" grpId="1" nodeType="withEffect">
                                      <p:stCondLst>
                                        <p:cond delay="24000"/>
                                      </p:stCondLst>
                                      <p:childTnLst>
                                        <p:animEffect transition="out" filter="fade">
                                          <p:cBhvr>
                                            <p:cTn id="132" dur="1000"/>
                                            <p:tgtEl>
                                              <p:spTgt spid="13"/>
                                            </p:tgtEl>
                                          </p:cBhvr>
                                        </p:animEffect>
                                        <p:set>
                                          <p:cBhvr>
                                            <p:cTn id="133" dur="1" fill="hold">
                                              <p:stCondLst>
                                                <p:cond delay="999"/>
                                              </p:stCondLst>
                                            </p:cTn>
                                            <p:tgtEl>
                                              <p:spTgt spid="13"/>
                                            </p:tgtEl>
                                            <p:attrNameLst>
                                              <p:attrName>style.visibility</p:attrName>
                                            </p:attrNameLst>
                                          </p:cBhvr>
                                          <p:to>
                                            <p:strVal val="hidden"/>
                                          </p:to>
                                        </p:set>
                                      </p:childTnLst>
                                    </p:cTn>
                                  </p:par>
                                  <p:par>
                                    <p:cTn id="134" presetID="10" presetClass="exit" presetSubtype="0" fill="hold" grpId="6" nodeType="withEffect">
                                      <p:stCondLst>
                                        <p:cond delay="24000"/>
                                      </p:stCondLst>
                                      <p:childTnLst>
                                        <p:animEffect transition="out" filter="fade">
                                          <p:cBhvr>
                                            <p:cTn id="135" dur="1000"/>
                                            <p:tgtEl>
                                              <p:spTgt spid="11"/>
                                            </p:tgtEl>
                                          </p:cBhvr>
                                        </p:animEffect>
                                        <p:set>
                                          <p:cBhvr>
                                            <p:cTn id="136" dur="1" fill="hold">
                                              <p:stCondLst>
                                                <p:cond delay="999"/>
                                              </p:stCondLst>
                                            </p:cTn>
                                            <p:tgtEl>
                                              <p:spTgt spid="11"/>
                                            </p:tgtEl>
                                            <p:attrNameLst>
                                              <p:attrName>style.visibility</p:attrName>
                                            </p:attrNameLst>
                                          </p:cBhvr>
                                          <p:to>
                                            <p:strVal val="hidden"/>
                                          </p:to>
                                        </p:set>
                                      </p:childTnLst>
                                    </p:cTn>
                                  </p:par>
                                  <p:par>
                                    <p:cTn id="137" presetID="10" presetClass="exit" presetSubtype="0" fill="hold" grpId="6" nodeType="withEffect">
                                      <p:stCondLst>
                                        <p:cond delay="24000"/>
                                      </p:stCondLst>
                                      <p:childTnLst>
                                        <p:animEffect transition="out" filter="fade">
                                          <p:cBhvr>
                                            <p:cTn id="138" dur="1000"/>
                                            <p:tgtEl>
                                              <p:spTgt spid="10"/>
                                            </p:tgtEl>
                                          </p:cBhvr>
                                        </p:animEffect>
                                        <p:set>
                                          <p:cBhvr>
                                            <p:cTn id="139" dur="1" fill="hold">
                                              <p:stCondLst>
                                                <p:cond delay="999"/>
                                              </p:stCondLst>
                                            </p:cTn>
                                            <p:tgtEl>
                                              <p:spTgt spid="10"/>
                                            </p:tgtEl>
                                            <p:attrNameLst>
                                              <p:attrName>style.visibility</p:attrName>
                                            </p:attrNameLst>
                                          </p:cBhvr>
                                          <p:to>
                                            <p:strVal val="hidden"/>
                                          </p:to>
                                        </p:set>
                                      </p:childTnLst>
                                    </p:cTn>
                                  </p:par>
                                  <p:par>
                                    <p:cTn id="140" presetID="10" presetClass="exit" presetSubtype="0" fill="hold" grpId="6" nodeType="withEffect">
                                      <p:stCondLst>
                                        <p:cond delay="24000"/>
                                      </p:stCondLst>
                                      <p:childTnLst>
                                        <p:animEffect transition="out" filter="fade">
                                          <p:cBhvr>
                                            <p:cTn id="141" dur="1000"/>
                                            <p:tgtEl>
                                              <p:spTgt spid="9"/>
                                            </p:tgtEl>
                                          </p:cBhvr>
                                        </p:animEffect>
                                        <p:set>
                                          <p:cBhvr>
                                            <p:cTn id="142" dur="1" fill="hold">
                                              <p:stCondLst>
                                                <p:cond delay="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9" grpId="2" animBg="1"/>
          <p:bldP spid="9" grpId="3" animBg="1"/>
          <p:bldP spid="9" grpId="4" animBg="1"/>
          <p:bldP spid="9" grpId="5" animBg="1"/>
          <p:bldP spid="9" grpId="6" animBg="1"/>
          <p:bldP spid="10" grpId="0" animBg="1"/>
          <p:bldP spid="10" grpId="1" animBg="1"/>
          <p:bldP spid="10" grpId="2" animBg="1"/>
          <p:bldP spid="10" grpId="3" animBg="1"/>
          <p:bldP spid="10" grpId="4" animBg="1"/>
          <p:bldP spid="10" grpId="5" animBg="1"/>
          <p:bldP spid="10" grpId="6" animBg="1"/>
          <p:bldP spid="11" grpId="0" animBg="1"/>
          <p:bldP spid="11" grpId="1" animBg="1"/>
          <p:bldP spid="11" grpId="2" animBg="1"/>
          <p:bldP spid="11" grpId="3" animBg="1"/>
          <p:bldP spid="11" grpId="4" animBg="1"/>
          <p:bldP spid="11" grpId="5" animBg="1"/>
          <p:bldP spid="11" grpId="6" animBg="1"/>
          <p:bldP spid="12" grpId="0" animBg="1"/>
          <p:bldP spid="12" grpId="1" animBg="1"/>
          <p:bldP spid="12" grpId="2" animBg="1"/>
          <p:bldP spid="12" grpId="3" animBg="1"/>
          <p:bldP spid="12" grpId="4" animBg="1"/>
          <p:bldP spid="12" grpId="5" animBg="1"/>
          <p:bldP spid="12" grpId="6" animBg="1"/>
          <p:bldP spid="13" grpId="0"/>
          <p:bldP spid="13"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fill="hold" nodeType="withEffect">
                                      <p:stCondLst>
                                        <p:cond delay="3000"/>
                                      </p:stCondLst>
                                      <p:childTnLst>
                                        <p:animMotion origin="layout" path="M 0 7.09439E-7 L -0.09167 0.00154 " pathEditMode="relative" rAng="0" ptsTypes="AA">
                                          <p:cBhvr>
                                            <p:cTn id="6" dur="1000" fill="hold"/>
                                            <p:tgtEl>
                                              <p:spTgt spid="8"/>
                                            </p:tgtEl>
                                            <p:attrNameLst>
                                              <p:attrName>ppt_x</p:attrName>
                                              <p:attrName>ppt_y</p:attrName>
                                            </p:attrNameLst>
                                          </p:cBhvr>
                                          <p:rCtr x="-4583" y="62"/>
                                        </p:animMotion>
                                      </p:childTnLst>
                                    </p:cTn>
                                  </p:par>
                                  <p:par>
                                    <p:cTn id="7" presetID="2" presetClass="entr" presetSubtype="2" fill="hold" nodeType="withEffect">
                                      <p:stCondLst>
                                        <p:cond delay="300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1000" fill="hold"/>
                                            <p:tgtEl>
                                              <p:spTgt spid="5"/>
                                            </p:tgtEl>
                                            <p:attrNameLst>
                                              <p:attrName>ppt_x</p:attrName>
                                            </p:attrNameLst>
                                          </p:cBhvr>
                                          <p:tavLst>
                                            <p:tav tm="0">
                                              <p:val>
                                                <p:strVal val="1+#ppt_w/2"/>
                                              </p:val>
                                            </p:tav>
                                            <p:tav tm="100000">
                                              <p:val>
                                                <p:strVal val="#ppt_x"/>
                                              </p:val>
                                            </p:tav>
                                          </p:tavLst>
                                        </p:anim>
                                        <p:anim calcmode="lin" valueType="num">
                                          <p:cBhvr additive="base">
                                            <p:cTn id="10" dur="1000" fill="hold"/>
                                            <p:tgtEl>
                                              <p:spTgt spid="5"/>
                                            </p:tgtEl>
                                            <p:attrNameLst>
                                              <p:attrName>ppt_y</p:attrName>
                                            </p:attrNameLst>
                                          </p:cBhvr>
                                          <p:tavLst>
                                            <p:tav tm="0">
                                              <p:val>
                                                <p:strVal val="#ppt_y"/>
                                              </p:val>
                                            </p:tav>
                                            <p:tav tm="100000">
                                              <p:val>
                                                <p:strVal val="#ppt_y"/>
                                              </p:val>
                                            </p:tav>
                                          </p:tavLst>
                                        </p:anim>
                                      </p:childTnLst>
                                    </p:cTn>
                                  </p:par>
                                  <p:par>
                                    <p:cTn id="11" presetID="32" presetClass="emph" presetSubtype="0" fill="hold" nodeType="withEffect">
                                      <p:stCondLst>
                                        <p:cond delay="5000"/>
                                      </p:stCondLst>
                                      <p:childTnLst>
                                        <p:animRot by="120000">
                                          <p:cBhvr>
                                            <p:cTn id="12" dur="50" fill="hold">
                                              <p:stCondLst>
                                                <p:cond delay="0"/>
                                              </p:stCondLst>
                                            </p:cTn>
                                            <p:tgtEl>
                                              <p:spTgt spid="8"/>
                                            </p:tgtEl>
                                            <p:attrNameLst>
                                              <p:attrName>r</p:attrName>
                                            </p:attrNameLst>
                                          </p:cBhvr>
                                        </p:animRot>
                                        <p:animRot by="-240000">
                                          <p:cBhvr>
                                            <p:cTn id="13" dur="100" fill="hold">
                                              <p:stCondLst>
                                                <p:cond delay="100"/>
                                              </p:stCondLst>
                                            </p:cTn>
                                            <p:tgtEl>
                                              <p:spTgt spid="8"/>
                                            </p:tgtEl>
                                            <p:attrNameLst>
                                              <p:attrName>r</p:attrName>
                                            </p:attrNameLst>
                                          </p:cBhvr>
                                        </p:animRot>
                                        <p:animRot by="240000">
                                          <p:cBhvr>
                                            <p:cTn id="14" dur="100" fill="hold">
                                              <p:stCondLst>
                                                <p:cond delay="200"/>
                                              </p:stCondLst>
                                            </p:cTn>
                                            <p:tgtEl>
                                              <p:spTgt spid="8"/>
                                            </p:tgtEl>
                                            <p:attrNameLst>
                                              <p:attrName>r</p:attrName>
                                            </p:attrNameLst>
                                          </p:cBhvr>
                                        </p:animRot>
                                        <p:animRot by="-240000">
                                          <p:cBhvr>
                                            <p:cTn id="15" dur="100" fill="hold">
                                              <p:stCondLst>
                                                <p:cond delay="300"/>
                                              </p:stCondLst>
                                            </p:cTn>
                                            <p:tgtEl>
                                              <p:spTgt spid="8"/>
                                            </p:tgtEl>
                                            <p:attrNameLst>
                                              <p:attrName>r</p:attrName>
                                            </p:attrNameLst>
                                          </p:cBhvr>
                                        </p:animRot>
                                        <p:animRot by="120000">
                                          <p:cBhvr>
                                            <p:cTn id="16" dur="100" fill="hold">
                                              <p:stCondLst>
                                                <p:cond delay="400"/>
                                              </p:stCondLst>
                                            </p:cTn>
                                            <p:tgtEl>
                                              <p:spTgt spid="8"/>
                                            </p:tgtEl>
                                            <p:attrNameLst>
                                              <p:attrName>r</p:attrName>
                                            </p:attrNameLst>
                                          </p:cBhvr>
                                        </p:animRot>
                                      </p:childTnLst>
                                    </p:cTn>
                                  </p:par>
                                  <p:par>
                                    <p:cTn id="17" presetID="32" presetClass="emph" presetSubtype="0" fill="hold" nodeType="withEffect">
                                      <p:stCondLst>
                                        <p:cond delay="5000"/>
                                      </p:stCondLst>
                                      <p:childTnLst>
                                        <p:animRot by="120000">
                                          <p:cBhvr>
                                            <p:cTn id="18" dur="50" fill="hold">
                                              <p:stCondLst>
                                                <p:cond delay="0"/>
                                              </p:stCondLst>
                                            </p:cTn>
                                            <p:tgtEl>
                                              <p:spTgt spid="5"/>
                                            </p:tgtEl>
                                            <p:attrNameLst>
                                              <p:attrName>r</p:attrName>
                                            </p:attrNameLst>
                                          </p:cBhvr>
                                        </p:animRot>
                                        <p:animRot by="-240000">
                                          <p:cBhvr>
                                            <p:cTn id="19" dur="100" fill="hold">
                                              <p:stCondLst>
                                                <p:cond delay="100"/>
                                              </p:stCondLst>
                                            </p:cTn>
                                            <p:tgtEl>
                                              <p:spTgt spid="5"/>
                                            </p:tgtEl>
                                            <p:attrNameLst>
                                              <p:attrName>r</p:attrName>
                                            </p:attrNameLst>
                                          </p:cBhvr>
                                        </p:animRot>
                                        <p:animRot by="240000">
                                          <p:cBhvr>
                                            <p:cTn id="20" dur="100" fill="hold">
                                              <p:stCondLst>
                                                <p:cond delay="200"/>
                                              </p:stCondLst>
                                            </p:cTn>
                                            <p:tgtEl>
                                              <p:spTgt spid="5"/>
                                            </p:tgtEl>
                                            <p:attrNameLst>
                                              <p:attrName>r</p:attrName>
                                            </p:attrNameLst>
                                          </p:cBhvr>
                                        </p:animRot>
                                        <p:animRot by="-240000">
                                          <p:cBhvr>
                                            <p:cTn id="21" dur="100" fill="hold">
                                              <p:stCondLst>
                                                <p:cond delay="300"/>
                                              </p:stCondLst>
                                            </p:cTn>
                                            <p:tgtEl>
                                              <p:spTgt spid="5"/>
                                            </p:tgtEl>
                                            <p:attrNameLst>
                                              <p:attrName>r</p:attrName>
                                            </p:attrNameLst>
                                          </p:cBhvr>
                                        </p:animRot>
                                        <p:animRot by="120000">
                                          <p:cBhvr>
                                            <p:cTn id="22" dur="100" fill="hold">
                                              <p:stCondLst>
                                                <p:cond delay="400"/>
                                              </p:stCondLst>
                                            </p:cTn>
                                            <p:tgtEl>
                                              <p:spTgt spid="5"/>
                                            </p:tgtEl>
                                            <p:attrNameLst>
                                              <p:attrName>r</p:attrName>
                                            </p:attrNameLst>
                                          </p:cBhvr>
                                        </p:animRot>
                                      </p:childTnLst>
                                    </p:cTn>
                                  </p:par>
                                  <p:par>
                                    <p:cTn id="23" presetID="2" presetClass="entr" presetSubtype="8" decel="40000" fill="hold" grpId="0" nodeType="withEffect">
                                      <p:stCondLst>
                                        <p:cond delay="700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1000" fill="hold"/>
                                            <p:tgtEl>
                                              <p:spTgt spid="12"/>
                                            </p:tgtEl>
                                            <p:attrNameLst>
                                              <p:attrName>ppt_x</p:attrName>
                                            </p:attrNameLst>
                                          </p:cBhvr>
                                          <p:tavLst>
                                            <p:tav tm="0">
                                              <p:val>
                                                <p:strVal val="0-#ppt_w/2"/>
                                              </p:val>
                                            </p:tav>
                                            <p:tav tm="100000">
                                              <p:val>
                                                <p:strVal val="#ppt_x"/>
                                              </p:val>
                                            </p:tav>
                                          </p:tavLst>
                                        </p:anim>
                                        <p:anim calcmode="lin" valueType="num">
                                          <p:cBhvr additive="base">
                                            <p:cTn id="26" dur="1000" fill="hold"/>
                                            <p:tgtEl>
                                              <p:spTgt spid="12"/>
                                            </p:tgtEl>
                                            <p:attrNameLst>
                                              <p:attrName>ppt_y</p:attrName>
                                            </p:attrNameLst>
                                          </p:cBhvr>
                                          <p:tavLst>
                                            <p:tav tm="0">
                                              <p:val>
                                                <p:strVal val="#ppt_y"/>
                                              </p:val>
                                            </p:tav>
                                            <p:tav tm="100000">
                                              <p:val>
                                                <p:strVal val="#ppt_y"/>
                                              </p:val>
                                            </p:tav>
                                          </p:tavLst>
                                        </p:anim>
                                      </p:childTnLst>
                                    </p:cTn>
                                  </p:par>
                                  <p:par>
                                    <p:cTn id="27" presetID="10" presetClass="entr" presetSubtype="0" fill="hold" grpId="0" nodeType="withEffect">
                                      <p:stCondLst>
                                        <p:cond delay="7000"/>
                                      </p:stCondLst>
                                      <p:childTnLst>
                                        <p:set>
                                          <p:cBhvr>
                                            <p:cTn id="28" dur="1" fill="hold">
                                              <p:stCondLst>
                                                <p:cond delay="0"/>
                                              </p:stCondLst>
                                            </p:cTn>
                                            <p:tgtEl>
                                              <p:spTgt spid="13"/>
                                            </p:tgtEl>
                                            <p:attrNameLst>
                                              <p:attrName>style.visibility</p:attrName>
                                            </p:attrNameLst>
                                          </p:cBhvr>
                                          <p:to>
                                            <p:strVal val="visible"/>
                                          </p:to>
                                        </p:set>
                                        <p:animEffect transition="in" filter="fade">
                                          <p:cBhvr>
                                            <p:cTn id="29" dur="500"/>
                                            <p:tgtEl>
                                              <p:spTgt spid="13"/>
                                            </p:tgtEl>
                                          </p:cBhvr>
                                        </p:animEffect>
                                      </p:childTnLst>
                                    </p:cTn>
                                  </p:par>
                                  <p:par>
                                    <p:cTn id="30" presetID="2" presetClass="entr" presetSubtype="8" decel="40000" fill="hold" grpId="0" nodeType="withEffect">
                                      <p:stCondLst>
                                        <p:cond delay="720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1000" fill="hold"/>
                                            <p:tgtEl>
                                              <p:spTgt spid="11"/>
                                            </p:tgtEl>
                                            <p:attrNameLst>
                                              <p:attrName>ppt_x</p:attrName>
                                            </p:attrNameLst>
                                          </p:cBhvr>
                                          <p:tavLst>
                                            <p:tav tm="0">
                                              <p:val>
                                                <p:strVal val="0-#ppt_w/2"/>
                                              </p:val>
                                            </p:tav>
                                            <p:tav tm="100000">
                                              <p:val>
                                                <p:strVal val="#ppt_x"/>
                                              </p:val>
                                            </p:tav>
                                          </p:tavLst>
                                        </p:anim>
                                        <p:anim calcmode="lin" valueType="num">
                                          <p:cBhvr additive="base">
                                            <p:cTn id="33" dur="1000" fill="hold"/>
                                            <p:tgtEl>
                                              <p:spTgt spid="11"/>
                                            </p:tgtEl>
                                            <p:attrNameLst>
                                              <p:attrName>ppt_y</p:attrName>
                                            </p:attrNameLst>
                                          </p:cBhvr>
                                          <p:tavLst>
                                            <p:tav tm="0">
                                              <p:val>
                                                <p:strVal val="#ppt_y"/>
                                              </p:val>
                                            </p:tav>
                                            <p:tav tm="100000">
                                              <p:val>
                                                <p:strVal val="#ppt_y"/>
                                              </p:val>
                                            </p:tav>
                                          </p:tavLst>
                                        </p:anim>
                                      </p:childTnLst>
                                    </p:cTn>
                                  </p:par>
                                  <p:par>
                                    <p:cTn id="34" presetID="2" presetClass="entr" presetSubtype="8" decel="40000" fill="hold" grpId="0" nodeType="withEffect">
                                      <p:stCondLst>
                                        <p:cond delay="7500"/>
                                      </p:stCondLst>
                                      <p:childTnLst>
                                        <p:set>
                                          <p:cBhvr>
                                            <p:cTn id="35" dur="1" fill="hold">
                                              <p:stCondLst>
                                                <p:cond delay="0"/>
                                              </p:stCondLst>
                                            </p:cTn>
                                            <p:tgtEl>
                                              <p:spTgt spid="10"/>
                                            </p:tgtEl>
                                            <p:attrNameLst>
                                              <p:attrName>style.visibility</p:attrName>
                                            </p:attrNameLst>
                                          </p:cBhvr>
                                          <p:to>
                                            <p:strVal val="visible"/>
                                          </p:to>
                                        </p:set>
                                        <p:anim calcmode="lin" valueType="num">
                                          <p:cBhvr additive="base">
                                            <p:cTn id="36" dur="1000" fill="hold"/>
                                            <p:tgtEl>
                                              <p:spTgt spid="10"/>
                                            </p:tgtEl>
                                            <p:attrNameLst>
                                              <p:attrName>ppt_x</p:attrName>
                                            </p:attrNameLst>
                                          </p:cBhvr>
                                          <p:tavLst>
                                            <p:tav tm="0">
                                              <p:val>
                                                <p:strVal val="0-#ppt_w/2"/>
                                              </p:val>
                                            </p:tav>
                                            <p:tav tm="100000">
                                              <p:val>
                                                <p:strVal val="#ppt_x"/>
                                              </p:val>
                                            </p:tav>
                                          </p:tavLst>
                                        </p:anim>
                                        <p:anim calcmode="lin" valueType="num">
                                          <p:cBhvr additive="base">
                                            <p:cTn id="37" dur="1000" fill="hold"/>
                                            <p:tgtEl>
                                              <p:spTgt spid="10"/>
                                            </p:tgtEl>
                                            <p:attrNameLst>
                                              <p:attrName>ppt_y</p:attrName>
                                            </p:attrNameLst>
                                          </p:cBhvr>
                                          <p:tavLst>
                                            <p:tav tm="0">
                                              <p:val>
                                                <p:strVal val="#ppt_y"/>
                                              </p:val>
                                            </p:tav>
                                            <p:tav tm="100000">
                                              <p:val>
                                                <p:strVal val="#ppt_y"/>
                                              </p:val>
                                            </p:tav>
                                          </p:tavLst>
                                        </p:anim>
                                      </p:childTnLst>
                                    </p:cTn>
                                  </p:par>
                                  <p:par>
                                    <p:cTn id="38" presetID="2" presetClass="entr" presetSubtype="8" decel="40000" fill="hold" grpId="0" nodeType="withEffect">
                                      <p:stCondLst>
                                        <p:cond delay="7700"/>
                                      </p:stCondLst>
                                      <p:childTnLst>
                                        <p:set>
                                          <p:cBhvr>
                                            <p:cTn id="39" dur="1" fill="hold">
                                              <p:stCondLst>
                                                <p:cond delay="0"/>
                                              </p:stCondLst>
                                            </p:cTn>
                                            <p:tgtEl>
                                              <p:spTgt spid="9"/>
                                            </p:tgtEl>
                                            <p:attrNameLst>
                                              <p:attrName>style.visibility</p:attrName>
                                            </p:attrNameLst>
                                          </p:cBhvr>
                                          <p:to>
                                            <p:strVal val="visible"/>
                                          </p:to>
                                        </p:set>
                                        <p:anim calcmode="lin" valueType="num">
                                          <p:cBhvr additive="base">
                                            <p:cTn id="40" dur="1000" fill="hold"/>
                                            <p:tgtEl>
                                              <p:spTgt spid="9"/>
                                            </p:tgtEl>
                                            <p:attrNameLst>
                                              <p:attrName>ppt_x</p:attrName>
                                            </p:attrNameLst>
                                          </p:cBhvr>
                                          <p:tavLst>
                                            <p:tav tm="0">
                                              <p:val>
                                                <p:strVal val="0-#ppt_w/2"/>
                                              </p:val>
                                            </p:tav>
                                            <p:tav tm="100000">
                                              <p:val>
                                                <p:strVal val="#ppt_x"/>
                                              </p:val>
                                            </p:tav>
                                          </p:tavLst>
                                        </p:anim>
                                        <p:anim calcmode="lin" valueType="num">
                                          <p:cBhvr additive="base">
                                            <p:cTn id="41" dur="1000" fill="hold"/>
                                            <p:tgtEl>
                                              <p:spTgt spid="9"/>
                                            </p:tgtEl>
                                            <p:attrNameLst>
                                              <p:attrName>ppt_y</p:attrName>
                                            </p:attrNameLst>
                                          </p:cBhvr>
                                          <p:tavLst>
                                            <p:tav tm="0">
                                              <p:val>
                                                <p:strVal val="#ppt_y"/>
                                              </p:val>
                                            </p:tav>
                                            <p:tav tm="100000">
                                              <p:val>
                                                <p:strVal val="#ppt_y"/>
                                              </p:val>
                                            </p:tav>
                                          </p:tavLst>
                                        </p:anim>
                                      </p:childTnLst>
                                    </p:cTn>
                                  </p:par>
                                  <p:par>
                                    <p:cTn id="42" presetID="2" presetClass="exit" presetSubtype="2" fill="hold" grpId="1" nodeType="withEffect">
                                      <p:stCondLst>
                                        <p:cond delay="8700"/>
                                      </p:stCondLst>
                                      <p:childTnLst>
                                        <p:anim calcmode="lin" valueType="num">
                                          <p:cBhvr additive="base">
                                            <p:cTn id="43" dur="1000"/>
                                            <p:tgtEl>
                                              <p:spTgt spid="12"/>
                                            </p:tgtEl>
                                            <p:attrNameLst>
                                              <p:attrName>ppt_x</p:attrName>
                                            </p:attrNameLst>
                                          </p:cBhvr>
                                          <p:tavLst>
                                            <p:tav tm="0">
                                              <p:val>
                                                <p:strVal val="ppt_x"/>
                                              </p:val>
                                            </p:tav>
                                            <p:tav tm="100000">
                                              <p:val>
                                                <p:strVal val="1+ppt_w/2"/>
                                              </p:val>
                                            </p:tav>
                                          </p:tavLst>
                                        </p:anim>
                                        <p:anim calcmode="lin" valueType="num">
                                          <p:cBhvr additive="base">
                                            <p:cTn id="44" dur="1000"/>
                                            <p:tgtEl>
                                              <p:spTgt spid="12"/>
                                            </p:tgtEl>
                                            <p:attrNameLst>
                                              <p:attrName>ppt_y</p:attrName>
                                            </p:attrNameLst>
                                          </p:cBhvr>
                                          <p:tavLst>
                                            <p:tav tm="0">
                                              <p:val>
                                                <p:strVal val="ppt_y"/>
                                              </p:val>
                                            </p:tav>
                                            <p:tav tm="100000">
                                              <p:val>
                                                <p:strVal val="ppt_y"/>
                                              </p:val>
                                            </p:tav>
                                          </p:tavLst>
                                        </p:anim>
                                        <p:set>
                                          <p:cBhvr>
                                            <p:cTn id="45" dur="1" fill="hold">
                                              <p:stCondLst>
                                                <p:cond delay="999"/>
                                              </p:stCondLst>
                                            </p:cTn>
                                            <p:tgtEl>
                                              <p:spTgt spid="12"/>
                                            </p:tgtEl>
                                            <p:attrNameLst>
                                              <p:attrName>style.visibility</p:attrName>
                                            </p:attrNameLst>
                                          </p:cBhvr>
                                          <p:to>
                                            <p:strVal val="hidden"/>
                                          </p:to>
                                        </p:set>
                                      </p:childTnLst>
                                    </p:cTn>
                                  </p:par>
                                  <p:par>
                                    <p:cTn id="46" presetID="2" presetClass="exit" presetSubtype="2" fill="hold" grpId="1" nodeType="withEffect">
                                      <p:stCondLst>
                                        <p:cond delay="9200"/>
                                      </p:stCondLst>
                                      <p:childTnLst>
                                        <p:anim calcmode="lin" valueType="num">
                                          <p:cBhvr additive="base">
                                            <p:cTn id="47" dur="1000"/>
                                            <p:tgtEl>
                                              <p:spTgt spid="11"/>
                                            </p:tgtEl>
                                            <p:attrNameLst>
                                              <p:attrName>ppt_x</p:attrName>
                                            </p:attrNameLst>
                                          </p:cBhvr>
                                          <p:tavLst>
                                            <p:tav tm="0">
                                              <p:val>
                                                <p:strVal val="ppt_x"/>
                                              </p:val>
                                            </p:tav>
                                            <p:tav tm="100000">
                                              <p:val>
                                                <p:strVal val="1+ppt_w/2"/>
                                              </p:val>
                                            </p:tav>
                                          </p:tavLst>
                                        </p:anim>
                                        <p:anim calcmode="lin" valueType="num">
                                          <p:cBhvr additive="base">
                                            <p:cTn id="48" dur="1000"/>
                                            <p:tgtEl>
                                              <p:spTgt spid="11"/>
                                            </p:tgtEl>
                                            <p:attrNameLst>
                                              <p:attrName>ppt_y</p:attrName>
                                            </p:attrNameLst>
                                          </p:cBhvr>
                                          <p:tavLst>
                                            <p:tav tm="0">
                                              <p:val>
                                                <p:strVal val="ppt_y"/>
                                              </p:val>
                                            </p:tav>
                                            <p:tav tm="100000">
                                              <p:val>
                                                <p:strVal val="ppt_y"/>
                                              </p:val>
                                            </p:tav>
                                          </p:tavLst>
                                        </p:anim>
                                        <p:set>
                                          <p:cBhvr>
                                            <p:cTn id="49" dur="1" fill="hold">
                                              <p:stCondLst>
                                                <p:cond delay="999"/>
                                              </p:stCondLst>
                                            </p:cTn>
                                            <p:tgtEl>
                                              <p:spTgt spid="11"/>
                                            </p:tgtEl>
                                            <p:attrNameLst>
                                              <p:attrName>style.visibility</p:attrName>
                                            </p:attrNameLst>
                                          </p:cBhvr>
                                          <p:to>
                                            <p:strVal val="hidden"/>
                                          </p:to>
                                        </p:set>
                                      </p:childTnLst>
                                    </p:cTn>
                                  </p:par>
                                  <p:par>
                                    <p:cTn id="50" presetID="2" presetClass="exit" presetSubtype="2" fill="hold" grpId="1" nodeType="withEffect">
                                      <p:stCondLst>
                                        <p:cond delay="9700"/>
                                      </p:stCondLst>
                                      <p:childTnLst>
                                        <p:anim calcmode="lin" valueType="num">
                                          <p:cBhvr additive="base">
                                            <p:cTn id="51" dur="1000"/>
                                            <p:tgtEl>
                                              <p:spTgt spid="10"/>
                                            </p:tgtEl>
                                            <p:attrNameLst>
                                              <p:attrName>ppt_x</p:attrName>
                                            </p:attrNameLst>
                                          </p:cBhvr>
                                          <p:tavLst>
                                            <p:tav tm="0">
                                              <p:val>
                                                <p:strVal val="ppt_x"/>
                                              </p:val>
                                            </p:tav>
                                            <p:tav tm="100000">
                                              <p:val>
                                                <p:strVal val="1+ppt_w/2"/>
                                              </p:val>
                                            </p:tav>
                                          </p:tavLst>
                                        </p:anim>
                                        <p:anim calcmode="lin" valueType="num">
                                          <p:cBhvr additive="base">
                                            <p:cTn id="52" dur="1000"/>
                                            <p:tgtEl>
                                              <p:spTgt spid="10"/>
                                            </p:tgtEl>
                                            <p:attrNameLst>
                                              <p:attrName>ppt_y</p:attrName>
                                            </p:attrNameLst>
                                          </p:cBhvr>
                                          <p:tavLst>
                                            <p:tav tm="0">
                                              <p:val>
                                                <p:strVal val="ppt_y"/>
                                              </p:val>
                                            </p:tav>
                                            <p:tav tm="100000">
                                              <p:val>
                                                <p:strVal val="ppt_y"/>
                                              </p:val>
                                            </p:tav>
                                          </p:tavLst>
                                        </p:anim>
                                        <p:set>
                                          <p:cBhvr>
                                            <p:cTn id="53" dur="1" fill="hold">
                                              <p:stCondLst>
                                                <p:cond delay="999"/>
                                              </p:stCondLst>
                                            </p:cTn>
                                            <p:tgtEl>
                                              <p:spTgt spid="10"/>
                                            </p:tgtEl>
                                            <p:attrNameLst>
                                              <p:attrName>style.visibility</p:attrName>
                                            </p:attrNameLst>
                                          </p:cBhvr>
                                          <p:to>
                                            <p:strVal val="hidden"/>
                                          </p:to>
                                        </p:set>
                                      </p:childTnLst>
                                    </p:cTn>
                                  </p:par>
                                  <p:par>
                                    <p:cTn id="54" presetID="2" presetClass="exit" presetSubtype="2" fill="hold" grpId="1" nodeType="withEffect">
                                      <p:stCondLst>
                                        <p:cond delay="10200"/>
                                      </p:stCondLst>
                                      <p:childTnLst>
                                        <p:anim calcmode="lin" valueType="num">
                                          <p:cBhvr additive="base">
                                            <p:cTn id="55" dur="1000"/>
                                            <p:tgtEl>
                                              <p:spTgt spid="9"/>
                                            </p:tgtEl>
                                            <p:attrNameLst>
                                              <p:attrName>ppt_x</p:attrName>
                                            </p:attrNameLst>
                                          </p:cBhvr>
                                          <p:tavLst>
                                            <p:tav tm="0">
                                              <p:val>
                                                <p:strVal val="ppt_x"/>
                                              </p:val>
                                            </p:tav>
                                            <p:tav tm="100000">
                                              <p:val>
                                                <p:strVal val="1+ppt_w/2"/>
                                              </p:val>
                                            </p:tav>
                                          </p:tavLst>
                                        </p:anim>
                                        <p:anim calcmode="lin" valueType="num">
                                          <p:cBhvr additive="base">
                                            <p:cTn id="56" dur="1000"/>
                                            <p:tgtEl>
                                              <p:spTgt spid="9"/>
                                            </p:tgtEl>
                                            <p:attrNameLst>
                                              <p:attrName>ppt_y</p:attrName>
                                            </p:attrNameLst>
                                          </p:cBhvr>
                                          <p:tavLst>
                                            <p:tav tm="0">
                                              <p:val>
                                                <p:strVal val="ppt_y"/>
                                              </p:val>
                                            </p:tav>
                                            <p:tav tm="100000">
                                              <p:val>
                                                <p:strVal val="ppt_y"/>
                                              </p:val>
                                            </p:tav>
                                          </p:tavLst>
                                        </p:anim>
                                        <p:set>
                                          <p:cBhvr>
                                            <p:cTn id="57" dur="1" fill="hold">
                                              <p:stCondLst>
                                                <p:cond delay="999"/>
                                              </p:stCondLst>
                                            </p:cTn>
                                            <p:tgtEl>
                                              <p:spTgt spid="9"/>
                                            </p:tgtEl>
                                            <p:attrNameLst>
                                              <p:attrName>style.visibility</p:attrName>
                                            </p:attrNameLst>
                                          </p:cBhvr>
                                          <p:to>
                                            <p:strVal val="hidden"/>
                                          </p:to>
                                        </p:set>
                                      </p:childTnLst>
                                    </p:cTn>
                                  </p:par>
                                  <p:par>
                                    <p:cTn id="58" presetID="2" presetClass="entr" presetSubtype="8" decel="40000" fill="hold" grpId="2" nodeType="withEffect">
                                      <p:stCondLst>
                                        <p:cond delay="11200"/>
                                      </p:stCondLst>
                                      <p:childTnLst>
                                        <p:set>
                                          <p:cBhvr>
                                            <p:cTn id="59" dur="1" fill="hold">
                                              <p:stCondLst>
                                                <p:cond delay="0"/>
                                              </p:stCondLst>
                                            </p:cTn>
                                            <p:tgtEl>
                                              <p:spTgt spid="12"/>
                                            </p:tgtEl>
                                            <p:attrNameLst>
                                              <p:attrName>style.visibility</p:attrName>
                                            </p:attrNameLst>
                                          </p:cBhvr>
                                          <p:to>
                                            <p:strVal val="visible"/>
                                          </p:to>
                                        </p:set>
                                        <p:anim calcmode="lin" valueType="num">
                                          <p:cBhvr additive="base">
                                            <p:cTn id="60" dur="1000" fill="hold"/>
                                            <p:tgtEl>
                                              <p:spTgt spid="12"/>
                                            </p:tgtEl>
                                            <p:attrNameLst>
                                              <p:attrName>ppt_x</p:attrName>
                                            </p:attrNameLst>
                                          </p:cBhvr>
                                          <p:tavLst>
                                            <p:tav tm="0">
                                              <p:val>
                                                <p:strVal val="0-#ppt_w/2"/>
                                              </p:val>
                                            </p:tav>
                                            <p:tav tm="100000">
                                              <p:val>
                                                <p:strVal val="#ppt_x"/>
                                              </p:val>
                                            </p:tav>
                                          </p:tavLst>
                                        </p:anim>
                                        <p:anim calcmode="lin" valueType="num">
                                          <p:cBhvr additive="base">
                                            <p:cTn id="61" dur="1000" fill="hold"/>
                                            <p:tgtEl>
                                              <p:spTgt spid="12"/>
                                            </p:tgtEl>
                                            <p:attrNameLst>
                                              <p:attrName>ppt_y</p:attrName>
                                            </p:attrNameLst>
                                          </p:cBhvr>
                                          <p:tavLst>
                                            <p:tav tm="0">
                                              <p:val>
                                                <p:strVal val="#ppt_y"/>
                                              </p:val>
                                            </p:tav>
                                            <p:tav tm="100000">
                                              <p:val>
                                                <p:strVal val="#ppt_y"/>
                                              </p:val>
                                            </p:tav>
                                          </p:tavLst>
                                        </p:anim>
                                      </p:childTnLst>
                                    </p:cTn>
                                  </p:par>
                                  <p:par>
                                    <p:cTn id="62" presetID="2" presetClass="entr" presetSubtype="8" decel="40000" fill="hold" grpId="2" nodeType="withEffect">
                                      <p:stCondLst>
                                        <p:cond delay="11700"/>
                                      </p:stCondLst>
                                      <p:childTnLst>
                                        <p:set>
                                          <p:cBhvr>
                                            <p:cTn id="63" dur="1" fill="hold">
                                              <p:stCondLst>
                                                <p:cond delay="0"/>
                                              </p:stCondLst>
                                            </p:cTn>
                                            <p:tgtEl>
                                              <p:spTgt spid="11"/>
                                            </p:tgtEl>
                                            <p:attrNameLst>
                                              <p:attrName>style.visibility</p:attrName>
                                            </p:attrNameLst>
                                          </p:cBhvr>
                                          <p:to>
                                            <p:strVal val="visible"/>
                                          </p:to>
                                        </p:set>
                                        <p:anim calcmode="lin" valueType="num">
                                          <p:cBhvr additive="base">
                                            <p:cTn id="64" dur="1000" fill="hold"/>
                                            <p:tgtEl>
                                              <p:spTgt spid="11"/>
                                            </p:tgtEl>
                                            <p:attrNameLst>
                                              <p:attrName>ppt_x</p:attrName>
                                            </p:attrNameLst>
                                          </p:cBhvr>
                                          <p:tavLst>
                                            <p:tav tm="0">
                                              <p:val>
                                                <p:strVal val="0-#ppt_w/2"/>
                                              </p:val>
                                            </p:tav>
                                            <p:tav tm="100000">
                                              <p:val>
                                                <p:strVal val="#ppt_x"/>
                                              </p:val>
                                            </p:tav>
                                          </p:tavLst>
                                        </p:anim>
                                        <p:anim calcmode="lin" valueType="num">
                                          <p:cBhvr additive="base">
                                            <p:cTn id="65" dur="1000" fill="hold"/>
                                            <p:tgtEl>
                                              <p:spTgt spid="11"/>
                                            </p:tgtEl>
                                            <p:attrNameLst>
                                              <p:attrName>ppt_y</p:attrName>
                                            </p:attrNameLst>
                                          </p:cBhvr>
                                          <p:tavLst>
                                            <p:tav tm="0">
                                              <p:val>
                                                <p:strVal val="#ppt_y"/>
                                              </p:val>
                                            </p:tav>
                                            <p:tav tm="100000">
                                              <p:val>
                                                <p:strVal val="#ppt_y"/>
                                              </p:val>
                                            </p:tav>
                                          </p:tavLst>
                                        </p:anim>
                                      </p:childTnLst>
                                    </p:cTn>
                                  </p:par>
                                  <p:par>
                                    <p:cTn id="66" presetID="2" presetClass="entr" presetSubtype="8" decel="40000" fill="hold" grpId="2" nodeType="withEffect">
                                      <p:stCondLst>
                                        <p:cond delay="12200"/>
                                      </p:stCondLst>
                                      <p:childTnLst>
                                        <p:set>
                                          <p:cBhvr>
                                            <p:cTn id="67" dur="1" fill="hold">
                                              <p:stCondLst>
                                                <p:cond delay="0"/>
                                              </p:stCondLst>
                                            </p:cTn>
                                            <p:tgtEl>
                                              <p:spTgt spid="10"/>
                                            </p:tgtEl>
                                            <p:attrNameLst>
                                              <p:attrName>style.visibility</p:attrName>
                                            </p:attrNameLst>
                                          </p:cBhvr>
                                          <p:to>
                                            <p:strVal val="visible"/>
                                          </p:to>
                                        </p:set>
                                        <p:anim calcmode="lin" valueType="num">
                                          <p:cBhvr additive="base">
                                            <p:cTn id="68" dur="1000" fill="hold"/>
                                            <p:tgtEl>
                                              <p:spTgt spid="10"/>
                                            </p:tgtEl>
                                            <p:attrNameLst>
                                              <p:attrName>ppt_x</p:attrName>
                                            </p:attrNameLst>
                                          </p:cBhvr>
                                          <p:tavLst>
                                            <p:tav tm="0">
                                              <p:val>
                                                <p:strVal val="0-#ppt_w/2"/>
                                              </p:val>
                                            </p:tav>
                                            <p:tav tm="100000">
                                              <p:val>
                                                <p:strVal val="#ppt_x"/>
                                              </p:val>
                                            </p:tav>
                                          </p:tavLst>
                                        </p:anim>
                                        <p:anim calcmode="lin" valueType="num">
                                          <p:cBhvr additive="base">
                                            <p:cTn id="69" dur="1000" fill="hold"/>
                                            <p:tgtEl>
                                              <p:spTgt spid="10"/>
                                            </p:tgtEl>
                                            <p:attrNameLst>
                                              <p:attrName>ppt_y</p:attrName>
                                            </p:attrNameLst>
                                          </p:cBhvr>
                                          <p:tavLst>
                                            <p:tav tm="0">
                                              <p:val>
                                                <p:strVal val="#ppt_y"/>
                                              </p:val>
                                            </p:tav>
                                            <p:tav tm="100000">
                                              <p:val>
                                                <p:strVal val="#ppt_y"/>
                                              </p:val>
                                            </p:tav>
                                          </p:tavLst>
                                        </p:anim>
                                      </p:childTnLst>
                                    </p:cTn>
                                  </p:par>
                                  <p:par>
                                    <p:cTn id="70" presetID="2" presetClass="entr" presetSubtype="8" decel="40000" fill="hold" grpId="2" nodeType="withEffect">
                                      <p:stCondLst>
                                        <p:cond delay="12700"/>
                                      </p:stCondLst>
                                      <p:childTnLst>
                                        <p:set>
                                          <p:cBhvr>
                                            <p:cTn id="71" dur="1" fill="hold">
                                              <p:stCondLst>
                                                <p:cond delay="0"/>
                                              </p:stCondLst>
                                            </p:cTn>
                                            <p:tgtEl>
                                              <p:spTgt spid="9"/>
                                            </p:tgtEl>
                                            <p:attrNameLst>
                                              <p:attrName>style.visibility</p:attrName>
                                            </p:attrNameLst>
                                          </p:cBhvr>
                                          <p:to>
                                            <p:strVal val="visible"/>
                                          </p:to>
                                        </p:set>
                                        <p:anim calcmode="lin" valueType="num">
                                          <p:cBhvr additive="base">
                                            <p:cTn id="72" dur="1000" fill="hold"/>
                                            <p:tgtEl>
                                              <p:spTgt spid="9"/>
                                            </p:tgtEl>
                                            <p:attrNameLst>
                                              <p:attrName>ppt_x</p:attrName>
                                            </p:attrNameLst>
                                          </p:cBhvr>
                                          <p:tavLst>
                                            <p:tav tm="0">
                                              <p:val>
                                                <p:strVal val="0-#ppt_w/2"/>
                                              </p:val>
                                            </p:tav>
                                            <p:tav tm="100000">
                                              <p:val>
                                                <p:strVal val="#ppt_x"/>
                                              </p:val>
                                            </p:tav>
                                          </p:tavLst>
                                        </p:anim>
                                        <p:anim calcmode="lin" valueType="num">
                                          <p:cBhvr additive="base">
                                            <p:cTn id="73" dur="1000" fill="hold"/>
                                            <p:tgtEl>
                                              <p:spTgt spid="9"/>
                                            </p:tgtEl>
                                            <p:attrNameLst>
                                              <p:attrName>ppt_y</p:attrName>
                                            </p:attrNameLst>
                                          </p:cBhvr>
                                          <p:tavLst>
                                            <p:tav tm="0">
                                              <p:val>
                                                <p:strVal val="#ppt_y"/>
                                              </p:val>
                                            </p:tav>
                                            <p:tav tm="100000">
                                              <p:val>
                                                <p:strVal val="#ppt_y"/>
                                              </p:val>
                                            </p:tav>
                                          </p:tavLst>
                                        </p:anim>
                                      </p:childTnLst>
                                    </p:cTn>
                                  </p:par>
                                  <p:par>
                                    <p:cTn id="74" presetID="2" presetClass="exit" presetSubtype="2" fill="hold" grpId="3" nodeType="withEffect">
                                      <p:stCondLst>
                                        <p:cond delay="13700"/>
                                      </p:stCondLst>
                                      <p:childTnLst>
                                        <p:anim calcmode="lin" valueType="num">
                                          <p:cBhvr additive="base">
                                            <p:cTn id="75" dur="1000"/>
                                            <p:tgtEl>
                                              <p:spTgt spid="12"/>
                                            </p:tgtEl>
                                            <p:attrNameLst>
                                              <p:attrName>ppt_x</p:attrName>
                                            </p:attrNameLst>
                                          </p:cBhvr>
                                          <p:tavLst>
                                            <p:tav tm="0">
                                              <p:val>
                                                <p:strVal val="ppt_x"/>
                                              </p:val>
                                            </p:tav>
                                            <p:tav tm="100000">
                                              <p:val>
                                                <p:strVal val="1+ppt_w/2"/>
                                              </p:val>
                                            </p:tav>
                                          </p:tavLst>
                                        </p:anim>
                                        <p:anim calcmode="lin" valueType="num">
                                          <p:cBhvr additive="base">
                                            <p:cTn id="76" dur="1000"/>
                                            <p:tgtEl>
                                              <p:spTgt spid="12"/>
                                            </p:tgtEl>
                                            <p:attrNameLst>
                                              <p:attrName>ppt_y</p:attrName>
                                            </p:attrNameLst>
                                          </p:cBhvr>
                                          <p:tavLst>
                                            <p:tav tm="0">
                                              <p:val>
                                                <p:strVal val="ppt_y"/>
                                              </p:val>
                                            </p:tav>
                                            <p:tav tm="100000">
                                              <p:val>
                                                <p:strVal val="ppt_y"/>
                                              </p:val>
                                            </p:tav>
                                          </p:tavLst>
                                        </p:anim>
                                        <p:set>
                                          <p:cBhvr>
                                            <p:cTn id="77" dur="1" fill="hold">
                                              <p:stCondLst>
                                                <p:cond delay="999"/>
                                              </p:stCondLst>
                                            </p:cTn>
                                            <p:tgtEl>
                                              <p:spTgt spid="12"/>
                                            </p:tgtEl>
                                            <p:attrNameLst>
                                              <p:attrName>style.visibility</p:attrName>
                                            </p:attrNameLst>
                                          </p:cBhvr>
                                          <p:to>
                                            <p:strVal val="hidden"/>
                                          </p:to>
                                        </p:set>
                                      </p:childTnLst>
                                    </p:cTn>
                                  </p:par>
                                  <p:par>
                                    <p:cTn id="78" presetID="2" presetClass="exit" presetSubtype="2" fill="hold" grpId="3" nodeType="withEffect">
                                      <p:stCondLst>
                                        <p:cond delay="14200"/>
                                      </p:stCondLst>
                                      <p:childTnLst>
                                        <p:anim calcmode="lin" valueType="num">
                                          <p:cBhvr additive="base">
                                            <p:cTn id="79" dur="1000"/>
                                            <p:tgtEl>
                                              <p:spTgt spid="11"/>
                                            </p:tgtEl>
                                            <p:attrNameLst>
                                              <p:attrName>ppt_x</p:attrName>
                                            </p:attrNameLst>
                                          </p:cBhvr>
                                          <p:tavLst>
                                            <p:tav tm="0">
                                              <p:val>
                                                <p:strVal val="ppt_x"/>
                                              </p:val>
                                            </p:tav>
                                            <p:tav tm="100000">
                                              <p:val>
                                                <p:strVal val="1+ppt_w/2"/>
                                              </p:val>
                                            </p:tav>
                                          </p:tavLst>
                                        </p:anim>
                                        <p:anim calcmode="lin" valueType="num">
                                          <p:cBhvr additive="base">
                                            <p:cTn id="80" dur="1000"/>
                                            <p:tgtEl>
                                              <p:spTgt spid="11"/>
                                            </p:tgtEl>
                                            <p:attrNameLst>
                                              <p:attrName>ppt_y</p:attrName>
                                            </p:attrNameLst>
                                          </p:cBhvr>
                                          <p:tavLst>
                                            <p:tav tm="0">
                                              <p:val>
                                                <p:strVal val="ppt_y"/>
                                              </p:val>
                                            </p:tav>
                                            <p:tav tm="100000">
                                              <p:val>
                                                <p:strVal val="ppt_y"/>
                                              </p:val>
                                            </p:tav>
                                          </p:tavLst>
                                        </p:anim>
                                        <p:set>
                                          <p:cBhvr>
                                            <p:cTn id="81" dur="1" fill="hold">
                                              <p:stCondLst>
                                                <p:cond delay="999"/>
                                              </p:stCondLst>
                                            </p:cTn>
                                            <p:tgtEl>
                                              <p:spTgt spid="11"/>
                                            </p:tgtEl>
                                            <p:attrNameLst>
                                              <p:attrName>style.visibility</p:attrName>
                                            </p:attrNameLst>
                                          </p:cBhvr>
                                          <p:to>
                                            <p:strVal val="hidden"/>
                                          </p:to>
                                        </p:set>
                                      </p:childTnLst>
                                    </p:cTn>
                                  </p:par>
                                  <p:par>
                                    <p:cTn id="82" presetID="2" presetClass="exit" presetSubtype="2" fill="hold" grpId="3" nodeType="withEffect">
                                      <p:stCondLst>
                                        <p:cond delay="14700"/>
                                      </p:stCondLst>
                                      <p:childTnLst>
                                        <p:anim calcmode="lin" valueType="num">
                                          <p:cBhvr additive="base">
                                            <p:cTn id="83" dur="1000"/>
                                            <p:tgtEl>
                                              <p:spTgt spid="10"/>
                                            </p:tgtEl>
                                            <p:attrNameLst>
                                              <p:attrName>ppt_x</p:attrName>
                                            </p:attrNameLst>
                                          </p:cBhvr>
                                          <p:tavLst>
                                            <p:tav tm="0">
                                              <p:val>
                                                <p:strVal val="ppt_x"/>
                                              </p:val>
                                            </p:tav>
                                            <p:tav tm="100000">
                                              <p:val>
                                                <p:strVal val="1+ppt_w/2"/>
                                              </p:val>
                                            </p:tav>
                                          </p:tavLst>
                                        </p:anim>
                                        <p:anim calcmode="lin" valueType="num">
                                          <p:cBhvr additive="base">
                                            <p:cTn id="84" dur="1000"/>
                                            <p:tgtEl>
                                              <p:spTgt spid="10"/>
                                            </p:tgtEl>
                                            <p:attrNameLst>
                                              <p:attrName>ppt_y</p:attrName>
                                            </p:attrNameLst>
                                          </p:cBhvr>
                                          <p:tavLst>
                                            <p:tav tm="0">
                                              <p:val>
                                                <p:strVal val="ppt_y"/>
                                              </p:val>
                                            </p:tav>
                                            <p:tav tm="100000">
                                              <p:val>
                                                <p:strVal val="ppt_y"/>
                                              </p:val>
                                            </p:tav>
                                          </p:tavLst>
                                        </p:anim>
                                        <p:set>
                                          <p:cBhvr>
                                            <p:cTn id="85" dur="1" fill="hold">
                                              <p:stCondLst>
                                                <p:cond delay="999"/>
                                              </p:stCondLst>
                                            </p:cTn>
                                            <p:tgtEl>
                                              <p:spTgt spid="10"/>
                                            </p:tgtEl>
                                            <p:attrNameLst>
                                              <p:attrName>style.visibility</p:attrName>
                                            </p:attrNameLst>
                                          </p:cBhvr>
                                          <p:to>
                                            <p:strVal val="hidden"/>
                                          </p:to>
                                        </p:set>
                                      </p:childTnLst>
                                    </p:cTn>
                                  </p:par>
                                  <p:par>
                                    <p:cTn id="86" presetID="2" presetClass="exit" presetSubtype="2" fill="hold" grpId="3" nodeType="withEffect">
                                      <p:stCondLst>
                                        <p:cond delay="15200"/>
                                      </p:stCondLst>
                                      <p:childTnLst>
                                        <p:anim calcmode="lin" valueType="num">
                                          <p:cBhvr additive="base">
                                            <p:cTn id="87" dur="1000"/>
                                            <p:tgtEl>
                                              <p:spTgt spid="9"/>
                                            </p:tgtEl>
                                            <p:attrNameLst>
                                              <p:attrName>ppt_x</p:attrName>
                                            </p:attrNameLst>
                                          </p:cBhvr>
                                          <p:tavLst>
                                            <p:tav tm="0">
                                              <p:val>
                                                <p:strVal val="ppt_x"/>
                                              </p:val>
                                            </p:tav>
                                            <p:tav tm="100000">
                                              <p:val>
                                                <p:strVal val="1+ppt_w/2"/>
                                              </p:val>
                                            </p:tav>
                                          </p:tavLst>
                                        </p:anim>
                                        <p:anim calcmode="lin" valueType="num">
                                          <p:cBhvr additive="base">
                                            <p:cTn id="88" dur="1000"/>
                                            <p:tgtEl>
                                              <p:spTgt spid="9"/>
                                            </p:tgtEl>
                                            <p:attrNameLst>
                                              <p:attrName>ppt_y</p:attrName>
                                            </p:attrNameLst>
                                          </p:cBhvr>
                                          <p:tavLst>
                                            <p:tav tm="0">
                                              <p:val>
                                                <p:strVal val="ppt_y"/>
                                              </p:val>
                                            </p:tav>
                                            <p:tav tm="100000">
                                              <p:val>
                                                <p:strVal val="ppt_y"/>
                                              </p:val>
                                            </p:tav>
                                          </p:tavLst>
                                        </p:anim>
                                        <p:set>
                                          <p:cBhvr>
                                            <p:cTn id="89" dur="1" fill="hold">
                                              <p:stCondLst>
                                                <p:cond delay="999"/>
                                              </p:stCondLst>
                                            </p:cTn>
                                            <p:tgtEl>
                                              <p:spTgt spid="9"/>
                                            </p:tgtEl>
                                            <p:attrNameLst>
                                              <p:attrName>style.visibility</p:attrName>
                                            </p:attrNameLst>
                                          </p:cBhvr>
                                          <p:to>
                                            <p:strVal val="hidden"/>
                                          </p:to>
                                        </p:set>
                                      </p:childTnLst>
                                    </p:cTn>
                                  </p:par>
                                  <p:par>
                                    <p:cTn id="90" presetID="2" presetClass="entr" presetSubtype="8" decel="40000" fill="hold" grpId="4" nodeType="withEffect">
                                      <p:stCondLst>
                                        <p:cond delay="16200"/>
                                      </p:stCondLst>
                                      <p:childTnLst>
                                        <p:set>
                                          <p:cBhvr>
                                            <p:cTn id="91" dur="1" fill="hold">
                                              <p:stCondLst>
                                                <p:cond delay="0"/>
                                              </p:stCondLst>
                                            </p:cTn>
                                            <p:tgtEl>
                                              <p:spTgt spid="12"/>
                                            </p:tgtEl>
                                            <p:attrNameLst>
                                              <p:attrName>style.visibility</p:attrName>
                                            </p:attrNameLst>
                                          </p:cBhvr>
                                          <p:to>
                                            <p:strVal val="visible"/>
                                          </p:to>
                                        </p:set>
                                        <p:anim calcmode="lin" valueType="num">
                                          <p:cBhvr additive="base">
                                            <p:cTn id="92" dur="1000" fill="hold"/>
                                            <p:tgtEl>
                                              <p:spTgt spid="12"/>
                                            </p:tgtEl>
                                            <p:attrNameLst>
                                              <p:attrName>ppt_x</p:attrName>
                                            </p:attrNameLst>
                                          </p:cBhvr>
                                          <p:tavLst>
                                            <p:tav tm="0">
                                              <p:val>
                                                <p:strVal val="0-#ppt_w/2"/>
                                              </p:val>
                                            </p:tav>
                                            <p:tav tm="100000">
                                              <p:val>
                                                <p:strVal val="#ppt_x"/>
                                              </p:val>
                                            </p:tav>
                                          </p:tavLst>
                                        </p:anim>
                                        <p:anim calcmode="lin" valueType="num">
                                          <p:cBhvr additive="base">
                                            <p:cTn id="93" dur="1000" fill="hold"/>
                                            <p:tgtEl>
                                              <p:spTgt spid="12"/>
                                            </p:tgtEl>
                                            <p:attrNameLst>
                                              <p:attrName>ppt_y</p:attrName>
                                            </p:attrNameLst>
                                          </p:cBhvr>
                                          <p:tavLst>
                                            <p:tav tm="0">
                                              <p:val>
                                                <p:strVal val="#ppt_y"/>
                                              </p:val>
                                            </p:tav>
                                            <p:tav tm="100000">
                                              <p:val>
                                                <p:strVal val="#ppt_y"/>
                                              </p:val>
                                            </p:tav>
                                          </p:tavLst>
                                        </p:anim>
                                      </p:childTnLst>
                                    </p:cTn>
                                  </p:par>
                                  <p:par>
                                    <p:cTn id="94" presetID="2" presetClass="entr" presetSubtype="8" decel="40000" fill="hold" grpId="4" nodeType="withEffect">
                                      <p:stCondLst>
                                        <p:cond delay="16700"/>
                                      </p:stCondLst>
                                      <p:childTnLst>
                                        <p:set>
                                          <p:cBhvr>
                                            <p:cTn id="95" dur="1" fill="hold">
                                              <p:stCondLst>
                                                <p:cond delay="0"/>
                                              </p:stCondLst>
                                            </p:cTn>
                                            <p:tgtEl>
                                              <p:spTgt spid="11"/>
                                            </p:tgtEl>
                                            <p:attrNameLst>
                                              <p:attrName>style.visibility</p:attrName>
                                            </p:attrNameLst>
                                          </p:cBhvr>
                                          <p:to>
                                            <p:strVal val="visible"/>
                                          </p:to>
                                        </p:set>
                                        <p:anim calcmode="lin" valueType="num">
                                          <p:cBhvr additive="base">
                                            <p:cTn id="96" dur="1000" fill="hold"/>
                                            <p:tgtEl>
                                              <p:spTgt spid="11"/>
                                            </p:tgtEl>
                                            <p:attrNameLst>
                                              <p:attrName>ppt_x</p:attrName>
                                            </p:attrNameLst>
                                          </p:cBhvr>
                                          <p:tavLst>
                                            <p:tav tm="0">
                                              <p:val>
                                                <p:strVal val="0-#ppt_w/2"/>
                                              </p:val>
                                            </p:tav>
                                            <p:tav tm="100000">
                                              <p:val>
                                                <p:strVal val="#ppt_x"/>
                                              </p:val>
                                            </p:tav>
                                          </p:tavLst>
                                        </p:anim>
                                        <p:anim calcmode="lin" valueType="num">
                                          <p:cBhvr additive="base">
                                            <p:cTn id="97" dur="1000" fill="hold"/>
                                            <p:tgtEl>
                                              <p:spTgt spid="11"/>
                                            </p:tgtEl>
                                            <p:attrNameLst>
                                              <p:attrName>ppt_y</p:attrName>
                                            </p:attrNameLst>
                                          </p:cBhvr>
                                          <p:tavLst>
                                            <p:tav tm="0">
                                              <p:val>
                                                <p:strVal val="#ppt_y"/>
                                              </p:val>
                                            </p:tav>
                                            <p:tav tm="100000">
                                              <p:val>
                                                <p:strVal val="#ppt_y"/>
                                              </p:val>
                                            </p:tav>
                                          </p:tavLst>
                                        </p:anim>
                                      </p:childTnLst>
                                    </p:cTn>
                                  </p:par>
                                  <p:par>
                                    <p:cTn id="98" presetID="2" presetClass="entr" presetSubtype="8" decel="40000" fill="hold" grpId="4" nodeType="withEffect">
                                      <p:stCondLst>
                                        <p:cond delay="17200"/>
                                      </p:stCondLst>
                                      <p:childTnLst>
                                        <p:set>
                                          <p:cBhvr>
                                            <p:cTn id="99" dur="1" fill="hold">
                                              <p:stCondLst>
                                                <p:cond delay="0"/>
                                              </p:stCondLst>
                                            </p:cTn>
                                            <p:tgtEl>
                                              <p:spTgt spid="10"/>
                                            </p:tgtEl>
                                            <p:attrNameLst>
                                              <p:attrName>style.visibility</p:attrName>
                                            </p:attrNameLst>
                                          </p:cBhvr>
                                          <p:to>
                                            <p:strVal val="visible"/>
                                          </p:to>
                                        </p:set>
                                        <p:anim calcmode="lin" valueType="num">
                                          <p:cBhvr additive="base">
                                            <p:cTn id="100" dur="1000" fill="hold"/>
                                            <p:tgtEl>
                                              <p:spTgt spid="10"/>
                                            </p:tgtEl>
                                            <p:attrNameLst>
                                              <p:attrName>ppt_x</p:attrName>
                                            </p:attrNameLst>
                                          </p:cBhvr>
                                          <p:tavLst>
                                            <p:tav tm="0">
                                              <p:val>
                                                <p:strVal val="0-#ppt_w/2"/>
                                              </p:val>
                                            </p:tav>
                                            <p:tav tm="100000">
                                              <p:val>
                                                <p:strVal val="#ppt_x"/>
                                              </p:val>
                                            </p:tav>
                                          </p:tavLst>
                                        </p:anim>
                                        <p:anim calcmode="lin" valueType="num">
                                          <p:cBhvr additive="base">
                                            <p:cTn id="101" dur="1000" fill="hold"/>
                                            <p:tgtEl>
                                              <p:spTgt spid="10"/>
                                            </p:tgtEl>
                                            <p:attrNameLst>
                                              <p:attrName>ppt_y</p:attrName>
                                            </p:attrNameLst>
                                          </p:cBhvr>
                                          <p:tavLst>
                                            <p:tav tm="0">
                                              <p:val>
                                                <p:strVal val="#ppt_y"/>
                                              </p:val>
                                            </p:tav>
                                            <p:tav tm="100000">
                                              <p:val>
                                                <p:strVal val="#ppt_y"/>
                                              </p:val>
                                            </p:tav>
                                          </p:tavLst>
                                        </p:anim>
                                      </p:childTnLst>
                                    </p:cTn>
                                  </p:par>
                                  <p:par>
                                    <p:cTn id="102" presetID="2" presetClass="entr" presetSubtype="8" decel="40000" fill="hold" grpId="4" nodeType="withEffect">
                                      <p:stCondLst>
                                        <p:cond delay="17700"/>
                                      </p:stCondLst>
                                      <p:childTnLst>
                                        <p:set>
                                          <p:cBhvr>
                                            <p:cTn id="103" dur="1" fill="hold">
                                              <p:stCondLst>
                                                <p:cond delay="0"/>
                                              </p:stCondLst>
                                            </p:cTn>
                                            <p:tgtEl>
                                              <p:spTgt spid="9"/>
                                            </p:tgtEl>
                                            <p:attrNameLst>
                                              <p:attrName>style.visibility</p:attrName>
                                            </p:attrNameLst>
                                          </p:cBhvr>
                                          <p:to>
                                            <p:strVal val="visible"/>
                                          </p:to>
                                        </p:set>
                                        <p:anim calcmode="lin" valueType="num">
                                          <p:cBhvr additive="base">
                                            <p:cTn id="104" dur="1000" fill="hold"/>
                                            <p:tgtEl>
                                              <p:spTgt spid="9"/>
                                            </p:tgtEl>
                                            <p:attrNameLst>
                                              <p:attrName>ppt_x</p:attrName>
                                            </p:attrNameLst>
                                          </p:cBhvr>
                                          <p:tavLst>
                                            <p:tav tm="0">
                                              <p:val>
                                                <p:strVal val="0-#ppt_w/2"/>
                                              </p:val>
                                            </p:tav>
                                            <p:tav tm="100000">
                                              <p:val>
                                                <p:strVal val="#ppt_x"/>
                                              </p:val>
                                            </p:tav>
                                          </p:tavLst>
                                        </p:anim>
                                        <p:anim calcmode="lin" valueType="num">
                                          <p:cBhvr additive="base">
                                            <p:cTn id="105" dur="1000" fill="hold"/>
                                            <p:tgtEl>
                                              <p:spTgt spid="9"/>
                                            </p:tgtEl>
                                            <p:attrNameLst>
                                              <p:attrName>ppt_y</p:attrName>
                                            </p:attrNameLst>
                                          </p:cBhvr>
                                          <p:tavLst>
                                            <p:tav tm="0">
                                              <p:val>
                                                <p:strVal val="#ppt_y"/>
                                              </p:val>
                                            </p:tav>
                                            <p:tav tm="100000">
                                              <p:val>
                                                <p:strVal val="#ppt_y"/>
                                              </p:val>
                                            </p:tav>
                                          </p:tavLst>
                                        </p:anim>
                                      </p:childTnLst>
                                    </p:cTn>
                                  </p:par>
                                  <p:par>
                                    <p:cTn id="106" presetID="2" presetClass="exit" presetSubtype="2" fill="hold" grpId="5" nodeType="withEffect">
                                      <p:stCondLst>
                                        <p:cond delay="18700"/>
                                      </p:stCondLst>
                                      <p:childTnLst>
                                        <p:anim calcmode="lin" valueType="num">
                                          <p:cBhvr additive="base">
                                            <p:cTn id="107" dur="1000"/>
                                            <p:tgtEl>
                                              <p:spTgt spid="12"/>
                                            </p:tgtEl>
                                            <p:attrNameLst>
                                              <p:attrName>ppt_x</p:attrName>
                                            </p:attrNameLst>
                                          </p:cBhvr>
                                          <p:tavLst>
                                            <p:tav tm="0">
                                              <p:val>
                                                <p:strVal val="ppt_x"/>
                                              </p:val>
                                            </p:tav>
                                            <p:tav tm="100000">
                                              <p:val>
                                                <p:strVal val="1+ppt_w/2"/>
                                              </p:val>
                                            </p:tav>
                                          </p:tavLst>
                                        </p:anim>
                                        <p:anim calcmode="lin" valueType="num">
                                          <p:cBhvr additive="base">
                                            <p:cTn id="108" dur="1000"/>
                                            <p:tgtEl>
                                              <p:spTgt spid="12"/>
                                            </p:tgtEl>
                                            <p:attrNameLst>
                                              <p:attrName>ppt_y</p:attrName>
                                            </p:attrNameLst>
                                          </p:cBhvr>
                                          <p:tavLst>
                                            <p:tav tm="0">
                                              <p:val>
                                                <p:strVal val="ppt_y"/>
                                              </p:val>
                                            </p:tav>
                                            <p:tav tm="100000">
                                              <p:val>
                                                <p:strVal val="ppt_y"/>
                                              </p:val>
                                            </p:tav>
                                          </p:tavLst>
                                        </p:anim>
                                        <p:set>
                                          <p:cBhvr>
                                            <p:cTn id="109" dur="1" fill="hold">
                                              <p:stCondLst>
                                                <p:cond delay="999"/>
                                              </p:stCondLst>
                                            </p:cTn>
                                            <p:tgtEl>
                                              <p:spTgt spid="12"/>
                                            </p:tgtEl>
                                            <p:attrNameLst>
                                              <p:attrName>style.visibility</p:attrName>
                                            </p:attrNameLst>
                                          </p:cBhvr>
                                          <p:to>
                                            <p:strVal val="hidden"/>
                                          </p:to>
                                        </p:set>
                                      </p:childTnLst>
                                    </p:cTn>
                                  </p:par>
                                  <p:par>
                                    <p:cTn id="110" presetID="2" presetClass="exit" presetSubtype="2" fill="hold" grpId="5" nodeType="withEffect">
                                      <p:stCondLst>
                                        <p:cond delay="19200"/>
                                      </p:stCondLst>
                                      <p:childTnLst>
                                        <p:anim calcmode="lin" valueType="num">
                                          <p:cBhvr additive="base">
                                            <p:cTn id="111" dur="1000"/>
                                            <p:tgtEl>
                                              <p:spTgt spid="11"/>
                                            </p:tgtEl>
                                            <p:attrNameLst>
                                              <p:attrName>ppt_x</p:attrName>
                                            </p:attrNameLst>
                                          </p:cBhvr>
                                          <p:tavLst>
                                            <p:tav tm="0">
                                              <p:val>
                                                <p:strVal val="ppt_x"/>
                                              </p:val>
                                            </p:tav>
                                            <p:tav tm="100000">
                                              <p:val>
                                                <p:strVal val="1+ppt_w/2"/>
                                              </p:val>
                                            </p:tav>
                                          </p:tavLst>
                                        </p:anim>
                                        <p:anim calcmode="lin" valueType="num">
                                          <p:cBhvr additive="base">
                                            <p:cTn id="112" dur="1000"/>
                                            <p:tgtEl>
                                              <p:spTgt spid="11"/>
                                            </p:tgtEl>
                                            <p:attrNameLst>
                                              <p:attrName>ppt_y</p:attrName>
                                            </p:attrNameLst>
                                          </p:cBhvr>
                                          <p:tavLst>
                                            <p:tav tm="0">
                                              <p:val>
                                                <p:strVal val="ppt_y"/>
                                              </p:val>
                                            </p:tav>
                                            <p:tav tm="100000">
                                              <p:val>
                                                <p:strVal val="ppt_y"/>
                                              </p:val>
                                            </p:tav>
                                          </p:tavLst>
                                        </p:anim>
                                        <p:set>
                                          <p:cBhvr>
                                            <p:cTn id="113" dur="1" fill="hold">
                                              <p:stCondLst>
                                                <p:cond delay="999"/>
                                              </p:stCondLst>
                                            </p:cTn>
                                            <p:tgtEl>
                                              <p:spTgt spid="11"/>
                                            </p:tgtEl>
                                            <p:attrNameLst>
                                              <p:attrName>style.visibility</p:attrName>
                                            </p:attrNameLst>
                                          </p:cBhvr>
                                          <p:to>
                                            <p:strVal val="hidden"/>
                                          </p:to>
                                        </p:set>
                                      </p:childTnLst>
                                    </p:cTn>
                                  </p:par>
                                  <p:par>
                                    <p:cTn id="114" presetID="2" presetClass="exit" presetSubtype="2" fill="hold" grpId="5" nodeType="withEffect">
                                      <p:stCondLst>
                                        <p:cond delay="19700"/>
                                      </p:stCondLst>
                                      <p:childTnLst>
                                        <p:anim calcmode="lin" valueType="num">
                                          <p:cBhvr additive="base">
                                            <p:cTn id="115" dur="1000"/>
                                            <p:tgtEl>
                                              <p:spTgt spid="10"/>
                                            </p:tgtEl>
                                            <p:attrNameLst>
                                              <p:attrName>ppt_x</p:attrName>
                                            </p:attrNameLst>
                                          </p:cBhvr>
                                          <p:tavLst>
                                            <p:tav tm="0">
                                              <p:val>
                                                <p:strVal val="ppt_x"/>
                                              </p:val>
                                            </p:tav>
                                            <p:tav tm="100000">
                                              <p:val>
                                                <p:strVal val="1+ppt_w/2"/>
                                              </p:val>
                                            </p:tav>
                                          </p:tavLst>
                                        </p:anim>
                                        <p:anim calcmode="lin" valueType="num">
                                          <p:cBhvr additive="base">
                                            <p:cTn id="116" dur="1000"/>
                                            <p:tgtEl>
                                              <p:spTgt spid="10"/>
                                            </p:tgtEl>
                                            <p:attrNameLst>
                                              <p:attrName>ppt_y</p:attrName>
                                            </p:attrNameLst>
                                          </p:cBhvr>
                                          <p:tavLst>
                                            <p:tav tm="0">
                                              <p:val>
                                                <p:strVal val="ppt_y"/>
                                              </p:val>
                                            </p:tav>
                                            <p:tav tm="100000">
                                              <p:val>
                                                <p:strVal val="ppt_y"/>
                                              </p:val>
                                            </p:tav>
                                          </p:tavLst>
                                        </p:anim>
                                        <p:set>
                                          <p:cBhvr>
                                            <p:cTn id="117" dur="1" fill="hold">
                                              <p:stCondLst>
                                                <p:cond delay="999"/>
                                              </p:stCondLst>
                                            </p:cTn>
                                            <p:tgtEl>
                                              <p:spTgt spid="10"/>
                                            </p:tgtEl>
                                            <p:attrNameLst>
                                              <p:attrName>style.visibility</p:attrName>
                                            </p:attrNameLst>
                                          </p:cBhvr>
                                          <p:to>
                                            <p:strVal val="hidden"/>
                                          </p:to>
                                        </p:set>
                                      </p:childTnLst>
                                    </p:cTn>
                                  </p:par>
                                  <p:par>
                                    <p:cTn id="118" presetID="2" presetClass="exit" presetSubtype="2" fill="hold" grpId="5" nodeType="withEffect">
                                      <p:stCondLst>
                                        <p:cond delay="20200"/>
                                      </p:stCondLst>
                                      <p:childTnLst>
                                        <p:anim calcmode="lin" valueType="num">
                                          <p:cBhvr additive="base">
                                            <p:cTn id="119" dur="1000"/>
                                            <p:tgtEl>
                                              <p:spTgt spid="9"/>
                                            </p:tgtEl>
                                            <p:attrNameLst>
                                              <p:attrName>ppt_x</p:attrName>
                                            </p:attrNameLst>
                                          </p:cBhvr>
                                          <p:tavLst>
                                            <p:tav tm="0">
                                              <p:val>
                                                <p:strVal val="ppt_x"/>
                                              </p:val>
                                            </p:tav>
                                            <p:tav tm="100000">
                                              <p:val>
                                                <p:strVal val="1+ppt_w/2"/>
                                              </p:val>
                                            </p:tav>
                                          </p:tavLst>
                                        </p:anim>
                                        <p:anim calcmode="lin" valueType="num">
                                          <p:cBhvr additive="base">
                                            <p:cTn id="120" dur="1000"/>
                                            <p:tgtEl>
                                              <p:spTgt spid="9"/>
                                            </p:tgtEl>
                                            <p:attrNameLst>
                                              <p:attrName>ppt_y</p:attrName>
                                            </p:attrNameLst>
                                          </p:cBhvr>
                                          <p:tavLst>
                                            <p:tav tm="0">
                                              <p:val>
                                                <p:strVal val="ppt_y"/>
                                              </p:val>
                                            </p:tav>
                                            <p:tav tm="100000">
                                              <p:val>
                                                <p:strVal val="ppt_y"/>
                                              </p:val>
                                            </p:tav>
                                          </p:tavLst>
                                        </p:anim>
                                        <p:set>
                                          <p:cBhvr>
                                            <p:cTn id="121" dur="1" fill="hold">
                                              <p:stCondLst>
                                                <p:cond delay="999"/>
                                              </p:stCondLst>
                                            </p:cTn>
                                            <p:tgtEl>
                                              <p:spTgt spid="9"/>
                                            </p:tgtEl>
                                            <p:attrNameLst>
                                              <p:attrName>style.visibility</p:attrName>
                                            </p:attrNameLst>
                                          </p:cBhvr>
                                          <p:to>
                                            <p:strVal val="hidden"/>
                                          </p:to>
                                        </p:set>
                                      </p:childTnLst>
                                    </p:cTn>
                                  </p:par>
                                  <p:par>
                                    <p:cTn id="122" presetID="10" presetClass="exit" presetSubtype="0" fill="hold" nodeType="withEffect">
                                      <p:stCondLst>
                                        <p:cond delay="24000"/>
                                      </p:stCondLst>
                                      <p:childTnLst>
                                        <p:animEffect transition="out" filter="fade">
                                          <p:cBhvr>
                                            <p:cTn id="123" dur="1000"/>
                                            <p:tgtEl>
                                              <p:spTgt spid="8"/>
                                            </p:tgtEl>
                                          </p:cBhvr>
                                        </p:animEffect>
                                        <p:set>
                                          <p:cBhvr>
                                            <p:cTn id="124" dur="1" fill="hold">
                                              <p:stCondLst>
                                                <p:cond delay="999"/>
                                              </p:stCondLst>
                                            </p:cTn>
                                            <p:tgtEl>
                                              <p:spTgt spid="8"/>
                                            </p:tgtEl>
                                            <p:attrNameLst>
                                              <p:attrName>style.visibility</p:attrName>
                                            </p:attrNameLst>
                                          </p:cBhvr>
                                          <p:to>
                                            <p:strVal val="hidden"/>
                                          </p:to>
                                        </p:set>
                                      </p:childTnLst>
                                    </p:cTn>
                                  </p:par>
                                  <p:par>
                                    <p:cTn id="125" presetID="10" presetClass="exit" presetSubtype="0" fill="hold" nodeType="withEffect">
                                      <p:stCondLst>
                                        <p:cond delay="24000"/>
                                      </p:stCondLst>
                                      <p:childTnLst>
                                        <p:animEffect transition="out" filter="fade">
                                          <p:cBhvr>
                                            <p:cTn id="126" dur="1000"/>
                                            <p:tgtEl>
                                              <p:spTgt spid="5"/>
                                            </p:tgtEl>
                                          </p:cBhvr>
                                        </p:animEffect>
                                        <p:set>
                                          <p:cBhvr>
                                            <p:cTn id="127" dur="1" fill="hold">
                                              <p:stCondLst>
                                                <p:cond delay="999"/>
                                              </p:stCondLst>
                                            </p:cTn>
                                            <p:tgtEl>
                                              <p:spTgt spid="5"/>
                                            </p:tgtEl>
                                            <p:attrNameLst>
                                              <p:attrName>style.visibility</p:attrName>
                                            </p:attrNameLst>
                                          </p:cBhvr>
                                          <p:to>
                                            <p:strVal val="hidden"/>
                                          </p:to>
                                        </p:set>
                                      </p:childTnLst>
                                    </p:cTn>
                                  </p:par>
                                  <p:par>
                                    <p:cTn id="128" presetID="10" presetClass="exit" presetSubtype="0" fill="hold" grpId="6" nodeType="withEffect">
                                      <p:stCondLst>
                                        <p:cond delay="24000"/>
                                      </p:stCondLst>
                                      <p:childTnLst>
                                        <p:animEffect transition="out" filter="fade">
                                          <p:cBhvr>
                                            <p:cTn id="129" dur="1000"/>
                                            <p:tgtEl>
                                              <p:spTgt spid="12"/>
                                            </p:tgtEl>
                                          </p:cBhvr>
                                        </p:animEffect>
                                        <p:set>
                                          <p:cBhvr>
                                            <p:cTn id="130" dur="1" fill="hold">
                                              <p:stCondLst>
                                                <p:cond delay="999"/>
                                              </p:stCondLst>
                                            </p:cTn>
                                            <p:tgtEl>
                                              <p:spTgt spid="12"/>
                                            </p:tgtEl>
                                            <p:attrNameLst>
                                              <p:attrName>style.visibility</p:attrName>
                                            </p:attrNameLst>
                                          </p:cBhvr>
                                          <p:to>
                                            <p:strVal val="hidden"/>
                                          </p:to>
                                        </p:set>
                                      </p:childTnLst>
                                    </p:cTn>
                                  </p:par>
                                  <p:par>
                                    <p:cTn id="131" presetID="10" presetClass="exit" presetSubtype="0" fill="hold" grpId="1" nodeType="withEffect">
                                      <p:stCondLst>
                                        <p:cond delay="24000"/>
                                      </p:stCondLst>
                                      <p:childTnLst>
                                        <p:animEffect transition="out" filter="fade">
                                          <p:cBhvr>
                                            <p:cTn id="132" dur="1000"/>
                                            <p:tgtEl>
                                              <p:spTgt spid="13"/>
                                            </p:tgtEl>
                                          </p:cBhvr>
                                        </p:animEffect>
                                        <p:set>
                                          <p:cBhvr>
                                            <p:cTn id="133" dur="1" fill="hold">
                                              <p:stCondLst>
                                                <p:cond delay="999"/>
                                              </p:stCondLst>
                                            </p:cTn>
                                            <p:tgtEl>
                                              <p:spTgt spid="13"/>
                                            </p:tgtEl>
                                            <p:attrNameLst>
                                              <p:attrName>style.visibility</p:attrName>
                                            </p:attrNameLst>
                                          </p:cBhvr>
                                          <p:to>
                                            <p:strVal val="hidden"/>
                                          </p:to>
                                        </p:set>
                                      </p:childTnLst>
                                    </p:cTn>
                                  </p:par>
                                  <p:par>
                                    <p:cTn id="134" presetID="10" presetClass="exit" presetSubtype="0" fill="hold" grpId="6" nodeType="withEffect">
                                      <p:stCondLst>
                                        <p:cond delay="24000"/>
                                      </p:stCondLst>
                                      <p:childTnLst>
                                        <p:animEffect transition="out" filter="fade">
                                          <p:cBhvr>
                                            <p:cTn id="135" dur="1000"/>
                                            <p:tgtEl>
                                              <p:spTgt spid="11"/>
                                            </p:tgtEl>
                                          </p:cBhvr>
                                        </p:animEffect>
                                        <p:set>
                                          <p:cBhvr>
                                            <p:cTn id="136" dur="1" fill="hold">
                                              <p:stCondLst>
                                                <p:cond delay="999"/>
                                              </p:stCondLst>
                                            </p:cTn>
                                            <p:tgtEl>
                                              <p:spTgt spid="11"/>
                                            </p:tgtEl>
                                            <p:attrNameLst>
                                              <p:attrName>style.visibility</p:attrName>
                                            </p:attrNameLst>
                                          </p:cBhvr>
                                          <p:to>
                                            <p:strVal val="hidden"/>
                                          </p:to>
                                        </p:set>
                                      </p:childTnLst>
                                    </p:cTn>
                                  </p:par>
                                  <p:par>
                                    <p:cTn id="137" presetID="10" presetClass="exit" presetSubtype="0" fill="hold" grpId="6" nodeType="withEffect">
                                      <p:stCondLst>
                                        <p:cond delay="24000"/>
                                      </p:stCondLst>
                                      <p:childTnLst>
                                        <p:animEffect transition="out" filter="fade">
                                          <p:cBhvr>
                                            <p:cTn id="138" dur="1000"/>
                                            <p:tgtEl>
                                              <p:spTgt spid="10"/>
                                            </p:tgtEl>
                                          </p:cBhvr>
                                        </p:animEffect>
                                        <p:set>
                                          <p:cBhvr>
                                            <p:cTn id="139" dur="1" fill="hold">
                                              <p:stCondLst>
                                                <p:cond delay="999"/>
                                              </p:stCondLst>
                                            </p:cTn>
                                            <p:tgtEl>
                                              <p:spTgt spid="10"/>
                                            </p:tgtEl>
                                            <p:attrNameLst>
                                              <p:attrName>style.visibility</p:attrName>
                                            </p:attrNameLst>
                                          </p:cBhvr>
                                          <p:to>
                                            <p:strVal val="hidden"/>
                                          </p:to>
                                        </p:set>
                                      </p:childTnLst>
                                    </p:cTn>
                                  </p:par>
                                  <p:par>
                                    <p:cTn id="140" presetID="10" presetClass="exit" presetSubtype="0" fill="hold" grpId="6" nodeType="withEffect">
                                      <p:stCondLst>
                                        <p:cond delay="24000"/>
                                      </p:stCondLst>
                                      <p:childTnLst>
                                        <p:animEffect transition="out" filter="fade">
                                          <p:cBhvr>
                                            <p:cTn id="141" dur="1000"/>
                                            <p:tgtEl>
                                              <p:spTgt spid="9"/>
                                            </p:tgtEl>
                                          </p:cBhvr>
                                        </p:animEffect>
                                        <p:set>
                                          <p:cBhvr>
                                            <p:cTn id="142" dur="1" fill="hold">
                                              <p:stCondLst>
                                                <p:cond delay="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9" grpId="2" animBg="1"/>
          <p:bldP spid="9" grpId="3" animBg="1"/>
          <p:bldP spid="9" grpId="4" animBg="1"/>
          <p:bldP spid="9" grpId="5" animBg="1"/>
          <p:bldP spid="9" grpId="6" animBg="1"/>
          <p:bldP spid="10" grpId="0" animBg="1"/>
          <p:bldP spid="10" grpId="1" animBg="1"/>
          <p:bldP spid="10" grpId="2" animBg="1"/>
          <p:bldP spid="10" grpId="3" animBg="1"/>
          <p:bldP spid="10" grpId="4" animBg="1"/>
          <p:bldP spid="10" grpId="5" animBg="1"/>
          <p:bldP spid="10" grpId="6" animBg="1"/>
          <p:bldP spid="11" grpId="0" animBg="1"/>
          <p:bldP spid="11" grpId="1" animBg="1"/>
          <p:bldP spid="11" grpId="2" animBg="1"/>
          <p:bldP spid="11" grpId="3" animBg="1"/>
          <p:bldP spid="11" grpId="4" animBg="1"/>
          <p:bldP spid="11" grpId="5" animBg="1"/>
          <p:bldP spid="11" grpId="6" animBg="1"/>
          <p:bldP spid="12" grpId="0" animBg="1"/>
          <p:bldP spid="12" grpId="1" animBg="1"/>
          <p:bldP spid="12" grpId="2" animBg="1"/>
          <p:bldP spid="12" grpId="3" animBg="1"/>
          <p:bldP spid="12" grpId="4" animBg="1"/>
          <p:bldP spid="12" grpId="5" animBg="1"/>
          <p:bldP spid="12" grpId="6" animBg="1"/>
          <p:bldP spid="13" grpId="0"/>
          <p:bldP spid="13" grpId="1"/>
        </p:bldLst>
      </p:timing>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34428</TotalTime>
  <Words>4318</Words>
  <Application>Microsoft Office PowerPoint</Application>
  <PresentationFormat>On-screen Show (16:9)</PresentationFormat>
  <Paragraphs>1487</Paragraphs>
  <Slides>121</Slides>
  <Notes>10</Notes>
  <HiddenSlides>5</HiddenSlides>
  <MMClips>9</MMClips>
  <ScaleCrop>false</ScaleCrop>
  <HeadingPairs>
    <vt:vector size="6" baseType="variant">
      <vt:variant>
        <vt:lpstr>Theme</vt:lpstr>
      </vt:variant>
      <vt:variant>
        <vt:i4>3</vt:i4>
      </vt:variant>
      <vt:variant>
        <vt:lpstr>Embedded OLE Servers</vt:lpstr>
      </vt:variant>
      <vt:variant>
        <vt:i4>1</vt:i4>
      </vt:variant>
      <vt:variant>
        <vt:lpstr>Slide Titles</vt:lpstr>
      </vt:variant>
      <vt:variant>
        <vt:i4>121</vt:i4>
      </vt:variant>
    </vt:vector>
  </HeadingPairs>
  <TitlesOfParts>
    <vt:vector size="125" baseType="lpstr">
      <vt:lpstr>Office Theme</vt:lpstr>
      <vt:lpstr>1_Office Theme</vt:lpstr>
      <vt:lpstr>2_Office Theme</vt:lpstr>
      <vt:lpstr>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Toshiba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Jigsaw</dc:creator>
  <cp:lastModifiedBy>Clancy</cp:lastModifiedBy>
  <cp:revision>519</cp:revision>
  <dcterms:created xsi:type="dcterms:W3CDTF">2013-10-06T20:01:32Z</dcterms:created>
  <dcterms:modified xsi:type="dcterms:W3CDTF">2013-12-21T01:27:40Z</dcterms:modified>
</cp:coreProperties>
</file>