
<file path=[Content_Types].xml><?xml version="1.0" encoding="utf-8"?>
<Types xmlns="http://schemas.openxmlformats.org/package/2006/content-types">
  <Default Extension="bin" ContentType="application/vnd.ms-office.activeX"/>
  <Default Extension="png" ContentType="image/pn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activeX/activeX1.xml" ContentType="application/vnd.ms-office.activeX+xml"/>
  <Override PartName="/ppt/notesSlides/notesSlide1.xml" ContentType="application/vnd.openxmlformats-officedocument.presentationml.notesSlide+xml"/>
  <Override PartName="/ppt/activeX/activeX2.xml" ContentType="application/vnd.ms-office.activeX+xml"/>
  <Override PartName="/ppt/notesSlides/notesSlide2.xml" ContentType="application/vnd.openxmlformats-officedocument.presentationml.notesSlide+xml"/>
  <Override PartName="/ppt/activeX/activeX3.xml" ContentType="application/vnd.ms-office.activeX+xml"/>
  <Override PartName="/ppt/notesSlides/notesSlide3.xml" ContentType="application/vnd.openxmlformats-officedocument.presentationml.notesSlide+xml"/>
  <Override PartName="/ppt/activeX/activeX4.xml" ContentType="application/vnd.ms-office.activeX+xml"/>
  <Override PartName="/ppt/notesSlides/notesSlide4.xml" ContentType="application/vnd.openxmlformats-officedocument.presentationml.notesSlide+xml"/>
  <Override PartName="/ppt/activeX/activeX5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72" r:id="rId3"/>
    <p:sldId id="261" r:id="rId4"/>
    <p:sldId id="267" r:id="rId5"/>
    <p:sldId id="269" r:id="rId6"/>
    <p:sldId id="268" r:id="rId7"/>
    <p:sldId id="270" r:id="rId8"/>
    <p:sldId id="257" r:id="rId9"/>
    <p:sldId id="259" r:id="rId10"/>
    <p:sldId id="266" r:id="rId11"/>
    <p:sldId id="258" r:id="rId12"/>
    <p:sldId id="263" r:id="rId13"/>
    <p:sldId id="271" r:id="rId14"/>
    <p:sldId id="262" r:id="rId15"/>
    <p:sldId id="264" r:id="rId16"/>
    <p:sldId id="260" r:id="rId17"/>
    <p:sldId id="265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KADK" id="{08A68440-3C07-497D-A093-F8C43B2DE1E5}">
          <p14:sldIdLst>
            <p14:sldId id="256"/>
            <p14:sldId id="272"/>
            <p14:sldId id="261"/>
            <p14:sldId id="267"/>
          </p14:sldIdLst>
        </p14:section>
        <p14:section name="Guidelines" id="{5F0A3674-68EF-4DD6-907E-71C0D15301BB}">
          <p14:sldIdLst>
            <p14:sldId id="269"/>
            <p14:sldId id="268"/>
          </p14:sldIdLst>
        </p14:section>
        <p14:section name="Developers" id="{6A7C2448-5369-4833-8B62-68048DF5CC7A}">
          <p14:sldIdLst>
            <p14:sldId id="270"/>
          </p14:sldIdLst>
        </p14:section>
        <p14:section name="Fill Information" id="{D592B55D-D38C-4204-B2C0-53BA5A6E980B}">
          <p14:sldIdLst>
            <p14:sldId id="257"/>
            <p14:sldId id="259"/>
          </p14:sldIdLst>
        </p14:section>
        <p14:section name="Application Design : Top Bar" id="{05C415DE-52FC-4875-928B-A18B842D028E}">
          <p14:sldIdLst>
            <p14:sldId id="266"/>
            <p14:sldId id="258"/>
            <p14:sldId id="263"/>
          </p14:sldIdLst>
        </p14:section>
        <p14:section name="Application Design : Bottom Bar" id="{B5F4E61D-5D80-4D1A-ACB2-EC5F04245328}">
          <p14:sldIdLst>
            <p14:sldId id="271"/>
            <p14:sldId id="262"/>
            <p14:sldId id="264"/>
          </p14:sldIdLst>
        </p14:section>
        <p14:section name="Templates" id="{0251B08C-EBE9-44C5-9A9B-3765EACA5966}">
          <p14:sldIdLst>
            <p14:sldId id="260"/>
          </p14:sldIdLst>
        </p14:section>
        <p14:section name="Untitled Section" id="{1BE413A7-8286-4CA5-BC27-EFD816D196F0}">
          <p14:sldIdLst>
            <p14:sldId id="26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74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586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06/relationships/vbaProject" Target="vbaProject.bin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44FD1F-3A8C-4275-8ADC-84642558AF0B}" type="datetimeFigureOut">
              <a:rPr lang="en-US" smtClean="0"/>
              <a:t>3/30/2014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6D2605-E2EC-4B0C-9D02-D314F3CE24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4809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D2605-E2EC-4B0C-9D02-D314F3CE243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55354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D2605-E2EC-4B0C-9D02-D314F3CE243E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7061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D2605-E2EC-4B0C-9D02-D314F3CE243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0408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D2605-E2EC-4B0C-9D02-D314F3CE243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43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FFC1F-B2F4-4EFF-9147-38EA139B35CC}" type="datetimeFigureOut">
              <a:rPr lang="en-US" smtClean="0"/>
              <a:t>3/30/2014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0EFAE-FF47-4840-9FF3-21A95C23E8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4102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FFC1F-B2F4-4EFF-9147-38EA139B35CC}" type="datetimeFigureOut">
              <a:rPr lang="en-US" smtClean="0"/>
              <a:t>3/30/2014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0EFAE-FF47-4840-9FF3-21A95C23E8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4865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FFC1F-B2F4-4EFF-9147-38EA139B35CC}" type="datetimeFigureOut">
              <a:rPr lang="en-US" smtClean="0"/>
              <a:t>3/30/2014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0EFAE-FF47-4840-9FF3-21A95C23E8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0185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FFC1F-B2F4-4EFF-9147-38EA139B35CC}" type="datetimeFigureOut">
              <a:rPr lang="en-US" smtClean="0"/>
              <a:t>3/30/2014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0EFAE-FF47-4840-9FF3-21A95C23E8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7666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FFC1F-B2F4-4EFF-9147-38EA139B35CC}" type="datetimeFigureOut">
              <a:rPr lang="en-US" smtClean="0"/>
              <a:t>3/30/2014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0EFAE-FF47-4840-9FF3-21A95C23E8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8012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FFC1F-B2F4-4EFF-9147-38EA139B35CC}" type="datetimeFigureOut">
              <a:rPr lang="en-US" smtClean="0"/>
              <a:t>3/30/2014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0EFAE-FF47-4840-9FF3-21A95C23E8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6168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FFC1F-B2F4-4EFF-9147-38EA139B35CC}" type="datetimeFigureOut">
              <a:rPr lang="en-US" smtClean="0"/>
              <a:t>3/30/2014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0EFAE-FF47-4840-9FF3-21A95C23E8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6806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FFC1F-B2F4-4EFF-9147-38EA139B35CC}" type="datetimeFigureOut">
              <a:rPr lang="en-US" smtClean="0"/>
              <a:t>3/30/2014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0EFAE-FF47-4840-9FF3-21A95C23E8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7930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FFC1F-B2F4-4EFF-9147-38EA139B35CC}" type="datetimeFigureOut">
              <a:rPr lang="en-US" smtClean="0"/>
              <a:t>3/30/2014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0EFAE-FF47-4840-9FF3-21A95C23E8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522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FFC1F-B2F4-4EFF-9147-38EA139B35CC}" type="datetimeFigureOut">
              <a:rPr lang="en-US" smtClean="0"/>
              <a:t>3/30/2014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0EFAE-FF47-4840-9FF3-21A95C23E8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2411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FFC1F-B2F4-4EFF-9147-38EA139B35CC}" type="datetimeFigureOut">
              <a:rPr lang="en-US" smtClean="0"/>
              <a:t>3/30/2014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0EFAE-FF47-4840-9FF3-21A95C23E8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0804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EFFC1F-B2F4-4EFF-9147-38EA139B35CC}" type="datetimeFigureOut">
              <a:rPr lang="en-US" smtClean="0"/>
              <a:t>3/30/2014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00EFAE-FF47-4840-9FF3-21A95C23E8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9318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wmf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png"/><Relationship Id="rId5" Type="http://schemas.openxmlformats.org/officeDocument/2006/relationships/slide" Target="slide17.xml"/><Relationship Id="rId4" Type="http://schemas.openxmlformats.org/officeDocument/2006/relationships/notesSlide" Target="../notesSlides/notesSlid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wmf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wmf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.png"/><Relationship Id="rId5" Type="http://schemas.openxmlformats.org/officeDocument/2006/relationships/slide" Target="slide17.xml"/><Relationship Id="rId4" Type="http://schemas.openxmlformats.org/officeDocument/2006/relationships/notesSlide" Target="../notesSlides/notesSlid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5.wmf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5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6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google.com/forms/d/1Bwz3fQbMYikIpF8s07bTgJn3PbIv0bKzqu3rzZYnMh0/viewform" TargetMode="External"/><Relationship Id="rId2" Type="http://schemas.openxmlformats.org/officeDocument/2006/relationships/hyperlink" Target="mailto:uploadappstokebix@gmail.com" TargetMode="External"/><Relationship Id="rId1" Type="http://schemas.openxmlformats.org/officeDocument/2006/relationships/slideLayout" Target="../slideLayouts/slideLayout7.xml"/><Relationship Id="rId5" Type="http://schemas.openxmlformats.org/officeDocument/2006/relationships/slide" Target="slide4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04875" y="2318657"/>
            <a:ext cx="65710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Kebox Application Development Kit 2.1.1</a:t>
            </a:r>
          </a:p>
          <a:p>
            <a:pPr algn="ctr"/>
            <a:r>
              <a:rPr lang="en-US" sz="20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Development Kit for Kebox 2.0</a:t>
            </a:r>
            <a:endParaRPr lang="en-US" sz="2000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34037" y="6488668"/>
            <a:ext cx="21579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Kebix Technologies</a:t>
            </a:r>
            <a:endParaRPr lang="en-US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5103674"/>
            <a:ext cx="58293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Kebix Confidential</a:t>
            </a:r>
          </a:p>
          <a:p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Unauthorized use or disclosure in any manner may result in disciplinary action</a:t>
            </a:r>
            <a:r>
              <a:rPr lang="en-US" dirty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up to and including termination of employment (in the case of employees), termination of an assignment or contract (in the case of contingent staff), and potential civil and criminal liability.</a:t>
            </a:r>
          </a:p>
        </p:txBody>
      </p:sp>
    </p:spTree>
    <p:extLst>
      <p:ext uri="{BB962C8B-B14F-4D97-AF65-F5344CB8AC3E}">
        <p14:creationId xmlns:p14="http://schemas.microsoft.com/office/powerpoint/2010/main" val="1855501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0414" y="217714"/>
            <a:ext cx="9428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Hello!</a:t>
            </a:r>
            <a:endParaRPr lang="en-US" sz="2400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06400" y="1155700"/>
            <a:ext cx="11506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Hello, Kebix Developers!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Roboto Light" panose="02000000000000000000" pitchFamily="2" charset="0"/>
              <a:ea typeface="Roboto Light" panose="020000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We’re glad that you were trying to make application for us. Because of that, We’re really happy. As a support, We will always update the awesome ADK and the application to the maximum limits…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Roboto Light" panose="02000000000000000000" pitchFamily="2" charset="0"/>
              <a:ea typeface="Roboto Light" panose="020000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- Kebix Technologies</a:t>
            </a:r>
            <a:endParaRPr lang="en-US" sz="2000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383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0414" y="217714"/>
            <a:ext cx="34115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What’s new on this ADK</a:t>
            </a:r>
            <a:endParaRPr lang="en-US" sz="2400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6400" y="1155700"/>
            <a:ext cx="11506200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Added 12-digit Developer ID for more security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Updated the templates.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Updated the UI Clock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Revised UI. Much cleaner than the last UI update 1.2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Application Title are made from Textbox(VBA Object) instead of normal Textbox(PowerPoint Object)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Textbox are in locked. Not disabled!</a:t>
            </a:r>
            <a:endParaRPr lang="en-US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6978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0414" y="217714"/>
            <a:ext cx="31117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Before you continue…</a:t>
            </a:r>
            <a:endParaRPr lang="en-US" sz="2400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6400" y="1155700"/>
            <a:ext cx="11506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solidFill>
                  <a:srgbClr val="FF0000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It is recommended that you update the SDK to the newest version before continuing…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It is important to read Guidelines and Developers page…</a:t>
            </a:r>
            <a:endParaRPr lang="en-US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026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0414" y="217714"/>
            <a:ext cx="15953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Guidelines</a:t>
            </a:r>
            <a:endParaRPr lang="en-US" sz="2400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6400" y="1155700"/>
            <a:ext cx="11506200" cy="4615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No adult content or content that could warrant PEGI’s 18 and ESRB’s “Adults Only” rating.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Roboto Light" panose="02000000000000000000" pitchFamily="2" charset="0"/>
                <a:ea typeface="Roboto Light" panose="02000000000000000000" pitchFamily="2" charset="0"/>
              </a:rPr>
              <a:t>Contain excessive or gratuitous 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profanity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Roboto Light" panose="02000000000000000000" pitchFamily="2" charset="0"/>
                <a:ea typeface="Roboto Light" panose="02000000000000000000" pitchFamily="2" charset="0"/>
              </a:rPr>
              <a:t>Advocate discrimination, hatred or violence based on membership in a particular racial, ethnic, national, linguistic, religious, or other social group, or based on a person’s gender, age, or sexual 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orientation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Roboto Light" panose="02000000000000000000" pitchFamily="2" charset="0"/>
                <a:ea typeface="Roboto Light" panose="02000000000000000000" pitchFamily="2" charset="0"/>
              </a:rPr>
              <a:t>Contain content or functionality that encourages, facilitates or glamorizes illegal 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activity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Contain </a:t>
            </a:r>
            <a:r>
              <a:rPr lang="en-US" dirty="0">
                <a:latin typeface="Roboto Light" panose="02000000000000000000" pitchFamily="2" charset="0"/>
                <a:ea typeface="Roboto Light" panose="02000000000000000000" pitchFamily="2" charset="0"/>
              </a:rPr>
              <a:t>or display content that a reasonable person would consider to be 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obscene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Roboto Light" panose="02000000000000000000" pitchFamily="2" charset="0"/>
                <a:ea typeface="Roboto Light" panose="02000000000000000000" pitchFamily="2" charset="0"/>
              </a:rPr>
              <a:t>Are defamatory, libelous or slanderous, or 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threatening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Roboto Light" panose="02000000000000000000" pitchFamily="2" charset="0"/>
                <a:ea typeface="Roboto Light" panose="02000000000000000000" pitchFamily="2" charset="0"/>
              </a:rPr>
              <a:t>Encourage, facilitate or glamorize excessive or irresponsible use of alcohol or tobacco products, drugs or 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weapons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Roboto Light" panose="02000000000000000000" pitchFamily="2" charset="0"/>
                <a:ea typeface="Roboto Light" panose="02000000000000000000" pitchFamily="2" charset="0"/>
              </a:rPr>
              <a:t>Encourage, facilitate or glamorize extreme or gratuitous violence, human rights violations or the creation or use of weapons against a person or animal in the real world</a:t>
            </a:r>
            <a:endParaRPr lang="en-US" dirty="0" smtClean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2314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0414" y="217714"/>
            <a:ext cx="31454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Guidelines for Macros</a:t>
            </a:r>
            <a:endParaRPr lang="en-US" sz="2400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6400" y="1155700"/>
            <a:ext cx="115062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When putting macro. Make sure the macros are named like this : APPNAME_NAME</a:t>
            </a:r>
            <a:r>
              <a:rPr lang="en-US" dirty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                                                Change the APPNAME to your Application’s name and NAME to your liking.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Make sure it doesn’t loop forever…</a:t>
            </a:r>
          </a:p>
        </p:txBody>
      </p:sp>
    </p:spTree>
    <p:extLst>
      <p:ext uri="{BB962C8B-B14F-4D97-AF65-F5344CB8AC3E}">
        <p14:creationId xmlns:p14="http://schemas.microsoft.com/office/powerpoint/2010/main" val="80989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0414" y="217714"/>
            <a:ext cx="18918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Developer ID</a:t>
            </a:r>
            <a:endParaRPr lang="en-US" sz="2400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6400" y="1155700"/>
            <a:ext cx="115062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Standard </a:t>
            </a:r>
            <a:r>
              <a:rPr lang="en-US" dirty="0">
                <a:latin typeface="Roboto Light" panose="02000000000000000000" pitchFamily="2" charset="0"/>
                <a:ea typeface="Roboto Light" panose="02000000000000000000" pitchFamily="2" charset="0"/>
              </a:rPr>
              <a:t>Developer’s ID is 9909-A5HB-37AD</a:t>
            </a:r>
          </a:p>
          <a:p>
            <a:pPr>
              <a:lnSpc>
                <a:spcPct val="150000"/>
              </a:lnSpc>
            </a:pPr>
            <a:endParaRPr lang="en-US" dirty="0" smtClean="0">
              <a:latin typeface="Roboto Light" panose="02000000000000000000" pitchFamily="2" charset="0"/>
              <a:ea typeface="Roboto Light" panose="020000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Sign 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up today and get special features from Kebix.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Want to try? Just use this ID! 1A5B-370B-HA57(This ID can only be used up to 8 times)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If not, You can just skip this. It’s not very important, But good for later uses.</a:t>
            </a:r>
          </a:p>
          <a:p>
            <a:pPr>
              <a:lnSpc>
                <a:spcPct val="150000"/>
              </a:lnSpc>
            </a:pPr>
            <a:endParaRPr lang="en-US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3873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0414" y="217714"/>
            <a:ext cx="58576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Please take time to fill these informations.</a:t>
            </a:r>
            <a:endParaRPr lang="en-US" sz="2400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78971" y="1090386"/>
            <a:ext cx="1667329" cy="151311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78971" y="2603499"/>
            <a:ext cx="1667329" cy="41100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App Logo</a:t>
            </a:r>
            <a:endParaRPr lang="en-US" sz="1600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8971" y="3135086"/>
            <a:ext cx="1667329" cy="151311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478971" y="4648199"/>
            <a:ext cx="1667329" cy="41100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Company Logo</a:t>
            </a:r>
            <a:endParaRPr lang="en-US" sz="1600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27300" y="1320800"/>
            <a:ext cx="9525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App Name		: </a:t>
            </a:r>
          </a:p>
          <a:p>
            <a:r>
              <a:rPr lang="en-US" sz="20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Developer		: </a:t>
            </a:r>
          </a:p>
          <a:p>
            <a:r>
              <a:rPr lang="en-US" sz="20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Contains Macro?	: </a:t>
            </a:r>
            <a:endParaRPr lang="en-US" sz="2000" dirty="0">
              <a:latin typeface="Roboto Light" panose="02000000000000000000" pitchFamily="2" charset="0"/>
              <a:ea typeface="Roboto Light" panose="02000000000000000000" pitchFamily="2" charset="0"/>
            </a:endParaRPr>
          </a:p>
          <a:p>
            <a:r>
              <a:rPr lang="en-US" sz="20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Application Type	: </a:t>
            </a:r>
          </a:p>
          <a:p>
            <a:r>
              <a:rPr lang="en-US" sz="20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UI Bar Placement	: Top/Bottom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27300" y="3098428"/>
            <a:ext cx="3472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Application Descriptions</a:t>
            </a:r>
            <a:endParaRPr lang="en-US" sz="2400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27300" y="3599193"/>
            <a:ext cx="9525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Put your application descriptions here</a:t>
            </a:r>
          </a:p>
        </p:txBody>
      </p:sp>
      <p:sp>
        <p:nvSpPr>
          <p:cNvPr id="2" name="Rectangle 1"/>
          <p:cNvSpPr/>
          <p:nvPr/>
        </p:nvSpPr>
        <p:spPr>
          <a:xfrm>
            <a:off x="203200" y="6331857"/>
            <a:ext cx="4648200" cy="381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XXXX-XXXX-XXXX</a:t>
            </a:r>
            <a:endParaRPr lang="en-US" dirty="0">
              <a:solidFill>
                <a:schemeClr val="tx1"/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3200" y="6003264"/>
            <a:ext cx="41056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Please enter your 12-digit Developer ID</a:t>
            </a:r>
            <a:endParaRPr lang="en-US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2527300" y="3098428"/>
            <a:ext cx="9392557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203200" y="5663828"/>
            <a:ext cx="11716657" cy="1307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8474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0414" y="217714"/>
            <a:ext cx="9925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Notes</a:t>
            </a:r>
            <a:endParaRPr lang="en-US" sz="2400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0414" y="772060"/>
            <a:ext cx="119472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Put any informations here</a:t>
            </a:r>
          </a:p>
        </p:txBody>
      </p:sp>
    </p:spTree>
    <p:extLst>
      <p:ext uri="{BB962C8B-B14F-4D97-AF65-F5344CB8AC3E}">
        <p14:creationId xmlns:p14="http://schemas.microsoft.com/office/powerpoint/2010/main" val="1603366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5000" y="495300"/>
            <a:ext cx="64748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Press F5 or Click Slide Show &gt; From Beginning</a:t>
            </a:r>
            <a:endParaRPr lang="en-US" sz="2400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0500" y="6248400"/>
            <a:ext cx="66624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It is recommended that you update first before continuing</a:t>
            </a:r>
            <a:endParaRPr lang="en-US" sz="2000" dirty="0">
              <a:solidFill>
                <a:srgbClr val="FF0000"/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122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317500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867900" y="0"/>
            <a:ext cx="2324100" cy="317500"/>
          </a:xfrm>
          <a:prstGeom prst="rect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867900" y="1"/>
            <a:ext cx="2324100" cy="317499"/>
          </a:xfrm>
        </p:spPr>
        <p:txBody>
          <a:bodyPr/>
          <a:lstStyle/>
          <a:p>
            <a:pPr algn="r"/>
            <a:fld id="{9989CB06-B5B1-457B-A426-05550637AD62}" type="datetime8">
              <a:rPr lang="en-US" sz="1600" smtClean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pPr algn="r"/>
              <a:t>3/30/2014 12:23 PM</a:t>
            </a:fld>
            <a:endParaRPr lang="en-US" sz="1600" dirty="0">
              <a:solidFill>
                <a:schemeClr val="bg1"/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pic>
        <p:nvPicPr>
          <p:cNvPr id="9" name="Picture 8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703" y="24606"/>
            <a:ext cx="264795" cy="26479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66164" y="2198914"/>
            <a:ext cx="60596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Duplicate the slides if you need more.</a:t>
            </a:r>
            <a:endParaRPr lang="en-US" sz="2800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334780"/>
            <a:ext cx="35862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This is the main slide.</a:t>
            </a:r>
            <a:endParaRPr lang="en-US" sz="2800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069" name="TextBox2" r:id="rId2" imgW="9509760" imgH="320040"/>
        </mc:Choice>
        <mc:Fallback>
          <p:control name="TextBox2" r:id="rId2" imgW="9509760" imgH="320040">
            <p:pic>
              <p:nvPicPr>
                <p:cNvPr id="6" name="TextBox2"/>
                <p:cNvPicPr>
                  <a:picLocks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0" y="-1"/>
                  <a:ext cx="9512301" cy="317501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690879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317500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867900" y="0"/>
            <a:ext cx="2324100" cy="317500"/>
          </a:xfrm>
          <a:prstGeom prst="rect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867900" y="1"/>
            <a:ext cx="2324100" cy="317499"/>
          </a:xfrm>
        </p:spPr>
        <p:txBody>
          <a:bodyPr/>
          <a:lstStyle/>
          <a:p>
            <a:pPr algn="r"/>
            <a:fld id="{9989CB06-B5B1-457B-A426-05550637AD62}" type="datetime8">
              <a:rPr lang="en-US" sz="1600" smtClean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pPr algn="r"/>
              <a:t>3/30/2014 12:23 PM</a:t>
            </a:fld>
            <a:endParaRPr lang="en-US" sz="1600" dirty="0">
              <a:solidFill>
                <a:schemeClr val="bg1"/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703" y="24606"/>
            <a:ext cx="264795" cy="26479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66164" y="2198914"/>
            <a:ext cx="60596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Duplicate the slides if you need more.</a:t>
            </a:r>
            <a:endParaRPr lang="en-US" sz="2800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088" name="TextBox2" r:id="rId2" imgW="9509760" imgH="320040"/>
        </mc:Choice>
        <mc:Fallback>
          <p:control name="TextBox2" r:id="rId2" imgW="9509760" imgH="320040">
            <p:pic>
              <p:nvPicPr>
                <p:cNvPr id="6" name="TextBox2"/>
                <p:cNvPicPr>
                  <a:picLocks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0" y="-1"/>
                  <a:ext cx="9512301" cy="317501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542349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5000" y="495300"/>
            <a:ext cx="68675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Press F5 or Click Slide Show &gt; From Current Slide</a:t>
            </a:r>
            <a:endParaRPr lang="en-US" sz="2400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0500" y="6248400"/>
            <a:ext cx="66624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It is recommended that you update first before continuing</a:t>
            </a:r>
            <a:endParaRPr lang="en-US" sz="2000" dirty="0">
              <a:solidFill>
                <a:srgbClr val="FF0000"/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6171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540500"/>
            <a:ext cx="12192000" cy="317500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867900" y="6540500"/>
            <a:ext cx="2324100" cy="317500"/>
          </a:xfrm>
          <a:prstGeom prst="rect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867900" y="6540501"/>
            <a:ext cx="2324100" cy="317499"/>
          </a:xfrm>
        </p:spPr>
        <p:txBody>
          <a:bodyPr/>
          <a:lstStyle/>
          <a:p>
            <a:pPr algn="r"/>
            <a:fld id="{9989CB06-B5B1-457B-A426-05550637AD62}" type="datetime8">
              <a:rPr lang="en-US" sz="1600" smtClean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pPr algn="r"/>
              <a:t>3/30/2014 12:23 PM</a:t>
            </a:fld>
            <a:endParaRPr lang="en-US" sz="1600" dirty="0">
              <a:solidFill>
                <a:schemeClr val="bg1"/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pic>
        <p:nvPicPr>
          <p:cNvPr id="9" name="Picture 8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703" y="6565106"/>
            <a:ext cx="264795" cy="26479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66164" y="2198914"/>
            <a:ext cx="60596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Duplicate the slides if you need more.</a:t>
            </a:r>
            <a:endParaRPr lang="en-US" sz="2800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35862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This is the main slide.</a:t>
            </a:r>
            <a:endParaRPr lang="en-US" sz="2800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113" name="TextBox2" r:id="rId2" imgW="9509760" imgH="320040"/>
        </mc:Choice>
        <mc:Fallback>
          <p:control name="TextBox2" r:id="rId2" imgW="9509760" imgH="320040">
            <p:pic>
              <p:nvPicPr>
                <p:cNvPr id="6" name="TextBox2"/>
                <p:cNvPicPr>
                  <a:picLocks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0" y="6540499"/>
                  <a:ext cx="9512301" cy="317501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27563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540500"/>
            <a:ext cx="12192000" cy="317500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867900" y="6540500"/>
            <a:ext cx="2324100" cy="317500"/>
          </a:xfrm>
          <a:prstGeom prst="rect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867900" y="6540501"/>
            <a:ext cx="2324100" cy="317499"/>
          </a:xfrm>
        </p:spPr>
        <p:txBody>
          <a:bodyPr/>
          <a:lstStyle/>
          <a:p>
            <a:pPr algn="r"/>
            <a:fld id="{9989CB06-B5B1-457B-A426-05550637AD62}" type="datetime8">
              <a:rPr lang="en-US" sz="1600" smtClean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pPr algn="r"/>
              <a:t>3/30/2014 12:23 PM</a:t>
            </a:fld>
            <a:endParaRPr lang="en-US" sz="1600" dirty="0">
              <a:solidFill>
                <a:schemeClr val="bg1"/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703" y="6565106"/>
            <a:ext cx="264795" cy="26479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66164" y="2198914"/>
            <a:ext cx="60596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Duplicate the slides if you need more.</a:t>
            </a:r>
            <a:endParaRPr lang="en-US" sz="2800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5136" name="TextBox2" r:id="rId2" imgW="9509760" imgH="320040"/>
        </mc:Choice>
        <mc:Fallback>
          <p:control name="TextBox2" r:id="rId2" imgW="9509760" imgH="320040">
            <p:pic>
              <p:nvPicPr>
                <p:cNvPr id="6" name="TextBox2"/>
                <p:cNvPicPr>
                  <a:picLocks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0" y="6540499"/>
                  <a:ext cx="9512301" cy="317501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583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0414" y="217714"/>
            <a:ext cx="16241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Templates</a:t>
            </a:r>
            <a:endParaRPr lang="en-US" sz="2400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9400" y="679379"/>
            <a:ext cx="11671300" cy="595002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hlinkClick r:id="" action="ppaction://macro?name=apponedrive"/>
          </p:cNvPr>
          <p:cNvSpPr/>
          <p:nvPr/>
        </p:nvSpPr>
        <p:spPr>
          <a:xfrm>
            <a:off x="457200" y="1297910"/>
            <a:ext cx="1524000" cy="304799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Button</a:t>
            </a:r>
            <a:endParaRPr lang="en-US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9400" y="6260068"/>
            <a:ext cx="34852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New objects will be added soon.</a:t>
            </a:r>
            <a:endParaRPr lang="en-US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046" name="TextBox1" r:id="rId2" imgW="1523880" imgH="304920"/>
        </mc:Choice>
        <mc:Fallback>
          <p:control name="TextBox1" r:id="rId2" imgW="1523880" imgH="304920">
            <p:pic>
              <p:nvPicPr>
                <p:cNvPr id="4" name="TextBox1"/>
                <p:cNvPicPr>
                  <a:picLocks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457200" y="836245"/>
                  <a:ext cx="1524000" cy="304799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9164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284514" y="283029"/>
            <a:ext cx="107224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This program uses Simplyflat which is a trademark or a registered trademark of Kebix Technologies</a:t>
            </a:r>
            <a:endParaRPr lang="en-US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71277" y="1240971"/>
            <a:ext cx="18549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You’re done.</a:t>
            </a:r>
            <a:endParaRPr lang="en-US" sz="2400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13929" y="1796143"/>
            <a:ext cx="114950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Completed making the application? You’re one step away to the final!</a:t>
            </a:r>
          </a:p>
          <a:p>
            <a:endParaRPr lang="en-US" dirty="0">
              <a:latin typeface="Roboto Light" panose="02000000000000000000" pitchFamily="2" charset="0"/>
              <a:ea typeface="Roboto Light" panose="02000000000000000000" pitchFamily="2" charset="0"/>
            </a:endParaRPr>
          </a:p>
          <a:p>
            <a:r>
              <a:rPr lang="en-US" dirty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Just send an email to 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  <a:hlinkClick r:id="rId2"/>
              </a:rPr>
              <a:t>uploadappstokebix@gmail.com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containing your files.</a:t>
            </a:r>
          </a:p>
          <a:p>
            <a:endParaRPr lang="en-US" dirty="0">
              <a:latin typeface="Roboto Light" panose="02000000000000000000" pitchFamily="2" charset="0"/>
              <a:ea typeface="Roboto Light" panose="02000000000000000000" pitchFamily="2" charset="0"/>
            </a:endParaRPr>
          </a:p>
          <a:p>
            <a:r>
              <a:rPr lang="en-US" dirty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en-US" b="1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Note : 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The subject title must be your Developer ID otherwise it will be rejected!</a:t>
            </a:r>
          </a:p>
          <a:p>
            <a:endParaRPr lang="en-US" dirty="0">
              <a:latin typeface="Roboto Light" panose="02000000000000000000" pitchFamily="2" charset="0"/>
              <a:ea typeface="Roboto Light" panose="02000000000000000000" pitchFamily="2" charset="0"/>
            </a:endParaRPr>
          </a:p>
          <a:p>
            <a:endParaRPr lang="en-US" dirty="0" smtClean="0">
              <a:latin typeface="Roboto Light" panose="02000000000000000000" pitchFamily="2" charset="0"/>
              <a:ea typeface="Roboto Light" panose="02000000000000000000" pitchFamily="2" charset="0"/>
            </a:endParaRPr>
          </a:p>
          <a:p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Haven’t made a Developer ID? 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  <a:hlinkClick r:id="rId3"/>
              </a:rPr>
              <a:t>Click here</a:t>
            </a:r>
            <a:endParaRPr lang="en-US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52" y="153724"/>
            <a:ext cx="810838" cy="627942"/>
          </a:xfrm>
          <a:prstGeom prst="rect">
            <a:avLst/>
          </a:prstGeom>
        </p:spPr>
      </p:pic>
      <p:sp>
        <p:nvSpPr>
          <p:cNvPr id="28" name="Rectangle 27">
            <a:hlinkClick r:id="rId5" action="ppaction://hlinksldjump"/>
          </p:cNvPr>
          <p:cNvSpPr/>
          <p:nvPr/>
        </p:nvSpPr>
        <p:spPr>
          <a:xfrm>
            <a:off x="10199914" y="6074229"/>
            <a:ext cx="1665515" cy="446314"/>
          </a:xfrm>
          <a:prstGeom prst="rect">
            <a:avLst/>
          </a:prstGeom>
          <a:solidFill>
            <a:srgbClr val="CC6600"/>
          </a:solid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Menu</a:t>
            </a:r>
            <a:endParaRPr lang="en-US" sz="2000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0803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872</TotalTime>
  <Words>629</Words>
  <Application>Microsoft Office PowerPoint</Application>
  <PresentationFormat>Widescreen</PresentationFormat>
  <Paragraphs>85</Paragraphs>
  <Slides>17</Slides>
  <Notes>4</Notes>
  <HiddenSlides>8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 ary mw</dc:creator>
  <cp:lastModifiedBy>as ary mw</cp:lastModifiedBy>
  <cp:revision>32</cp:revision>
  <dcterms:created xsi:type="dcterms:W3CDTF">2014-03-07T17:50:41Z</dcterms:created>
  <dcterms:modified xsi:type="dcterms:W3CDTF">2014-03-30T06:40:46Z</dcterms:modified>
</cp:coreProperties>
</file>