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notesSlides/notesSlide1.xml" ContentType="application/vnd.openxmlformats-officedocument.presentationml.notesSlide+xml"/>
  <Override PartName="/ppt/activeX/activeX6.xml" ContentType="application/vnd.ms-office.activeX+xml"/>
  <Override PartName="/ppt/activeX/activeX7.xml" ContentType="application/vnd.ms-office.activeX+xml"/>
  <Override PartName="/ppt/notesSlides/notesSlide2.xml" ContentType="application/vnd.openxmlformats-officedocument.presentationml.notesSlide+xml"/>
  <Override PartName="/ppt/activeX/activeX8.xml" ContentType="application/vnd.ms-office.activeX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ctiveX/activeX9.xml" ContentType="application/vnd.ms-office.activeX+xml"/>
  <Override PartName="/ppt/activeX/activeX10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70" r:id="rId12"/>
    <p:sldId id="271" r:id="rId13"/>
    <p:sldId id="269" r:id="rId14"/>
    <p:sldId id="272" r:id="rId15"/>
    <p:sldId id="264" r:id="rId16"/>
    <p:sldId id="265" r:id="rId17"/>
  </p:sldIdLst>
  <p:sldSz cx="9144000" cy="5143500" type="screen16x9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78" autoAdjust="0"/>
    <p:restoredTop sz="94660"/>
  </p:normalViewPr>
  <p:slideViewPr>
    <p:cSldViewPr>
      <p:cViewPr varScale="1">
        <p:scale>
          <a:sx n="118" d="100"/>
          <a:sy n="118" d="100"/>
        </p:scale>
        <p:origin x="102" y="3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A4B51-BFB2-417D-AFCE-AF0E8E5B0F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61F1C-9A45-457A-9D6E-8D7AC4E7915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9897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261F1C-9A45-457A-9D6E-8D7AC4E79154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52192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261F1C-9A45-457A-9D6E-8D7AC4E79154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50966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261F1C-9A45-457A-9D6E-8D7AC4E79154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7925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261F1C-9A45-457A-9D6E-8D7AC4E79154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69938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1613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6862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15167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7761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5783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264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2032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1528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194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702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2080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6118A-7191-4BF2-88D7-2EEE15D4A7FA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A85CB-A0EC-4888-973F-7A1B9F5A2C6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619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4.wmf"/><Relationship Id="rId5" Type="http://schemas.openxmlformats.org/officeDocument/2006/relationships/control" Target="../activeX/activeX4.xml"/><Relationship Id="rId10" Type="http://schemas.openxmlformats.org/officeDocument/2006/relationships/image" Target="../media/image3.wmf"/><Relationship Id="rId4" Type="http://schemas.openxmlformats.org/officeDocument/2006/relationships/control" Target="../activeX/activeX3.xml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control" Target="../activeX/activeX7.xml"/><Relationship Id="rId7" Type="http://schemas.openxmlformats.org/officeDocument/2006/relationships/image" Target="../media/image2.png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wmf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slide" Target="slide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0.xml"/><Relationship Id="rId7" Type="http://schemas.openxmlformats.org/officeDocument/2006/relationships/image" Target="../media/image10.wmf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26" Type="http://schemas.openxmlformats.org/officeDocument/2006/relationships/image" Target="../media/image31.png"/><Relationship Id="rId3" Type="http://schemas.openxmlformats.org/officeDocument/2006/relationships/image" Target="../media/image11.png"/><Relationship Id="rId21" Type="http://schemas.openxmlformats.org/officeDocument/2006/relationships/image" Target="../media/image27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image" Target="../media/image30.png"/><Relationship Id="rId2" Type="http://schemas.openxmlformats.org/officeDocument/2006/relationships/image" Target="../media/image2.png"/><Relationship Id="rId16" Type="http://schemas.openxmlformats.org/officeDocument/2006/relationships/image" Target="../media/image23.png"/><Relationship Id="rId20" Type="http://schemas.openxmlformats.org/officeDocument/2006/relationships/hyperlink" Target="file:///D:\Autorun.ex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9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23" Type="http://schemas.openxmlformats.org/officeDocument/2006/relationships/image" Target="../media/image28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slide" Target="slide14.xml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30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12" Type="http://schemas.openxmlformats.org/officeDocument/2006/relationships/slide" Target="slide14.xml"/><Relationship Id="rId17" Type="http://schemas.openxmlformats.org/officeDocument/2006/relationships/slide" Target="slide13.xml"/><Relationship Id="rId2" Type="http://schemas.openxmlformats.org/officeDocument/2006/relationships/image" Target="../media/image32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29.png"/><Relationship Id="rId5" Type="http://schemas.openxmlformats.org/officeDocument/2006/relationships/image" Target="../media/image15.png"/><Relationship Id="rId15" Type="http://schemas.openxmlformats.org/officeDocument/2006/relationships/image" Target="../media/image38.png"/><Relationship Id="rId10" Type="http://schemas.openxmlformats.org/officeDocument/2006/relationships/image" Target="../media/image28.png"/><Relationship Id="rId4" Type="http://schemas.openxmlformats.org/officeDocument/2006/relationships/image" Target="../media/image34.png"/><Relationship Id="rId9" Type="http://schemas.openxmlformats.org/officeDocument/2006/relationships/slide" Target="slide15.xml"/><Relationship Id="rId1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0" y="-7148"/>
            <a:ext cx="9144000" cy="5150648"/>
          </a:xfrm>
          <a:prstGeom prst="rect">
            <a:avLst/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7400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0" y="555526"/>
            <a:ext cx="9144000" cy="1152566"/>
          </a:xfrm>
          <a:prstGeom prst="rect">
            <a:avLst/>
          </a:prstGeom>
          <a:gradFill>
            <a:gsLst>
              <a:gs pos="0">
                <a:schemeClr val="bg1">
                  <a:alpha val="67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267494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Afgeronde rechthoek 10">
            <a:hlinkClick r:id="" action="ppaction://macro?name=Boot"/>
          </p:cNvPr>
          <p:cNvSpPr/>
          <p:nvPr/>
        </p:nvSpPr>
        <p:spPr>
          <a:xfrm>
            <a:off x="3725906" y="2638296"/>
            <a:ext cx="1692188" cy="360040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Boot</a:t>
            </a:r>
            <a:endParaRPr lang="nl-N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fgeronde rechthoek 11">
            <a:hlinkClick r:id="rId3" action="ppaction://hlinksldjump"/>
          </p:cNvPr>
          <p:cNvSpPr/>
          <p:nvPr/>
        </p:nvSpPr>
        <p:spPr>
          <a:xfrm>
            <a:off x="179512" y="4684162"/>
            <a:ext cx="1512168" cy="28803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Boot </a:t>
            </a:r>
            <a:r>
              <a:rPr lang="nl-NL" sz="1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Settings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6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hoek 19"/>
          <p:cNvSpPr/>
          <p:nvPr/>
        </p:nvSpPr>
        <p:spPr>
          <a:xfrm>
            <a:off x="0" y="-7148"/>
            <a:ext cx="9144000" cy="5150648"/>
          </a:xfrm>
          <a:prstGeom prst="rect">
            <a:avLst/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7400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0" y="555526"/>
            <a:ext cx="9144000" cy="1152566"/>
          </a:xfrm>
          <a:prstGeom prst="rect">
            <a:avLst/>
          </a:prstGeom>
          <a:gradFill>
            <a:gsLst>
              <a:gs pos="0">
                <a:schemeClr val="bg1">
                  <a:alpha val="67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267494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– Boot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Settings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Afgeronde rechthoek 11">
            <a:hlinkClick r:id="" action="ppaction://macro?name=Boot"/>
          </p:cNvPr>
          <p:cNvSpPr/>
          <p:nvPr/>
        </p:nvSpPr>
        <p:spPr>
          <a:xfrm>
            <a:off x="179512" y="4684162"/>
            <a:ext cx="1512168" cy="28803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Boot </a:t>
            </a:r>
            <a:r>
              <a:rPr lang="nl-NL" sz="1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Longhorn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fgeronde rechthoek 6">
            <a:hlinkClick r:id="rId9" action="ppaction://hlinksldjump"/>
          </p:cNvPr>
          <p:cNvSpPr/>
          <p:nvPr/>
        </p:nvSpPr>
        <p:spPr>
          <a:xfrm>
            <a:off x="1853889" y="4684162"/>
            <a:ext cx="1512168" cy="28803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Back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fgeronde rechthoek 1"/>
          <p:cNvSpPr/>
          <p:nvPr/>
        </p:nvSpPr>
        <p:spPr>
          <a:xfrm>
            <a:off x="262520" y="1452883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Tekstvak 2"/>
          <p:cNvSpPr txBox="1"/>
          <p:nvPr/>
        </p:nvSpPr>
        <p:spPr>
          <a:xfrm>
            <a:off x="262519" y="1191273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Boot Setup (Yes/No)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3" name="Afgeronde rechthoek 12"/>
          <p:cNvSpPr/>
          <p:nvPr/>
        </p:nvSpPr>
        <p:spPr>
          <a:xfrm>
            <a:off x="2807804" y="1452883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Tekstvak 13"/>
          <p:cNvSpPr txBox="1"/>
          <p:nvPr/>
        </p:nvSpPr>
        <p:spPr>
          <a:xfrm>
            <a:off x="2807804" y="1191273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Username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5" name="Afgeronde rechthoek 14"/>
          <p:cNvSpPr/>
          <p:nvPr/>
        </p:nvSpPr>
        <p:spPr>
          <a:xfrm>
            <a:off x="2807804" y="2014515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6" name="Tekstvak 15"/>
          <p:cNvSpPr txBox="1"/>
          <p:nvPr/>
        </p:nvSpPr>
        <p:spPr>
          <a:xfrm>
            <a:off x="2807804" y="1752905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Password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7" name="Afgeronde rechthoek 16"/>
          <p:cNvSpPr/>
          <p:nvPr/>
        </p:nvSpPr>
        <p:spPr>
          <a:xfrm>
            <a:off x="2812844" y="2539646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8" name="Tekstvak 17"/>
          <p:cNvSpPr txBox="1"/>
          <p:nvPr/>
        </p:nvSpPr>
        <p:spPr>
          <a:xfrm>
            <a:off x="2812844" y="2278036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PC-Name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21" name="Afgeronde rechthoek 20"/>
          <p:cNvSpPr/>
          <p:nvPr/>
        </p:nvSpPr>
        <p:spPr>
          <a:xfrm>
            <a:off x="262519" y="2011448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Tekstvak 21"/>
          <p:cNvSpPr txBox="1"/>
          <p:nvPr/>
        </p:nvSpPr>
        <p:spPr>
          <a:xfrm>
            <a:off x="262518" y="1749838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Boot Cancel </a:t>
            </a:r>
            <a:r>
              <a:rPr lang="nl-NL" sz="1100" dirty="0" err="1" smtClean="0">
                <a:solidFill>
                  <a:schemeClr val="bg1"/>
                </a:solidFill>
              </a:rPr>
              <a:t>Number</a:t>
            </a:r>
            <a:endParaRPr lang="nl-NL" sz="1100" dirty="0">
              <a:solidFill>
                <a:schemeClr val="bg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276" name="TextBoxBootSetup" r:id="rId2" imgW="1514520" imgH="142920"/>
        </mc:Choice>
        <mc:Fallback>
          <p:control name="TextBoxBootSetup" r:id="rId2" imgW="1514520" imgH="142920">
            <p:pic>
              <p:nvPicPr>
                <p:cNvPr id="4" name="TextBoxBootSetup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395288" y="1492250"/>
                  <a:ext cx="1512887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77" name="TextBoxUsernameData" r:id="rId3" imgW="1800360" imgH="142920"/>
        </mc:Choice>
        <mc:Fallback>
          <p:control name="TextBoxUsernameData" r:id="rId3" imgW="1800360" imgH="142920">
            <p:pic>
              <p:nvPicPr>
                <p:cNvPr id="5" name="TextBoxUsernameDat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6238" y="1492250"/>
                  <a:ext cx="1800225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78" name="TextBoxPasswordData" r:id="rId4" imgW="1800360" imgH="133200"/>
        </mc:Choice>
        <mc:Fallback>
          <p:control name="TextBoxPasswordData" r:id="rId4" imgW="1800360" imgH="133200">
            <p:pic>
              <p:nvPicPr>
                <p:cNvPr id="6" name="TextBoxPasswordDat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2916238" y="2059328"/>
                  <a:ext cx="1800225" cy="1307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79" name="TextBoxPCnameData" r:id="rId5" imgW="1800360" imgH="133200"/>
        </mc:Choice>
        <mc:Fallback>
          <p:control name="TextBoxPCnameData" r:id="rId5" imgW="1800360" imgH="133200">
            <p:pic>
              <p:nvPicPr>
                <p:cNvPr id="19" name="TextBoxPCnameDat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2921278" y="2584459"/>
                  <a:ext cx="1800225" cy="1307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80" name="TextBoxBootCancelNumber" r:id="rId6" imgW="1514520" imgH="142920"/>
        </mc:Choice>
        <mc:Fallback>
          <p:control name="TextBoxBootCancelNumber" r:id="rId6" imgW="1514520" imgH="142920">
            <p:pic>
              <p:nvPicPr>
                <p:cNvPr id="23" name="TextBoxBootCancelNumbe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95287" y="2050815"/>
                  <a:ext cx="1512887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7182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11" name="Rechthoek 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28371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3635896" y="248986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Starting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Windows…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43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 thruBlk="1"/>
      </p:transition>
    </mc:Choice>
    <mc:Fallback xmlns="">
      <p:transition spd="slow" advClick="0" advTm="6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Setup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fgeronde rechthoek 2"/>
          <p:cNvSpPr/>
          <p:nvPr/>
        </p:nvSpPr>
        <p:spPr>
          <a:xfrm>
            <a:off x="2735796" y="1995686"/>
            <a:ext cx="3672408" cy="1296144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Setup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Donut 8"/>
          <p:cNvSpPr/>
          <p:nvPr/>
        </p:nvSpPr>
        <p:spPr>
          <a:xfrm>
            <a:off x="3899720" y="2499766"/>
            <a:ext cx="216000" cy="216000"/>
          </a:xfrm>
          <a:prstGeom prst="donut">
            <a:avLst>
              <a:gd name="adj" fmla="val 4431"/>
            </a:avLst>
          </a:prstGeom>
          <a:gradFill flip="none" rotWithShape="1">
            <a:gsLst>
              <a:gs pos="0">
                <a:schemeClr val="bg1">
                  <a:shade val="30000"/>
                  <a:satMod val="115000"/>
                  <a:alpha val="0"/>
                </a:schemeClr>
              </a:gs>
              <a:gs pos="56000">
                <a:schemeClr val="bg1">
                  <a:alpha val="0"/>
                </a:schemeClr>
              </a:gs>
              <a:gs pos="89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115720" y="2465543"/>
            <a:ext cx="18722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Preparing</a:t>
            </a:r>
            <a:r>
              <a:rPr lang="nl-NL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Setup…</a:t>
            </a:r>
            <a:endParaRPr lang="nl-NL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66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4000">
        <p14:warp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Afbeelding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Choose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your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password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username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press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“next”</a:t>
            </a:r>
            <a:endParaRPr lang="nl-NL" sz="1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Setup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fgeronde rechthoek 2"/>
          <p:cNvSpPr/>
          <p:nvPr/>
        </p:nvSpPr>
        <p:spPr>
          <a:xfrm>
            <a:off x="2735796" y="1995686"/>
            <a:ext cx="3672408" cy="1584176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User </a:t>
            </a:r>
            <a:r>
              <a:rPr lang="nl-NL" sz="1000" dirty="0" err="1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Settings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Afgeronde rechthoek 10"/>
          <p:cNvSpPr/>
          <p:nvPr/>
        </p:nvSpPr>
        <p:spPr>
          <a:xfrm>
            <a:off x="2879365" y="2587453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Tekstvak 11"/>
          <p:cNvSpPr txBox="1"/>
          <p:nvPr/>
        </p:nvSpPr>
        <p:spPr>
          <a:xfrm>
            <a:off x="2879365" y="2325843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Username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3" name="Afgeronde rechthoek 12"/>
          <p:cNvSpPr/>
          <p:nvPr/>
        </p:nvSpPr>
        <p:spPr>
          <a:xfrm>
            <a:off x="2879365" y="3149085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Tekstvak 13"/>
          <p:cNvSpPr txBox="1"/>
          <p:nvPr/>
        </p:nvSpPr>
        <p:spPr>
          <a:xfrm>
            <a:off x="2879365" y="2887475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Password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7" name="Rond hoek zelfde zijde rechthoek 6">
            <a:hlinkClick r:id="" action="ppaction://macro?name=SetupCancel1"/>
          </p:cNvPr>
          <p:cNvSpPr/>
          <p:nvPr/>
        </p:nvSpPr>
        <p:spPr>
          <a:xfrm rot="10800000">
            <a:off x="5940152" y="1995686"/>
            <a:ext cx="324000" cy="144000"/>
          </a:xfrm>
          <a:prstGeom prst="round2SameRect">
            <a:avLst>
              <a:gd name="adj1" fmla="val 34663"/>
              <a:gd name="adj2" fmla="val 0"/>
            </a:avLst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X</a:t>
            </a:r>
            <a:endParaRPr lang="nl-NL" sz="1100" dirty="0"/>
          </a:p>
        </p:txBody>
      </p:sp>
      <p:sp>
        <p:nvSpPr>
          <p:cNvPr id="17" name="Afgeronde rechthoek 16">
            <a:hlinkClick r:id="" action="ppaction://macro?name=SetupNext1"/>
          </p:cNvPr>
          <p:cNvSpPr/>
          <p:nvPr/>
        </p:nvSpPr>
        <p:spPr>
          <a:xfrm>
            <a:off x="5652120" y="3172029"/>
            <a:ext cx="612000" cy="216000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Next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48" name="TextBoxUsernameSetup" r:id="rId2" imgW="1800360" imgH="142920"/>
        </mc:Choice>
        <mc:Fallback>
          <p:control name="TextBoxUsernameSetup" r:id="rId2" imgW="1800360" imgH="142920">
            <p:pic>
              <p:nvPicPr>
                <p:cNvPr id="15" name="TextBoxUsernameSetup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2987799" y="2626820"/>
                  <a:ext cx="1800225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49" name="TextBoxPasswordSetup" r:id="rId3" imgW="1800360" imgH="133200"/>
        </mc:Choice>
        <mc:Fallback>
          <p:control name="TextBoxPasswordSetup" r:id="rId3" imgW="1800360" imgH="133200">
            <p:pic>
              <p:nvPicPr>
                <p:cNvPr id="16" name="TextBoxPasswordSetup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2987799" y="3193898"/>
                  <a:ext cx="1800225" cy="1307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542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Choose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your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PC-Name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press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“next”</a:t>
            </a:r>
            <a:endParaRPr lang="nl-NL" sz="1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Setup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fgeronde rechthoek 2"/>
          <p:cNvSpPr/>
          <p:nvPr/>
        </p:nvSpPr>
        <p:spPr>
          <a:xfrm>
            <a:off x="2735796" y="1995686"/>
            <a:ext cx="3672408" cy="1584176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PC - name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Afgeronde rechthoek 10"/>
          <p:cNvSpPr/>
          <p:nvPr/>
        </p:nvSpPr>
        <p:spPr>
          <a:xfrm>
            <a:off x="2879365" y="2587453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Tekstvak 11"/>
          <p:cNvSpPr txBox="1"/>
          <p:nvPr/>
        </p:nvSpPr>
        <p:spPr>
          <a:xfrm>
            <a:off x="2879365" y="2325843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PC-Name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7" name="Rond hoek zelfde zijde rechthoek 6">
            <a:hlinkClick r:id="" action="ppaction://macro?name=SetupCancel2"/>
          </p:cNvPr>
          <p:cNvSpPr/>
          <p:nvPr/>
        </p:nvSpPr>
        <p:spPr>
          <a:xfrm rot="10800000">
            <a:off x="5940152" y="1995686"/>
            <a:ext cx="324000" cy="144000"/>
          </a:xfrm>
          <a:prstGeom prst="round2SameRect">
            <a:avLst>
              <a:gd name="adj1" fmla="val 34663"/>
              <a:gd name="adj2" fmla="val 0"/>
            </a:avLst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X</a:t>
            </a:r>
            <a:endParaRPr lang="nl-NL" sz="1100" dirty="0"/>
          </a:p>
        </p:txBody>
      </p:sp>
      <p:sp>
        <p:nvSpPr>
          <p:cNvPr id="17" name="Afgeronde rechthoek 16">
            <a:hlinkClick r:id="" action="ppaction://macro?name=SetupNext2"/>
          </p:cNvPr>
          <p:cNvSpPr/>
          <p:nvPr/>
        </p:nvSpPr>
        <p:spPr>
          <a:xfrm>
            <a:off x="5652120" y="3172029"/>
            <a:ext cx="612000" cy="216000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Next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21" name="TextBoxUsernameSetup" r:id="rId2" imgW="1800360" imgH="142920"/>
        </mc:Choice>
        <mc:Fallback>
          <p:control name="TextBoxUsernameSetup" r:id="rId2" imgW="1800360" imgH="142920">
            <p:pic>
              <p:nvPicPr>
                <p:cNvPr id="15" name="TextBoxUsernameSetup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2987799" y="2626820"/>
                  <a:ext cx="1800225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9665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Finshing</a:t>
            </a:r>
            <a:r>
              <a:rPr lang="nl-NL" sz="1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Setup…</a:t>
            </a:r>
            <a:endParaRPr lang="nl-NL" sz="1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Setup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fgeronde rechthoek 2"/>
          <p:cNvSpPr/>
          <p:nvPr/>
        </p:nvSpPr>
        <p:spPr>
          <a:xfrm>
            <a:off x="2735796" y="1995686"/>
            <a:ext cx="3672408" cy="1584176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 smtClean="0">
                <a:latin typeface="+mj-lt"/>
              </a:rPr>
              <a:t>Press finish </a:t>
            </a:r>
            <a:r>
              <a:rPr lang="nl-NL" sz="1200" dirty="0" err="1" smtClean="0">
                <a:latin typeface="+mj-lt"/>
              </a:rPr>
              <a:t>to</a:t>
            </a:r>
            <a:r>
              <a:rPr lang="nl-NL" sz="1200" dirty="0" smtClean="0">
                <a:latin typeface="+mj-lt"/>
              </a:rPr>
              <a:t> end the setup…</a:t>
            </a:r>
            <a:endParaRPr lang="nl-NL" sz="1200" dirty="0">
              <a:latin typeface="+mj-lt"/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Finish Setup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Afgeronde rechthoek 16">
            <a:hlinkClick r:id="" action="ppaction://macro?name=SetupFinish"/>
          </p:cNvPr>
          <p:cNvSpPr/>
          <p:nvPr/>
        </p:nvSpPr>
        <p:spPr>
          <a:xfrm>
            <a:off x="5652120" y="3172029"/>
            <a:ext cx="612000" cy="216000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Finish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0" y="4636085"/>
            <a:ext cx="9140552" cy="240239"/>
          </a:xfrm>
          <a:prstGeom prst="rect">
            <a:avLst/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9324528" y="4636625"/>
            <a:ext cx="1187624" cy="240239"/>
          </a:xfrm>
          <a:prstGeom prst="rect">
            <a:avLst/>
          </a:prstGeom>
          <a:gradFill flip="none" rotWithShape="1">
            <a:gsLst>
              <a:gs pos="50000">
                <a:srgbClr val="FFFFFF">
                  <a:alpha val="51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6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048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2" presetClass="entr" presetSubtype="8" fill="hold" grpId="2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8" fill="hold" grpId="3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2" grpId="0"/>
      <p:bldP spid="3" grpId="0" animBg="1"/>
      <p:bldP spid="3" grpId="1" animBg="1"/>
      <p:bldP spid="4" grpId="0"/>
      <p:bldP spid="4" grpId="1"/>
      <p:bldP spid="17" grpId="0" animBg="1"/>
      <p:bldP spid="17" grpId="1" animBg="1"/>
      <p:bldP spid="6" grpId="0" animBg="1"/>
      <p:bldP spid="13" grpId="0" animBg="1"/>
      <p:bldP spid="13" grpId="1" animBg="1"/>
      <p:bldP spid="13" grpId="2" animBg="1"/>
      <p:bldP spid="13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Setup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fgeronde rechthoek 8"/>
          <p:cNvSpPr/>
          <p:nvPr/>
        </p:nvSpPr>
        <p:spPr>
          <a:xfrm>
            <a:off x="2735796" y="1995686"/>
            <a:ext cx="3672408" cy="1296144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 smtClean="0"/>
              <a:t>Do </a:t>
            </a:r>
            <a:r>
              <a:rPr lang="nl-NL" sz="1200" dirty="0" err="1" smtClean="0"/>
              <a:t>you</a:t>
            </a:r>
            <a:r>
              <a:rPr lang="nl-NL" sz="1200" dirty="0" smtClean="0"/>
              <a:t> want </a:t>
            </a:r>
            <a:r>
              <a:rPr lang="nl-NL" sz="1200" dirty="0" err="1" smtClean="0"/>
              <a:t>to</a:t>
            </a:r>
            <a:r>
              <a:rPr lang="nl-NL" sz="1200" dirty="0" smtClean="0"/>
              <a:t> cancel the setup?</a:t>
            </a:r>
            <a:endParaRPr lang="nl-NL" sz="1200" dirty="0"/>
          </a:p>
        </p:txBody>
      </p:sp>
      <p:sp>
        <p:nvSpPr>
          <p:cNvPr id="10" name="Tekstvak 9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Setup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3" name="Afgeronde rechthoek 12">
            <a:hlinkClick r:id="rId4" action="ppaction://hlinksldjump"/>
          </p:cNvPr>
          <p:cNvSpPr/>
          <p:nvPr/>
        </p:nvSpPr>
        <p:spPr>
          <a:xfrm>
            <a:off x="3257663" y="2966003"/>
            <a:ext cx="864096" cy="17154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  <a:endParaRPr lang="nl-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Afgeronde rechthoek 13">
            <a:hlinkClick r:id="" action="ppaction://macro?name=SetupCancelNo"/>
          </p:cNvPr>
          <p:cNvSpPr/>
          <p:nvPr/>
        </p:nvSpPr>
        <p:spPr>
          <a:xfrm>
            <a:off x="4932040" y="2966003"/>
            <a:ext cx="864096" cy="17154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endParaRPr lang="nl-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Afbeelding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57175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3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sp>
        <p:nvSpPr>
          <p:cNvPr id="11" name="Rechthoek 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283718"/>
            <a:ext cx="720080" cy="72008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3635896" y="248986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Starting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Windows…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01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 thruBlk="1"/>
      </p:transition>
    </mc:Choice>
    <mc:Fallback xmlns="">
      <p:transition spd="slow" advClick="0" advTm="6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Login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Afgeronde rechthoek 7"/>
          <p:cNvSpPr/>
          <p:nvPr/>
        </p:nvSpPr>
        <p:spPr>
          <a:xfrm>
            <a:off x="359110" y="2181329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Tekstvak 8"/>
          <p:cNvSpPr txBox="1"/>
          <p:nvPr/>
        </p:nvSpPr>
        <p:spPr>
          <a:xfrm>
            <a:off x="359110" y="1919719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Username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0" name="Afgeronde rechthoek 9"/>
          <p:cNvSpPr/>
          <p:nvPr/>
        </p:nvSpPr>
        <p:spPr>
          <a:xfrm>
            <a:off x="359110" y="2742961"/>
            <a:ext cx="2088480" cy="182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38100" dist="38100" dir="13500000">
              <a:prstClr val="black">
                <a:alpha val="6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ekstvak 10"/>
          <p:cNvSpPr txBox="1"/>
          <p:nvPr/>
        </p:nvSpPr>
        <p:spPr>
          <a:xfrm>
            <a:off x="359110" y="2481351"/>
            <a:ext cx="2088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100" dirty="0" smtClean="0">
                <a:solidFill>
                  <a:schemeClr val="bg1"/>
                </a:solidFill>
              </a:rPr>
              <a:t>Password</a:t>
            </a:r>
            <a:endParaRPr lang="nl-NL" sz="1100" dirty="0">
              <a:solidFill>
                <a:schemeClr val="bg1"/>
              </a:solidFill>
            </a:endParaRPr>
          </a:p>
        </p:txBody>
      </p:sp>
      <p:sp>
        <p:nvSpPr>
          <p:cNvPr id="14" name="Afgeronde rechthoek 13">
            <a:hlinkClick r:id="" action="ppaction://macro?name=Login"/>
          </p:cNvPr>
          <p:cNvSpPr/>
          <p:nvPr/>
        </p:nvSpPr>
        <p:spPr>
          <a:xfrm>
            <a:off x="359110" y="3187334"/>
            <a:ext cx="612000" cy="216000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Login</a:t>
            </a:r>
            <a:endParaRPr lang="nl-N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70" name="TextBoxUsernameData" r:id="rId2" imgW="1800360" imgH="142920"/>
        </mc:Choice>
        <mc:Fallback>
          <p:control name="TextBoxUsernameData" r:id="rId2" imgW="1800360" imgH="142920">
            <p:pic>
              <p:nvPicPr>
                <p:cNvPr id="12" name="TextBoxUsernameDat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467544" y="2220696"/>
                  <a:ext cx="1800225" cy="142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71" name="TextBoxPasswordData" r:id="rId3" imgW="1800360" imgH="133200"/>
        </mc:Choice>
        <mc:Fallback>
          <p:control name="TextBoxPasswordData" r:id="rId3" imgW="1800360" imgH="133200">
            <p:pic>
              <p:nvPicPr>
                <p:cNvPr id="13" name="TextBoxPasswordData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467544" y="2787774"/>
                  <a:ext cx="1800225" cy="1307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66590885"/>
      </p:ext>
    </p:extLst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555526"/>
            <a:ext cx="9144000" cy="576064"/>
          </a:xfrm>
          <a:prstGeom prst="rect">
            <a:avLst/>
          </a:prstGeom>
          <a:gradFill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Login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Afgeronde rechthoek 14"/>
          <p:cNvSpPr/>
          <p:nvPr/>
        </p:nvSpPr>
        <p:spPr>
          <a:xfrm>
            <a:off x="2735796" y="1995686"/>
            <a:ext cx="3672408" cy="1296144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 err="1" smtClean="0"/>
              <a:t>You</a:t>
            </a:r>
            <a:r>
              <a:rPr lang="nl-NL" sz="1200" dirty="0" smtClean="0"/>
              <a:t> have enter a wrong password or/</a:t>
            </a:r>
            <a:r>
              <a:rPr lang="nl-NL" sz="1200" dirty="0" err="1" smtClean="0"/>
              <a:t>and</a:t>
            </a:r>
            <a:r>
              <a:rPr lang="nl-NL" sz="1200" dirty="0" smtClean="0"/>
              <a:t> username.</a:t>
            </a:r>
            <a:endParaRPr lang="nl-NL" sz="1200" dirty="0"/>
          </a:p>
        </p:txBody>
      </p:sp>
      <p:sp>
        <p:nvSpPr>
          <p:cNvPr id="16" name="Tekstvak 15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Error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8" name="Afgeronde rechthoek 17">
            <a:hlinkClick r:id="rId3" action="ppaction://hlinksldjump"/>
          </p:cNvPr>
          <p:cNvSpPr/>
          <p:nvPr/>
        </p:nvSpPr>
        <p:spPr>
          <a:xfrm>
            <a:off x="4139952" y="2967662"/>
            <a:ext cx="864096" cy="171542"/>
          </a:xfrm>
          <a:prstGeom prst="roundRect">
            <a:avLst>
              <a:gd name="adj" fmla="val 10007"/>
            </a:avLst>
          </a:prstGeom>
          <a:gradFill>
            <a:gsLst>
              <a:gs pos="50000">
                <a:srgbClr val="FFFFFF">
                  <a:alpha val="40000"/>
                </a:srgbClr>
              </a:gs>
              <a:gs pos="49000">
                <a:srgbClr val="FFFFFF">
                  <a:alpha val="50000"/>
                </a:srgbClr>
              </a:gs>
              <a:gs pos="0">
                <a:schemeClr val="bg1">
                  <a:alpha val="92000"/>
                </a:schemeClr>
              </a:gs>
              <a:gs pos="100000">
                <a:schemeClr val="bg1">
                  <a:alpha val="600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Ok</a:t>
            </a:r>
            <a:endParaRPr lang="nl-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Afbeelding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57175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9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fgeronde rechthoek 3"/>
          <p:cNvSpPr/>
          <p:nvPr/>
        </p:nvSpPr>
        <p:spPr>
          <a:xfrm>
            <a:off x="2735796" y="1995686"/>
            <a:ext cx="3672408" cy="1296144"/>
          </a:xfrm>
          <a:prstGeom prst="roundRect">
            <a:avLst>
              <a:gd name="adj" fmla="val 5084"/>
            </a:avLst>
          </a:prstGeom>
          <a:gradFill>
            <a:gsLst>
              <a:gs pos="21000">
                <a:srgbClr val="FFFFFF">
                  <a:alpha val="20000"/>
                </a:srgbClr>
              </a:gs>
              <a:gs pos="20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3491880" y="199568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Log in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6" name="Donut 8"/>
          <p:cNvSpPr/>
          <p:nvPr/>
        </p:nvSpPr>
        <p:spPr>
          <a:xfrm>
            <a:off x="4139976" y="2499766"/>
            <a:ext cx="216000" cy="216000"/>
          </a:xfrm>
          <a:prstGeom prst="donut">
            <a:avLst>
              <a:gd name="adj" fmla="val 4431"/>
            </a:avLst>
          </a:prstGeom>
          <a:gradFill flip="none" rotWithShape="1">
            <a:gsLst>
              <a:gs pos="0">
                <a:schemeClr val="bg1">
                  <a:shade val="30000"/>
                  <a:satMod val="115000"/>
                  <a:alpha val="0"/>
                </a:schemeClr>
              </a:gs>
              <a:gs pos="56000">
                <a:schemeClr val="bg1">
                  <a:alpha val="0"/>
                </a:schemeClr>
              </a:gs>
              <a:gs pos="89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4355976" y="2465543"/>
            <a:ext cx="18722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  <a:r>
              <a:rPr lang="nl-NL" sz="1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nl-NL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24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3000">
        <p:fade/>
      </p:transition>
    </mc:Choice>
    <mc:Fallback xmlns="">
      <p:transition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555526"/>
            <a:ext cx="9144000" cy="4248472"/>
          </a:xfrm>
          <a:prstGeom prst="rect">
            <a:avLst/>
          </a:prstGeom>
          <a:gradFill>
            <a:gsLst>
              <a:gs pos="95000">
                <a:srgbClr val="FFFFFF">
                  <a:alpha val="0"/>
                </a:srgbClr>
              </a:gs>
              <a:gs pos="32000">
                <a:srgbClr val="FFFFFF">
                  <a:alpha val="0"/>
                </a:srgbClr>
              </a:gs>
              <a:gs pos="0">
                <a:schemeClr val="bg1">
                  <a:alpha val="60000"/>
                </a:schemeClr>
              </a:gs>
              <a:gs pos="100000">
                <a:schemeClr val="bg1">
                  <a:alpha val="60000"/>
                </a:schemeClr>
              </a:gs>
            </a:gsLst>
            <a:lin ang="5400000" scaled="0"/>
          </a:gradFill>
          <a:ln>
            <a:noFill/>
          </a:ln>
          <a:effectLst>
            <a:outerShdw blurRad="1016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720080" cy="72008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Windows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Longhorn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Home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87" y="4407950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Afbeelding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112" y="4407950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514" y="4371950"/>
            <a:ext cx="334454" cy="324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412637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59" y="4412637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073" y="4547255"/>
            <a:ext cx="180000" cy="180000"/>
          </a:xfrm>
          <a:prstGeom prst="rect">
            <a:avLst/>
          </a:prstGeom>
        </p:spPr>
      </p:pic>
      <p:pic>
        <p:nvPicPr>
          <p:cNvPr id="26" name="Afbeelding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547399"/>
            <a:ext cx="180000" cy="180000"/>
          </a:xfrm>
          <a:prstGeom prst="rect">
            <a:avLst/>
          </a:prstGeom>
        </p:spPr>
      </p:pic>
      <p:sp>
        <p:nvSpPr>
          <p:cNvPr id="18" name="Afgeronde rechthoek 17"/>
          <p:cNvSpPr/>
          <p:nvPr/>
        </p:nvSpPr>
        <p:spPr>
          <a:xfrm>
            <a:off x="179551" y="1630710"/>
            <a:ext cx="2880281" cy="2453208"/>
          </a:xfrm>
          <a:prstGeom prst="roundRect">
            <a:avLst>
              <a:gd name="adj" fmla="val 3326"/>
            </a:avLst>
          </a:prstGeom>
          <a:gradFill>
            <a:gsLst>
              <a:gs pos="12000">
                <a:srgbClr val="FFFFFF">
                  <a:alpha val="20000"/>
                </a:srgbClr>
              </a:gs>
              <a:gs pos="11000">
                <a:srgbClr val="FFFFFF">
                  <a:alpha val="25000"/>
                </a:srgbClr>
              </a:gs>
              <a:gs pos="0">
                <a:schemeClr val="bg1">
                  <a:alpha val="48000"/>
                </a:schemeClr>
              </a:gs>
              <a:gs pos="9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0" name="Tekstvak 19"/>
          <p:cNvSpPr txBox="1"/>
          <p:nvPr/>
        </p:nvSpPr>
        <p:spPr>
          <a:xfrm>
            <a:off x="539571" y="1640026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1000" dirty="0" err="1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Apps</a:t>
            </a:r>
            <a:endParaRPr lang="nl-NL" sz="10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23" name="Afbeelding 22">
            <a:hlinkClick r:id="" action="ppaction://noaction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21" y="2103507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4" name="Afbeelding 23">
            <a:hlinkClick r:id="" action="ppaction://noaction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64" y="2096778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5" name="Afbeelding 24">
            <a:hlinkClick r:id="" action="ppaction://noaction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79" y="2050802"/>
            <a:ext cx="288000" cy="288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7" name="Afbeelding 26">
            <a:hlinkClick r:id="" action="ppaction://noaction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296" y="2094725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8" name="Afbeelding 27">
            <a:hlinkClick r:id="" action="ppaction://noaction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096778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9" name="Afbeelding 28">
            <a:hlinkClick r:id="" action="ppaction://noaction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79" y="2490550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0" name="Afbeelding 29">
            <a:hlinkClick r:id="" action="ppaction://noaction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391" y="2454550"/>
            <a:ext cx="334860" cy="324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1" name="Afbeelding 30">
            <a:hlinkClick r:id="" action="ppaction://noaction"/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296" y="2490550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2" name="Afbeelding 31">
            <a:hlinkClick r:id="" action="ppaction://noaction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16" y="2526550"/>
            <a:ext cx="260213" cy="180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3" name="Afbeelding 32">
            <a:hlinkClick r:id="rId20" action="ppaction://hlinkfile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90550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cxnSp>
        <p:nvCxnSpPr>
          <p:cNvPr id="11" name="Rechte verbindingslijn 10"/>
          <p:cNvCxnSpPr/>
          <p:nvPr/>
        </p:nvCxnSpPr>
        <p:spPr>
          <a:xfrm>
            <a:off x="2483768" y="1923678"/>
            <a:ext cx="0" cy="1486907"/>
          </a:xfrm>
          <a:prstGeom prst="line">
            <a:avLst/>
          </a:prstGeom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Afbeelding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200" y="2042433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5" name="Afbeelding 34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301" y="2859049"/>
            <a:ext cx="252000" cy="252000"/>
          </a:xfrm>
          <a:prstGeom prst="rect">
            <a:avLst/>
          </a:prstGeom>
        </p:spPr>
      </p:pic>
      <p:pic>
        <p:nvPicPr>
          <p:cNvPr id="36" name="Afbeelding 35">
            <a:hlinkClick r:id="" action="ppaction://noaction"/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301" y="3191201"/>
            <a:ext cx="252000" cy="252000"/>
          </a:xfrm>
          <a:prstGeom prst="rect">
            <a:avLst/>
          </a:prstGeom>
        </p:spPr>
      </p:pic>
      <p:pic>
        <p:nvPicPr>
          <p:cNvPr id="37" name="Afbeelding 3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301" y="3518625"/>
            <a:ext cx="252000" cy="252000"/>
          </a:xfrm>
          <a:prstGeom prst="rect">
            <a:avLst/>
          </a:prstGeom>
        </p:spPr>
      </p:pic>
      <p:pic>
        <p:nvPicPr>
          <p:cNvPr id="38" name="Afbeelding 37">
            <a:hlinkClick r:id="" action="ppaction://noaction"/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301" y="2525321"/>
            <a:ext cx="252000" cy="252000"/>
          </a:xfrm>
          <a:prstGeom prst="rect">
            <a:avLst/>
          </a:prstGeom>
        </p:spPr>
      </p:pic>
      <p:sp>
        <p:nvSpPr>
          <p:cNvPr id="39" name="Rond hoek zelfde zijde rechthoek 38"/>
          <p:cNvSpPr/>
          <p:nvPr/>
        </p:nvSpPr>
        <p:spPr>
          <a:xfrm rot="10800000">
            <a:off x="2535025" y="1630710"/>
            <a:ext cx="324000" cy="144000"/>
          </a:xfrm>
          <a:prstGeom prst="round2SameRect">
            <a:avLst>
              <a:gd name="adj1" fmla="val 34663"/>
              <a:gd name="adj2" fmla="val 0"/>
            </a:avLst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X</a:t>
            </a:r>
            <a:endParaRPr lang="nl-NL" sz="1100" dirty="0"/>
          </a:p>
        </p:txBody>
      </p:sp>
    </p:spTree>
    <p:extLst>
      <p:ext uri="{BB962C8B-B14F-4D97-AF65-F5344CB8AC3E}">
        <p14:creationId xmlns:p14="http://schemas.microsoft.com/office/powerpoint/2010/main" val="10254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0" grpId="0"/>
      <p:bldP spid="20" grpId="1"/>
      <p:bldP spid="39" grpId="0" animBg="1"/>
      <p:bldP spid="3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hthoek 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0" y="555526"/>
            <a:ext cx="9144000" cy="4176464"/>
          </a:xfrm>
          <a:prstGeom prst="rect">
            <a:avLst/>
          </a:prstGeom>
          <a:gradFill>
            <a:gsLst>
              <a:gs pos="100000">
                <a:srgbClr val="FFFFFF">
                  <a:alpha val="20000"/>
                </a:srgbClr>
              </a:gs>
              <a:gs pos="17000">
                <a:srgbClr val="FFFFFF">
                  <a:alpha val="20000"/>
                </a:srgbClr>
              </a:gs>
              <a:gs pos="0">
                <a:schemeClr val="bg1">
                  <a:alpha val="60000"/>
                </a:schemeClr>
              </a:gs>
            </a:gsLst>
            <a:lin ang="5400000" scaled="0"/>
          </a:gradFill>
          <a:ln>
            <a:noFill/>
          </a:ln>
          <a:effectLst>
            <a:outerShdw blurRad="1016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827584" y="32962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File </a:t>
            </a:r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explorer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- Home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460432" y="305656"/>
            <a:ext cx="683568" cy="273844"/>
          </a:xfrm>
        </p:spPr>
        <p:txBody>
          <a:bodyPr/>
          <a:lstStyle/>
          <a:p>
            <a:pPr algn="r"/>
            <a:fld id="{227ACAA7-E835-44AE-97ED-BEF9299240F8}" type="datetime10">
              <a:rPr lang="nl-NL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pPr algn="r"/>
              <a:t>10:06</a:t>
            </a:fld>
            <a:endParaRPr lang="nl-NL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08" y="858616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962" y="822616"/>
            <a:ext cx="324000" cy="324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61" y="863303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180" y="863303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cxnSp>
        <p:nvCxnSpPr>
          <p:cNvPr id="9" name="Rechte verbindingslijn 8"/>
          <p:cNvCxnSpPr/>
          <p:nvPr/>
        </p:nvCxnSpPr>
        <p:spPr>
          <a:xfrm>
            <a:off x="1268102" y="737896"/>
            <a:ext cx="0" cy="500287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echte verbindingslijn 39"/>
          <p:cNvCxnSpPr/>
          <p:nvPr/>
        </p:nvCxnSpPr>
        <p:spPr>
          <a:xfrm>
            <a:off x="1772158" y="746839"/>
            <a:ext cx="0" cy="500287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Rechte verbindingslijn 40"/>
          <p:cNvCxnSpPr/>
          <p:nvPr/>
        </p:nvCxnSpPr>
        <p:spPr>
          <a:xfrm>
            <a:off x="2276214" y="750608"/>
            <a:ext cx="0" cy="500287"/>
          </a:xfrm>
          <a:prstGeom prst="line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Rechte verbindingslijn 41"/>
          <p:cNvCxnSpPr/>
          <p:nvPr/>
        </p:nvCxnSpPr>
        <p:spPr>
          <a:xfrm>
            <a:off x="755576" y="555526"/>
            <a:ext cx="0" cy="720080"/>
          </a:xfrm>
          <a:prstGeom prst="line">
            <a:avLst/>
          </a:prstGeom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fbeelding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1239"/>
            <a:ext cx="720080" cy="7200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Afbeelding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58" y="852006"/>
            <a:ext cx="216000" cy="216000"/>
          </a:xfrm>
          <a:prstGeom prst="rect">
            <a:avLst/>
          </a:prstGeom>
        </p:spPr>
      </p:pic>
      <p:pic>
        <p:nvPicPr>
          <p:cNvPr id="43" name="Afbeelding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0604" y="845189"/>
            <a:ext cx="216000" cy="216000"/>
          </a:xfrm>
          <a:prstGeom prst="rect">
            <a:avLst/>
          </a:prstGeom>
        </p:spPr>
      </p:pic>
      <p:sp>
        <p:nvSpPr>
          <p:cNvPr id="44" name="Tekstvak 43"/>
          <p:cNvSpPr txBox="1"/>
          <p:nvPr/>
        </p:nvSpPr>
        <p:spPr>
          <a:xfrm>
            <a:off x="755576" y="606704"/>
            <a:ext cx="2119700" cy="215444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nl-NL" sz="800" dirty="0" smtClean="0">
                <a:solidFill>
                  <a:schemeClr val="bg1"/>
                </a:solidFill>
              </a:rPr>
              <a:t>File pad</a:t>
            </a:r>
            <a:endParaRPr lang="nl-NL" sz="800" dirty="0">
              <a:solidFill>
                <a:schemeClr val="bg1"/>
              </a:solidFill>
            </a:endParaRPr>
          </a:p>
        </p:txBody>
      </p:sp>
      <p:sp>
        <p:nvSpPr>
          <p:cNvPr id="45" name="Tekstvak 44"/>
          <p:cNvSpPr txBox="1"/>
          <p:nvPr/>
        </p:nvSpPr>
        <p:spPr>
          <a:xfrm>
            <a:off x="3512150" y="4491077"/>
            <a:ext cx="2119700" cy="24622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nl-NL" sz="1000" dirty="0" err="1" smtClean="0">
                <a:solidFill>
                  <a:schemeClr val="bg1"/>
                </a:solidFill>
              </a:rPr>
              <a:t>Recommed</a:t>
            </a:r>
            <a:r>
              <a:rPr lang="nl-NL" sz="1000" dirty="0" smtClean="0">
                <a:solidFill>
                  <a:schemeClr val="bg1"/>
                </a:solidFill>
              </a:rPr>
              <a:t> </a:t>
            </a:r>
            <a:r>
              <a:rPr lang="nl-NL" sz="1000" dirty="0" err="1" smtClean="0">
                <a:solidFill>
                  <a:schemeClr val="bg1"/>
                </a:solidFill>
              </a:rPr>
              <a:t>Destenations</a:t>
            </a:r>
            <a:endParaRPr lang="nl-NL" sz="1000" dirty="0">
              <a:solidFill>
                <a:schemeClr val="bg1"/>
              </a:solidFill>
            </a:endParaRPr>
          </a:p>
        </p:txBody>
      </p:sp>
      <p:pic>
        <p:nvPicPr>
          <p:cNvPr id="46" name="Afbeelding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032" y="4815745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7" name="Afbeelding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309" y="4795899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8" name="Afbeelding 4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689" y="4789395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9" name="Afbeelding 48">
            <a:hlinkClick r:id="" action="ppaction://noaction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214" y="4789395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0" name="Afbeelding 49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36" y="4792787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1" name="Afbeelding 50">
            <a:hlinkClick r:id="" action="ppaction://noaction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57" y="4792787"/>
            <a:ext cx="252000" cy="252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2" name="Donut 8"/>
          <p:cNvSpPr/>
          <p:nvPr/>
        </p:nvSpPr>
        <p:spPr>
          <a:xfrm>
            <a:off x="4135800" y="2103758"/>
            <a:ext cx="1080096" cy="1080000"/>
          </a:xfrm>
          <a:prstGeom prst="donut">
            <a:avLst>
              <a:gd name="adj" fmla="val 4431"/>
            </a:avLst>
          </a:prstGeom>
          <a:gradFill flip="none" rotWithShape="1">
            <a:gsLst>
              <a:gs pos="0">
                <a:schemeClr val="bg1">
                  <a:shade val="30000"/>
                  <a:satMod val="115000"/>
                  <a:alpha val="0"/>
                </a:schemeClr>
              </a:gs>
              <a:gs pos="56000">
                <a:schemeClr val="bg1">
                  <a:alpha val="0"/>
                </a:schemeClr>
              </a:gs>
              <a:gs pos="89000">
                <a:schemeClr val="bg1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3" name="Afbeelding 5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04" y="1421423"/>
            <a:ext cx="360000" cy="360000"/>
          </a:xfrm>
          <a:prstGeom prst="rect">
            <a:avLst/>
          </a:prstGeom>
        </p:spPr>
      </p:pic>
      <p:pic>
        <p:nvPicPr>
          <p:cNvPr id="54" name="Afbeelding 5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57423"/>
            <a:ext cx="288000" cy="288000"/>
          </a:xfrm>
          <a:prstGeom prst="rect">
            <a:avLst/>
          </a:prstGeom>
        </p:spPr>
      </p:pic>
      <p:pic>
        <p:nvPicPr>
          <p:cNvPr id="55" name="Afbeelding 5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180" y="1454851"/>
            <a:ext cx="288000" cy="288000"/>
          </a:xfrm>
          <a:prstGeom prst="rect">
            <a:avLst/>
          </a:prstGeom>
        </p:spPr>
      </p:pic>
      <p:pic>
        <p:nvPicPr>
          <p:cNvPr id="56" name="Afbeelding 5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180" y="1454851"/>
            <a:ext cx="288000" cy="288000"/>
          </a:xfrm>
          <a:prstGeom prst="rect">
            <a:avLst/>
          </a:prstGeom>
        </p:spPr>
      </p:pic>
      <p:pic>
        <p:nvPicPr>
          <p:cNvPr id="57" name="Afbeelding 5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835" y="1454851"/>
            <a:ext cx="288000" cy="288000"/>
          </a:xfrm>
          <a:prstGeom prst="rect">
            <a:avLst/>
          </a:prstGeom>
        </p:spPr>
      </p:pic>
      <p:sp>
        <p:nvSpPr>
          <p:cNvPr id="58" name="Rond hoek zelfde zijde rechthoek 57">
            <a:hlinkClick r:id="rId17" action="ppaction://hlinksldjump"/>
          </p:cNvPr>
          <p:cNvSpPr/>
          <p:nvPr/>
        </p:nvSpPr>
        <p:spPr>
          <a:xfrm rot="10800000">
            <a:off x="8640216" y="0"/>
            <a:ext cx="324000" cy="144000"/>
          </a:xfrm>
          <a:prstGeom prst="round2SameRect">
            <a:avLst>
              <a:gd name="adj1" fmla="val 34663"/>
              <a:gd name="adj2" fmla="val 0"/>
            </a:avLst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X</a:t>
            </a:r>
            <a:endParaRPr lang="nl-NL" sz="1100" dirty="0"/>
          </a:p>
        </p:txBody>
      </p:sp>
    </p:spTree>
    <p:extLst>
      <p:ext uri="{BB962C8B-B14F-4D97-AF65-F5344CB8AC3E}">
        <p14:creationId xmlns:p14="http://schemas.microsoft.com/office/powerpoint/2010/main" val="180792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3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06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12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2" grpId="1" animBg="1"/>
      <p:bldP spid="52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"/>
          <a:stretch/>
        </p:blipFill>
        <p:spPr>
          <a:xfrm>
            <a:off x="9908" y="0"/>
            <a:ext cx="9134092" cy="51435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283718"/>
            <a:ext cx="720080" cy="720080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4139952" y="2489869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Good</a:t>
            </a:r>
            <a:r>
              <a:rPr lang="nl-NL" sz="1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 bye…</a:t>
            </a:r>
            <a:endParaRPr lang="nl-NL" sz="1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954974"/>
      </p:ext>
    </p:extLst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Rechthoe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74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smtClean="0"/>
              <a:t>Click </a:t>
            </a:r>
            <a:r>
              <a:rPr lang="nl-NL" dirty="0" err="1" smtClean="0"/>
              <a:t>here</a:t>
            </a:r>
            <a:r>
              <a:rPr lang="nl-NL" dirty="0" smtClean="0"/>
              <a:t> </a:t>
            </a:r>
            <a:r>
              <a:rPr lang="nl-NL" dirty="0" err="1" smtClean="0"/>
              <a:t>to</a:t>
            </a:r>
            <a:r>
              <a:rPr lang="nl-NL" dirty="0" smtClean="0"/>
              <a:t> exit…</a:t>
            </a:r>
            <a:endParaRPr lang="nl-NL" dirty="0"/>
          </a:p>
        </p:txBody>
      </p:sp>
      <p:pic>
        <p:nvPicPr>
          <p:cNvPr id="5" name="Tijdelijke aanduiding voor inhoud 4">
            <a:hlinkClick r:id="" action="ppaction://hlinkshowjump?jump=endshow"/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859782"/>
            <a:ext cx="715144" cy="715144"/>
          </a:xfrm>
        </p:spPr>
      </p:pic>
    </p:spTree>
    <p:extLst>
      <p:ext uri="{BB962C8B-B14F-4D97-AF65-F5344CB8AC3E}">
        <p14:creationId xmlns:p14="http://schemas.microsoft.com/office/powerpoint/2010/main" val="403088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170</Words>
  <Application>Microsoft Office PowerPoint</Application>
  <PresentationFormat>Diavoorstelling (16:9)</PresentationFormat>
  <Paragraphs>71</Paragraphs>
  <Slides>16</Slides>
  <Notes>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1" baseType="lpstr">
      <vt:lpstr>Arial Unicode MS</vt:lpstr>
      <vt:lpstr>Arial</vt:lpstr>
      <vt:lpstr>Arial Rounded MT Bold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André</dc:creator>
  <cp:lastModifiedBy>Laurens Hoogenboom</cp:lastModifiedBy>
  <cp:revision>62</cp:revision>
  <dcterms:created xsi:type="dcterms:W3CDTF">2014-11-01T15:23:59Z</dcterms:created>
  <dcterms:modified xsi:type="dcterms:W3CDTF">2014-11-19T09:10:50Z</dcterms:modified>
</cp:coreProperties>
</file>