
<file path=[Content_Types].xml><?xml version="1.0" encoding="utf-8"?>
<Types xmlns="http://schemas.openxmlformats.org/package/2006/content-types">
  <Default Extension="bin" ContentType="application/vnd.ms-office.activeX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notesSlides/notesSlide1.xml" ContentType="application/vnd.openxmlformats-officedocument.presentationml.notesSlide+xml"/>
  <Override PartName="/ppt/activeX/activeX2.xml" ContentType="application/vnd.ms-office.activeX+xml"/>
  <Override PartName="/ppt/notesSlides/notesSlide2.xml" ContentType="application/vnd.openxmlformats-officedocument.presentationml.notesSlide+xml"/>
  <Override PartName="/ppt/activeX/activeX3.xml" ContentType="application/vnd.ms-office.activeX+xml"/>
  <Override PartName="/ppt/notesSlides/notesSlide3.xml" ContentType="application/vnd.openxmlformats-officedocument.presentationml.notesSlide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ppt/notesSlides/notesSlide4.xml" ContentType="application/vnd.openxmlformats-officedocument.presentationml.notesSlide+xml"/>
  <Override PartName="/ppt/activeX/activeX8.xml" ContentType="application/vnd.ms-office.activeX+xml"/>
  <Override PartName="/ppt/notesSlides/notesSlide5.xml" ContentType="application/vnd.openxmlformats-officedocument.presentationml.notesSlide+xml"/>
  <Override PartName="/ppt/activeX/activeX9.xml" ContentType="application/vnd.ms-office.activeX+xml"/>
  <Override PartName="/ppt/activeX/activeX10.xml" ContentType="application/vnd.ms-office.activeX+xml"/>
  <Override PartName="/ppt/activeX/activeX11.xml" ContentType="application/vnd.ms-office.activeX+xml"/>
  <Override PartName="/ppt/activeX/activeX12.xml" ContentType="application/vnd.ms-office.activeX+xml"/>
  <Override PartName="/ppt/notesSlides/notesSlide6.xml" ContentType="application/vnd.openxmlformats-officedocument.presentationml.notesSlide+xml"/>
  <Override PartName="/ppt/activeX/activeX13.xml" ContentType="application/vnd.ms-office.activeX+xml"/>
  <Override PartName="/ppt/notesSlides/notesSlide7.xml" ContentType="application/vnd.openxmlformats-officedocument.presentationml.notesSlide+xml"/>
  <Override PartName="/ppt/activeX/activeX14.xml" ContentType="application/vnd.ms-office.activeX+xml"/>
  <Override PartName="/ppt/activeX/activeX15.xml" ContentType="application/vnd.ms-office.activeX+xml"/>
  <Override PartName="/ppt/activeX/activeX16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2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8856F961-340A-11D0-A96B-00C04FD705A2}" ax:persistence="persistPropertyBag">
  <ax:ocxPr ax:name="ExtentX" ax:value="25400"/>
  <ax:ocxPr ax:name="ExtentY" ax:value="16925"/>
  <ax:ocxPr ax:name="ViewMode" ax:value="0"/>
  <ax:ocxPr ax:name="Offline" ax:value="0"/>
  <ax:ocxPr ax:name="Silent" ax:value="0"/>
  <ax:ocxPr ax:name="RegisterAsBrowser" ax:value="0"/>
  <ax:ocxPr ax:name="RegisterAsDropTarget" ax:value="0"/>
  <ax:ocxPr ax:name="AutoArrange" ax:value="0"/>
  <ax:ocxPr ax:name="NoClientEdge" ax:value="0"/>
  <ax:ocxPr ax:name="AlignLeft" ax:value="0"/>
  <ax:ocxPr ax:name="NoWebView" ax:value="0"/>
  <ax:ocxPr ax:name="HideFileNames" ax:value="0"/>
  <ax:ocxPr ax:name="SingleClick" ax:value="0"/>
  <ax:ocxPr ax:name="SingleSelection" ax:value="0"/>
  <ax:ocxPr ax:name="NoFolders" ax:value="0"/>
  <ax:ocxPr ax:name="Transparent" ax:value="0"/>
  <ax:ocxPr ax:name="Location" ax:value="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8856F961-340A-11D0-A96B-00C04FD705A2}" ax:persistence="persistPropertyBag">
  <ax:ocxPr ax:name="ExtentX" ax:value="25400"/>
  <ax:ocxPr ax:name="ExtentY" ax:value="16925"/>
  <ax:ocxPr ax:name="ViewMode" ax:value="0"/>
  <ax:ocxPr ax:name="Offline" ax:value="0"/>
  <ax:ocxPr ax:name="Silent" ax:value="0"/>
  <ax:ocxPr ax:name="RegisterAsBrowser" ax:value="0"/>
  <ax:ocxPr ax:name="RegisterAsDropTarget" ax:value="0"/>
  <ax:ocxPr ax:name="AutoArrange" ax:value="0"/>
  <ax:ocxPr ax:name="NoClientEdge" ax:value="0"/>
  <ax:ocxPr ax:name="AlignLeft" ax:value="0"/>
  <ax:ocxPr ax:name="NoWebView" ax:value="0"/>
  <ax:ocxPr ax:name="HideFileNames" ax:value="0"/>
  <ax:ocxPr ax:name="SingleClick" ax:value="0"/>
  <ax:ocxPr ax:name="SingleSelection" ax:value="0"/>
  <ax:ocxPr ax:name="NoFolders" ax:value="0"/>
  <ax:ocxPr ax:name="Transparent" ax:value="0"/>
  <ax:ocxPr ax:name="ViewID" ax:value="{0057D0E0-3573-11CF-AE69-08002B2E1262}"/>
  <ax:ocxPr ax:name="Location" ax:value="http:///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856F961-340A-11D0-A96B-00C04FD705A2}" ax:persistence="persistPropertyBag">
  <ax:ocxPr ax:name="ExtentX" ax:value="25400"/>
  <ax:ocxPr ax:name="ExtentY" ax:value="15324"/>
  <ax:ocxPr ax:name="ViewMode" ax:value="0"/>
  <ax:ocxPr ax:name="Offline" ax:value="0"/>
  <ax:ocxPr ax:name="Silent" ax:value="0"/>
  <ax:ocxPr ax:name="RegisterAsBrowser" ax:value="0"/>
  <ax:ocxPr ax:name="RegisterAsDropTarget" ax:value="0"/>
  <ax:ocxPr ax:name="AutoArrange" ax:value="0"/>
  <ax:ocxPr ax:name="NoClientEdge" ax:value="0"/>
  <ax:ocxPr ax:name="AlignLeft" ax:value="0"/>
  <ax:ocxPr ax:name="NoWebView" ax:value="0"/>
  <ax:ocxPr ax:name="HideFileNames" ax:value="0"/>
  <ax:ocxPr ax:name="SingleClick" ax:value="0"/>
  <ax:ocxPr ax:name="SingleSelection" ax:value="0"/>
  <ax:ocxPr ax:name="NoFolders" ax:value="0"/>
  <ax:ocxPr ax:name="Transparent" ax:value="0"/>
  <ax:ocxPr ax:name="Location" ax:value=""/>
</ax:ocx>
</file>

<file path=ppt/activeX/activeX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4ED6B-F2B0-449A-BDA0-4FA4ADF78FB4}" type="datetimeFigureOut">
              <a:rPr lang="en-GB" smtClean="0"/>
              <a:t>11/12/2012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4E547-C489-40EE-AA42-B29C49FF54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902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4E547-C489-40EE-AA42-B29C49FF546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483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4E547-C489-40EE-AA42-B29C49FF546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483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4E547-C489-40EE-AA42-B29C49FF5464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483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4E547-C489-40EE-AA42-B29C49FF5464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483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4E547-C489-40EE-AA42-B29C49FF5464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483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4E547-C489-40EE-AA42-B29C49FF5464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4831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4E547-C489-40EE-AA42-B29C49FF5464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483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A44D-E495-49DE-8E17-AFFE9B4945E8}" type="datetimeFigureOut">
              <a:rPr lang="en-GB" smtClean="0"/>
              <a:t>11/12/2012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9370-AD5C-4783-85D2-8B7E1F85BF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217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A44D-E495-49DE-8E17-AFFE9B4945E8}" type="datetimeFigureOut">
              <a:rPr lang="en-GB" smtClean="0"/>
              <a:t>11/12/2012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9370-AD5C-4783-85D2-8B7E1F85BF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23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A44D-E495-49DE-8E17-AFFE9B4945E8}" type="datetimeFigureOut">
              <a:rPr lang="en-GB" smtClean="0"/>
              <a:t>11/12/2012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9370-AD5C-4783-85D2-8B7E1F85BF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354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A44D-E495-49DE-8E17-AFFE9B4945E8}" type="datetimeFigureOut">
              <a:rPr lang="en-GB" smtClean="0"/>
              <a:t>11/12/2012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9370-AD5C-4783-85D2-8B7E1F85BF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59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A44D-E495-49DE-8E17-AFFE9B4945E8}" type="datetimeFigureOut">
              <a:rPr lang="en-GB" smtClean="0"/>
              <a:t>11/12/2012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9370-AD5C-4783-85D2-8B7E1F85BF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259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A44D-E495-49DE-8E17-AFFE9B4945E8}" type="datetimeFigureOut">
              <a:rPr lang="en-GB" smtClean="0"/>
              <a:t>11/12/2012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9370-AD5C-4783-85D2-8B7E1F85BF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438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A44D-E495-49DE-8E17-AFFE9B4945E8}" type="datetimeFigureOut">
              <a:rPr lang="en-GB" smtClean="0"/>
              <a:t>11/12/2012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9370-AD5C-4783-85D2-8B7E1F85BF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943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A44D-E495-49DE-8E17-AFFE9B4945E8}" type="datetimeFigureOut">
              <a:rPr lang="en-GB" smtClean="0"/>
              <a:t>11/12/2012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9370-AD5C-4783-85D2-8B7E1F85BF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705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A44D-E495-49DE-8E17-AFFE9B4945E8}" type="datetimeFigureOut">
              <a:rPr lang="en-GB" smtClean="0"/>
              <a:t>11/12/2012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9370-AD5C-4783-85D2-8B7E1F85BF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432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A44D-E495-49DE-8E17-AFFE9B4945E8}" type="datetimeFigureOut">
              <a:rPr lang="en-GB" smtClean="0"/>
              <a:t>11/12/2012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9370-AD5C-4783-85D2-8B7E1F85BF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898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A44D-E495-49DE-8E17-AFFE9B4945E8}" type="datetimeFigureOut">
              <a:rPr lang="en-GB" smtClean="0"/>
              <a:t>11/12/2012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9370-AD5C-4783-85D2-8B7E1F85BF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98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AA44D-E495-49DE-8E17-AFFE9B4945E8}" type="datetimeFigureOut">
              <a:rPr lang="en-GB" smtClean="0"/>
              <a:t>11/12/2012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D9370-AD5C-4783-85D2-8B7E1F85BF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078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Layout" Target="../slideLayouts/slideLayout2.xml"/><Relationship Id="rId7" Type="http://schemas.openxmlformats.org/officeDocument/2006/relationships/slide" Target="slide2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" Target="slide11.xml"/><Relationship Id="rId11" Type="http://schemas.openxmlformats.org/officeDocument/2006/relationships/image" Target="../media/image3.wmf"/><Relationship Id="rId5" Type="http://schemas.openxmlformats.org/officeDocument/2006/relationships/image" Target="../media/image1.jpg"/><Relationship Id="rId10" Type="http://schemas.openxmlformats.org/officeDocument/2006/relationships/slide" Target="slide19.xml"/><Relationship Id="rId4" Type="http://schemas.openxmlformats.org/officeDocument/2006/relationships/notesSlide" Target="../notesSlides/notesSlide1.xml"/><Relationship Id="rId9" Type="http://schemas.openxmlformats.org/officeDocument/2006/relationships/slide" Target="slide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image" Target="../media/image1.jpg"/><Relationship Id="rId4" Type="http://schemas.openxmlformats.org/officeDocument/2006/relationships/notesSlide" Target="../notesSlides/notesSlide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7.png"/><Relationship Id="rId2" Type="http://schemas.openxmlformats.org/officeDocument/2006/relationships/control" Target="../activeX/activeX3.xml"/><Relationship Id="rId1" Type="http://schemas.openxmlformats.org/officeDocument/2006/relationships/vmlDrawing" Target="../drawings/vmlDrawing3.vml"/><Relationship Id="rId6" Type="http://schemas.openxmlformats.org/officeDocument/2006/relationships/slide" Target="slide11.xml"/><Relationship Id="rId5" Type="http://schemas.openxmlformats.org/officeDocument/2006/relationships/image" Target="../media/image1.jpg"/><Relationship Id="rId4" Type="http://schemas.openxmlformats.org/officeDocument/2006/relationships/notesSlide" Target="../notesSlides/notesSlide3.xml"/><Relationship Id="rId9" Type="http://schemas.openxmlformats.org/officeDocument/2006/relationships/image" Target="../media/image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control" Target="../activeX/activeX5.xml"/><Relationship Id="rId7" Type="http://schemas.openxmlformats.org/officeDocument/2006/relationships/slide" Target="slide11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jpg"/><Relationship Id="rId11" Type="http://schemas.openxmlformats.org/officeDocument/2006/relationships/image" Target="../media/image15.wmf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14.wmf"/><Relationship Id="rId4" Type="http://schemas.openxmlformats.org/officeDocument/2006/relationships/control" Target="../activeX/activeX6.xml"/><Relationship Id="rId9" Type="http://schemas.openxmlformats.org/officeDocument/2006/relationships/image" Target="../media/image1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image" Target="../media/image1.jpg"/><Relationship Id="rId4" Type="http://schemas.openxmlformats.org/officeDocument/2006/relationships/notesSlide" Target="../notesSlides/notesSlide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slideLayout" Target="../slideLayouts/slideLayout2.xml"/><Relationship Id="rId7" Type="http://schemas.openxmlformats.org/officeDocument/2006/relationships/slide" Target="slide18.xml"/><Relationship Id="rId2" Type="http://schemas.openxmlformats.org/officeDocument/2006/relationships/control" Target="../activeX/activeX8.xml"/><Relationship Id="rId1" Type="http://schemas.openxmlformats.org/officeDocument/2006/relationships/vmlDrawing" Target="../drawings/vmlDrawing6.vml"/><Relationship Id="rId6" Type="http://schemas.openxmlformats.org/officeDocument/2006/relationships/slide" Target="slide11.xml"/><Relationship Id="rId5" Type="http://schemas.openxmlformats.org/officeDocument/2006/relationships/image" Target="../media/image1.jpg"/><Relationship Id="rId4" Type="http://schemas.openxmlformats.org/officeDocument/2006/relationships/notesSlide" Target="../notesSlides/notesSlide5.xml"/><Relationship Id="rId9" Type="http://schemas.openxmlformats.org/officeDocument/2006/relationships/image" Target="../media/image2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control" Target="../activeX/activeX10.xml"/><Relationship Id="rId7" Type="http://schemas.openxmlformats.org/officeDocument/2006/relationships/image" Target="../media/image24.png"/><Relationship Id="rId2" Type="http://schemas.openxmlformats.org/officeDocument/2006/relationships/control" Target="../activeX/activeX9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jpg"/><Relationship Id="rId11" Type="http://schemas.openxmlformats.org/officeDocument/2006/relationships/image" Target="../media/image27.wmf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26.wmf"/><Relationship Id="rId4" Type="http://schemas.openxmlformats.org/officeDocument/2006/relationships/control" Target="../activeX/activeX11.xml"/><Relationship Id="rId9" Type="http://schemas.openxmlformats.org/officeDocument/2006/relationships/image" Target="../media/image25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9.wmf"/><Relationship Id="rId5" Type="http://schemas.openxmlformats.org/officeDocument/2006/relationships/image" Target="../media/image1.jpg"/><Relationship Id="rId4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slideLayout" Target="../slideLayouts/slideLayout2.xml"/><Relationship Id="rId7" Type="http://schemas.openxmlformats.org/officeDocument/2006/relationships/slide" Target="slide21.xml"/><Relationship Id="rId2" Type="http://schemas.openxmlformats.org/officeDocument/2006/relationships/control" Target="../activeX/activeX13.xml"/><Relationship Id="rId1" Type="http://schemas.openxmlformats.org/officeDocument/2006/relationships/vmlDrawing" Target="../drawings/vmlDrawing9.vml"/><Relationship Id="rId6" Type="http://schemas.openxmlformats.org/officeDocument/2006/relationships/slide" Target="slide11.xml"/><Relationship Id="rId5" Type="http://schemas.openxmlformats.org/officeDocument/2006/relationships/image" Target="../media/image1.jpg"/><Relationship Id="rId4" Type="http://schemas.openxmlformats.org/officeDocument/2006/relationships/notesSlide" Target="../notesSlides/notesSlide7.xml"/><Relationship Id="rId9" Type="http://schemas.openxmlformats.org/officeDocument/2006/relationships/image" Target="../media/image32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control" Target="../activeX/activeX15.xml"/><Relationship Id="rId7" Type="http://schemas.openxmlformats.org/officeDocument/2006/relationships/slide" Target="slide25.xml"/><Relationship Id="rId12" Type="http://schemas.openxmlformats.org/officeDocument/2006/relationships/image" Target="../media/image27.wmf"/><Relationship Id="rId2" Type="http://schemas.openxmlformats.org/officeDocument/2006/relationships/control" Target="../activeX/activeX14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.jpg"/><Relationship Id="rId11" Type="http://schemas.openxmlformats.org/officeDocument/2006/relationships/image" Target="../media/image37.wmf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36.wmf"/><Relationship Id="rId4" Type="http://schemas.openxmlformats.org/officeDocument/2006/relationships/control" Target="../activeX/activeX16.xml"/><Relationship Id="rId9" Type="http://schemas.openxmlformats.org/officeDocument/2006/relationships/slide" Target="slide1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432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516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60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3" action="ppaction://hlinksldjump"/>
          </p:cNvPr>
          <p:cNvSpPr/>
          <p:nvPr/>
        </p:nvSpPr>
        <p:spPr>
          <a:xfrm>
            <a:off x="8892480" y="0"/>
            <a:ext cx="251520" cy="260648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4061477"/>
      </p:ext>
    </p:extLst>
  </p:cSld>
  <p:clrMapOvr>
    <a:masterClrMapping/>
  </p:clrMapOvr>
  <p:transition spd="slow" advClick="0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020272" y="0"/>
            <a:ext cx="2123728" cy="6858000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hlinkClick r:id="rId6" action="ppaction://hlinksldjump"/>
          </p:cNvPr>
          <p:cNvSpPr/>
          <p:nvPr/>
        </p:nvSpPr>
        <p:spPr>
          <a:xfrm>
            <a:off x="8892480" y="0"/>
            <a:ext cx="251520" cy="260648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</a:t>
            </a:r>
            <a:endParaRPr lang="en-GB" dirty="0"/>
          </a:p>
        </p:txBody>
      </p:sp>
      <p:sp>
        <p:nvSpPr>
          <p:cNvPr id="5" name="Rectangle 4">
            <a:hlinkClick r:id="rId7" action="ppaction://hlinksldjump"/>
          </p:cNvPr>
          <p:cNvSpPr/>
          <p:nvPr/>
        </p:nvSpPr>
        <p:spPr>
          <a:xfrm>
            <a:off x="7096472" y="6390828"/>
            <a:ext cx="1971328" cy="413048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Shutdown</a:t>
            </a:r>
            <a:endParaRPr lang="en-GB" dirty="0"/>
          </a:p>
        </p:txBody>
      </p:sp>
      <p:sp>
        <p:nvSpPr>
          <p:cNvPr id="7" name="Rectangle 6">
            <a:hlinkClick r:id="" action="ppaction://macro?name=Slide12.imgdialog"/>
          </p:cNvPr>
          <p:cNvSpPr/>
          <p:nvPr/>
        </p:nvSpPr>
        <p:spPr>
          <a:xfrm>
            <a:off x="7096472" y="5877272"/>
            <a:ext cx="1971328" cy="413048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Change Desktop Background</a:t>
            </a:r>
            <a:endParaRPr lang="en-GB" sz="1200" dirty="0"/>
          </a:p>
        </p:txBody>
      </p:sp>
      <p:sp>
        <p:nvSpPr>
          <p:cNvPr id="8" name="Rectangle 7">
            <a:hlinkClick r:id="rId8" action="ppaction://hlinksldjump"/>
          </p:cNvPr>
          <p:cNvSpPr/>
          <p:nvPr/>
        </p:nvSpPr>
        <p:spPr>
          <a:xfrm>
            <a:off x="7096472" y="332656"/>
            <a:ext cx="1971328" cy="413048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Google Chrome</a:t>
            </a:r>
            <a:endParaRPr lang="en-GB" sz="1200" dirty="0"/>
          </a:p>
        </p:txBody>
      </p:sp>
      <p:sp>
        <p:nvSpPr>
          <p:cNvPr id="9" name="Rectangle 8">
            <a:hlinkClick r:id="rId9" action="ppaction://hlinksldjump"/>
          </p:cNvPr>
          <p:cNvSpPr/>
          <p:nvPr/>
        </p:nvSpPr>
        <p:spPr>
          <a:xfrm>
            <a:off x="7096472" y="862405"/>
            <a:ext cx="1971328" cy="413048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Microsoft Office 2013</a:t>
            </a:r>
            <a:endParaRPr lang="en-GB" sz="1200" dirty="0"/>
          </a:p>
        </p:txBody>
      </p:sp>
      <p:sp>
        <p:nvSpPr>
          <p:cNvPr id="10" name="Rectangle 9">
            <a:hlinkClick r:id="rId10" action="ppaction://hlinksldjump"/>
          </p:cNvPr>
          <p:cNvSpPr/>
          <p:nvPr/>
        </p:nvSpPr>
        <p:spPr>
          <a:xfrm>
            <a:off x="7085949" y="1412776"/>
            <a:ext cx="1971328" cy="413048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Steam</a:t>
            </a:r>
            <a:endParaRPr lang="en-GB" sz="1200" dirty="0"/>
          </a:p>
        </p:txBody>
      </p:sp>
      <p:sp>
        <p:nvSpPr>
          <p:cNvPr id="11" name="Rectangle 10"/>
          <p:cNvSpPr/>
          <p:nvPr/>
        </p:nvSpPr>
        <p:spPr>
          <a:xfrm>
            <a:off x="7104399" y="1916832"/>
            <a:ext cx="1971328" cy="413048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Paint</a:t>
            </a:r>
            <a:endParaRPr lang="en-GB" sz="1200" dirty="0"/>
          </a:p>
        </p:txBody>
      </p:sp>
      <p:sp>
        <p:nvSpPr>
          <p:cNvPr id="12" name="Rectangle 11"/>
          <p:cNvSpPr/>
          <p:nvPr/>
        </p:nvSpPr>
        <p:spPr>
          <a:xfrm>
            <a:off x="7102588" y="2420888"/>
            <a:ext cx="1971328" cy="413048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err="1" smtClean="0"/>
              <a:t>Itunes</a:t>
            </a:r>
            <a:endParaRPr lang="en-GB" sz="1200" dirty="0"/>
          </a:p>
        </p:txBody>
      </p:sp>
      <p:sp>
        <p:nvSpPr>
          <p:cNvPr id="13" name="Rectangle 12"/>
          <p:cNvSpPr/>
          <p:nvPr/>
        </p:nvSpPr>
        <p:spPr>
          <a:xfrm>
            <a:off x="7104492" y="2924944"/>
            <a:ext cx="1971328" cy="413048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Skype</a:t>
            </a:r>
            <a:endParaRPr lang="en-GB" sz="1200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7" name="CommandButton1" r:id="rId2" imgW="1514520" imgH="1514520"/>
        </mc:Choice>
        <mc:Fallback>
          <p:control name="CommandButton1" r:id="rId2" imgW="1514520" imgH="1514520">
            <p:pic>
              <p:nvPicPr>
                <p:cNvPr id="0" name="CommandButton1" hidden="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1836738" y="1916113"/>
                  <a:ext cx="1512888" cy="15128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784589968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92480" y="0"/>
            <a:ext cx="251520" cy="260648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</a:t>
            </a:r>
            <a:endParaRPr lang="en-GB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051" name="CommandButton1" r:id="rId2" imgW="1514520" imgH="1514520"/>
        </mc:Choice>
        <mc:Fallback>
          <p:control name="CommandButton1" r:id="rId2" imgW="1514520" imgH="1514520">
            <p:pic>
              <p:nvPicPr>
                <p:cNvPr id="0" name="CommandButton1" hidden="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1836738" y="1916113"/>
                  <a:ext cx="1512888" cy="15128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378494186"/>
      </p:ext>
    </p:extLst>
  </p:cSld>
  <p:clrMapOvr>
    <a:masterClrMapping/>
  </p:clrMapOvr>
  <p:transition spd="slow" advClick="0" advTm="0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020272" y="0"/>
            <a:ext cx="2123728" cy="6858000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hlinkClick r:id="rId6" action="ppaction://hlinksldjump"/>
          </p:cNvPr>
          <p:cNvSpPr/>
          <p:nvPr/>
        </p:nvSpPr>
        <p:spPr>
          <a:xfrm>
            <a:off x="8892480" y="0"/>
            <a:ext cx="251520" cy="260648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</a:t>
            </a:r>
            <a:endParaRPr lang="en-GB" dirty="0"/>
          </a:p>
        </p:txBody>
      </p:sp>
      <p:pic>
        <p:nvPicPr>
          <p:cNvPr id="3078" name="Picture 6" descr="https://s3.amazonaws.com/indash.meltedcube.com/assets/icons/chrom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084" y="260648"/>
            <a:ext cx="93610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8" descr="data:image/jpeg;base64,/9j/4AAQSkZJRgABAQAAAQABAAD/2wCEAAkGBhQQERUTEhMTEhUTGBkVGBUWGBQYExUWGBUXFBoZFRMZGyYfGBokGhIVIC8gIycpLCwsGB4xOTIqNSYrLCkBCQoKDgwOGg8PGiwkHyQsLCwsLCwsKSwsLCwsKSwpLCwsLCwsLCosLCksLCwsLCwsLCwsLCwsLCwsLCwsLCksLP/AABEIAOEA4QMBIgACEQEDEQH/xAAcAAEAAgIDAQAAAAAAAAAAAAAABwgFBgIDBAH/xABFEAABAwICBwMJBAkCBwEAAAABAAIRAwQhMQUGBxJBUWETcYEUIiMykaGxwfAIUmJyFUJDc4KistHhNfEkJTM0U4OSF//EABcBAQEBAQAAAAAAAAAAAAAAAAABAgP/xAAbEQEBAQEAAwEAAAAAAAAAAAAAARECITFRQf/aAAwDAQACEQMRAD8AnFERAREQEREBERAREQEREBERAREQEREBERAREQEREBERAREQEREBERAREQEREBERAREQEXCtWaxpc5wa0ZkkADvJyWm6b2w6NtZHb9u4fq0B2n8+DP5kwbqih3SG355/7awqGZh1VzhliTutaRx+8sDd7Z9K1PUp29ERwZJHGfSVD8FRYBFXR203S5Em7FM8Gto0nT1J3IGPUrzu2naWDd7y05wR2NDDGOFOfcFBZNFXEbWdKscAbukQeNSlTb7R2YOayVrtw0k0EvpWtYNOMB4dhxEPiPBXBPiKIbL7QIBAuLGqyeNJ7X4RM7pDeHVbVonbBo24j/iOxJ4Vmmn/AD+p/MmDdEXVb3LKjQ5jmvacnNIc09xGBXaoCIiAiIgIiICIiAiIgIiICIiAiLTdfdptDRbdz/rXLhLaLTiB96oR6rfeeGEkBtOkdJUremataoykxubnkADxPHoop1n26TvM0dSL4w7eq125/DTw75cR+UqNNZtZK989ta8q9pmW0Gy2nTHAATh1kSeblj6YLwN0YOdDaDQd5+MEGMc/DuwWsR79LaUub55fdXD7kNklocBTb3NwaP4QCBmvLaUd8inb03XDiZLWsnwLiCYwGBJHwUj6o7GKlxFW+PZUzBFBmBI4b5HwH+FLmh9Xbe0YGUKTKYHICfEqVUGaL2UaTucX9nbNP3jL/dx8VslnsAkemvah6NEfGVMKJoi1v2f7TjWrnxb/AGXXX+z9bkQy5rt79wj4KVkTaYhO82FXVPG3u2viYFRpbgcwXCeXJaPp3UC9sw41rR0ZirRl7R4DJveFaRfCJTRTxpeD6Ko50S7MBwgQZbOJx4dcFwF/M77Wu3oxgThxa6JHgrK617LLO/l252FY5VacAk/jbk/xUHa6ahXOjiBWaCwuhtzTB3HSThUAxa7GBIngCclqX6jC6K0vUtnNdbV6ts/AHdc6HcyQMCJ4GVI2r23S6oebe0hc0xE1aYDKgB4nAMdkeDe9RO+mWmDHdhlwI554JTrFuI+Ej2FXN9GrZasa7WmkmzbVQ5wEupu82q381M4x1Ejqs6qc2d5uvY9jnUKjfVqUsCCBg7Agg4CSOpx4zfsr2n3F3VFndUzVeGyLhgEQBI7VuAx4OGfEZlYsVK6IigIiICIiAiIgIiICItN2m6+t0XbeZDrirLaTc44Go4fdbIw4kgc4DHbTdpwsAba1ipdubPMUGkTvOHF0Yhp4YngHQLc3xD3O7Q1atSTUqOxcSTJg8++ch4fLi8cC57nmpVredUcTJkkuz544/LBeS3pFxnAtbBPUfd7yAfhxW5P1l7dGaOfVezcb2j3PhjB+uccZ4AZ+E8lYDZ9szp2Q7euBUuXiS6MGfhYPnxXk2U6i9gzyyu301YS1p/Zs4D8x4qR1m3VERFFEREBERAREQF03lmysx1Oo1r2PEOa4AtIPAgruRBX7aVsqdYh1e2DqlqTvFuLn25OE8zT4TwwmRiIwq04OB3gcuZ8OBVk9sGuvkFmadMjt7kFjPwMyfUI6AwOpHIqFdTNXq2kHNoUGYNkPrEebTYXb0Dm7H4cpW5s8o69V9Vq9zW7CgGue8DtHxLaLZk48SeXTlCsVqZqXR0ZQFOkJccXvPrOPMld2qeqVHRtAUqLfzOPrPdxJKzayoiIoCIiAiIgIiICIiDzaR0gy3pPrVXbrKbS9x5ACThxPTiquay6y1b65ffVMiSynTJ9RokNA7sceLi44KS9vetBDaWj6ZM1Yq1oz3ATuN8S1zv4G81DF0RvQydxuQ+cfWUrciV0l8nqTw593efapA2UapC8u27w9HbxUq5w6pMsae7PwC0K0ZLi6QAwb0c4OAHvM9FZXZJq/5Lo9jnCKlx6V/wDFkPAQE6pG6tbGAX1EWFEREBERAREQEREBERBrmmdQLO8r+UXFLtXwG+c5xaA2YAaTAzJw4krL6N0PRtm7tGmymOTQB8F7EQEREBERAREQEREBERAXF7wASTAGJPABclqm1HTHkuirp4MOczsm99Uinh3BxPggr7rNps3l3c3k/wDUqFrAeDBAZ3QxrDlwctfJwwk8vr6wXZdsDdxsbpaPOn7xxM8/9hwXQ9y68sVltXtHeUVaNETNaqxvHFkifDzXfQVtqFEMa1owDQAPAQq47J7I1NK2rXQeypuqe1u8MI4GorJLnWxERQEREBERAREQEREBERAREQEREBERAREQEREBERAUV/aAvItLajMdrXBJ/Cxhkxxg1GnwUqKGftAVvTWLSYAFd3HA+jAOBnAhWCG7kkvJMAzwyww+uq6XjD6hdhGJ+p4T35/FddYR9fDouzCUdh9IHSjyMm0CG4gwC5mE+Kn9QFsRdGlqoIguovwwzD2ExBPNT6uLYiIoCIiAiIgIiICIiAiIgIiICIiAiIgIiICIiAiIgKFdvoi5sznNK4GOGQaSOWIKmpRB9oK3wsamQD6tMn8zWOHDLzCghEHpPTI+HKY9i4Pd1P1PX2L7U4g8M+fWfmV8eff7TPzK7uaQNkN4GaZo4mKtNzMREyze582EdVZBVK1Y0r5Pd2df1RTqMDs8QHAOd37rwD3dVbQGVxro+oiKAiIgIiICIiAiIgIiICIiAiIgIiICIiAiIgIiICj3blo7tNFmoBJt6tOr4SaR91WfBSEsfrBooXVrWoH9tTeyeRc0gHwMHwQVErtAef1eIywkBwwHCCuo5e7r3H64L13NJzQN4brml1N4P6pYYAOOMZDq3ovO2Rj7+BjH44ldufTFfWU95rspEEfeMmDHXEHu7lanZ7p3y3R1vWmXbgY/87PMd72z4qqlOruukieYxxHHEHrOal/YFrF2dWtY1CfSempTIlwaN8Cebd1w6ArHUaib0RFhRERAREQEREBEWq63bSrPRoLatTfqxhRpw6pPDe4MH5iOkoNqRV305tb0ndOL6B8lpid1lPcLzHFxeC5xx4NAzWMbtC0qQP8AjqnWGMO7+YdmIV8fRZtFWZm0DShIm/rAOgNPZ04cSYH6uGJC6/8A9K0jAP6RqTOW5TxxjDzeWOMJJos6irEdpWkZw0lUj93TkY8t35ozaPpN29GkahLZODKcQIxJ3cM4yKYLOooc2W3Glr+o2vXu6otmGYLaY7U8sGTu/FTGlBERQEREBERAREQVv2watG10k8tEMvIqsPKpvAPAJwB3jOf7QcloDT13fbh3fWYVnNq2qH6RsXCmJrUPS0ozcQIcwfmbI7w1VnqCYcBBOBBgedj6veIz5ldOazXU8eHTlGfh8SvfojSr7erTuKRirbua4Dm0ZyeXA9HLHz9QvlN5aZww5gEeIIxHNWxIuBq7p2nfW1K4pHzarQY4tOTmnqDI8FklXnZFr15BW7Gq6LS6d5pJwoVZjzvug4Az+E81YZcmxERAREQEREGra56Cvrsdna3jbSmRDt1h7U/+3flo/KAeqj6n9nhxMvvCSc/MzPeSpqRXaInbsGBjfvaxjk1g6ZxyXppbCLcGTc3J/iaPgFJ6Jog3aVsyt9G6PdXovrOe17AA95LfOdjgonuRDzkZxwycDGWeJxViNun+kv8A3tL+tV2rgHdj7rcJJjDhOUxvHvW+Urg7HImPeDH98uizeqGjhWuKNI4trVmU3jhuiHe/zx3LCcuPunof98ltWz1oOkbAQQe1JmPWEvxnjlGeG6r2kWftbVtJgYxoa1ogAYABdqIuTQiIgIiICIiAiIgKv+2LUk2Vd13RZNvdSKgA9SqfOjoHFocDwII5TYBeXSmi6d1RfRrND6dRpa5p4g/A8QeBCsFPa9MsMbwIwILciCMCOsYQcoXVPd/t8lt+vepFTRdcsqTUovk0a3E4zunk/EyMoxHTUqgLTGB6iYPItnhwC6Ss2PtvVgw4SDmPn3jrIJ5qbtkm0zzadjeOMkRb13HCoAd0U3u4OGAE54A4xMIYfPwyw+S7KFQDBwLm8QDjykOHuzE5gqdQlXLRQps82xdiG2+kHF9P1ad1mW5gNr8eGDs+cjFTRRrNe0OY4Oa4AhzSC0g4ggjAhc2nNERAREQEREBERBHu3X/SX/vaX9arvcAjd3hkxvs3QRwyghWI26n/AJS/97S/rVd7nNsE+q2CeGHdzn3LfKV1vP8Anrx9v+Ftmzon9JaPk/rujpjUw9sn+Jal9R8/rmtr2bkfpKwg/tHSJOB9Jw4YbvsWuki0iIi5NCIiAiIgIiICIiAiIg8GnNBUb2i6hcMFSm/MHMHgWnMOHAhV2192bV9GFziDcWrvVqgDepYmA+PVOMT6p44wBZhcKtEPaWuAc0iCCJBB4EK6KZ1KJbiDvA5ESBPjkeHiuAHPH48vkp61w2IMeXVdHuFFxBmi4nsXA5hpGLJgYYjooe03q3VtHblxSqW75OJBNN+Mea4CMuRy4Lc6ZxiqdYt6jAwRLT3g5/4W26nbQrrRxi3eKlKZNtUk08pJpumWeHeZyWrOtXyQAX9WgkEYCRhPEcMF0Dlh8/Zw/sFclPSzWq+12yvYY9/ktbjSrebj+GoYafGD0W7Aqm7a+QeA8CY4Z+IWd0Frjd2YPkt5UptGVJ8Opkct1xLQc8hKxeV1axFB2jNu14zdbXtaVxOAdSc5jnccvPExJiBks/a/aBszhVt7qmRnDWOAPGTvA+5TFSkijynt20Yc31mxzpO+Uo/bvosZVKzu6k75wmVNSGiiq8+0LaNE0re6q9SKbG+J3nEexa3pvbjpB5DKNvSsw/1XVJe+OY3gB7WFMVu23f8A0h/72l/Wq83mDzhumBLYAxAyjI/3WZ0pe3F257ruvUrPHqlziKYByLREATOAA/tjxaipBDi95wLKbHOMAxLXCZJ5x4LXNSsf9Dp9Y+K2/ZwT+kbCQMKjoPT0h+Jd7ly0ds7u67vRWdTdIzrENA6wcZ8FvmpOx65t7qjcVn0mCi/fFNgcTiCI3icBiTklukiY0RFhRERAREQEREBERAREQEREBee90fTrtLKrGVGnNrgCD4FehEEc6a2H2VY71AvtXfgMs/8Ah0geELStLbD75gIp1KNy3EjeljwTyGIHBT2iuir13s9vaR9JYVMAQezMh3gwiMcfBYivoKo0u3qF2ycppOPtwx9uStwuJpg8B7E0VEbo8gNMXAMje9G+c8S3zcMp48F6KNrV3sPKXAj/AMTjj1lnLorY+Tt+632BfRQb90ewK6irVLQF1Ua0No3Ti0+b6LARlG8PN4cVl7fUDSFR++y1rAkQS9zGYd4JJVkA0cl9WfCoEstjekHAhxo02ux3XPfUGOeEAcyszZbBHGO3vDAjCmxrTh+IyVMSINF0Zsa0fRMupms7nVcXe44LbLHQdCgIpUabAPutAXuRAAREQEREBERAREQEREBERAREQEREBERAREQEREBERAREQEREBERAREQEREBERAREQEREBERAREQEREBERAREQEREBERAREQEREBERAREQEREBERAREQf/9k="/>
          <p:cNvSpPr>
            <a:spLocks noChangeAspect="1" noChangeArrowheads="1"/>
          </p:cNvSpPr>
          <p:nvPr/>
        </p:nvSpPr>
        <p:spPr bwMode="auto">
          <a:xfrm>
            <a:off x="63500" y="-10287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Rectangle 11">
            <a:hlinkClick r:id="rId8" action="ppaction://hlinksldjump"/>
          </p:cNvPr>
          <p:cNvSpPr/>
          <p:nvPr/>
        </p:nvSpPr>
        <p:spPr>
          <a:xfrm>
            <a:off x="7096472" y="1225870"/>
            <a:ext cx="1971328" cy="413048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Start</a:t>
            </a:r>
            <a:endParaRPr lang="en-GB" sz="1200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3075" name="CommandButton1" r:id="rId2" imgW="1514520" imgH="1514520"/>
        </mc:Choice>
        <mc:Fallback>
          <p:control name="CommandButton1" r:id="rId2" imgW="1514520" imgH="1514520">
            <p:pic>
              <p:nvPicPr>
                <p:cNvPr id="0" name="CommandButton1" hidden="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1836738" y="1916113"/>
                  <a:ext cx="1512888" cy="15128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432012544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756276"/>
          </a:xfrm>
          <a:prstGeom prst="rect">
            <a:avLst/>
          </a:prstGeom>
          <a:solidFill>
            <a:schemeClr val="bg1">
              <a:lumMod val="65000"/>
              <a:alpha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896" y="765597"/>
            <a:ext cx="9144000" cy="57517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Snip Same Side Corner Rectangle 4"/>
          <p:cNvSpPr/>
          <p:nvPr/>
        </p:nvSpPr>
        <p:spPr>
          <a:xfrm>
            <a:off x="107504" y="332656"/>
            <a:ext cx="1800200" cy="504949"/>
          </a:xfrm>
          <a:prstGeom prst="snip2Same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nip Same Side Corner Rectangle 5">
            <a:hlinkClick r:id="rId7" action="ppaction://hlinksldjump"/>
          </p:cNvPr>
          <p:cNvSpPr/>
          <p:nvPr/>
        </p:nvSpPr>
        <p:spPr>
          <a:xfrm rot="10800000">
            <a:off x="8316416" y="0"/>
            <a:ext cx="621416" cy="332656"/>
          </a:xfrm>
          <a:prstGeom prst="snip2Same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Multiply 6">
            <a:hlinkClick r:id="rId7" action="ppaction://hlinksldjump"/>
          </p:cNvPr>
          <p:cNvSpPr/>
          <p:nvPr/>
        </p:nvSpPr>
        <p:spPr>
          <a:xfrm>
            <a:off x="8447104" y="0"/>
            <a:ext cx="360040" cy="332657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6" descr="https://s3.amazonaws.com/indash.meltedcube.com/assets/icons/chrome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458" y="413984"/>
            <a:ext cx="342292" cy="342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4101" name="WebBrowser1" r:id="rId2" imgW="9144000" imgH="5516640"/>
        </mc:Choice>
        <mc:Fallback>
          <p:control name="WebBrowser1" r:id="rId2" imgW="9144000" imgH="5516640">
            <p:pic>
              <p:nvPicPr>
                <p:cNvPr id="0" name="WebBrowser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1341438"/>
                  <a:ext cx="9144000" cy="55165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02" name="TextBox1" r:id="rId3" imgW="5686560" imgH="361800"/>
        </mc:Choice>
        <mc:Fallback>
          <p:control name="TextBox1" r:id="rId3" imgW="5686560" imgH="361800">
            <p:pic>
              <p:nvPicPr>
                <p:cNvPr id="0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908175" y="836613"/>
                  <a:ext cx="5688013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4103" name="CommandButton1" r:id="rId4" imgW="647640" imgH="361800"/>
        </mc:Choice>
        <mc:Fallback>
          <p:control name="CommandButton1" r:id="rId4" imgW="647640" imgH="36180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027988" y="836613"/>
                  <a:ext cx="647700" cy="36036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443943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>
        <p14:flas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92480" y="0"/>
            <a:ext cx="251520" cy="260648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</a:t>
            </a:r>
            <a:endParaRPr lang="en-GB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5123" name="CommandButton1" r:id="rId2" imgW="1514520" imgH="1514520"/>
        </mc:Choice>
        <mc:Fallback>
          <p:control name="CommandButton1" r:id="rId2" imgW="1514520" imgH="1514520">
            <p:pic>
              <p:nvPicPr>
                <p:cNvPr id="0" name="CommandButton1" hidden="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1836738" y="1916113"/>
                  <a:ext cx="1512888" cy="15128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788870028"/>
      </p:ext>
    </p:extLst>
  </p:cSld>
  <p:clrMapOvr>
    <a:masterClrMapping/>
  </p:clrMapOvr>
  <p:transition spd="slow" advClick="0" advTm="0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020272" y="0"/>
            <a:ext cx="2123728" cy="6858000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hlinkClick r:id="rId6" action="ppaction://hlinksldjump"/>
          </p:cNvPr>
          <p:cNvSpPr/>
          <p:nvPr/>
        </p:nvSpPr>
        <p:spPr>
          <a:xfrm>
            <a:off x="8892480" y="0"/>
            <a:ext cx="251520" cy="260648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</a:t>
            </a:r>
            <a:endParaRPr lang="en-GB" dirty="0"/>
          </a:p>
        </p:txBody>
      </p:sp>
      <p:sp>
        <p:nvSpPr>
          <p:cNvPr id="5" name="Rectangle 4">
            <a:hlinkClick r:id="rId7" action="ppaction://hlinksldjump"/>
          </p:cNvPr>
          <p:cNvSpPr/>
          <p:nvPr/>
        </p:nvSpPr>
        <p:spPr>
          <a:xfrm>
            <a:off x="7096472" y="1225870"/>
            <a:ext cx="1971328" cy="413048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Start</a:t>
            </a:r>
            <a:endParaRPr lang="en-GB" sz="1200" dirty="0"/>
          </a:p>
        </p:txBody>
      </p:sp>
      <p:pic>
        <p:nvPicPr>
          <p:cNvPr id="6" name="Office logo" title="Office logo">
            <a:hlinkClick r:id="" action="ppaction://noaction"/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92146" y="130324"/>
            <a:ext cx="779979" cy="872998"/>
          </a:xfrm>
          <a:prstGeom prst="rect">
            <a:avLst/>
          </a:prstGeom>
        </p:spPr>
      </p:pic>
    </p:spTree>
    <p:controls>
      <mc:AlternateContent xmlns:mc="http://schemas.openxmlformats.org/markup-compatibility/2006">
        <mc:Choice xmlns:v="urn:schemas-microsoft-com:vml" Requires="v">
          <p:control spid="6147" name="CommandButton1" r:id="rId2" imgW="1514520" imgH="1514520"/>
        </mc:Choice>
        <mc:Fallback>
          <p:control name="CommandButton1" r:id="rId2" imgW="1514520" imgH="1514520">
            <p:pic>
              <p:nvPicPr>
                <p:cNvPr id="0" name="CommandButton1" hidden="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1836738" y="1916113"/>
                  <a:ext cx="1512888" cy="15128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870418565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756276"/>
          </a:xfrm>
          <a:prstGeom prst="rect">
            <a:avLst/>
          </a:prstGeom>
          <a:solidFill>
            <a:schemeClr val="bg1">
              <a:lumMod val="65000"/>
              <a:alpha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 descr="Microsoft Office 2013.sv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96807"/>
            <a:ext cx="1133317" cy="362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Multiply 5">
            <a:hlinkClick r:id="rId8" action="ppaction://hlinksldjump"/>
          </p:cNvPr>
          <p:cNvSpPr/>
          <p:nvPr/>
        </p:nvSpPr>
        <p:spPr>
          <a:xfrm>
            <a:off x="8447104" y="166328"/>
            <a:ext cx="360040" cy="332657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7173" name="TextBox1" r:id="rId2" imgW="2666880" imgH="504720"/>
        </mc:Choice>
        <mc:Fallback>
          <p:control name="TextBox1" r:id="rId2" imgW="2666880" imgH="504720">
            <p:pic>
              <p:nvPicPr>
                <p:cNvPr id="0" name="TextBox1" hidden="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43213" y="188913"/>
                  <a:ext cx="2663825" cy="5048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174" name="CommandButton1" r:id="rId3" imgW="2228760" imgH="457200"/>
        </mc:Choice>
        <mc:Fallback>
          <p:control name="CommandButton1" r:id="rId3" imgW="2228760" imgH="45720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203575" y="188913"/>
                  <a:ext cx="2233613" cy="4603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7175" name="WebBrowser1" r:id="rId4" imgW="9144000" imgH="6093000"/>
        </mc:Choice>
        <mc:Fallback>
          <p:control name="WebBrowser1" r:id="rId4" imgW="9144000" imgH="6093000">
            <p:pic>
              <p:nvPicPr>
                <p:cNvPr id="0" name="WebBrowser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765175"/>
                  <a:ext cx="9144000" cy="60928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807992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>
        <p14:flas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892480" y="0"/>
            <a:ext cx="251520" cy="260648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</a:t>
            </a:r>
            <a:endParaRPr lang="en-GB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8195" name="CommandButton1" r:id="rId2" imgW="1514520" imgH="1514520"/>
        </mc:Choice>
        <mc:Fallback>
          <p:control name="CommandButton1" r:id="rId2" imgW="1514520" imgH="1514520">
            <p:pic>
              <p:nvPicPr>
                <p:cNvPr id="0" name="CommandButton1" hidden="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1836738" y="1916113"/>
                  <a:ext cx="1512888" cy="15128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260526769"/>
      </p:ext>
    </p:extLst>
  </p:cSld>
  <p:clrMapOvr>
    <a:masterClrMapping/>
  </p:clrMapOvr>
  <p:transition spd="slow" advClick="0" advTm="0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03848" y="3140968"/>
            <a:ext cx="216024" cy="4320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70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020272" y="0"/>
            <a:ext cx="2123728" cy="6858000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hlinkClick r:id="rId6" action="ppaction://hlinksldjump"/>
          </p:cNvPr>
          <p:cNvSpPr/>
          <p:nvPr/>
        </p:nvSpPr>
        <p:spPr>
          <a:xfrm>
            <a:off x="8892480" y="0"/>
            <a:ext cx="251520" cy="260648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</a:t>
            </a:r>
            <a:endParaRPr lang="en-GB" dirty="0"/>
          </a:p>
        </p:txBody>
      </p:sp>
      <p:sp>
        <p:nvSpPr>
          <p:cNvPr id="5" name="Rectangle 4">
            <a:hlinkClick r:id="rId7" action="ppaction://hlinksldjump"/>
          </p:cNvPr>
          <p:cNvSpPr/>
          <p:nvPr/>
        </p:nvSpPr>
        <p:spPr>
          <a:xfrm>
            <a:off x="7096472" y="1225870"/>
            <a:ext cx="1971328" cy="413048"/>
          </a:xfrm>
          <a:prstGeom prst="rect">
            <a:avLst/>
          </a:prstGeom>
          <a:solidFill>
            <a:schemeClr val="tx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Start</a:t>
            </a:r>
            <a:endParaRPr lang="en-GB" sz="1200" dirty="0"/>
          </a:p>
        </p:txBody>
      </p:sp>
      <p:pic>
        <p:nvPicPr>
          <p:cNvPr id="6" name="Picture 5" descr="https://sites.google.com/site/ukjrmlive/_/rsrc/1345925848600/marketplace/marketplace-os24/Steam%20logo%201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96891" y="109659"/>
            <a:ext cx="970489" cy="970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9219" name="CommandButton1" r:id="rId2" imgW="1514520" imgH="1514520"/>
        </mc:Choice>
        <mc:Fallback>
          <p:control name="CommandButton1" r:id="rId2" imgW="1514520" imgH="1514520">
            <p:pic>
              <p:nvPicPr>
                <p:cNvPr id="0" name="CommandButton1" hidden="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1836738" y="1916113"/>
                  <a:ext cx="1512888" cy="15128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483685735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756276"/>
          </a:xfrm>
          <a:prstGeom prst="rect">
            <a:avLst/>
          </a:prstGeom>
          <a:solidFill>
            <a:schemeClr val="bg1">
              <a:lumMod val="65000"/>
              <a:alpha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8529"/>
            <a:ext cx="1440074" cy="639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Multiply 5">
            <a:hlinkClick r:id="rId9" action="ppaction://hlinksldjump"/>
          </p:cNvPr>
          <p:cNvSpPr/>
          <p:nvPr/>
        </p:nvSpPr>
        <p:spPr>
          <a:xfrm>
            <a:off x="8447104" y="166328"/>
            <a:ext cx="360040" cy="332657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245" name="TextBox1" r:id="rId2" imgW="1514520" imgH="361800"/>
        </mc:Choice>
        <mc:Fallback>
          <p:control name="TextBox1" r:id="rId2" imgW="1514520" imgH="361800">
            <p:pic>
              <p:nvPicPr>
                <p:cNvPr id="0" name="TextBox1" hidden="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47813" y="188913"/>
                  <a:ext cx="1511300" cy="358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246" name="CommandButton1" r:id="rId3" imgW="2228760" imgH="428760"/>
        </mc:Choice>
        <mc:Fallback>
          <p:control name="CommandButton1" r:id="rId3" imgW="2228760" imgH="42876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2138" y="188913"/>
                  <a:ext cx="2232025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247" name="WebBrowser1" r:id="rId4" imgW="9144000" imgH="6093000"/>
        </mc:Choice>
        <mc:Fallback>
          <p:control name="WebBrowser1" r:id="rId4" imgW="9144000" imgH="6093000">
            <p:pic>
              <p:nvPicPr>
                <p:cNvPr id="0" name="WebBrowser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765175"/>
                  <a:ext cx="9144000" cy="60928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79005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>
        <p14:flash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516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757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516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03848" y="3140968"/>
            <a:ext cx="2520280" cy="43204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697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516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03848" y="3140968"/>
            <a:ext cx="2232248" cy="43204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47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516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03848" y="3140968"/>
            <a:ext cx="1944216" cy="43204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654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516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03848" y="3140968"/>
            <a:ext cx="1728192" cy="43204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497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516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03848" y="3140968"/>
            <a:ext cx="1512168" cy="43204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1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516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03848" y="3140968"/>
            <a:ext cx="1368152" cy="43204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068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516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03848" y="3140968"/>
            <a:ext cx="1008112" cy="43204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892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03848" y="3140968"/>
            <a:ext cx="432048" cy="4320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259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516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03848" y="3140968"/>
            <a:ext cx="504056" cy="43204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067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516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03848" y="3140968"/>
            <a:ext cx="252028" cy="43204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248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4516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458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03848" y="3140968"/>
            <a:ext cx="720080" cy="4320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448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</a:t>
            </a:r>
            <a:r>
              <a:rPr lang="en-GB" dirty="0" err="1" smtClean="0"/>
              <a:t>Subv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03848" y="3140968"/>
            <a:ext cx="864096" cy="4320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472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03848" y="3140968"/>
            <a:ext cx="1368152" cy="4320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976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03848" y="3140968"/>
            <a:ext cx="1656184" cy="4320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46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03848" y="3140968"/>
            <a:ext cx="2160240" cy="4320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54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End With</a:t>
            </a:r>
          </a:p>
          <a:p>
            <a:pPr algn="ctr"/>
            <a:r>
              <a:rPr lang="en-GB" dirty="0" smtClean="0"/>
              <a:t>End Sub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203848" y="3140968"/>
            <a:ext cx="2520280" cy="4320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Lupos</a:t>
            </a:r>
            <a:r>
              <a:rPr lang="en-GB" dirty="0" smtClean="0"/>
              <a:t> </a:t>
            </a:r>
            <a:r>
              <a:rPr lang="en-GB" dirty="0" err="1" smtClean="0"/>
              <a:t>Os</a:t>
            </a:r>
            <a:r>
              <a:rPr lang="en-GB" dirty="0" smtClean="0"/>
              <a:t> 1.0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203848" y="3140968"/>
            <a:ext cx="2736304" cy="43204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636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961</TotalTime>
  <Words>178</Words>
  <Application>Microsoft Office PowerPoint</Application>
  <PresentationFormat>On-screen Show (4:3)</PresentationFormat>
  <Paragraphs>89</Paragraphs>
  <Slides>32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Lupos Os 1.0</vt:lpstr>
      <vt:lpstr>Lupos Os 1.0</vt:lpstr>
      <vt:lpstr>Lupos Os 1.0</vt:lpstr>
      <vt:lpstr>Lupos Os 1.0</vt:lpstr>
      <vt:lpstr>Lupos Os 1.0</vt:lpstr>
      <vt:lpstr>Lupos Os 1.0</vt:lpstr>
      <vt:lpstr>Lupos Os 1.0</vt:lpstr>
      <vt:lpstr>Lupos Os 1.0</vt:lpstr>
      <vt:lpstr>Lupos Os 1.0</vt:lpstr>
      <vt:lpstr>Lupos Os 1.0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Lupos Os 1.0</vt:lpstr>
      <vt:lpstr>Lupos Os 1.0</vt:lpstr>
      <vt:lpstr>Lupos Os 1.0</vt:lpstr>
      <vt:lpstr>Lupos Os 1.0</vt:lpstr>
      <vt:lpstr>Lupos Os 1.0</vt:lpstr>
      <vt:lpstr>Lupos Os 1.0</vt:lpstr>
      <vt:lpstr>Lupos Os 1.0</vt:lpstr>
      <vt:lpstr>Lupos Os 1.0</vt:lpstr>
      <vt:lpstr>Lupos Os 1.0</vt:lpstr>
      <vt:lpstr>Lupos Os 1.0</vt:lpstr>
      <vt:lpstr>Lupos Os 1.0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Lupos Os 1.0</dc:title>
  <dc:creator>Simon Ward</dc:creator>
  <cp:lastModifiedBy>Simon Ward</cp:lastModifiedBy>
  <cp:revision>10</cp:revision>
  <dcterms:created xsi:type="dcterms:W3CDTF">2012-12-11T14:08:50Z</dcterms:created>
  <dcterms:modified xsi:type="dcterms:W3CDTF">2012-12-12T11:01:19Z</dcterms:modified>
</cp:coreProperties>
</file>