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3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4.xml" ContentType="application/vnd.ms-office.activeX+xml"/>
  <Override PartName="/ppt/activeX/activeX5.xml" ContentType="application/vnd.ms-office.activeX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6.xml" ContentType="application/vnd.ms-office.activeX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ctiveX/activeX7.xml" ContentType="application/vnd.ms-office.activeX+xml"/>
  <Override PartName="/ppt/activeX/activeX8.xml" ContentType="application/vnd.ms-office.activeX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6" r:id="rId3"/>
    <p:sldId id="265" r:id="rId4"/>
    <p:sldId id="257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X:\OSshinker 9.2 Trailer\OSshinker 9.2 Trailer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0057"/>
  <ax:ocxPr ax:name="_cy" ax:value="13388"/>
</ax:ocx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795B5-7DF1-4F44-9D4B-FE0594393767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304B4-3E90-4B92-B6EE-3E390ED03FE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6378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1392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10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3667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11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9280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13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1407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15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54657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16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10992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17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33757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18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9968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19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29377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20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5742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21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3427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27868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22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32633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23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53761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24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105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2875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0821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0455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7427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1298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3551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04B4-3E90-4B92-B6EE-3E390ED03FEE}" type="slidenum">
              <a:rPr lang="en-PH" smtClean="0"/>
              <a:t>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5590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2546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105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1015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5841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3814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7812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4670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2511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0315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1718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1360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D68D-8AB3-4FA7-8BED-92B2F61737D4}" type="datetimeFigureOut">
              <a:rPr lang="en-PH" smtClean="0"/>
              <a:t>12/13/2014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BBAD6-6D5B-4FDA-8012-18DA19DF905E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074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4.jpg"/><Relationship Id="rId10" Type="http://schemas.openxmlformats.org/officeDocument/2006/relationships/slide" Target="slide11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4.jp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2.xml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slide" Target="slide9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control" Target="../activeX/activeX5.xml"/><Relationship Id="rId7" Type="http://schemas.openxmlformats.org/officeDocument/2006/relationships/slide" Target="slide3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jp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slideLayout" Target="../slideLayouts/slideLayout7.xml"/><Relationship Id="rId7" Type="http://schemas.openxmlformats.org/officeDocument/2006/relationships/slide" Target="slide21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4.vml"/><Relationship Id="rId6" Type="http://schemas.openxmlformats.org/officeDocument/2006/relationships/slide" Target="slide8.xml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3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control" Target="../activeX/activeX8.xml"/><Relationship Id="rId7" Type="http://schemas.openxmlformats.org/officeDocument/2006/relationships/slide" Target="slide8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jp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control" Target="../activeX/activeX2.xml"/><Relationship Id="rId7" Type="http://schemas.openxmlformats.org/officeDocument/2006/relationships/slide" Target="slide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3.jpg"/><Relationship Id="rId3" Type="http://schemas.openxmlformats.org/officeDocument/2006/relationships/image" Target="../media/image4.jpg"/><Relationship Id="rId7" Type="http://schemas.openxmlformats.org/officeDocument/2006/relationships/slide" Target="slide17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24.xm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9.png"/><Relationship Id="rId18" Type="http://schemas.openxmlformats.org/officeDocument/2006/relationships/slide" Target="slide23.xml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slide" Target="slide21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10.xml"/><Relationship Id="rId5" Type="http://schemas.openxmlformats.org/officeDocument/2006/relationships/slide" Target="slide16.xml"/><Relationship Id="rId15" Type="http://schemas.openxmlformats.org/officeDocument/2006/relationships/slide" Target="slide19.xml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584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Hover r:id="" action="ppaction://hlinkshowjump?jump=previousslide"/>
          </p:cNvPr>
          <p:cNvSpPr/>
          <p:nvPr/>
        </p:nvSpPr>
        <p:spPr>
          <a:xfrm>
            <a:off x="11858625" y="0"/>
            <a:ext cx="3333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435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 1"/>
          <p:cNvSpPr/>
          <p:nvPr/>
        </p:nvSpPr>
        <p:spPr>
          <a:xfrm>
            <a:off x="0" y="417639"/>
            <a:ext cx="12192000" cy="6422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05"/>
            <a:ext cx="448097" cy="399324"/>
          </a:xfrm>
          <a:prstGeom prst="rect">
            <a:avLst/>
          </a:prstGeom>
        </p:spPr>
      </p:pic>
      <p:sp>
        <p:nvSpPr>
          <p:cNvPr id="21" name="Action Button: Custom 20">
            <a:hlinkClick r:id="" action="ppaction://hlinkshowjump?jump=nextslide" highlightClick="1"/>
          </p:cNvPr>
          <p:cNvSpPr/>
          <p:nvPr/>
        </p:nvSpPr>
        <p:spPr>
          <a:xfrm>
            <a:off x="9028136" y="940766"/>
            <a:ext cx="888206" cy="8747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Oval 17">
            <a:hlinkClick r:id="rId5" action="ppaction://hlinksldjump"/>
          </p:cNvPr>
          <p:cNvSpPr/>
          <p:nvPr/>
        </p:nvSpPr>
        <p:spPr>
          <a:xfrm>
            <a:off x="11702449" y="7202"/>
            <a:ext cx="489551" cy="4571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" name="Rectangle 2"/>
          <p:cNvSpPr/>
          <p:nvPr/>
        </p:nvSpPr>
        <p:spPr>
          <a:xfrm>
            <a:off x="224049" y="940766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Music: Nina</a:t>
            </a:r>
            <a:endParaRPr lang="en-PH" dirty="0"/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1416676" y="2125014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Play</a:t>
            </a:r>
            <a:endParaRPr lang="en-PH" dirty="0"/>
          </a:p>
        </p:txBody>
      </p:sp>
      <p:sp>
        <p:nvSpPr>
          <p:cNvPr id="11" name="Rectangle 10"/>
          <p:cNvSpPr/>
          <p:nvPr/>
        </p:nvSpPr>
        <p:spPr>
          <a:xfrm>
            <a:off x="3817256" y="940765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Music: Rude</a:t>
            </a:r>
            <a:endParaRPr lang="en-PH" dirty="0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5071850" y="2105696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Play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937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Hover r:id="" action="ppaction://hlinkshowjump?jump=previousslide"/>
          </p:cNvPr>
          <p:cNvSpPr/>
          <p:nvPr/>
        </p:nvSpPr>
        <p:spPr>
          <a:xfrm>
            <a:off x="11858625" y="0"/>
            <a:ext cx="3333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435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 1"/>
          <p:cNvSpPr/>
          <p:nvPr/>
        </p:nvSpPr>
        <p:spPr>
          <a:xfrm>
            <a:off x="0" y="417639"/>
            <a:ext cx="12192000" cy="6422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05"/>
            <a:ext cx="448097" cy="399324"/>
          </a:xfrm>
          <a:prstGeom prst="rect">
            <a:avLst/>
          </a:prstGeom>
        </p:spPr>
      </p:pic>
      <p:sp>
        <p:nvSpPr>
          <p:cNvPr id="21" name="Action Button: Custom 20">
            <a:hlinkClick r:id="" action="ppaction://hlinkshowjump?jump=nextslide" highlightClick="1"/>
          </p:cNvPr>
          <p:cNvSpPr/>
          <p:nvPr/>
        </p:nvSpPr>
        <p:spPr>
          <a:xfrm>
            <a:off x="9028136" y="940766"/>
            <a:ext cx="888206" cy="8747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1702449" y="7202"/>
            <a:ext cx="489551" cy="4571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" name="Rectangle 2"/>
          <p:cNvSpPr/>
          <p:nvPr/>
        </p:nvSpPr>
        <p:spPr>
          <a:xfrm>
            <a:off x="224049" y="940766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Playing: Nina</a:t>
            </a:r>
            <a:endParaRPr lang="en-PH" dirty="0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1416676" y="2125014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Stop</a:t>
            </a:r>
            <a:endParaRPr lang="en-PH" dirty="0"/>
          </a:p>
        </p:txBody>
      </p:sp>
      <p:pic>
        <p:nvPicPr>
          <p:cNvPr id="7" name="Ed Sheeran - Nina (Lyrics) (HQ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65760" y="464331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7256" y="940765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Music: Rude</a:t>
            </a:r>
            <a:endParaRPr lang="en-PH" dirty="0"/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5071850" y="2105696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Play</a:t>
            </a:r>
            <a:endParaRPr lang="en-PH" dirty="0"/>
          </a:p>
        </p:txBody>
      </p:sp>
      <p:sp>
        <p:nvSpPr>
          <p:cNvPr id="10" name="Rectangle 9"/>
          <p:cNvSpPr/>
          <p:nvPr/>
        </p:nvSpPr>
        <p:spPr>
          <a:xfrm>
            <a:off x="224049" y="3052293"/>
            <a:ext cx="11478400" cy="5151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353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Hover r:id="" action="ppaction://hlinkshowjump?jump=previousslide"/>
          </p:cNvPr>
          <p:cNvSpPr/>
          <p:nvPr/>
        </p:nvSpPr>
        <p:spPr>
          <a:xfrm>
            <a:off x="11858625" y="0"/>
            <a:ext cx="3333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435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 1"/>
          <p:cNvSpPr/>
          <p:nvPr/>
        </p:nvSpPr>
        <p:spPr>
          <a:xfrm>
            <a:off x="0" y="420980"/>
            <a:ext cx="12192000" cy="6422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05"/>
            <a:ext cx="448097" cy="399324"/>
          </a:xfrm>
          <a:prstGeom prst="rect">
            <a:avLst/>
          </a:prstGeom>
        </p:spPr>
      </p:pic>
      <p:sp>
        <p:nvSpPr>
          <p:cNvPr id="18" name="Oval 17">
            <a:hlinkClick r:id="rId4" action="ppaction://hlinksldjump"/>
          </p:cNvPr>
          <p:cNvSpPr/>
          <p:nvPr/>
        </p:nvSpPr>
        <p:spPr>
          <a:xfrm>
            <a:off x="11702449" y="7202"/>
            <a:ext cx="489551" cy="4571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" name="Rectangle 2"/>
          <p:cNvSpPr/>
          <p:nvPr/>
        </p:nvSpPr>
        <p:spPr>
          <a:xfrm>
            <a:off x="224049" y="940766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Stopped: Nina</a:t>
            </a:r>
            <a:endParaRPr lang="en-PH" dirty="0"/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1416676" y="2125014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Back</a:t>
            </a:r>
            <a:endParaRPr lang="en-PH" dirty="0"/>
          </a:p>
        </p:txBody>
      </p:sp>
      <p:sp>
        <p:nvSpPr>
          <p:cNvPr id="12" name="Rectangle 11"/>
          <p:cNvSpPr/>
          <p:nvPr/>
        </p:nvSpPr>
        <p:spPr>
          <a:xfrm>
            <a:off x="3817256" y="940765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Music: Rude</a:t>
            </a:r>
            <a:endParaRPr lang="en-PH" dirty="0"/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071850" y="2105696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Play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388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Hover r:id="" action="ppaction://hlinkshowjump?jump=previousslide"/>
          </p:cNvPr>
          <p:cNvSpPr/>
          <p:nvPr/>
        </p:nvSpPr>
        <p:spPr>
          <a:xfrm>
            <a:off x="11858625" y="0"/>
            <a:ext cx="3333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435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 1"/>
          <p:cNvSpPr/>
          <p:nvPr/>
        </p:nvSpPr>
        <p:spPr>
          <a:xfrm>
            <a:off x="0" y="417639"/>
            <a:ext cx="12192000" cy="6422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05"/>
            <a:ext cx="448097" cy="399324"/>
          </a:xfrm>
          <a:prstGeom prst="rect">
            <a:avLst/>
          </a:prstGeom>
        </p:spPr>
      </p:pic>
      <p:sp>
        <p:nvSpPr>
          <p:cNvPr id="21" name="Action Button: Custom 20">
            <a:hlinkClick r:id="" action="ppaction://hlinkshowjump?jump=nextslide" highlightClick="1"/>
          </p:cNvPr>
          <p:cNvSpPr/>
          <p:nvPr/>
        </p:nvSpPr>
        <p:spPr>
          <a:xfrm>
            <a:off x="9028136" y="940766"/>
            <a:ext cx="888206" cy="8747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1702449" y="7202"/>
            <a:ext cx="489551" cy="4571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" name="Rectangle 2"/>
          <p:cNvSpPr/>
          <p:nvPr/>
        </p:nvSpPr>
        <p:spPr>
          <a:xfrm>
            <a:off x="224049" y="940766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Music: Nina</a:t>
            </a:r>
            <a:endParaRPr lang="en-PH" dirty="0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1416676" y="2125014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Play</a:t>
            </a:r>
            <a:endParaRPr lang="en-PH" dirty="0"/>
          </a:p>
        </p:txBody>
      </p:sp>
      <p:sp>
        <p:nvSpPr>
          <p:cNvPr id="12" name="Rectangle 11"/>
          <p:cNvSpPr/>
          <p:nvPr/>
        </p:nvSpPr>
        <p:spPr>
          <a:xfrm>
            <a:off x="3896311" y="953486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Playing: Rude</a:t>
            </a:r>
            <a:endParaRPr lang="en-PH" dirty="0"/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5071850" y="2125013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Stop</a:t>
            </a:r>
            <a:endParaRPr lang="en-PH" dirty="0"/>
          </a:p>
        </p:txBody>
      </p:sp>
      <p:pic>
        <p:nvPicPr>
          <p:cNvPr id="10" name="Ru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546" y="399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Hover r:id="" action="ppaction://hlinkshowjump?jump=previousslide"/>
          </p:cNvPr>
          <p:cNvSpPr/>
          <p:nvPr/>
        </p:nvSpPr>
        <p:spPr>
          <a:xfrm>
            <a:off x="11858625" y="0"/>
            <a:ext cx="3333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435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 1"/>
          <p:cNvSpPr/>
          <p:nvPr/>
        </p:nvSpPr>
        <p:spPr>
          <a:xfrm>
            <a:off x="0" y="417639"/>
            <a:ext cx="12192000" cy="6422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05"/>
            <a:ext cx="448097" cy="399324"/>
          </a:xfrm>
          <a:prstGeom prst="rect">
            <a:avLst/>
          </a:prstGeom>
        </p:spPr>
      </p:pic>
      <p:sp>
        <p:nvSpPr>
          <p:cNvPr id="21" name="Action Button: Custom 20">
            <a:hlinkClick r:id="" action="ppaction://hlinkshowjump?jump=nextslide" highlightClick="1"/>
          </p:cNvPr>
          <p:cNvSpPr/>
          <p:nvPr/>
        </p:nvSpPr>
        <p:spPr>
          <a:xfrm>
            <a:off x="9028136" y="940766"/>
            <a:ext cx="888206" cy="8747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Oval 17">
            <a:hlinkClick r:id="rId4" action="ppaction://hlinksldjump"/>
          </p:cNvPr>
          <p:cNvSpPr/>
          <p:nvPr/>
        </p:nvSpPr>
        <p:spPr>
          <a:xfrm>
            <a:off x="11702449" y="7202"/>
            <a:ext cx="489551" cy="4571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" name="Rectangle 2"/>
          <p:cNvSpPr/>
          <p:nvPr/>
        </p:nvSpPr>
        <p:spPr>
          <a:xfrm>
            <a:off x="224049" y="940766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Music: Nina</a:t>
            </a:r>
            <a:endParaRPr lang="en-PH" dirty="0"/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1416676" y="2125014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Play</a:t>
            </a:r>
            <a:endParaRPr lang="en-PH" dirty="0"/>
          </a:p>
        </p:txBody>
      </p:sp>
      <p:sp>
        <p:nvSpPr>
          <p:cNvPr id="12" name="Rectangle 11"/>
          <p:cNvSpPr/>
          <p:nvPr/>
        </p:nvSpPr>
        <p:spPr>
          <a:xfrm>
            <a:off x="3817256" y="940766"/>
            <a:ext cx="3369158" cy="178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Stopped: Rude</a:t>
            </a:r>
            <a:endParaRPr lang="en-PH" dirty="0"/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038195" y="2125013"/>
            <a:ext cx="92727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Back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451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Hover r:id="" action="ppaction://hlinkshowjump?jump=previousslide"/>
          </p:cNvPr>
          <p:cNvSpPr/>
          <p:nvPr/>
        </p:nvSpPr>
        <p:spPr>
          <a:xfrm>
            <a:off x="11858625" y="0"/>
            <a:ext cx="3333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435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 1"/>
          <p:cNvSpPr/>
          <p:nvPr/>
        </p:nvSpPr>
        <p:spPr>
          <a:xfrm>
            <a:off x="0" y="417639"/>
            <a:ext cx="12192000" cy="6422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1" name="Action Button: Custom 20">
            <a:hlinkClick r:id="" action="ppaction://hlinkshowjump?jump=nextslide" highlightClick="1"/>
          </p:cNvPr>
          <p:cNvSpPr/>
          <p:nvPr/>
        </p:nvSpPr>
        <p:spPr>
          <a:xfrm>
            <a:off x="9028136" y="940766"/>
            <a:ext cx="888206" cy="8747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Oval 17">
            <a:hlinkClick r:id="rId6" action="ppaction://hlinksldjump"/>
          </p:cNvPr>
          <p:cNvSpPr/>
          <p:nvPr/>
        </p:nvSpPr>
        <p:spPr>
          <a:xfrm>
            <a:off x="11702449" y="7202"/>
            <a:ext cx="489551" cy="4571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0" b="20836"/>
          <a:stretch/>
        </p:blipFill>
        <p:spPr>
          <a:xfrm>
            <a:off x="0" y="-8934"/>
            <a:ext cx="481484" cy="47326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60" name="TextBox1" r:id="rId2" imgW="12192120" imgH="6419880"/>
        </mc:Choice>
        <mc:Fallback>
          <p:control name="TextBox1" r:id="rId2" imgW="12192120" imgH="6419880">
            <p:pic>
              <p:nvPicPr>
                <p:cNvPr id="11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0" y="399848"/>
                  <a:ext cx="12192000" cy="64230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571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Hover r:id="" action="ppaction://hlinkshowjump?jump=previousslide"/>
          </p:cNvPr>
          <p:cNvSpPr/>
          <p:nvPr/>
        </p:nvSpPr>
        <p:spPr>
          <a:xfrm>
            <a:off x="11858625" y="0"/>
            <a:ext cx="3333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435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 1"/>
          <p:cNvSpPr/>
          <p:nvPr/>
        </p:nvSpPr>
        <p:spPr>
          <a:xfrm>
            <a:off x="0" y="471533"/>
            <a:ext cx="12192000" cy="6422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Coming Soon.</a:t>
            </a:r>
            <a:endParaRPr lang="en-PH" dirty="0"/>
          </a:p>
        </p:txBody>
      </p:sp>
      <p:sp>
        <p:nvSpPr>
          <p:cNvPr id="18" name="Oval 17">
            <a:hlinkClick r:id="rId4" action="ppaction://hlinksldjump"/>
          </p:cNvPr>
          <p:cNvSpPr/>
          <p:nvPr/>
        </p:nvSpPr>
        <p:spPr>
          <a:xfrm>
            <a:off x="11702449" y="7202"/>
            <a:ext cx="489551" cy="4571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67"/>
            <a:ext cx="463639" cy="4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-1" y="3982065"/>
            <a:ext cx="12192000" cy="294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28979"/>
          <a:stretch/>
        </p:blipFill>
        <p:spPr>
          <a:xfrm>
            <a:off x="3828091" y="2743200"/>
            <a:ext cx="4535817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5896" y="5782234"/>
            <a:ext cx="291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Shutting Down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809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dir="u"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hlinkshowjump?jump=endshow"/>
          </p:cNvPr>
          <p:cNvSpPr/>
          <p:nvPr/>
        </p:nvSpPr>
        <p:spPr>
          <a:xfrm>
            <a:off x="0" y="0"/>
            <a:ext cx="12192000" cy="69545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Press ESC or click Exit to shut down completed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715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851" y="321972"/>
            <a:ext cx="11230377" cy="515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Soft Chat &amp; Video calls</a:t>
            </a:r>
            <a:endParaRPr lang="en-PH" dirty="0"/>
          </a:p>
        </p:txBody>
      </p:sp>
      <p:sp>
        <p:nvSpPr>
          <p:cNvPr id="8" name="Rectangle 7"/>
          <p:cNvSpPr/>
          <p:nvPr/>
        </p:nvSpPr>
        <p:spPr>
          <a:xfrm>
            <a:off x="334851" y="837127"/>
            <a:ext cx="11230377" cy="5782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34851" y="321972"/>
            <a:ext cx="708338" cy="515155"/>
          </a:xfrm>
          <a:custGeom>
            <a:avLst/>
            <a:gdLst>
              <a:gd name="connsiteX0" fmla="*/ 0 w 980940"/>
              <a:gd name="connsiteY0" fmla="*/ 0 h 652899"/>
              <a:gd name="connsiteX1" fmla="*/ 980940 w 980940"/>
              <a:gd name="connsiteY1" fmla="*/ 0 h 652899"/>
              <a:gd name="connsiteX2" fmla="*/ 980940 w 980940"/>
              <a:gd name="connsiteY2" fmla="*/ 652899 h 652899"/>
              <a:gd name="connsiteX3" fmla="*/ 0 w 980940"/>
              <a:gd name="connsiteY3" fmla="*/ 652899 h 652899"/>
              <a:gd name="connsiteX4" fmla="*/ 0 w 980940"/>
              <a:gd name="connsiteY4" fmla="*/ 0 h 652899"/>
              <a:gd name="connsiteX0" fmla="*/ 0 w 980940"/>
              <a:gd name="connsiteY0" fmla="*/ 0 h 936234"/>
              <a:gd name="connsiteX1" fmla="*/ 980940 w 980940"/>
              <a:gd name="connsiteY1" fmla="*/ 0 h 936234"/>
              <a:gd name="connsiteX2" fmla="*/ 980940 w 980940"/>
              <a:gd name="connsiteY2" fmla="*/ 652899 h 936234"/>
              <a:gd name="connsiteX3" fmla="*/ 0 w 980940"/>
              <a:gd name="connsiteY3" fmla="*/ 936234 h 936234"/>
              <a:gd name="connsiteX4" fmla="*/ 0 w 980940"/>
              <a:gd name="connsiteY4" fmla="*/ 0 h 936234"/>
              <a:gd name="connsiteX0" fmla="*/ 0 w 980940"/>
              <a:gd name="connsiteY0" fmla="*/ 0 h 936234"/>
              <a:gd name="connsiteX1" fmla="*/ 980940 w 980940"/>
              <a:gd name="connsiteY1" fmla="*/ 0 h 936234"/>
              <a:gd name="connsiteX2" fmla="*/ 980940 w 980940"/>
              <a:gd name="connsiteY2" fmla="*/ 652899 h 936234"/>
              <a:gd name="connsiteX3" fmla="*/ 0 w 980940"/>
              <a:gd name="connsiteY3" fmla="*/ 936234 h 936234"/>
              <a:gd name="connsiteX4" fmla="*/ 0 w 980940"/>
              <a:gd name="connsiteY4" fmla="*/ 0 h 9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940" h="936234">
                <a:moveTo>
                  <a:pt x="0" y="0"/>
                </a:moveTo>
                <a:lnTo>
                  <a:pt x="980940" y="0"/>
                </a:lnTo>
                <a:lnTo>
                  <a:pt x="980940" y="652899"/>
                </a:lnTo>
                <a:cubicBezTo>
                  <a:pt x="653960" y="747344"/>
                  <a:pt x="816377" y="816031"/>
                  <a:pt x="0" y="936234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CHAT</a:t>
            </a:r>
            <a:endParaRPr lang="en-PH" dirty="0"/>
          </a:p>
        </p:txBody>
      </p:sp>
      <p:sp>
        <p:nvSpPr>
          <p:cNvPr id="16" name="TextBox 15"/>
          <p:cNvSpPr txBox="1"/>
          <p:nvPr/>
        </p:nvSpPr>
        <p:spPr>
          <a:xfrm>
            <a:off x="3855076" y="1558343"/>
            <a:ext cx="448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dirty="0" smtClean="0">
                <a:latin typeface="Segoe UI Light" panose="020B0502040204020203" pitchFamily="34" charset="0"/>
              </a:rPr>
              <a:t>Sign in your account</a:t>
            </a:r>
            <a:endParaRPr lang="en-PH" sz="3600" dirty="0">
              <a:latin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1533" y="292589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3200" dirty="0" smtClean="0"/>
              <a:t>User</a:t>
            </a:r>
          </a:p>
          <a:p>
            <a:pPr algn="r"/>
            <a:r>
              <a:rPr lang="en-PH" sz="3200" dirty="0" smtClean="0"/>
              <a:t>Password</a:t>
            </a:r>
            <a:endParaRPr lang="en-PH" sz="3200" dirty="0"/>
          </a:p>
        </p:txBody>
      </p:sp>
      <p:sp>
        <p:nvSpPr>
          <p:cNvPr id="20" name="Rectangle 19">
            <a:hlinkClick r:id="" action="ppaction://hlinkshowjump?jump=nextslide"/>
          </p:cNvPr>
          <p:cNvSpPr/>
          <p:nvPr/>
        </p:nvSpPr>
        <p:spPr>
          <a:xfrm>
            <a:off x="5112912" y="5242311"/>
            <a:ext cx="1674253" cy="6825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Login</a:t>
            </a:r>
            <a:endParaRPr lang="en-PH" dirty="0"/>
          </a:p>
        </p:txBody>
      </p:sp>
      <p:sp>
        <p:nvSpPr>
          <p:cNvPr id="2" name="Rectangle 1"/>
          <p:cNvSpPr/>
          <p:nvPr/>
        </p:nvSpPr>
        <p:spPr>
          <a:xfrm>
            <a:off x="540913" y="5924892"/>
            <a:ext cx="502276" cy="5016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?</a:t>
            </a:r>
            <a:endParaRPr lang="en-PH" dirty="0"/>
          </a:p>
        </p:txBody>
      </p:sp>
      <p:sp>
        <p:nvSpPr>
          <p:cNvPr id="3" name="Rectangle 2"/>
          <p:cNvSpPr/>
          <p:nvPr/>
        </p:nvSpPr>
        <p:spPr>
          <a:xfrm>
            <a:off x="540913" y="4752304"/>
            <a:ext cx="1957588" cy="1172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You need login your account</a:t>
            </a:r>
            <a:endParaRPr lang="en-PH" dirty="0"/>
          </a:p>
        </p:txBody>
      </p:sp>
      <p:sp>
        <p:nvSpPr>
          <p:cNvPr id="4" name="Rectangle 3"/>
          <p:cNvSpPr/>
          <p:nvPr/>
        </p:nvSpPr>
        <p:spPr>
          <a:xfrm>
            <a:off x="2047741" y="4752304"/>
            <a:ext cx="450760" cy="2962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X</a:t>
            </a:r>
            <a:endParaRPr lang="en-PH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8" name="TextBox1" r:id="rId2" imgW="3772080" imgH="438120"/>
        </mc:Choice>
        <mc:Fallback>
          <p:control name="TextBox1" r:id="rId2" imgW="3772080" imgH="438120">
            <p:pic>
              <p:nvPicPr>
                <p:cNvPr id="17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30713" y="2987675"/>
                  <a:ext cx="3773487" cy="4413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9" name="TextBox2" r:id="rId3" imgW="3772080" imgH="438120"/>
        </mc:Choice>
        <mc:Fallback>
          <p:control name="TextBox2" r:id="rId3" imgW="3772080" imgH="438120">
            <p:pic>
              <p:nvPicPr>
                <p:cNvPr id="19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30333" y="3502830"/>
                  <a:ext cx="3773487" cy="4413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396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101388" y="5829299"/>
            <a:ext cx="933448" cy="828675"/>
            <a:chOff x="4619501" y="1840675"/>
            <a:chExt cx="1828800" cy="17694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551" y="2232337"/>
              <a:ext cx="1020699" cy="986099"/>
            </a:xfrm>
            <a:prstGeom prst="rect">
              <a:avLst/>
            </a:prstGeom>
          </p:spPr>
        </p:pic>
        <p:sp>
          <p:nvSpPr>
            <p:cNvPr id="16" name="Donut 15"/>
            <p:cNvSpPr/>
            <p:nvPr/>
          </p:nvSpPr>
          <p:spPr>
            <a:xfrm>
              <a:off x="4619501" y="1840675"/>
              <a:ext cx="1828800" cy="1769424"/>
            </a:xfrm>
            <a:prstGeom prst="donut">
              <a:avLst>
                <a:gd name="adj" fmla="val 7423"/>
              </a:avLst>
            </a:prstGeom>
            <a:effectLst>
              <a:softEdge rad="127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5929313" y="1943099"/>
            <a:ext cx="342900" cy="357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0" name="Oval 29"/>
          <p:cNvSpPr/>
          <p:nvPr/>
        </p:nvSpPr>
        <p:spPr>
          <a:xfrm>
            <a:off x="5931813" y="1960589"/>
            <a:ext cx="342900" cy="357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1" name="Oval 30"/>
          <p:cNvSpPr/>
          <p:nvPr/>
        </p:nvSpPr>
        <p:spPr>
          <a:xfrm>
            <a:off x="5934312" y="1963089"/>
            <a:ext cx="342900" cy="357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2" name="Oval 31"/>
          <p:cNvSpPr/>
          <p:nvPr/>
        </p:nvSpPr>
        <p:spPr>
          <a:xfrm>
            <a:off x="5936812" y="1965589"/>
            <a:ext cx="342900" cy="357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3" name="Oval 32"/>
          <p:cNvSpPr/>
          <p:nvPr/>
        </p:nvSpPr>
        <p:spPr>
          <a:xfrm>
            <a:off x="5939312" y="1968089"/>
            <a:ext cx="342900" cy="357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4" name="Oval 33"/>
          <p:cNvSpPr/>
          <p:nvPr/>
        </p:nvSpPr>
        <p:spPr>
          <a:xfrm>
            <a:off x="5931813" y="1975579"/>
            <a:ext cx="342900" cy="357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5" name="Oval 34"/>
          <p:cNvSpPr/>
          <p:nvPr/>
        </p:nvSpPr>
        <p:spPr>
          <a:xfrm>
            <a:off x="5934313" y="1963089"/>
            <a:ext cx="342900" cy="357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6" name="Oval 35"/>
          <p:cNvSpPr/>
          <p:nvPr/>
        </p:nvSpPr>
        <p:spPr>
          <a:xfrm>
            <a:off x="5936813" y="1965589"/>
            <a:ext cx="342900" cy="357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7" name="Oval 36"/>
          <p:cNvSpPr/>
          <p:nvPr/>
        </p:nvSpPr>
        <p:spPr>
          <a:xfrm>
            <a:off x="5939313" y="1968089"/>
            <a:ext cx="342900" cy="357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8" name="Rounded Rectangle 37"/>
          <p:cNvSpPr/>
          <p:nvPr/>
        </p:nvSpPr>
        <p:spPr>
          <a:xfrm>
            <a:off x="653143" y="4738255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39" name="Rounded Rectangle 38"/>
          <p:cNvSpPr/>
          <p:nvPr/>
        </p:nvSpPr>
        <p:spPr>
          <a:xfrm>
            <a:off x="2600696" y="6012726"/>
            <a:ext cx="576560" cy="51843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0" name="Rounded Rectangle 39"/>
          <p:cNvSpPr/>
          <p:nvPr/>
        </p:nvSpPr>
        <p:spPr>
          <a:xfrm>
            <a:off x="3965381" y="3991427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1" name="Rounded Rectangle 40"/>
          <p:cNvSpPr/>
          <p:nvPr/>
        </p:nvSpPr>
        <p:spPr>
          <a:xfrm>
            <a:off x="7330601" y="4921683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2" name="Rounded Rectangle 41"/>
          <p:cNvSpPr/>
          <p:nvPr/>
        </p:nvSpPr>
        <p:spPr>
          <a:xfrm>
            <a:off x="9347602" y="4961153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656951" y="4393870"/>
            <a:ext cx="425200" cy="344385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2619746" y="6031776"/>
            <a:ext cx="576560" cy="51843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6" name="Rounded Rectangle 45"/>
          <p:cNvSpPr/>
          <p:nvPr/>
        </p:nvSpPr>
        <p:spPr>
          <a:xfrm>
            <a:off x="3965381" y="3991426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7" name="Rounded Rectangle 46"/>
          <p:cNvSpPr/>
          <p:nvPr/>
        </p:nvSpPr>
        <p:spPr>
          <a:xfrm>
            <a:off x="7330601" y="4896300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8" name="Rounded Rectangle 47"/>
          <p:cNvSpPr/>
          <p:nvPr/>
        </p:nvSpPr>
        <p:spPr>
          <a:xfrm>
            <a:off x="9347602" y="4961153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9656951" y="4393870"/>
            <a:ext cx="425200" cy="344385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3965381" y="3991425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1" name="Rounded Rectangle 50"/>
          <p:cNvSpPr/>
          <p:nvPr/>
        </p:nvSpPr>
        <p:spPr>
          <a:xfrm>
            <a:off x="7330601" y="4883581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2" name="Rounded Rectangle 51"/>
          <p:cNvSpPr/>
          <p:nvPr/>
        </p:nvSpPr>
        <p:spPr>
          <a:xfrm>
            <a:off x="9347602" y="4961152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9656951" y="4393870"/>
            <a:ext cx="425200" cy="344385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30601" y="4921682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5" name="Rounded Rectangle 54"/>
          <p:cNvSpPr/>
          <p:nvPr/>
        </p:nvSpPr>
        <p:spPr>
          <a:xfrm>
            <a:off x="9347602" y="4934398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9656951" y="4414704"/>
            <a:ext cx="425200" cy="344385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9347602" y="4955232"/>
            <a:ext cx="1650670" cy="1736291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9656951" y="4414704"/>
            <a:ext cx="425200" cy="344385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9656951" y="4432933"/>
            <a:ext cx="425200" cy="344385"/>
          </a:xfrm>
          <a:prstGeom prst="roundRect">
            <a:avLst/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219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5 0.13125 C 0.06719 0.13125 0.10313 0.18727 0.10313 0.25625 C 0.10313 0.32523 0.06719 0.38125 0.02305 0.38125 C -0.02122 0.38125 -0.05703 0.32523 -0.05703 0.25625 C -0.05703 0.18727 -0.02122 0.13125 0.02305 0.13125 Z " pathEditMode="relative" rAng="0" ptsTypes="AAAAA">
                                      <p:cBhvr>
                                        <p:cTn id="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2305 0.13125 C 0.06719 0.13125 0.10313 0.18726 0.10313 0.25625 C 0.10313 0.32523 0.06719 0.38125 0.02305 0.38125 C -0.02122 0.38125 -0.05703 0.32523 -0.05703 0.25625 C -0.05703 0.18726 -0.02122 0.13125 0.02305 0.13125 Z " pathEditMode="relative" rAng="0" ptsTypes="AAAAA">
                                      <p:cBhvr>
                                        <p:cTn id="1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305 0.13125 C 0.06719 0.13125 0.10313 0.18727 0.10313 0.25625 C 0.10313 0.32523 0.06719 0.38125 0.02305 0.38125 C -0.02122 0.38125 -0.05703 0.32523 -0.05703 0.25625 C -0.05703 0.18727 -0.02122 0.13125 0.02305 0.13125 Z " pathEditMode="relative" rAng="0" ptsTypes="AAAAA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305 0.13125 C 0.06719 0.13125 0.10313 0.18727 0.10313 0.25625 C 0.10313 0.32523 0.06719 0.38125 0.02305 0.38125 C -0.02122 0.38125 -0.05703 0.32523 -0.05703 0.25625 C -0.05703 0.18727 -0.02122 0.13125 0.02305 0.13125 Z " pathEditMode="relative" rAng="0" ptsTypes="AAAAA">
                                      <p:cBhvr>
                                        <p:cTn id="33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05 0.13125 C 0.06719 0.13125 0.10313 0.18727 0.10313 0.25625 C 0.10313 0.32523 0.06719 0.38125 0.02305 0.38125 C -0.02122 0.38125 -0.05703 0.32523 -0.05703 0.25625 C -0.05703 0.18727 -0.02122 0.13125 0.02305 0.13125 Z " pathEditMode="relative" rAng="0" ptsTypes="AAAAA">
                                      <p:cBhvr>
                                        <p:cTn id="41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305 0.13125 C 0.06719 0.13125 0.10313 0.18727 0.10313 0.25625 C 0.10313 0.32523 0.06719 0.38125 0.02305 0.38125 C -0.02122 0.38125 -0.05703 0.32523 -0.05703 0.25625 C -0.05703 0.18727 -0.02122 0.13125 0.02305 0.13125 Z " pathEditMode="relative" rAng="0" ptsTypes="AAAAA">
                                      <p:cBhvr>
                                        <p:cTn id="49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05 0.13125 C 0.06719 0.13125 0.10313 0.18727 0.10313 0.25625 C 0.10313 0.32523 0.06719 0.38125 0.02305 0.38125 C -0.02122 0.38125 -0.05703 0.32523 -0.05703 0.25625 C -0.05703 0.18727 -0.02122 0.13125 0.02305 0.13125 Z " pathEditMode="relative" rAng="0" ptsTypes="AAAAA">
                                      <p:cBhvr>
                                        <p:cTn id="57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2305 0.13125 C 0.06719 0.13125 0.10313 0.18727 0.10313 0.25625 C 0.10313 0.32523 0.06719 0.38125 0.02305 0.38125 C -0.02122 0.38125 -0.05703 0.32523 -0.05703 0.25625 C -0.05703 0.18727 -0.02122 0.13125 0.02305 0.13125 Z " pathEditMode="relative" rAng="0" ptsTypes="AAAAA">
                                      <p:cBhvr>
                                        <p:cTn id="65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2305 0.13125 C 0.06719 0.13125 0.10313 0.18727 0.10313 0.25625 C 0.10313 0.32523 0.06719 0.38125 0.02305 0.38125 C -0.02122 0.38125 -0.05703 0.32523 -0.05703 0.25625 C -0.05703 0.18727 -0.02122 0.13125 0.02305 0.13125 Z " pathEditMode="relative" rAng="0" ptsTypes="AAAAA">
                                      <p:cBhvr>
                                        <p:cTn id="7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5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xit" presetSubtype="0" fill="hold" grpId="1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5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5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42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851" y="321972"/>
            <a:ext cx="11230377" cy="515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Soft Chat &amp; Video calls</a:t>
            </a:r>
            <a:endParaRPr lang="en-PH" dirty="0"/>
          </a:p>
        </p:txBody>
      </p:sp>
      <p:sp>
        <p:nvSpPr>
          <p:cNvPr id="8" name="Rectangle 7"/>
          <p:cNvSpPr/>
          <p:nvPr/>
        </p:nvSpPr>
        <p:spPr>
          <a:xfrm>
            <a:off x="334851" y="837127"/>
            <a:ext cx="11230377" cy="5782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34851" y="321972"/>
            <a:ext cx="708338" cy="515155"/>
          </a:xfrm>
          <a:custGeom>
            <a:avLst/>
            <a:gdLst>
              <a:gd name="connsiteX0" fmla="*/ 0 w 980940"/>
              <a:gd name="connsiteY0" fmla="*/ 0 h 652899"/>
              <a:gd name="connsiteX1" fmla="*/ 980940 w 980940"/>
              <a:gd name="connsiteY1" fmla="*/ 0 h 652899"/>
              <a:gd name="connsiteX2" fmla="*/ 980940 w 980940"/>
              <a:gd name="connsiteY2" fmla="*/ 652899 h 652899"/>
              <a:gd name="connsiteX3" fmla="*/ 0 w 980940"/>
              <a:gd name="connsiteY3" fmla="*/ 652899 h 652899"/>
              <a:gd name="connsiteX4" fmla="*/ 0 w 980940"/>
              <a:gd name="connsiteY4" fmla="*/ 0 h 652899"/>
              <a:gd name="connsiteX0" fmla="*/ 0 w 980940"/>
              <a:gd name="connsiteY0" fmla="*/ 0 h 936234"/>
              <a:gd name="connsiteX1" fmla="*/ 980940 w 980940"/>
              <a:gd name="connsiteY1" fmla="*/ 0 h 936234"/>
              <a:gd name="connsiteX2" fmla="*/ 980940 w 980940"/>
              <a:gd name="connsiteY2" fmla="*/ 652899 h 936234"/>
              <a:gd name="connsiteX3" fmla="*/ 0 w 980940"/>
              <a:gd name="connsiteY3" fmla="*/ 936234 h 936234"/>
              <a:gd name="connsiteX4" fmla="*/ 0 w 980940"/>
              <a:gd name="connsiteY4" fmla="*/ 0 h 936234"/>
              <a:gd name="connsiteX0" fmla="*/ 0 w 980940"/>
              <a:gd name="connsiteY0" fmla="*/ 0 h 936234"/>
              <a:gd name="connsiteX1" fmla="*/ 980940 w 980940"/>
              <a:gd name="connsiteY1" fmla="*/ 0 h 936234"/>
              <a:gd name="connsiteX2" fmla="*/ 980940 w 980940"/>
              <a:gd name="connsiteY2" fmla="*/ 652899 h 936234"/>
              <a:gd name="connsiteX3" fmla="*/ 0 w 980940"/>
              <a:gd name="connsiteY3" fmla="*/ 936234 h 936234"/>
              <a:gd name="connsiteX4" fmla="*/ 0 w 980940"/>
              <a:gd name="connsiteY4" fmla="*/ 0 h 9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940" h="936234">
                <a:moveTo>
                  <a:pt x="0" y="0"/>
                </a:moveTo>
                <a:lnTo>
                  <a:pt x="980940" y="0"/>
                </a:lnTo>
                <a:lnTo>
                  <a:pt x="980940" y="652899"/>
                </a:lnTo>
                <a:cubicBezTo>
                  <a:pt x="653960" y="747344"/>
                  <a:pt x="816377" y="816031"/>
                  <a:pt x="0" y="936234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CHAT</a:t>
            </a:r>
            <a:endParaRPr lang="en-P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6" y="1042116"/>
            <a:ext cx="1005625" cy="100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526" y="1283318"/>
            <a:ext cx="258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Welcome, User</a:t>
            </a:r>
            <a:endParaRPr lang="en-PH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" y="2098988"/>
            <a:ext cx="1706328" cy="927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1227" y="2047741"/>
            <a:ext cx="2318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400" dirty="0" smtClean="0"/>
              <a:t>Cedced</a:t>
            </a:r>
            <a:endParaRPr lang="en-PH" sz="5400" dirty="0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0818254" y="412124"/>
            <a:ext cx="463639" cy="425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657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851" y="321972"/>
            <a:ext cx="11230377" cy="515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Media Player</a:t>
            </a:r>
            <a:endParaRPr lang="en-PH" dirty="0"/>
          </a:p>
        </p:txBody>
      </p:sp>
      <p:sp>
        <p:nvSpPr>
          <p:cNvPr id="8" name="Rectangle 7"/>
          <p:cNvSpPr/>
          <p:nvPr/>
        </p:nvSpPr>
        <p:spPr>
          <a:xfrm>
            <a:off x="334851" y="837127"/>
            <a:ext cx="11230377" cy="5782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10818254" y="412124"/>
            <a:ext cx="463639" cy="425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0" name="TextBox 9"/>
          <p:cNvSpPr txBox="1"/>
          <p:nvPr/>
        </p:nvSpPr>
        <p:spPr>
          <a:xfrm>
            <a:off x="476518" y="1043189"/>
            <a:ext cx="303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 smtClean="0">
                <a:hlinkClick r:id="rId5" action="ppaction://hlinksldjump"/>
              </a:rPr>
              <a:t>Trailer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42577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851" y="321972"/>
            <a:ext cx="11230377" cy="515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Media Player</a:t>
            </a:r>
            <a:endParaRPr lang="en-PH" dirty="0"/>
          </a:p>
        </p:txBody>
      </p:sp>
      <p:sp>
        <p:nvSpPr>
          <p:cNvPr id="8" name="Rectangle 7"/>
          <p:cNvSpPr/>
          <p:nvPr/>
        </p:nvSpPr>
        <p:spPr>
          <a:xfrm>
            <a:off x="334851" y="837127"/>
            <a:ext cx="11230377" cy="5782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10818254" y="412124"/>
            <a:ext cx="463639" cy="425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0" name="TextBox 9"/>
          <p:cNvSpPr txBox="1"/>
          <p:nvPr/>
        </p:nvSpPr>
        <p:spPr>
          <a:xfrm>
            <a:off x="476518" y="1043189"/>
            <a:ext cx="303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 smtClean="0"/>
              <a:t>Playing Trailer</a:t>
            </a:r>
            <a:endParaRPr lang="en-PH" sz="2400" dirty="0"/>
          </a:p>
        </p:txBody>
      </p:sp>
      <p:sp>
        <p:nvSpPr>
          <p:cNvPr id="3" name="Left Arrow 2">
            <a:hlinkClick r:id="rId7" action="ppaction://hlinksldjump"/>
          </p:cNvPr>
          <p:cNvSpPr/>
          <p:nvPr/>
        </p:nvSpPr>
        <p:spPr>
          <a:xfrm>
            <a:off x="9903854" y="412124"/>
            <a:ext cx="759853" cy="4250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6" name="WindowsMediaPlayer1" r:id="rId2" imgW="10820520" imgH="4819680"/>
        </mc:Choice>
        <mc:Fallback>
          <p:control name="WindowsMediaPlayer1" r:id="rId2" imgW="10820520" imgH="4819680">
            <p:pic>
              <p:nvPicPr>
                <p:cNvPr id="2" name="WindowsMediaPlayer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3550" y="1571625"/>
                  <a:ext cx="10820400" cy="4819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003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851" y="321972"/>
            <a:ext cx="11230377" cy="515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Update </a:t>
            </a:r>
            <a:r>
              <a:rPr lang="en-PH" dirty="0"/>
              <a:t>C</a:t>
            </a:r>
            <a:r>
              <a:rPr lang="en-PH" dirty="0" smtClean="0"/>
              <a:t>enter</a:t>
            </a:r>
            <a:endParaRPr lang="en-PH" dirty="0"/>
          </a:p>
        </p:txBody>
      </p:sp>
      <p:sp>
        <p:nvSpPr>
          <p:cNvPr id="8" name="Rectangle 7"/>
          <p:cNvSpPr/>
          <p:nvPr/>
        </p:nvSpPr>
        <p:spPr>
          <a:xfrm>
            <a:off x="334851" y="837127"/>
            <a:ext cx="11230377" cy="5782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10818254" y="412124"/>
            <a:ext cx="463639" cy="425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1" name="Picture 2" descr="http://www.softwarecrew.com/wp-content/uploads/2012/10/win8_upgrade_assistant_ic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2" y="945793"/>
            <a:ext cx="723056" cy="6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2130" y="953037"/>
            <a:ext cx="298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dirty="0" smtClean="0"/>
              <a:t>Update is found</a:t>
            </a:r>
            <a:endParaRPr lang="en-PH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0762" y="2086377"/>
            <a:ext cx="356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Shinker Office 2015</a:t>
            </a:r>
          </a:p>
          <a:p>
            <a:r>
              <a:rPr lang="en-PH" dirty="0" smtClean="0"/>
              <a:t>Media Player v3.2b</a:t>
            </a:r>
          </a:p>
          <a:p>
            <a:r>
              <a:rPr lang="en-PH" dirty="0" smtClean="0"/>
              <a:t>Soft Sounds v5.8</a:t>
            </a:r>
          </a:p>
          <a:p>
            <a:r>
              <a:rPr lang="en-PH" dirty="0" smtClean="0"/>
              <a:t>Backgrounds (10 images)</a:t>
            </a:r>
            <a:endParaRPr lang="en-PH" dirty="0"/>
          </a:p>
        </p:txBody>
      </p:sp>
      <p:sp>
        <p:nvSpPr>
          <p:cNvPr id="4" name="Rectangle 3"/>
          <p:cNvSpPr/>
          <p:nvPr/>
        </p:nvSpPr>
        <p:spPr>
          <a:xfrm>
            <a:off x="9899572" y="2086377"/>
            <a:ext cx="1120462" cy="30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Install</a:t>
            </a:r>
            <a:endParaRPr lang="en-PH" dirty="0"/>
          </a:p>
        </p:txBody>
      </p:sp>
      <p:sp>
        <p:nvSpPr>
          <p:cNvPr id="12" name="Rectangle 11"/>
          <p:cNvSpPr/>
          <p:nvPr/>
        </p:nvSpPr>
        <p:spPr>
          <a:xfrm>
            <a:off x="9899572" y="2485623"/>
            <a:ext cx="1120462" cy="30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Install</a:t>
            </a:r>
            <a:endParaRPr lang="en-PH" dirty="0"/>
          </a:p>
        </p:txBody>
      </p:sp>
      <p:sp>
        <p:nvSpPr>
          <p:cNvPr id="13" name="Rectangle 12"/>
          <p:cNvSpPr/>
          <p:nvPr/>
        </p:nvSpPr>
        <p:spPr>
          <a:xfrm>
            <a:off x="9899572" y="2884869"/>
            <a:ext cx="1120462" cy="30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/>
              <a:t>Install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99572" y="3264794"/>
            <a:ext cx="1120462" cy="30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/>
              <a:t>Install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4874" y="2086377"/>
            <a:ext cx="3876541" cy="30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Rectangle 14"/>
          <p:cNvSpPr/>
          <p:nvPr/>
        </p:nvSpPr>
        <p:spPr>
          <a:xfrm>
            <a:off x="3734873" y="2485622"/>
            <a:ext cx="3876541" cy="30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Rectangle 15"/>
          <p:cNvSpPr/>
          <p:nvPr/>
        </p:nvSpPr>
        <p:spPr>
          <a:xfrm>
            <a:off x="3734872" y="2910625"/>
            <a:ext cx="3876541" cy="30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Rectangle 16"/>
          <p:cNvSpPr/>
          <p:nvPr/>
        </p:nvSpPr>
        <p:spPr>
          <a:xfrm>
            <a:off x="3734871" y="3306108"/>
            <a:ext cx="3876541" cy="30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Rectangle 17"/>
          <p:cNvSpPr/>
          <p:nvPr/>
        </p:nvSpPr>
        <p:spPr>
          <a:xfrm>
            <a:off x="3734871" y="2086377"/>
            <a:ext cx="128791" cy="30909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TextBox 18"/>
          <p:cNvSpPr txBox="1"/>
          <p:nvPr/>
        </p:nvSpPr>
        <p:spPr>
          <a:xfrm>
            <a:off x="4494621" y="2071214"/>
            <a:ext cx="234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Updated completed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877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31276 0.0011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 animBg="1"/>
      <p:bldP spid="18" grpId="1" animBg="1"/>
      <p:bldP spid="18" grpId="2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851" y="321972"/>
            <a:ext cx="11230377" cy="515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Search</a:t>
            </a:r>
            <a:endParaRPr lang="en-PH" dirty="0"/>
          </a:p>
        </p:txBody>
      </p:sp>
      <p:sp>
        <p:nvSpPr>
          <p:cNvPr id="8" name="Rectangle 7"/>
          <p:cNvSpPr/>
          <p:nvPr/>
        </p:nvSpPr>
        <p:spPr>
          <a:xfrm>
            <a:off x="334851" y="837127"/>
            <a:ext cx="11230377" cy="5782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0818254" y="412124"/>
            <a:ext cx="463639" cy="425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2" name="TextBox1" r:id="rId2" imgW="9648720" imgH="419040"/>
        </mc:Choice>
        <mc:Fallback>
          <p:control name="TextBox1" r:id="rId2" imgW="9648720" imgH="4190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6575" y="1320800"/>
                  <a:ext cx="9652454" cy="42068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53" name="CommandButton1" r:id="rId3" imgW="1162080" imgH="419040"/>
        </mc:Choice>
        <mc:Fallback>
          <p:control name="CommandButton1" r:id="rId3" imgW="1162080" imgH="419040">
            <p:pic>
              <p:nvPicPr>
                <p:cNvPr id="20" name="CommandButton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33025" y="1320800"/>
                  <a:ext cx="1160463" cy="42068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147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>
          <a:xfrm>
            <a:off x="291921" y="3576034"/>
            <a:ext cx="12234930" cy="3696236"/>
          </a:xfrm>
          <a:custGeom>
            <a:avLst/>
            <a:gdLst>
              <a:gd name="connsiteX0" fmla="*/ 0 w 12234930"/>
              <a:gd name="connsiteY0" fmla="*/ 3580327 h 3696236"/>
              <a:gd name="connsiteX1" fmla="*/ 154547 w 12234930"/>
              <a:gd name="connsiteY1" fmla="*/ 3606084 h 3696236"/>
              <a:gd name="connsiteX2" fmla="*/ 283335 w 12234930"/>
              <a:gd name="connsiteY2" fmla="*/ 3631842 h 3696236"/>
              <a:gd name="connsiteX3" fmla="*/ 334851 w 12234930"/>
              <a:gd name="connsiteY3" fmla="*/ 3657600 h 3696236"/>
              <a:gd name="connsiteX4" fmla="*/ 399245 w 12234930"/>
              <a:gd name="connsiteY4" fmla="*/ 3670479 h 3696236"/>
              <a:gd name="connsiteX5" fmla="*/ 540913 w 12234930"/>
              <a:gd name="connsiteY5" fmla="*/ 3696236 h 3696236"/>
              <a:gd name="connsiteX6" fmla="*/ 798490 w 12234930"/>
              <a:gd name="connsiteY6" fmla="*/ 3670479 h 3696236"/>
              <a:gd name="connsiteX7" fmla="*/ 1532586 w 12234930"/>
              <a:gd name="connsiteY7" fmla="*/ 3631842 h 3696236"/>
              <a:gd name="connsiteX8" fmla="*/ 1648496 w 12234930"/>
              <a:gd name="connsiteY8" fmla="*/ 3593205 h 3696236"/>
              <a:gd name="connsiteX9" fmla="*/ 1764406 w 12234930"/>
              <a:gd name="connsiteY9" fmla="*/ 3580327 h 3696236"/>
              <a:gd name="connsiteX10" fmla="*/ 1880316 w 12234930"/>
              <a:gd name="connsiteY10" fmla="*/ 3554569 h 3696236"/>
              <a:gd name="connsiteX11" fmla="*/ 1970468 w 12234930"/>
              <a:gd name="connsiteY11" fmla="*/ 3528811 h 3696236"/>
              <a:gd name="connsiteX12" fmla="*/ 2215166 w 12234930"/>
              <a:gd name="connsiteY12" fmla="*/ 3490174 h 3696236"/>
              <a:gd name="connsiteX13" fmla="*/ 2382592 w 12234930"/>
              <a:gd name="connsiteY13" fmla="*/ 3464417 h 3696236"/>
              <a:gd name="connsiteX14" fmla="*/ 3786389 w 12234930"/>
              <a:gd name="connsiteY14" fmla="*/ 3451538 h 3696236"/>
              <a:gd name="connsiteX15" fmla="*/ 4250028 w 12234930"/>
              <a:gd name="connsiteY15" fmla="*/ 3425780 h 3696236"/>
              <a:gd name="connsiteX16" fmla="*/ 4468969 w 12234930"/>
              <a:gd name="connsiteY16" fmla="*/ 3387143 h 3696236"/>
              <a:gd name="connsiteX17" fmla="*/ 4559121 w 12234930"/>
              <a:gd name="connsiteY17" fmla="*/ 3361386 h 3696236"/>
              <a:gd name="connsiteX18" fmla="*/ 4649273 w 12234930"/>
              <a:gd name="connsiteY18" fmla="*/ 3348507 h 3696236"/>
              <a:gd name="connsiteX19" fmla="*/ 5074276 w 12234930"/>
              <a:gd name="connsiteY19" fmla="*/ 3322749 h 3696236"/>
              <a:gd name="connsiteX20" fmla="*/ 5228823 w 12234930"/>
              <a:gd name="connsiteY20" fmla="*/ 3296991 h 3696236"/>
              <a:gd name="connsiteX21" fmla="*/ 5679583 w 12234930"/>
              <a:gd name="connsiteY21" fmla="*/ 3271234 h 3696236"/>
              <a:gd name="connsiteX22" fmla="*/ 5859887 w 12234930"/>
              <a:gd name="connsiteY22" fmla="*/ 3258355 h 3696236"/>
              <a:gd name="connsiteX23" fmla="*/ 6130344 w 12234930"/>
              <a:gd name="connsiteY23" fmla="*/ 3206839 h 3696236"/>
              <a:gd name="connsiteX24" fmla="*/ 6362164 w 12234930"/>
              <a:gd name="connsiteY24" fmla="*/ 3193960 h 3696236"/>
              <a:gd name="connsiteX25" fmla="*/ 6516710 w 12234930"/>
              <a:gd name="connsiteY25" fmla="*/ 3142445 h 3696236"/>
              <a:gd name="connsiteX26" fmla="*/ 6722772 w 12234930"/>
              <a:gd name="connsiteY26" fmla="*/ 3103808 h 3696236"/>
              <a:gd name="connsiteX27" fmla="*/ 6890197 w 12234930"/>
              <a:gd name="connsiteY27" fmla="*/ 3052293 h 3696236"/>
              <a:gd name="connsiteX28" fmla="*/ 7006107 w 12234930"/>
              <a:gd name="connsiteY28" fmla="*/ 3026535 h 3696236"/>
              <a:gd name="connsiteX29" fmla="*/ 7328079 w 12234930"/>
              <a:gd name="connsiteY29" fmla="*/ 2910625 h 3696236"/>
              <a:gd name="connsiteX30" fmla="*/ 7392473 w 12234930"/>
              <a:gd name="connsiteY30" fmla="*/ 2884867 h 3696236"/>
              <a:gd name="connsiteX31" fmla="*/ 7508383 w 12234930"/>
              <a:gd name="connsiteY31" fmla="*/ 2820473 h 3696236"/>
              <a:gd name="connsiteX32" fmla="*/ 7547020 w 12234930"/>
              <a:gd name="connsiteY32" fmla="*/ 2807594 h 3696236"/>
              <a:gd name="connsiteX33" fmla="*/ 7714445 w 12234930"/>
              <a:gd name="connsiteY33" fmla="*/ 2704563 h 3696236"/>
              <a:gd name="connsiteX34" fmla="*/ 8023538 w 12234930"/>
              <a:gd name="connsiteY34" fmla="*/ 2588653 h 3696236"/>
              <a:gd name="connsiteX35" fmla="*/ 8293994 w 12234930"/>
              <a:gd name="connsiteY35" fmla="*/ 2459865 h 3696236"/>
              <a:gd name="connsiteX36" fmla="*/ 8937938 w 12234930"/>
              <a:gd name="connsiteY36" fmla="*/ 2202287 h 3696236"/>
              <a:gd name="connsiteX37" fmla="*/ 9053848 w 12234930"/>
              <a:gd name="connsiteY37" fmla="*/ 2125014 h 3696236"/>
              <a:gd name="connsiteX38" fmla="*/ 9131121 w 12234930"/>
              <a:gd name="connsiteY38" fmla="*/ 2086377 h 3696236"/>
              <a:gd name="connsiteX39" fmla="*/ 9169758 w 12234930"/>
              <a:gd name="connsiteY39" fmla="*/ 2060620 h 3696236"/>
              <a:gd name="connsiteX40" fmla="*/ 9388699 w 12234930"/>
              <a:gd name="connsiteY40" fmla="*/ 1983346 h 3696236"/>
              <a:gd name="connsiteX41" fmla="*/ 9517487 w 12234930"/>
              <a:gd name="connsiteY41" fmla="*/ 1931831 h 3696236"/>
              <a:gd name="connsiteX42" fmla="*/ 9633397 w 12234930"/>
              <a:gd name="connsiteY42" fmla="*/ 1893194 h 3696236"/>
              <a:gd name="connsiteX43" fmla="*/ 9736428 w 12234930"/>
              <a:gd name="connsiteY43" fmla="*/ 1854558 h 3696236"/>
              <a:gd name="connsiteX44" fmla="*/ 10019764 w 12234930"/>
              <a:gd name="connsiteY44" fmla="*/ 1764405 h 3696236"/>
              <a:gd name="connsiteX45" fmla="*/ 10084158 w 12234930"/>
              <a:gd name="connsiteY45" fmla="*/ 1738648 h 3696236"/>
              <a:gd name="connsiteX46" fmla="*/ 10122794 w 12234930"/>
              <a:gd name="connsiteY46" fmla="*/ 1725769 h 3696236"/>
              <a:gd name="connsiteX47" fmla="*/ 10212947 w 12234930"/>
              <a:gd name="connsiteY47" fmla="*/ 1687132 h 3696236"/>
              <a:gd name="connsiteX48" fmla="*/ 10431887 w 12234930"/>
              <a:gd name="connsiteY48" fmla="*/ 1609859 h 3696236"/>
              <a:gd name="connsiteX49" fmla="*/ 10573555 w 12234930"/>
              <a:gd name="connsiteY49" fmla="*/ 1519707 h 3696236"/>
              <a:gd name="connsiteX50" fmla="*/ 10663707 w 12234930"/>
              <a:gd name="connsiteY50" fmla="*/ 1455312 h 3696236"/>
              <a:gd name="connsiteX51" fmla="*/ 10702344 w 12234930"/>
              <a:gd name="connsiteY51" fmla="*/ 1416676 h 3696236"/>
              <a:gd name="connsiteX52" fmla="*/ 10753859 w 12234930"/>
              <a:gd name="connsiteY52" fmla="*/ 1390918 h 3696236"/>
              <a:gd name="connsiteX53" fmla="*/ 10856890 w 12234930"/>
              <a:gd name="connsiteY53" fmla="*/ 1287887 h 3696236"/>
              <a:gd name="connsiteX54" fmla="*/ 10908406 w 12234930"/>
              <a:gd name="connsiteY54" fmla="*/ 1249251 h 3696236"/>
              <a:gd name="connsiteX55" fmla="*/ 10985679 w 12234930"/>
              <a:gd name="connsiteY55" fmla="*/ 1146220 h 3696236"/>
              <a:gd name="connsiteX56" fmla="*/ 11062952 w 12234930"/>
              <a:gd name="connsiteY56" fmla="*/ 1094704 h 3696236"/>
              <a:gd name="connsiteX57" fmla="*/ 11153104 w 12234930"/>
              <a:gd name="connsiteY57" fmla="*/ 1030310 h 3696236"/>
              <a:gd name="connsiteX58" fmla="*/ 11204620 w 12234930"/>
              <a:gd name="connsiteY58" fmla="*/ 1004552 h 3696236"/>
              <a:gd name="connsiteX59" fmla="*/ 11294772 w 12234930"/>
              <a:gd name="connsiteY59" fmla="*/ 953036 h 3696236"/>
              <a:gd name="connsiteX60" fmla="*/ 11346287 w 12234930"/>
              <a:gd name="connsiteY60" fmla="*/ 914400 h 3696236"/>
              <a:gd name="connsiteX61" fmla="*/ 11487955 w 12234930"/>
              <a:gd name="connsiteY61" fmla="*/ 862884 h 3696236"/>
              <a:gd name="connsiteX62" fmla="*/ 11565228 w 12234930"/>
              <a:gd name="connsiteY62" fmla="*/ 811369 h 3696236"/>
              <a:gd name="connsiteX63" fmla="*/ 11668259 w 12234930"/>
              <a:gd name="connsiteY63" fmla="*/ 759853 h 3696236"/>
              <a:gd name="connsiteX64" fmla="*/ 11706896 w 12234930"/>
              <a:gd name="connsiteY64" fmla="*/ 682580 h 3696236"/>
              <a:gd name="connsiteX65" fmla="*/ 11732654 w 12234930"/>
              <a:gd name="connsiteY65" fmla="*/ 618186 h 3696236"/>
              <a:gd name="connsiteX66" fmla="*/ 11745533 w 12234930"/>
              <a:gd name="connsiteY66" fmla="*/ 579549 h 3696236"/>
              <a:gd name="connsiteX67" fmla="*/ 11771290 w 12234930"/>
              <a:gd name="connsiteY67" fmla="*/ 540912 h 3696236"/>
              <a:gd name="connsiteX68" fmla="*/ 11784169 w 12234930"/>
              <a:gd name="connsiteY68" fmla="*/ 502276 h 3696236"/>
              <a:gd name="connsiteX69" fmla="*/ 11822806 w 12234930"/>
              <a:gd name="connsiteY69" fmla="*/ 489397 h 3696236"/>
              <a:gd name="connsiteX70" fmla="*/ 11874321 w 12234930"/>
              <a:gd name="connsiteY70" fmla="*/ 463639 h 3696236"/>
              <a:gd name="connsiteX71" fmla="*/ 11951594 w 12234930"/>
              <a:gd name="connsiteY71" fmla="*/ 412124 h 3696236"/>
              <a:gd name="connsiteX72" fmla="*/ 12003110 w 12234930"/>
              <a:gd name="connsiteY72" fmla="*/ 334851 h 3696236"/>
              <a:gd name="connsiteX73" fmla="*/ 12041747 w 12234930"/>
              <a:gd name="connsiteY73" fmla="*/ 257577 h 3696236"/>
              <a:gd name="connsiteX74" fmla="*/ 12054625 w 12234930"/>
              <a:gd name="connsiteY74" fmla="*/ 180304 h 3696236"/>
              <a:gd name="connsiteX75" fmla="*/ 12093262 w 12234930"/>
              <a:gd name="connsiteY75" fmla="*/ 167425 h 3696236"/>
              <a:gd name="connsiteX76" fmla="*/ 12131899 w 12234930"/>
              <a:gd name="connsiteY76" fmla="*/ 141667 h 3696236"/>
              <a:gd name="connsiteX77" fmla="*/ 12222051 w 12234930"/>
              <a:gd name="connsiteY77" fmla="*/ 38636 h 3696236"/>
              <a:gd name="connsiteX78" fmla="*/ 12234930 w 12234930"/>
              <a:gd name="connsiteY78" fmla="*/ 0 h 36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234930" h="3696236">
                <a:moveTo>
                  <a:pt x="0" y="3580327"/>
                </a:moveTo>
                <a:cubicBezTo>
                  <a:pt x="187138" y="3603718"/>
                  <a:pt x="35423" y="3580557"/>
                  <a:pt x="154547" y="3606084"/>
                </a:cubicBezTo>
                <a:cubicBezTo>
                  <a:pt x="197355" y="3615257"/>
                  <a:pt x="283335" y="3631842"/>
                  <a:pt x="283335" y="3631842"/>
                </a:cubicBezTo>
                <a:cubicBezTo>
                  <a:pt x="300507" y="3640428"/>
                  <a:pt x="316637" y="3651529"/>
                  <a:pt x="334851" y="3657600"/>
                </a:cubicBezTo>
                <a:cubicBezTo>
                  <a:pt x="355617" y="3664522"/>
                  <a:pt x="377708" y="3666563"/>
                  <a:pt x="399245" y="3670479"/>
                </a:cubicBezTo>
                <a:cubicBezTo>
                  <a:pt x="580582" y="3703450"/>
                  <a:pt x="381777" y="3664411"/>
                  <a:pt x="540913" y="3696236"/>
                </a:cubicBezTo>
                <a:cubicBezTo>
                  <a:pt x="626772" y="3687650"/>
                  <a:pt x="712384" y="3676070"/>
                  <a:pt x="798490" y="3670479"/>
                </a:cubicBezTo>
                <a:cubicBezTo>
                  <a:pt x="1043012" y="3654601"/>
                  <a:pt x="1288555" y="3654027"/>
                  <a:pt x="1532586" y="3631842"/>
                </a:cubicBezTo>
                <a:cubicBezTo>
                  <a:pt x="1573145" y="3628155"/>
                  <a:pt x="1608739" y="3602040"/>
                  <a:pt x="1648496" y="3593205"/>
                </a:cubicBezTo>
                <a:cubicBezTo>
                  <a:pt x="1686445" y="3584772"/>
                  <a:pt x="1725769" y="3584620"/>
                  <a:pt x="1764406" y="3580327"/>
                </a:cubicBezTo>
                <a:cubicBezTo>
                  <a:pt x="1803043" y="3571741"/>
                  <a:pt x="1841919" y="3564168"/>
                  <a:pt x="1880316" y="3554569"/>
                </a:cubicBezTo>
                <a:cubicBezTo>
                  <a:pt x="1910636" y="3546989"/>
                  <a:pt x="1939885" y="3535250"/>
                  <a:pt x="1970468" y="3528811"/>
                </a:cubicBezTo>
                <a:cubicBezTo>
                  <a:pt x="2059497" y="3510068"/>
                  <a:pt x="2128798" y="3503461"/>
                  <a:pt x="2215166" y="3490174"/>
                </a:cubicBezTo>
                <a:cubicBezTo>
                  <a:pt x="2240672" y="3486250"/>
                  <a:pt x="2361575" y="3464779"/>
                  <a:pt x="2382592" y="3464417"/>
                </a:cubicBezTo>
                <a:lnTo>
                  <a:pt x="3786389" y="3451538"/>
                </a:lnTo>
                <a:cubicBezTo>
                  <a:pt x="4025916" y="3442325"/>
                  <a:pt x="4063565" y="3447717"/>
                  <a:pt x="4250028" y="3425780"/>
                </a:cubicBezTo>
                <a:cubicBezTo>
                  <a:pt x="4307430" y="3419027"/>
                  <a:pt x="4420153" y="3401090"/>
                  <a:pt x="4468969" y="3387143"/>
                </a:cubicBezTo>
                <a:cubicBezTo>
                  <a:pt x="4499020" y="3378557"/>
                  <a:pt x="4528562" y="3367934"/>
                  <a:pt x="4559121" y="3361386"/>
                </a:cubicBezTo>
                <a:cubicBezTo>
                  <a:pt x="4588803" y="3355026"/>
                  <a:pt x="4619152" y="3352272"/>
                  <a:pt x="4649273" y="3348507"/>
                </a:cubicBezTo>
                <a:cubicBezTo>
                  <a:pt x="4831272" y="3325757"/>
                  <a:pt x="4822900" y="3333223"/>
                  <a:pt x="5074276" y="3322749"/>
                </a:cubicBezTo>
                <a:cubicBezTo>
                  <a:pt x="5125792" y="3314163"/>
                  <a:pt x="5176785" y="3301420"/>
                  <a:pt x="5228823" y="3296991"/>
                </a:cubicBezTo>
                <a:cubicBezTo>
                  <a:pt x="5378779" y="3284229"/>
                  <a:pt x="5529467" y="3281957"/>
                  <a:pt x="5679583" y="3271234"/>
                </a:cubicBezTo>
                <a:lnTo>
                  <a:pt x="5859887" y="3258355"/>
                </a:lnTo>
                <a:cubicBezTo>
                  <a:pt x="5950039" y="3241183"/>
                  <a:pt x="6039316" y="3218509"/>
                  <a:pt x="6130344" y="3206839"/>
                </a:cubicBezTo>
                <a:cubicBezTo>
                  <a:pt x="6207108" y="3196997"/>
                  <a:pt x="6285825" y="3206683"/>
                  <a:pt x="6362164" y="3193960"/>
                </a:cubicBezTo>
                <a:cubicBezTo>
                  <a:pt x="6415727" y="3185033"/>
                  <a:pt x="6464029" y="3155615"/>
                  <a:pt x="6516710" y="3142445"/>
                </a:cubicBezTo>
                <a:cubicBezTo>
                  <a:pt x="6584508" y="3125496"/>
                  <a:pt x="6654839" y="3120206"/>
                  <a:pt x="6722772" y="3103808"/>
                </a:cubicBezTo>
                <a:cubicBezTo>
                  <a:pt x="6779532" y="3090107"/>
                  <a:pt x="6833864" y="3067656"/>
                  <a:pt x="6890197" y="3052293"/>
                </a:cubicBezTo>
                <a:cubicBezTo>
                  <a:pt x="6928382" y="3041879"/>
                  <a:pt x="6968051" y="3037408"/>
                  <a:pt x="7006107" y="3026535"/>
                </a:cubicBezTo>
                <a:cubicBezTo>
                  <a:pt x="7111676" y="2996372"/>
                  <a:pt x="7226365" y="2950181"/>
                  <a:pt x="7328079" y="2910625"/>
                </a:cubicBezTo>
                <a:cubicBezTo>
                  <a:pt x="7349625" y="2902246"/>
                  <a:pt x="7372649" y="2896761"/>
                  <a:pt x="7392473" y="2884867"/>
                </a:cubicBezTo>
                <a:cubicBezTo>
                  <a:pt x="7433173" y="2860448"/>
                  <a:pt x="7465278" y="2838947"/>
                  <a:pt x="7508383" y="2820473"/>
                </a:cubicBezTo>
                <a:cubicBezTo>
                  <a:pt x="7520861" y="2815125"/>
                  <a:pt x="7534141" y="2811887"/>
                  <a:pt x="7547020" y="2807594"/>
                </a:cubicBezTo>
                <a:cubicBezTo>
                  <a:pt x="7607529" y="2762212"/>
                  <a:pt x="7634061" y="2738665"/>
                  <a:pt x="7714445" y="2704563"/>
                </a:cubicBezTo>
                <a:cubicBezTo>
                  <a:pt x="7815743" y="2661588"/>
                  <a:pt x="7924190" y="2635962"/>
                  <a:pt x="8023538" y="2588653"/>
                </a:cubicBezTo>
                <a:cubicBezTo>
                  <a:pt x="8113690" y="2545724"/>
                  <a:pt x="8202016" y="2498729"/>
                  <a:pt x="8293994" y="2459865"/>
                </a:cubicBezTo>
                <a:cubicBezTo>
                  <a:pt x="8506947" y="2369885"/>
                  <a:pt x="8724653" y="2291479"/>
                  <a:pt x="8937938" y="2202287"/>
                </a:cubicBezTo>
                <a:cubicBezTo>
                  <a:pt x="9006778" y="2173499"/>
                  <a:pt x="8994279" y="2160756"/>
                  <a:pt x="9053848" y="2125014"/>
                </a:cubicBezTo>
                <a:cubicBezTo>
                  <a:pt x="9078542" y="2110197"/>
                  <a:pt x="9105947" y="2100362"/>
                  <a:pt x="9131121" y="2086377"/>
                </a:cubicBezTo>
                <a:cubicBezTo>
                  <a:pt x="9144652" y="2078860"/>
                  <a:pt x="9155387" y="2066369"/>
                  <a:pt x="9169758" y="2060620"/>
                </a:cubicBezTo>
                <a:cubicBezTo>
                  <a:pt x="9241615" y="2031877"/>
                  <a:pt x="9316124" y="2010226"/>
                  <a:pt x="9388699" y="1983346"/>
                </a:cubicBezTo>
                <a:cubicBezTo>
                  <a:pt x="9432057" y="1967287"/>
                  <a:pt x="9473623" y="1946452"/>
                  <a:pt x="9517487" y="1931831"/>
                </a:cubicBezTo>
                <a:lnTo>
                  <a:pt x="9633397" y="1893194"/>
                </a:lnTo>
                <a:cubicBezTo>
                  <a:pt x="9667985" y="1880987"/>
                  <a:pt x="9701631" y="1866157"/>
                  <a:pt x="9736428" y="1854558"/>
                </a:cubicBezTo>
                <a:cubicBezTo>
                  <a:pt x="9844984" y="1818373"/>
                  <a:pt x="9910226" y="1808219"/>
                  <a:pt x="10019764" y="1764405"/>
                </a:cubicBezTo>
                <a:cubicBezTo>
                  <a:pt x="10041229" y="1755819"/>
                  <a:pt x="10062512" y="1746765"/>
                  <a:pt x="10084158" y="1738648"/>
                </a:cubicBezTo>
                <a:cubicBezTo>
                  <a:pt x="10096869" y="1733881"/>
                  <a:pt x="10110190" y="1730811"/>
                  <a:pt x="10122794" y="1725769"/>
                </a:cubicBezTo>
                <a:cubicBezTo>
                  <a:pt x="10153150" y="1713626"/>
                  <a:pt x="10182116" y="1698013"/>
                  <a:pt x="10212947" y="1687132"/>
                </a:cubicBezTo>
                <a:cubicBezTo>
                  <a:pt x="10396445" y="1622368"/>
                  <a:pt x="10283474" y="1678358"/>
                  <a:pt x="10431887" y="1609859"/>
                </a:cubicBezTo>
                <a:cubicBezTo>
                  <a:pt x="10535942" y="1561833"/>
                  <a:pt x="10484578" y="1586440"/>
                  <a:pt x="10573555" y="1519707"/>
                </a:cubicBezTo>
                <a:cubicBezTo>
                  <a:pt x="10603099" y="1497549"/>
                  <a:pt x="10634870" y="1478382"/>
                  <a:pt x="10663707" y="1455312"/>
                </a:cubicBezTo>
                <a:cubicBezTo>
                  <a:pt x="10677929" y="1443934"/>
                  <a:pt x="10687523" y="1427262"/>
                  <a:pt x="10702344" y="1416676"/>
                </a:cubicBezTo>
                <a:cubicBezTo>
                  <a:pt x="10717967" y="1405517"/>
                  <a:pt x="10739110" y="1403209"/>
                  <a:pt x="10753859" y="1390918"/>
                </a:cubicBezTo>
                <a:cubicBezTo>
                  <a:pt x="10791171" y="1359825"/>
                  <a:pt x="10818034" y="1317028"/>
                  <a:pt x="10856890" y="1287887"/>
                </a:cubicBezTo>
                <a:cubicBezTo>
                  <a:pt x="10874062" y="1275008"/>
                  <a:pt x="10893967" y="1265134"/>
                  <a:pt x="10908406" y="1249251"/>
                </a:cubicBezTo>
                <a:cubicBezTo>
                  <a:pt x="10937284" y="1217486"/>
                  <a:pt x="10949960" y="1170033"/>
                  <a:pt x="10985679" y="1146220"/>
                </a:cubicBezTo>
                <a:cubicBezTo>
                  <a:pt x="11011437" y="1129048"/>
                  <a:pt x="11037499" y="1112325"/>
                  <a:pt x="11062952" y="1094704"/>
                </a:cubicBezTo>
                <a:cubicBezTo>
                  <a:pt x="11093315" y="1073683"/>
                  <a:pt x="11120073" y="1046825"/>
                  <a:pt x="11153104" y="1030310"/>
                </a:cubicBezTo>
                <a:cubicBezTo>
                  <a:pt x="11170276" y="1021724"/>
                  <a:pt x="11188339" y="1014727"/>
                  <a:pt x="11204620" y="1004552"/>
                </a:cubicBezTo>
                <a:cubicBezTo>
                  <a:pt x="11293729" y="948858"/>
                  <a:pt x="11218864" y="978339"/>
                  <a:pt x="11294772" y="953036"/>
                </a:cubicBezTo>
                <a:cubicBezTo>
                  <a:pt x="11311944" y="940157"/>
                  <a:pt x="11327524" y="924824"/>
                  <a:pt x="11346287" y="914400"/>
                </a:cubicBezTo>
                <a:cubicBezTo>
                  <a:pt x="11438413" y="863219"/>
                  <a:pt x="11385788" y="913967"/>
                  <a:pt x="11487955" y="862884"/>
                </a:cubicBezTo>
                <a:cubicBezTo>
                  <a:pt x="11515644" y="849040"/>
                  <a:pt x="11535860" y="821158"/>
                  <a:pt x="11565228" y="811369"/>
                </a:cubicBezTo>
                <a:cubicBezTo>
                  <a:pt x="11627612" y="790574"/>
                  <a:pt x="11592224" y="805475"/>
                  <a:pt x="11668259" y="759853"/>
                </a:cubicBezTo>
                <a:cubicBezTo>
                  <a:pt x="11700631" y="662740"/>
                  <a:pt x="11656963" y="782444"/>
                  <a:pt x="11706896" y="682580"/>
                </a:cubicBezTo>
                <a:cubicBezTo>
                  <a:pt x="11717235" y="661902"/>
                  <a:pt x="11724537" y="639832"/>
                  <a:pt x="11732654" y="618186"/>
                </a:cubicBezTo>
                <a:cubicBezTo>
                  <a:pt x="11737421" y="605475"/>
                  <a:pt x="11739462" y="591692"/>
                  <a:pt x="11745533" y="579549"/>
                </a:cubicBezTo>
                <a:cubicBezTo>
                  <a:pt x="11752455" y="565705"/>
                  <a:pt x="11764368" y="554756"/>
                  <a:pt x="11771290" y="540912"/>
                </a:cubicBezTo>
                <a:cubicBezTo>
                  <a:pt x="11777361" y="528770"/>
                  <a:pt x="11774570" y="511875"/>
                  <a:pt x="11784169" y="502276"/>
                </a:cubicBezTo>
                <a:cubicBezTo>
                  <a:pt x="11793769" y="492677"/>
                  <a:pt x="11810328" y="494745"/>
                  <a:pt x="11822806" y="489397"/>
                </a:cubicBezTo>
                <a:cubicBezTo>
                  <a:pt x="11840452" y="481834"/>
                  <a:pt x="11857858" y="473517"/>
                  <a:pt x="11874321" y="463639"/>
                </a:cubicBezTo>
                <a:cubicBezTo>
                  <a:pt x="11900866" y="447712"/>
                  <a:pt x="11951594" y="412124"/>
                  <a:pt x="11951594" y="412124"/>
                </a:cubicBezTo>
                <a:cubicBezTo>
                  <a:pt x="11968766" y="386366"/>
                  <a:pt x="11993321" y="364219"/>
                  <a:pt x="12003110" y="334851"/>
                </a:cubicBezTo>
                <a:cubicBezTo>
                  <a:pt x="12020884" y="281530"/>
                  <a:pt x="12008459" y="307510"/>
                  <a:pt x="12041747" y="257577"/>
                </a:cubicBezTo>
                <a:cubicBezTo>
                  <a:pt x="12046040" y="231819"/>
                  <a:pt x="12041669" y="202976"/>
                  <a:pt x="12054625" y="180304"/>
                </a:cubicBezTo>
                <a:cubicBezTo>
                  <a:pt x="12061360" y="168517"/>
                  <a:pt x="12081120" y="173496"/>
                  <a:pt x="12093262" y="167425"/>
                </a:cubicBezTo>
                <a:cubicBezTo>
                  <a:pt x="12107107" y="160503"/>
                  <a:pt x="12119020" y="150253"/>
                  <a:pt x="12131899" y="141667"/>
                </a:cubicBezTo>
                <a:cubicBezTo>
                  <a:pt x="12192000" y="51515"/>
                  <a:pt x="12157656" y="81566"/>
                  <a:pt x="12222051" y="38636"/>
                </a:cubicBezTo>
                <a:lnTo>
                  <a:pt x="12234930" y="0"/>
                </a:ln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381000">
              <a:schemeClr val="accent1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4" name="Freeform 63"/>
          <p:cNvSpPr/>
          <p:nvPr/>
        </p:nvSpPr>
        <p:spPr>
          <a:xfrm>
            <a:off x="139521" y="3423634"/>
            <a:ext cx="12234930" cy="3696236"/>
          </a:xfrm>
          <a:custGeom>
            <a:avLst/>
            <a:gdLst>
              <a:gd name="connsiteX0" fmla="*/ 0 w 12234930"/>
              <a:gd name="connsiteY0" fmla="*/ 3580327 h 3696236"/>
              <a:gd name="connsiteX1" fmla="*/ 154547 w 12234930"/>
              <a:gd name="connsiteY1" fmla="*/ 3606084 h 3696236"/>
              <a:gd name="connsiteX2" fmla="*/ 283335 w 12234930"/>
              <a:gd name="connsiteY2" fmla="*/ 3631842 h 3696236"/>
              <a:gd name="connsiteX3" fmla="*/ 334851 w 12234930"/>
              <a:gd name="connsiteY3" fmla="*/ 3657600 h 3696236"/>
              <a:gd name="connsiteX4" fmla="*/ 399245 w 12234930"/>
              <a:gd name="connsiteY4" fmla="*/ 3670479 h 3696236"/>
              <a:gd name="connsiteX5" fmla="*/ 540913 w 12234930"/>
              <a:gd name="connsiteY5" fmla="*/ 3696236 h 3696236"/>
              <a:gd name="connsiteX6" fmla="*/ 798490 w 12234930"/>
              <a:gd name="connsiteY6" fmla="*/ 3670479 h 3696236"/>
              <a:gd name="connsiteX7" fmla="*/ 1532586 w 12234930"/>
              <a:gd name="connsiteY7" fmla="*/ 3631842 h 3696236"/>
              <a:gd name="connsiteX8" fmla="*/ 1648496 w 12234930"/>
              <a:gd name="connsiteY8" fmla="*/ 3593205 h 3696236"/>
              <a:gd name="connsiteX9" fmla="*/ 1764406 w 12234930"/>
              <a:gd name="connsiteY9" fmla="*/ 3580327 h 3696236"/>
              <a:gd name="connsiteX10" fmla="*/ 1880316 w 12234930"/>
              <a:gd name="connsiteY10" fmla="*/ 3554569 h 3696236"/>
              <a:gd name="connsiteX11" fmla="*/ 1970468 w 12234930"/>
              <a:gd name="connsiteY11" fmla="*/ 3528811 h 3696236"/>
              <a:gd name="connsiteX12" fmla="*/ 2215166 w 12234930"/>
              <a:gd name="connsiteY12" fmla="*/ 3490174 h 3696236"/>
              <a:gd name="connsiteX13" fmla="*/ 2382592 w 12234930"/>
              <a:gd name="connsiteY13" fmla="*/ 3464417 h 3696236"/>
              <a:gd name="connsiteX14" fmla="*/ 3786389 w 12234930"/>
              <a:gd name="connsiteY14" fmla="*/ 3451538 h 3696236"/>
              <a:gd name="connsiteX15" fmla="*/ 4250028 w 12234930"/>
              <a:gd name="connsiteY15" fmla="*/ 3425780 h 3696236"/>
              <a:gd name="connsiteX16" fmla="*/ 4468969 w 12234930"/>
              <a:gd name="connsiteY16" fmla="*/ 3387143 h 3696236"/>
              <a:gd name="connsiteX17" fmla="*/ 4559121 w 12234930"/>
              <a:gd name="connsiteY17" fmla="*/ 3361386 h 3696236"/>
              <a:gd name="connsiteX18" fmla="*/ 4649273 w 12234930"/>
              <a:gd name="connsiteY18" fmla="*/ 3348507 h 3696236"/>
              <a:gd name="connsiteX19" fmla="*/ 5074276 w 12234930"/>
              <a:gd name="connsiteY19" fmla="*/ 3322749 h 3696236"/>
              <a:gd name="connsiteX20" fmla="*/ 5228823 w 12234930"/>
              <a:gd name="connsiteY20" fmla="*/ 3296991 h 3696236"/>
              <a:gd name="connsiteX21" fmla="*/ 5679583 w 12234930"/>
              <a:gd name="connsiteY21" fmla="*/ 3271234 h 3696236"/>
              <a:gd name="connsiteX22" fmla="*/ 5859887 w 12234930"/>
              <a:gd name="connsiteY22" fmla="*/ 3258355 h 3696236"/>
              <a:gd name="connsiteX23" fmla="*/ 6130344 w 12234930"/>
              <a:gd name="connsiteY23" fmla="*/ 3206839 h 3696236"/>
              <a:gd name="connsiteX24" fmla="*/ 6362164 w 12234930"/>
              <a:gd name="connsiteY24" fmla="*/ 3193960 h 3696236"/>
              <a:gd name="connsiteX25" fmla="*/ 6516710 w 12234930"/>
              <a:gd name="connsiteY25" fmla="*/ 3142445 h 3696236"/>
              <a:gd name="connsiteX26" fmla="*/ 6722772 w 12234930"/>
              <a:gd name="connsiteY26" fmla="*/ 3103808 h 3696236"/>
              <a:gd name="connsiteX27" fmla="*/ 6890197 w 12234930"/>
              <a:gd name="connsiteY27" fmla="*/ 3052293 h 3696236"/>
              <a:gd name="connsiteX28" fmla="*/ 7006107 w 12234930"/>
              <a:gd name="connsiteY28" fmla="*/ 3026535 h 3696236"/>
              <a:gd name="connsiteX29" fmla="*/ 7328079 w 12234930"/>
              <a:gd name="connsiteY29" fmla="*/ 2910625 h 3696236"/>
              <a:gd name="connsiteX30" fmla="*/ 7392473 w 12234930"/>
              <a:gd name="connsiteY30" fmla="*/ 2884867 h 3696236"/>
              <a:gd name="connsiteX31" fmla="*/ 7508383 w 12234930"/>
              <a:gd name="connsiteY31" fmla="*/ 2820473 h 3696236"/>
              <a:gd name="connsiteX32" fmla="*/ 7547020 w 12234930"/>
              <a:gd name="connsiteY32" fmla="*/ 2807594 h 3696236"/>
              <a:gd name="connsiteX33" fmla="*/ 7714445 w 12234930"/>
              <a:gd name="connsiteY33" fmla="*/ 2704563 h 3696236"/>
              <a:gd name="connsiteX34" fmla="*/ 8023538 w 12234930"/>
              <a:gd name="connsiteY34" fmla="*/ 2588653 h 3696236"/>
              <a:gd name="connsiteX35" fmla="*/ 8293994 w 12234930"/>
              <a:gd name="connsiteY35" fmla="*/ 2459865 h 3696236"/>
              <a:gd name="connsiteX36" fmla="*/ 8937938 w 12234930"/>
              <a:gd name="connsiteY36" fmla="*/ 2202287 h 3696236"/>
              <a:gd name="connsiteX37" fmla="*/ 9053848 w 12234930"/>
              <a:gd name="connsiteY37" fmla="*/ 2125014 h 3696236"/>
              <a:gd name="connsiteX38" fmla="*/ 9131121 w 12234930"/>
              <a:gd name="connsiteY38" fmla="*/ 2086377 h 3696236"/>
              <a:gd name="connsiteX39" fmla="*/ 9169758 w 12234930"/>
              <a:gd name="connsiteY39" fmla="*/ 2060620 h 3696236"/>
              <a:gd name="connsiteX40" fmla="*/ 9388699 w 12234930"/>
              <a:gd name="connsiteY40" fmla="*/ 1983346 h 3696236"/>
              <a:gd name="connsiteX41" fmla="*/ 9517487 w 12234930"/>
              <a:gd name="connsiteY41" fmla="*/ 1931831 h 3696236"/>
              <a:gd name="connsiteX42" fmla="*/ 9633397 w 12234930"/>
              <a:gd name="connsiteY42" fmla="*/ 1893194 h 3696236"/>
              <a:gd name="connsiteX43" fmla="*/ 9736428 w 12234930"/>
              <a:gd name="connsiteY43" fmla="*/ 1854558 h 3696236"/>
              <a:gd name="connsiteX44" fmla="*/ 10019764 w 12234930"/>
              <a:gd name="connsiteY44" fmla="*/ 1764405 h 3696236"/>
              <a:gd name="connsiteX45" fmla="*/ 10084158 w 12234930"/>
              <a:gd name="connsiteY45" fmla="*/ 1738648 h 3696236"/>
              <a:gd name="connsiteX46" fmla="*/ 10122794 w 12234930"/>
              <a:gd name="connsiteY46" fmla="*/ 1725769 h 3696236"/>
              <a:gd name="connsiteX47" fmla="*/ 10212947 w 12234930"/>
              <a:gd name="connsiteY47" fmla="*/ 1687132 h 3696236"/>
              <a:gd name="connsiteX48" fmla="*/ 10431887 w 12234930"/>
              <a:gd name="connsiteY48" fmla="*/ 1609859 h 3696236"/>
              <a:gd name="connsiteX49" fmla="*/ 10573555 w 12234930"/>
              <a:gd name="connsiteY49" fmla="*/ 1519707 h 3696236"/>
              <a:gd name="connsiteX50" fmla="*/ 10663707 w 12234930"/>
              <a:gd name="connsiteY50" fmla="*/ 1455312 h 3696236"/>
              <a:gd name="connsiteX51" fmla="*/ 10702344 w 12234930"/>
              <a:gd name="connsiteY51" fmla="*/ 1416676 h 3696236"/>
              <a:gd name="connsiteX52" fmla="*/ 10753859 w 12234930"/>
              <a:gd name="connsiteY52" fmla="*/ 1390918 h 3696236"/>
              <a:gd name="connsiteX53" fmla="*/ 10856890 w 12234930"/>
              <a:gd name="connsiteY53" fmla="*/ 1287887 h 3696236"/>
              <a:gd name="connsiteX54" fmla="*/ 10908406 w 12234930"/>
              <a:gd name="connsiteY54" fmla="*/ 1249251 h 3696236"/>
              <a:gd name="connsiteX55" fmla="*/ 10985679 w 12234930"/>
              <a:gd name="connsiteY55" fmla="*/ 1146220 h 3696236"/>
              <a:gd name="connsiteX56" fmla="*/ 11062952 w 12234930"/>
              <a:gd name="connsiteY56" fmla="*/ 1094704 h 3696236"/>
              <a:gd name="connsiteX57" fmla="*/ 11153104 w 12234930"/>
              <a:gd name="connsiteY57" fmla="*/ 1030310 h 3696236"/>
              <a:gd name="connsiteX58" fmla="*/ 11204620 w 12234930"/>
              <a:gd name="connsiteY58" fmla="*/ 1004552 h 3696236"/>
              <a:gd name="connsiteX59" fmla="*/ 11294772 w 12234930"/>
              <a:gd name="connsiteY59" fmla="*/ 953036 h 3696236"/>
              <a:gd name="connsiteX60" fmla="*/ 11346287 w 12234930"/>
              <a:gd name="connsiteY60" fmla="*/ 914400 h 3696236"/>
              <a:gd name="connsiteX61" fmla="*/ 11487955 w 12234930"/>
              <a:gd name="connsiteY61" fmla="*/ 862884 h 3696236"/>
              <a:gd name="connsiteX62" fmla="*/ 11565228 w 12234930"/>
              <a:gd name="connsiteY62" fmla="*/ 811369 h 3696236"/>
              <a:gd name="connsiteX63" fmla="*/ 11668259 w 12234930"/>
              <a:gd name="connsiteY63" fmla="*/ 759853 h 3696236"/>
              <a:gd name="connsiteX64" fmla="*/ 11706896 w 12234930"/>
              <a:gd name="connsiteY64" fmla="*/ 682580 h 3696236"/>
              <a:gd name="connsiteX65" fmla="*/ 11732654 w 12234930"/>
              <a:gd name="connsiteY65" fmla="*/ 618186 h 3696236"/>
              <a:gd name="connsiteX66" fmla="*/ 11745533 w 12234930"/>
              <a:gd name="connsiteY66" fmla="*/ 579549 h 3696236"/>
              <a:gd name="connsiteX67" fmla="*/ 11771290 w 12234930"/>
              <a:gd name="connsiteY67" fmla="*/ 540912 h 3696236"/>
              <a:gd name="connsiteX68" fmla="*/ 11784169 w 12234930"/>
              <a:gd name="connsiteY68" fmla="*/ 502276 h 3696236"/>
              <a:gd name="connsiteX69" fmla="*/ 11822806 w 12234930"/>
              <a:gd name="connsiteY69" fmla="*/ 489397 h 3696236"/>
              <a:gd name="connsiteX70" fmla="*/ 11874321 w 12234930"/>
              <a:gd name="connsiteY70" fmla="*/ 463639 h 3696236"/>
              <a:gd name="connsiteX71" fmla="*/ 11951594 w 12234930"/>
              <a:gd name="connsiteY71" fmla="*/ 412124 h 3696236"/>
              <a:gd name="connsiteX72" fmla="*/ 12003110 w 12234930"/>
              <a:gd name="connsiteY72" fmla="*/ 334851 h 3696236"/>
              <a:gd name="connsiteX73" fmla="*/ 12041747 w 12234930"/>
              <a:gd name="connsiteY73" fmla="*/ 257577 h 3696236"/>
              <a:gd name="connsiteX74" fmla="*/ 12054625 w 12234930"/>
              <a:gd name="connsiteY74" fmla="*/ 180304 h 3696236"/>
              <a:gd name="connsiteX75" fmla="*/ 12093262 w 12234930"/>
              <a:gd name="connsiteY75" fmla="*/ 167425 h 3696236"/>
              <a:gd name="connsiteX76" fmla="*/ 12131899 w 12234930"/>
              <a:gd name="connsiteY76" fmla="*/ 141667 h 3696236"/>
              <a:gd name="connsiteX77" fmla="*/ 12222051 w 12234930"/>
              <a:gd name="connsiteY77" fmla="*/ 38636 h 3696236"/>
              <a:gd name="connsiteX78" fmla="*/ 12234930 w 12234930"/>
              <a:gd name="connsiteY78" fmla="*/ 0 h 36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234930" h="3696236">
                <a:moveTo>
                  <a:pt x="0" y="3580327"/>
                </a:moveTo>
                <a:cubicBezTo>
                  <a:pt x="187138" y="3603718"/>
                  <a:pt x="35423" y="3580557"/>
                  <a:pt x="154547" y="3606084"/>
                </a:cubicBezTo>
                <a:cubicBezTo>
                  <a:pt x="197355" y="3615257"/>
                  <a:pt x="283335" y="3631842"/>
                  <a:pt x="283335" y="3631842"/>
                </a:cubicBezTo>
                <a:cubicBezTo>
                  <a:pt x="300507" y="3640428"/>
                  <a:pt x="316637" y="3651529"/>
                  <a:pt x="334851" y="3657600"/>
                </a:cubicBezTo>
                <a:cubicBezTo>
                  <a:pt x="355617" y="3664522"/>
                  <a:pt x="377708" y="3666563"/>
                  <a:pt x="399245" y="3670479"/>
                </a:cubicBezTo>
                <a:cubicBezTo>
                  <a:pt x="580582" y="3703450"/>
                  <a:pt x="381777" y="3664411"/>
                  <a:pt x="540913" y="3696236"/>
                </a:cubicBezTo>
                <a:cubicBezTo>
                  <a:pt x="626772" y="3687650"/>
                  <a:pt x="712384" y="3676070"/>
                  <a:pt x="798490" y="3670479"/>
                </a:cubicBezTo>
                <a:cubicBezTo>
                  <a:pt x="1043012" y="3654601"/>
                  <a:pt x="1288555" y="3654027"/>
                  <a:pt x="1532586" y="3631842"/>
                </a:cubicBezTo>
                <a:cubicBezTo>
                  <a:pt x="1573145" y="3628155"/>
                  <a:pt x="1608739" y="3602040"/>
                  <a:pt x="1648496" y="3593205"/>
                </a:cubicBezTo>
                <a:cubicBezTo>
                  <a:pt x="1686445" y="3584772"/>
                  <a:pt x="1725769" y="3584620"/>
                  <a:pt x="1764406" y="3580327"/>
                </a:cubicBezTo>
                <a:cubicBezTo>
                  <a:pt x="1803043" y="3571741"/>
                  <a:pt x="1841919" y="3564168"/>
                  <a:pt x="1880316" y="3554569"/>
                </a:cubicBezTo>
                <a:cubicBezTo>
                  <a:pt x="1910636" y="3546989"/>
                  <a:pt x="1939885" y="3535250"/>
                  <a:pt x="1970468" y="3528811"/>
                </a:cubicBezTo>
                <a:cubicBezTo>
                  <a:pt x="2059497" y="3510068"/>
                  <a:pt x="2128798" y="3503461"/>
                  <a:pt x="2215166" y="3490174"/>
                </a:cubicBezTo>
                <a:cubicBezTo>
                  <a:pt x="2240672" y="3486250"/>
                  <a:pt x="2361575" y="3464779"/>
                  <a:pt x="2382592" y="3464417"/>
                </a:cubicBezTo>
                <a:lnTo>
                  <a:pt x="3786389" y="3451538"/>
                </a:lnTo>
                <a:cubicBezTo>
                  <a:pt x="4025916" y="3442325"/>
                  <a:pt x="4063565" y="3447717"/>
                  <a:pt x="4250028" y="3425780"/>
                </a:cubicBezTo>
                <a:cubicBezTo>
                  <a:pt x="4307430" y="3419027"/>
                  <a:pt x="4420153" y="3401090"/>
                  <a:pt x="4468969" y="3387143"/>
                </a:cubicBezTo>
                <a:cubicBezTo>
                  <a:pt x="4499020" y="3378557"/>
                  <a:pt x="4528562" y="3367934"/>
                  <a:pt x="4559121" y="3361386"/>
                </a:cubicBezTo>
                <a:cubicBezTo>
                  <a:pt x="4588803" y="3355026"/>
                  <a:pt x="4619152" y="3352272"/>
                  <a:pt x="4649273" y="3348507"/>
                </a:cubicBezTo>
                <a:cubicBezTo>
                  <a:pt x="4831272" y="3325757"/>
                  <a:pt x="4822900" y="3333223"/>
                  <a:pt x="5074276" y="3322749"/>
                </a:cubicBezTo>
                <a:cubicBezTo>
                  <a:pt x="5125792" y="3314163"/>
                  <a:pt x="5176785" y="3301420"/>
                  <a:pt x="5228823" y="3296991"/>
                </a:cubicBezTo>
                <a:cubicBezTo>
                  <a:pt x="5378779" y="3284229"/>
                  <a:pt x="5529467" y="3281957"/>
                  <a:pt x="5679583" y="3271234"/>
                </a:cubicBezTo>
                <a:lnTo>
                  <a:pt x="5859887" y="3258355"/>
                </a:lnTo>
                <a:cubicBezTo>
                  <a:pt x="5950039" y="3241183"/>
                  <a:pt x="6039316" y="3218509"/>
                  <a:pt x="6130344" y="3206839"/>
                </a:cubicBezTo>
                <a:cubicBezTo>
                  <a:pt x="6207108" y="3196997"/>
                  <a:pt x="6285825" y="3206683"/>
                  <a:pt x="6362164" y="3193960"/>
                </a:cubicBezTo>
                <a:cubicBezTo>
                  <a:pt x="6415727" y="3185033"/>
                  <a:pt x="6464029" y="3155615"/>
                  <a:pt x="6516710" y="3142445"/>
                </a:cubicBezTo>
                <a:cubicBezTo>
                  <a:pt x="6584508" y="3125496"/>
                  <a:pt x="6654839" y="3120206"/>
                  <a:pt x="6722772" y="3103808"/>
                </a:cubicBezTo>
                <a:cubicBezTo>
                  <a:pt x="6779532" y="3090107"/>
                  <a:pt x="6833864" y="3067656"/>
                  <a:pt x="6890197" y="3052293"/>
                </a:cubicBezTo>
                <a:cubicBezTo>
                  <a:pt x="6928382" y="3041879"/>
                  <a:pt x="6968051" y="3037408"/>
                  <a:pt x="7006107" y="3026535"/>
                </a:cubicBezTo>
                <a:cubicBezTo>
                  <a:pt x="7111676" y="2996372"/>
                  <a:pt x="7226365" y="2950181"/>
                  <a:pt x="7328079" y="2910625"/>
                </a:cubicBezTo>
                <a:cubicBezTo>
                  <a:pt x="7349625" y="2902246"/>
                  <a:pt x="7372649" y="2896761"/>
                  <a:pt x="7392473" y="2884867"/>
                </a:cubicBezTo>
                <a:cubicBezTo>
                  <a:pt x="7433173" y="2860448"/>
                  <a:pt x="7465278" y="2838947"/>
                  <a:pt x="7508383" y="2820473"/>
                </a:cubicBezTo>
                <a:cubicBezTo>
                  <a:pt x="7520861" y="2815125"/>
                  <a:pt x="7534141" y="2811887"/>
                  <a:pt x="7547020" y="2807594"/>
                </a:cubicBezTo>
                <a:cubicBezTo>
                  <a:pt x="7607529" y="2762212"/>
                  <a:pt x="7634061" y="2738665"/>
                  <a:pt x="7714445" y="2704563"/>
                </a:cubicBezTo>
                <a:cubicBezTo>
                  <a:pt x="7815743" y="2661588"/>
                  <a:pt x="7924190" y="2635962"/>
                  <a:pt x="8023538" y="2588653"/>
                </a:cubicBezTo>
                <a:cubicBezTo>
                  <a:pt x="8113690" y="2545724"/>
                  <a:pt x="8202016" y="2498729"/>
                  <a:pt x="8293994" y="2459865"/>
                </a:cubicBezTo>
                <a:cubicBezTo>
                  <a:pt x="8506947" y="2369885"/>
                  <a:pt x="8724653" y="2291479"/>
                  <a:pt x="8937938" y="2202287"/>
                </a:cubicBezTo>
                <a:cubicBezTo>
                  <a:pt x="9006778" y="2173499"/>
                  <a:pt x="8994279" y="2160756"/>
                  <a:pt x="9053848" y="2125014"/>
                </a:cubicBezTo>
                <a:cubicBezTo>
                  <a:pt x="9078542" y="2110197"/>
                  <a:pt x="9105947" y="2100362"/>
                  <a:pt x="9131121" y="2086377"/>
                </a:cubicBezTo>
                <a:cubicBezTo>
                  <a:pt x="9144652" y="2078860"/>
                  <a:pt x="9155387" y="2066369"/>
                  <a:pt x="9169758" y="2060620"/>
                </a:cubicBezTo>
                <a:cubicBezTo>
                  <a:pt x="9241615" y="2031877"/>
                  <a:pt x="9316124" y="2010226"/>
                  <a:pt x="9388699" y="1983346"/>
                </a:cubicBezTo>
                <a:cubicBezTo>
                  <a:pt x="9432057" y="1967287"/>
                  <a:pt x="9473623" y="1946452"/>
                  <a:pt x="9517487" y="1931831"/>
                </a:cubicBezTo>
                <a:lnTo>
                  <a:pt x="9633397" y="1893194"/>
                </a:lnTo>
                <a:cubicBezTo>
                  <a:pt x="9667985" y="1880987"/>
                  <a:pt x="9701631" y="1866157"/>
                  <a:pt x="9736428" y="1854558"/>
                </a:cubicBezTo>
                <a:cubicBezTo>
                  <a:pt x="9844984" y="1818373"/>
                  <a:pt x="9910226" y="1808219"/>
                  <a:pt x="10019764" y="1764405"/>
                </a:cubicBezTo>
                <a:cubicBezTo>
                  <a:pt x="10041229" y="1755819"/>
                  <a:pt x="10062512" y="1746765"/>
                  <a:pt x="10084158" y="1738648"/>
                </a:cubicBezTo>
                <a:cubicBezTo>
                  <a:pt x="10096869" y="1733881"/>
                  <a:pt x="10110190" y="1730811"/>
                  <a:pt x="10122794" y="1725769"/>
                </a:cubicBezTo>
                <a:cubicBezTo>
                  <a:pt x="10153150" y="1713626"/>
                  <a:pt x="10182116" y="1698013"/>
                  <a:pt x="10212947" y="1687132"/>
                </a:cubicBezTo>
                <a:cubicBezTo>
                  <a:pt x="10396445" y="1622368"/>
                  <a:pt x="10283474" y="1678358"/>
                  <a:pt x="10431887" y="1609859"/>
                </a:cubicBezTo>
                <a:cubicBezTo>
                  <a:pt x="10535942" y="1561833"/>
                  <a:pt x="10484578" y="1586440"/>
                  <a:pt x="10573555" y="1519707"/>
                </a:cubicBezTo>
                <a:cubicBezTo>
                  <a:pt x="10603099" y="1497549"/>
                  <a:pt x="10634870" y="1478382"/>
                  <a:pt x="10663707" y="1455312"/>
                </a:cubicBezTo>
                <a:cubicBezTo>
                  <a:pt x="10677929" y="1443934"/>
                  <a:pt x="10687523" y="1427262"/>
                  <a:pt x="10702344" y="1416676"/>
                </a:cubicBezTo>
                <a:cubicBezTo>
                  <a:pt x="10717967" y="1405517"/>
                  <a:pt x="10739110" y="1403209"/>
                  <a:pt x="10753859" y="1390918"/>
                </a:cubicBezTo>
                <a:cubicBezTo>
                  <a:pt x="10791171" y="1359825"/>
                  <a:pt x="10818034" y="1317028"/>
                  <a:pt x="10856890" y="1287887"/>
                </a:cubicBezTo>
                <a:cubicBezTo>
                  <a:pt x="10874062" y="1275008"/>
                  <a:pt x="10893967" y="1265134"/>
                  <a:pt x="10908406" y="1249251"/>
                </a:cubicBezTo>
                <a:cubicBezTo>
                  <a:pt x="10937284" y="1217486"/>
                  <a:pt x="10949960" y="1170033"/>
                  <a:pt x="10985679" y="1146220"/>
                </a:cubicBezTo>
                <a:cubicBezTo>
                  <a:pt x="11011437" y="1129048"/>
                  <a:pt x="11037499" y="1112325"/>
                  <a:pt x="11062952" y="1094704"/>
                </a:cubicBezTo>
                <a:cubicBezTo>
                  <a:pt x="11093315" y="1073683"/>
                  <a:pt x="11120073" y="1046825"/>
                  <a:pt x="11153104" y="1030310"/>
                </a:cubicBezTo>
                <a:cubicBezTo>
                  <a:pt x="11170276" y="1021724"/>
                  <a:pt x="11188339" y="1014727"/>
                  <a:pt x="11204620" y="1004552"/>
                </a:cubicBezTo>
                <a:cubicBezTo>
                  <a:pt x="11293729" y="948858"/>
                  <a:pt x="11218864" y="978339"/>
                  <a:pt x="11294772" y="953036"/>
                </a:cubicBezTo>
                <a:cubicBezTo>
                  <a:pt x="11311944" y="940157"/>
                  <a:pt x="11327524" y="924824"/>
                  <a:pt x="11346287" y="914400"/>
                </a:cubicBezTo>
                <a:cubicBezTo>
                  <a:pt x="11438413" y="863219"/>
                  <a:pt x="11385788" y="913967"/>
                  <a:pt x="11487955" y="862884"/>
                </a:cubicBezTo>
                <a:cubicBezTo>
                  <a:pt x="11515644" y="849040"/>
                  <a:pt x="11535860" y="821158"/>
                  <a:pt x="11565228" y="811369"/>
                </a:cubicBezTo>
                <a:cubicBezTo>
                  <a:pt x="11627612" y="790574"/>
                  <a:pt x="11592224" y="805475"/>
                  <a:pt x="11668259" y="759853"/>
                </a:cubicBezTo>
                <a:cubicBezTo>
                  <a:pt x="11700631" y="662740"/>
                  <a:pt x="11656963" y="782444"/>
                  <a:pt x="11706896" y="682580"/>
                </a:cubicBezTo>
                <a:cubicBezTo>
                  <a:pt x="11717235" y="661902"/>
                  <a:pt x="11724537" y="639832"/>
                  <a:pt x="11732654" y="618186"/>
                </a:cubicBezTo>
                <a:cubicBezTo>
                  <a:pt x="11737421" y="605475"/>
                  <a:pt x="11739462" y="591692"/>
                  <a:pt x="11745533" y="579549"/>
                </a:cubicBezTo>
                <a:cubicBezTo>
                  <a:pt x="11752455" y="565705"/>
                  <a:pt x="11764368" y="554756"/>
                  <a:pt x="11771290" y="540912"/>
                </a:cubicBezTo>
                <a:cubicBezTo>
                  <a:pt x="11777361" y="528770"/>
                  <a:pt x="11774570" y="511875"/>
                  <a:pt x="11784169" y="502276"/>
                </a:cubicBezTo>
                <a:cubicBezTo>
                  <a:pt x="11793769" y="492677"/>
                  <a:pt x="11810328" y="494745"/>
                  <a:pt x="11822806" y="489397"/>
                </a:cubicBezTo>
                <a:cubicBezTo>
                  <a:pt x="11840452" y="481834"/>
                  <a:pt x="11857858" y="473517"/>
                  <a:pt x="11874321" y="463639"/>
                </a:cubicBezTo>
                <a:cubicBezTo>
                  <a:pt x="11900866" y="447712"/>
                  <a:pt x="11951594" y="412124"/>
                  <a:pt x="11951594" y="412124"/>
                </a:cubicBezTo>
                <a:cubicBezTo>
                  <a:pt x="11968766" y="386366"/>
                  <a:pt x="11993321" y="364219"/>
                  <a:pt x="12003110" y="334851"/>
                </a:cubicBezTo>
                <a:cubicBezTo>
                  <a:pt x="12020884" y="281530"/>
                  <a:pt x="12008459" y="307510"/>
                  <a:pt x="12041747" y="257577"/>
                </a:cubicBezTo>
                <a:cubicBezTo>
                  <a:pt x="12046040" y="231819"/>
                  <a:pt x="12041669" y="202976"/>
                  <a:pt x="12054625" y="180304"/>
                </a:cubicBezTo>
                <a:cubicBezTo>
                  <a:pt x="12061360" y="168517"/>
                  <a:pt x="12081120" y="173496"/>
                  <a:pt x="12093262" y="167425"/>
                </a:cubicBezTo>
                <a:cubicBezTo>
                  <a:pt x="12107107" y="160503"/>
                  <a:pt x="12119020" y="150253"/>
                  <a:pt x="12131899" y="141667"/>
                </a:cubicBezTo>
                <a:cubicBezTo>
                  <a:pt x="12192000" y="51515"/>
                  <a:pt x="12157656" y="81566"/>
                  <a:pt x="12222051" y="38636"/>
                </a:cubicBezTo>
                <a:lnTo>
                  <a:pt x="12234930" y="0"/>
                </a:ln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381000">
              <a:schemeClr val="accent1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Freeform 3"/>
          <p:cNvSpPr/>
          <p:nvPr/>
        </p:nvSpPr>
        <p:spPr>
          <a:xfrm>
            <a:off x="-12879" y="3271234"/>
            <a:ext cx="12234930" cy="3696236"/>
          </a:xfrm>
          <a:custGeom>
            <a:avLst/>
            <a:gdLst>
              <a:gd name="connsiteX0" fmla="*/ 0 w 12234930"/>
              <a:gd name="connsiteY0" fmla="*/ 3580327 h 3696236"/>
              <a:gd name="connsiteX1" fmla="*/ 154547 w 12234930"/>
              <a:gd name="connsiteY1" fmla="*/ 3606084 h 3696236"/>
              <a:gd name="connsiteX2" fmla="*/ 283335 w 12234930"/>
              <a:gd name="connsiteY2" fmla="*/ 3631842 h 3696236"/>
              <a:gd name="connsiteX3" fmla="*/ 334851 w 12234930"/>
              <a:gd name="connsiteY3" fmla="*/ 3657600 h 3696236"/>
              <a:gd name="connsiteX4" fmla="*/ 399245 w 12234930"/>
              <a:gd name="connsiteY4" fmla="*/ 3670479 h 3696236"/>
              <a:gd name="connsiteX5" fmla="*/ 540913 w 12234930"/>
              <a:gd name="connsiteY5" fmla="*/ 3696236 h 3696236"/>
              <a:gd name="connsiteX6" fmla="*/ 798490 w 12234930"/>
              <a:gd name="connsiteY6" fmla="*/ 3670479 h 3696236"/>
              <a:gd name="connsiteX7" fmla="*/ 1532586 w 12234930"/>
              <a:gd name="connsiteY7" fmla="*/ 3631842 h 3696236"/>
              <a:gd name="connsiteX8" fmla="*/ 1648496 w 12234930"/>
              <a:gd name="connsiteY8" fmla="*/ 3593205 h 3696236"/>
              <a:gd name="connsiteX9" fmla="*/ 1764406 w 12234930"/>
              <a:gd name="connsiteY9" fmla="*/ 3580327 h 3696236"/>
              <a:gd name="connsiteX10" fmla="*/ 1880316 w 12234930"/>
              <a:gd name="connsiteY10" fmla="*/ 3554569 h 3696236"/>
              <a:gd name="connsiteX11" fmla="*/ 1970468 w 12234930"/>
              <a:gd name="connsiteY11" fmla="*/ 3528811 h 3696236"/>
              <a:gd name="connsiteX12" fmla="*/ 2215166 w 12234930"/>
              <a:gd name="connsiteY12" fmla="*/ 3490174 h 3696236"/>
              <a:gd name="connsiteX13" fmla="*/ 2382592 w 12234930"/>
              <a:gd name="connsiteY13" fmla="*/ 3464417 h 3696236"/>
              <a:gd name="connsiteX14" fmla="*/ 3786389 w 12234930"/>
              <a:gd name="connsiteY14" fmla="*/ 3451538 h 3696236"/>
              <a:gd name="connsiteX15" fmla="*/ 4250028 w 12234930"/>
              <a:gd name="connsiteY15" fmla="*/ 3425780 h 3696236"/>
              <a:gd name="connsiteX16" fmla="*/ 4468969 w 12234930"/>
              <a:gd name="connsiteY16" fmla="*/ 3387143 h 3696236"/>
              <a:gd name="connsiteX17" fmla="*/ 4559121 w 12234930"/>
              <a:gd name="connsiteY17" fmla="*/ 3361386 h 3696236"/>
              <a:gd name="connsiteX18" fmla="*/ 4649273 w 12234930"/>
              <a:gd name="connsiteY18" fmla="*/ 3348507 h 3696236"/>
              <a:gd name="connsiteX19" fmla="*/ 5074276 w 12234930"/>
              <a:gd name="connsiteY19" fmla="*/ 3322749 h 3696236"/>
              <a:gd name="connsiteX20" fmla="*/ 5228823 w 12234930"/>
              <a:gd name="connsiteY20" fmla="*/ 3296991 h 3696236"/>
              <a:gd name="connsiteX21" fmla="*/ 5679583 w 12234930"/>
              <a:gd name="connsiteY21" fmla="*/ 3271234 h 3696236"/>
              <a:gd name="connsiteX22" fmla="*/ 5859887 w 12234930"/>
              <a:gd name="connsiteY22" fmla="*/ 3258355 h 3696236"/>
              <a:gd name="connsiteX23" fmla="*/ 6130344 w 12234930"/>
              <a:gd name="connsiteY23" fmla="*/ 3206839 h 3696236"/>
              <a:gd name="connsiteX24" fmla="*/ 6362164 w 12234930"/>
              <a:gd name="connsiteY24" fmla="*/ 3193960 h 3696236"/>
              <a:gd name="connsiteX25" fmla="*/ 6516710 w 12234930"/>
              <a:gd name="connsiteY25" fmla="*/ 3142445 h 3696236"/>
              <a:gd name="connsiteX26" fmla="*/ 6722772 w 12234930"/>
              <a:gd name="connsiteY26" fmla="*/ 3103808 h 3696236"/>
              <a:gd name="connsiteX27" fmla="*/ 6890197 w 12234930"/>
              <a:gd name="connsiteY27" fmla="*/ 3052293 h 3696236"/>
              <a:gd name="connsiteX28" fmla="*/ 7006107 w 12234930"/>
              <a:gd name="connsiteY28" fmla="*/ 3026535 h 3696236"/>
              <a:gd name="connsiteX29" fmla="*/ 7328079 w 12234930"/>
              <a:gd name="connsiteY29" fmla="*/ 2910625 h 3696236"/>
              <a:gd name="connsiteX30" fmla="*/ 7392473 w 12234930"/>
              <a:gd name="connsiteY30" fmla="*/ 2884867 h 3696236"/>
              <a:gd name="connsiteX31" fmla="*/ 7508383 w 12234930"/>
              <a:gd name="connsiteY31" fmla="*/ 2820473 h 3696236"/>
              <a:gd name="connsiteX32" fmla="*/ 7547020 w 12234930"/>
              <a:gd name="connsiteY32" fmla="*/ 2807594 h 3696236"/>
              <a:gd name="connsiteX33" fmla="*/ 7714445 w 12234930"/>
              <a:gd name="connsiteY33" fmla="*/ 2704563 h 3696236"/>
              <a:gd name="connsiteX34" fmla="*/ 8023538 w 12234930"/>
              <a:gd name="connsiteY34" fmla="*/ 2588653 h 3696236"/>
              <a:gd name="connsiteX35" fmla="*/ 8293994 w 12234930"/>
              <a:gd name="connsiteY35" fmla="*/ 2459865 h 3696236"/>
              <a:gd name="connsiteX36" fmla="*/ 8937938 w 12234930"/>
              <a:gd name="connsiteY36" fmla="*/ 2202287 h 3696236"/>
              <a:gd name="connsiteX37" fmla="*/ 9053848 w 12234930"/>
              <a:gd name="connsiteY37" fmla="*/ 2125014 h 3696236"/>
              <a:gd name="connsiteX38" fmla="*/ 9131121 w 12234930"/>
              <a:gd name="connsiteY38" fmla="*/ 2086377 h 3696236"/>
              <a:gd name="connsiteX39" fmla="*/ 9169758 w 12234930"/>
              <a:gd name="connsiteY39" fmla="*/ 2060620 h 3696236"/>
              <a:gd name="connsiteX40" fmla="*/ 9388699 w 12234930"/>
              <a:gd name="connsiteY40" fmla="*/ 1983346 h 3696236"/>
              <a:gd name="connsiteX41" fmla="*/ 9517487 w 12234930"/>
              <a:gd name="connsiteY41" fmla="*/ 1931831 h 3696236"/>
              <a:gd name="connsiteX42" fmla="*/ 9633397 w 12234930"/>
              <a:gd name="connsiteY42" fmla="*/ 1893194 h 3696236"/>
              <a:gd name="connsiteX43" fmla="*/ 9736428 w 12234930"/>
              <a:gd name="connsiteY43" fmla="*/ 1854558 h 3696236"/>
              <a:gd name="connsiteX44" fmla="*/ 10019764 w 12234930"/>
              <a:gd name="connsiteY44" fmla="*/ 1764405 h 3696236"/>
              <a:gd name="connsiteX45" fmla="*/ 10084158 w 12234930"/>
              <a:gd name="connsiteY45" fmla="*/ 1738648 h 3696236"/>
              <a:gd name="connsiteX46" fmla="*/ 10122794 w 12234930"/>
              <a:gd name="connsiteY46" fmla="*/ 1725769 h 3696236"/>
              <a:gd name="connsiteX47" fmla="*/ 10212947 w 12234930"/>
              <a:gd name="connsiteY47" fmla="*/ 1687132 h 3696236"/>
              <a:gd name="connsiteX48" fmla="*/ 10431887 w 12234930"/>
              <a:gd name="connsiteY48" fmla="*/ 1609859 h 3696236"/>
              <a:gd name="connsiteX49" fmla="*/ 10573555 w 12234930"/>
              <a:gd name="connsiteY49" fmla="*/ 1519707 h 3696236"/>
              <a:gd name="connsiteX50" fmla="*/ 10663707 w 12234930"/>
              <a:gd name="connsiteY50" fmla="*/ 1455312 h 3696236"/>
              <a:gd name="connsiteX51" fmla="*/ 10702344 w 12234930"/>
              <a:gd name="connsiteY51" fmla="*/ 1416676 h 3696236"/>
              <a:gd name="connsiteX52" fmla="*/ 10753859 w 12234930"/>
              <a:gd name="connsiteY52" fmla="*/ 1390918 h 3696236"/>
              <a:gd name="connsiteX53" fmla="*/ 10856890 w 12234930"/>
              <a:gd name="connsiteY53" fmla="*/ 1287887 h 3696236"/>
              <a:gd name="connsiteX54" fmla="*/ 10908406 w 12234930"/>
              <a:gd name="connsiteY54" fmla="*/ 1249251 h 3696236"/>
              <a:gd name="connsiteX55" fmla="*/ 10985679 w 12234930"/>
              <a:gd name="connsiteY55" fmla="*/ 1146220 h 3696236"/>
              <a:gd name="connsiteX56" fmla="*/ 11062952 w 12234930"/>
              <a:gd name="connsiteY56" fmla="*/ 1094704 h 3696236"/>
              <a:gd name="connsiteX57" fmla="*/ 11153104 w 12234930"/>
              <a:gd name="connsiteY57" fmla="*/ 1030310 h 3696236"/>
              <a:gd name="connsiteX58" fmla="*/ 11204620 w 12234930"/>
              <a:gd name="connsiteY58" fmla="*/ 1004552 h 3696236"/>
              <a:gd name="connsiteX59" fmla="*/ 11294772 w 12234930"/>
              <a:gd name="connsiteY59" fmla="*/ 953036 h 3696236"/>
              <a:gd name="connsiteX60" fmla="*/ 11346287 w 12234930"/>
              <a:gd name="connsiteY60" fmla="*/ 914400 h 3696236"/>
              <a:gd name="connsiteX61" fmla="*/ 11487955 w 12234930"/>
              <a:gd name="connsiteY61" fmla="*/ 862884 h 3696236"/>
              <a:gd name="connsiteX62" fmla="*/ 11565228 w 12234930"/>
              <a:gd name="connsiteY62" fmla="*/ 811369 h 3696236"/>
              <a:gd name="connsiteX63" fmla="*/ 11668259 w 12234930"/>
              <a:gd name="connsiteY63" fmla="*/ 759853 h 3696236"/>
              <a:gd name="connsiteX64" fmla="*/ 11706896 w 12234930"/>
              <a:gd name="connsiteY64" fmla="*/ 682580 h 3696236"/>
              <a:gd name="connsiteX65" fmla="*/ 11732654 w 12234930"/>
              <a:gd name="connsiteY65" fmla="*/ 618186 h 3696236"/>
              <a:gd name="connsiteX66" fmla="*/ 11745533 w 12234930"/>
              <a:gd name="connsiteY66" fmla="*/ 579549 h 3696236"/>
              <a:gd name="connsiteX67" fmla="*/ 11771290 w 12234930"/>
              <a:gd name="connsiteY67" fmla="*/ 540912 h 3696236"/>
              <a:gd name="connsiteX68" fmla="*/ 11784169 w 12234930"/>
              <a:gd name="connsiteY68" fmla="*/ 502276 h 3696236"/>
              <a:gd name="connsiteX69" fmla="*/ 11822806 w 12234930"/>
              <a:gd name="connsiteY69" fmla="*/ 489397 h 3696236"/>
              <a:gd name="connsiteX70" fmla="*/ 11874321 w 12234930"/>
              <a:gd name="connsiteY70" fmla="*/ 463639 h 3696236"/>
              <a:gd name="connsiteX71" fmla="*/ 11951594 w 12234930"/>
              <a:gd name="connsiteY71" fmla="*/ 412124 h 3696236"/>
              <a:gd name="connsiteX72" fmla="*/ 12003110 w 12234930"/>
              <a:gd name="connsiteY72" fmla="*/ 334851 h 3696236"/>
              <a:gd name="connsiteX73" fmla="*/ 12041747 w 12234930"/>
              <a:gd name="connsiteY73" fmla="*/ 257577 h 3696236"/>
              <a:gd name="connsiteX74" fmla="*/ 12054625 w 12234930"/>
              <a:gd name="connsiteY74" fmla="*/ 180304 h 3696236"/>
              <a:gd name="connsiteX75" fmla="*/ 12093262 w 12234930"/>
              <a:gd name="connsiteY75" fmla="*/ 167425 h 3696236"/>
              <a:gd name="connsiteX76" fmla="*/ 12131899 w 12234930"/>
              <a:gd name="connsiteY76" fmla="*/ 141667 h 3696236"/>
              <a:gd name="connsiteX77" fmla="*/ 12222051 w 12234930"/>
              <a:gd name="connsiteY77" fmla="*/ 38636 h 3696236"/>
              <a:gd name="connsiteX78" fmla="*/ 12234930 w 12234930"/>
              <a:gd name="connsiteY78" fmla="*/ 0 h 36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234930" h="3696236">
                <a:moveTo>
                  <a:pt x="0" y="3580327"/>
                </a:moveTo>
                <a:cubicBezTo>
                  <a:pt x="187138" y="3603718"/>
                  <a:pt x="35423" y="3580557"/>
                  <a:pt x="154547" y="3606084"/>
                </a:cubicBezTo>
                <a:cubicBezTo>
                  <a:pt x="197355" y="3615257"/>
                  <a:pt x="283335" y="3631842"/>
                  <a:pt x="283335" y="3631842"/>
                </a:cubicBezTo>
                <a:cubicBezTo>
                  <a:pt x="300507" y="3640428"/>
                  <a:pt x="316637" y="3651529"/>
                  <a:pt x="334851" y="3657600"/>
                </a:cubicBezTo>
                <a:cubicBezTo>
                  <a:pt x="355617" y="3664522"/>
                  <a:pt x="377708" y="3666563"/>
                  <a:pt x="399245" y="3670479"/>
                </a:cubicBezTo>
                <a:cubicBezTo>
                  <a:pt x="580582" y="3703450"/>
                  <a:pt x="381777" y="3664411"/>
                  <a:pt x="540913" y="3696236"/>
                </a:cubicBezTo>
                <a:cubicBezTo>
                  <a:pt x="626772" y="3687650"/>
                  <a:pt x="712384" y="3676070"/>
                  <a:pt x="798490" y="3670479"/>
                </a:cubicBezTo>
                <a:cubicBezTo>
                  <a:pt x="1043012" y="3654601"/>
                  <a:pt x="1288555" y="3654027"/>
                  <a:pt x="1532586" y="3631842"/>
                </a:cubicBezTo>
                <a:cubicBezTo>
                  <a:pt x="1573145" y="3628155"/>
                  <a:pt x="1608739" y="3602040"/>
                  <a:pt x="1648496" y="3593205"/>
                </a:cubicBezTo>
                <a:cubicBezTo>
                  <a:pt x="1686445" y="3584772"/>
                  <a:pt x="1725769" y="3584620"/>
                  <a:pt x="1764406" y="3580327"/>
                </a:cubicBezTo>
                <a:cubicBezTo>
                  <a:pt x="1803043" y="3571741"/>
                  <a:pt x="1841919" y="3564168"/>
                  <a:pt x="1880316" y="3554569"/>
                </a:cubicBezTo>
                <a:cubicBezTo>
                  <a:pt x="1910636" y="3546989"/>
                  <a:pt x="1939885" y="3535250"/>
                  <a:pt x="1970468" y="3528811"/>
                </a:cubicBezTo>
                <a:cubicBezTo>
                  <a:pt x="2059497" y="3510068"/>
                  <a:pt x="2128798" y="3503461"/>
                  <a:pt x="2215166" y="3490174"/>
                </a:cubicBezTo>
                <a:cubicBezTo>
                  <a:pt x="2240672" y="3486250"/>
                  <a:pt x="2361575" y="3464779"/>
                  <a:pt x="2382592" y="3464417"/>
                </a:cubicBezTo>
                <a:lnTo>
                  <a:pt x="3786389" y="3451538"/>
                </a:lnTo>
                <a:cubicBezTo>
                  <a:pt x="4025916" y="3442325"/>
                  <a:pt x="4063565" y="3447717"/>
                  <a:pt x="4250028" y="3425780"/>
                </a:cubicBezTo>
                <a:cubicBezTo>
                  <a:pt x="4307430" y="3419027"/>
                  <a:pt x="4420153" y="3401090"/>
                  <a:pt x="4468969" y="3387143"/>
                </a:cubicBezTo>
                <a:cubicBezTo>
                  <a:pt x="4499020" y="3378557"/>
                  <a:pt x="4528562" y="3367934"/>
                  <a:pt x="4559121" y="3361386"/>
                </a:cubicBezTo>
                <a:cubicBezTo>
                  <a:pt x="4588803" y="3355026"/>
                  <a:pt x="4619152" y="3352272"/>
                  <a:pt x="4649273" y="3348507"/>
                </a:cubicBezTo>
                <a:cubicBezTo>
                  <a:pt x="4831272" y="3325757"/>
                  <a:pt x="4822900" y="3333223"/>
                  <a:pt x="5074276" y="3322749"/>
                </a:cubicBezTo>
                <a:cubicBezTo>
                  <a:pt x="5125792" y="3314163"/>
                  <a:pt x="5176785" y="3301420"/>
                  <a:pt x="5228823" y="3296991"/>
                </a:cubicBezTo>
                <a:cubicBezTo>
                  <a:pt x="5378779" y="3284229"/>
                  <a:pt x="5529467" y="3281957"/>
                  <a:pt x="5679583" y="3271234"/>
                </a:cubicBezTo>
                <a:lnTo>
                  <a:pt x="5859887" y="3258355"/>
                </a:lnTo>
                <a:cubicBezTo>
                  <a:pt x="5950039" y="3241183"/>
                  <a:pt x="6039316" y="3218509"/>
                  <a:pt x="6130344" y="3206839"/>
                </a:cubicBezTo>
                <a:cubicBezTo>
                  <a:pt x="6207108" y="3196997"/>
                  <a:pt x="6285825" y="3206683"/>
                  <a:pt x="6362164" y="3193960"/>
                </a:cubicBezTo>
                <a:cubicBezTo>
                  <a:pt x="6415727" y="3185033"/>
                  <a:pt x="6464029" y="3155615"/>
                  <a:pt x="6516710" y="3142445"/>
                </a:cubicBezTo>
                <a:cubicBezTo>
                  <a:pt x="6584508" y="3125496"/>
                  <a:pt x="6654839" y="3120206"/>
                  <a:pt x="6722772" y="3103808"/>
                </a:cubicBezTo>
                <a:cubicBezTo>
                  <a:pt x="6779532" y="3090107"/>
                  <a:pt x="6833864" y="3067656"/>
                  <a:pt x="6890197" y="3052293"/>
                </a:cubicBezTo>
                <a:cubicBezTo>
                  <a:pt x="6928382" y="3041879"/>
                  <a:pt x="6968051" y="3037408"/>
                  <a:pt x="7006107" y="3026535"/>
                </a:cubicBezTo>
                <a:cubicBezTo>
                  <a:pt x="7111676" y="2996372"/>
                  <a:pt x="7226365" y="2950181"/>
                  <a:pt x="7328079" y="2910625"/>
                </a:cubicBezTo>
                <a:cubicBezTo>
                  <a:pt x="7349625" y="2902246"/>
                  <a:pt x="7372649" y="2896761"/>
                  <a:pt x="7392473" y="2884867"/>
                </a:cubicBezTo>
                <a:cubicBezTo>
                  <a:pt x="7433173" y="2860448"/>
                  <a:pt x="7465278" y="2838947"/>
                  <a:pt x="7508383" y="2820473"/>
                </a:cubicBezTo>
                <a:cubicBezTo>
                  <a:pt x="7520861" y="2815125"/>
                  <a:pt x="7534141" y="2811887"/>
                  <a:pt x="7547020" y="2807594"/>
                </a:cubicBezTo>
                <a:cubicBezTo>
                  <a:pt x="7607529" y="2762212"/>
                  <a:pt x="7634061" y="2738665"/>
                  <a:pt x="7714445" y="2704563"/>
                </a:cubicBezTo>
                <a:cubicBezTo>
                  <a:pt x="7815743" y="2661588"/>
                  <a:pt x="7924190" y="2635962"/>
                  <a:pt x="8023538" y="2588653"/>
                </a:cubicBezTo>
                <a:cubicBezTo>
                  <a:pt x="8113690" y="2545724"/>
                  <a:pt x="8202016" y="2498729"/>
                  <a:pt x="8293994" y="2459865"/>
                </a:cubicBezTo>
                <a:cubicBezTo>
                  <a:pt x="8506947" y="2369885"/>
                  <a:pt x="8724653" y="2291479"/>
                  <a:pt x="8937938" y="2202287"/>
                </a:cubicBezTo>
                <a:cubicBezTo>
                  <a:pt x="9006778" y="2173499"/>
                  <a:pt x="8994279" y="2160756"/>
                  <a:pt x="9053848" y="2125014"/>
                </a:cubicBezTo>
                <a:cubicBezTo>
                  <a:pt x="9078542" y="2110197"/>
                  <a:pt x="9105947" y="2100362"/>
                  <a:pt x="9131121" y="2086377"/>
                </a:cubicBezTo>
                <a:cubicBezTo>
                  <a:pt x="9144652" y="2078860"/>
                  <a:pt x="9155387" y="2066369"/>
                  <a:pt x="9169758" y="2060620"/>
                </a:cubicBezTo>
                <a:cubicBezTo>
                  <a:pt x="9241615" y="2031877"/>
                  <a:pt x="9316124" y="2010226"/>
                  <a:pt x="9388699" y="1983346"/>
                </a:cubicBezTo>
                <a:cubicBezTo>
                  <a:pt x="9432057" y="1967287"/>
                  <a:pt x="9473623" y="1946452"/>
                  <a:pt x="9517487" y="1931831"/>
                </a:cubicBezTo>
                <a:lnTo>
                  <a:pt x="9633397" y="1893194"/>
                </a:lnTo>
                <a:cubicBezTo>
                  <a:pt x="9667985" y="1880987"/>
                  <a:pt x="9701631" y="1866157"/>
                  <a:pt x="9736428" y="1854558"/>
                </a:cubicBezTo>
                <a:cubicBezTo>
                  <a:pt x="9844984" y="1818373"/>
                  <a:pt x="9910226" y="1808219"/>
                  <a:pt x="10019764" y="1764405"/>
                </a:cubicBezTo>
                <a:cubicBezTo>
                  <a:pt x="10041229" y="1755819"/>
                  <a:pt x="10062512" y="1746765"/>
                  <a:pt x="10084158" y="1738648"/>
                </a:cubicBezTo>
                <a:cubicBezTo>
                  <a:pt x="10096869" y="1733881"/>
                  <a:pt x="10110190" y="1730811"/>
                  <a:pt x="10122794" y="1725769"/>
                </a:cubicBezTo>
                <a:cubicBezTo>
                  <a:pt x="10153150" y="1713626"/>
                  <a:pt x="10182116" y="1698013"/>
                  <a:pt x="10212947" y="1687132"/>
                </a:cubicBezTo>
                <a:cubicBezTo>
                  <a:pt x="10396445" y="1622368"/>
                  <a:pt x="10283474" y="1678358"/>
                  <a:pt x="10431887" y="1609859"/>
                </a:cubicBezTo>
                <a:cubicBezTo>
                  <a:pt x="10535942" y="1561833"/>
                  <a:pt x="10484578" y="1586440"/>
                  <a:pt x="10573555" y="1519707"/>
                </a:cubicBezTo>
                <a:cubicBezTo>
                  <a:pt x="10603099" y="1497549"/>
                  <a:pt x="10634870" y="1478382"/>
                  <a:pt x="10663707" y="1455312"/>
                </a:cubicBezTo>
                <a:cubicBezTo>
                  <a:pt x="10677929" y="1443934"/>
                  <a:pt x="10687523" y="1427262"/>
                  <a:pt x="10702344" y="1416676"/>
                </a:cubicBezTo>
                <a:cubicBezTo>
                  <a:pt x="10717967" y="1405517"/>
                  <a:pt x="10739110" y="1403209"/>
                  <a:pt x="10753859" y="1390918"/>
                </a:cubicBezTo>
                <a:cubicBezTo>
                  <a:pt x="10791171" y="1359825"/>
                  <a:pt x="10818034" y="1317028"/>
                  <a:pt x="10856890" y="1287887"/>
                </a:cubicBezTo>
                <a:cubicBezTo>
                  <a:pt x="10874062" y="1275008"/>
                  <a:pt x="10893967" y="1265134"/>
                  <a:pt x="10908406" y="1249251"/>
                </a:cubicBezTo>
                <a:cubicBezTo>
                  <a:pt x="10937284" y="1217486"/>
                  <a:pt x="10949960" y="1170033"/>
                  <a:pt x="10985679" y="1146220"/>
                </a:cubicBezTo>
                <a:cubicBezTo>
                  <a:pt x="11011437" y="1129048"/>
                  <a:pt x="11037499" y="1112325"/>
                  <a:pt x="11062952" y="1094704"/>
                </a:cubicBezTo>
                <a:cubicBezTo>
                  <a:pt x="11093315" y="1073683"/>
                  <a:pt x="11120073" y="1046825"/>
                  <a:pt x="11153104" y="1030310"/>
                </a:cubicBezTo>
                <a:cubicBezTo>
                  <a:pt x="11170276" y="1021724"/>
                  <a:pt x="11188339" y="1014727"/>
                  <a:pt x="11204620" y="1004552"/>
                </a:cubicBezTo>
                <a:cubicBezTo>
                  <a:pt x="11293729" y="948858"/>
                  <a:pt x="11218864" y="978339"/>
                  <a:pt x="11294772" y="953036"/>
                </a:cubicBezTo>
                <a:cubicBezTo>
                  <a:pt x="11311944" y="940157"/>
                  <a:pt x="11327524" y="924824"/>
                  <a:pt x="11346287" y="914400"/>
                </a:cubicBezTo>
                <a:cubicBezTo>
                  <a:pt x="11438413" y="863219"/>
                  <a:pt x="11385788" y="913967"/>
                  <a:pt x="11487955" y="862884"/>
                </a:cubicBezTo>
                <a:cubicBezTo>
                  <a:pt x="11515644" y="849040"/>
                  <a:pt x="11535860" y="821158"/>
                  <a:pt x="11565228" y="811369"/>
                </a:cubicBezTo>
                <a:cubicBezTo>
                  <a:pt x="11627612" y="790574"/>
                  <a:pt x="11592224" y="805475"/>
                  <a:pt x="11668259" y="759853"/>
                </a:cubicBezTo>
                <a:cubicBezTo>
                  <a:pt x="11700631" y="662740"/>
                  <a:pt x="11656963" y="782444"/>
                  <a:pt x="11706896" y="682580"/>
                </a:cubicBezTo>
                <a:cubicBezTo>
                  <a:pt x="11717235" y="661902"/>
                  <a:pt x="11724537" y="639832"/>
                  <a:pt x="11732654" y="618186"/>
                </a:cubicBezTo>
                <a:cubicBezTo>
                  <a:pt x="11737421" y="605475"/>
                  <a:pt x="11739462" y="591692"/>
                  <a:pt x="11745533" y="579549"/>
                </a:cubicBezTo>
                <a:cubicBezTo>
                  <a:pt x="11752455" y="565705"/>
                  <a:pt x="11764368" y="554756"/>
                  <a:pt x="11771290" y="540912"/>
                </a:cubicBezTo>
                <a:cubicBezTo>
                  <a:pt x="11777361" y="528770"/>
                  <a:pt x="11774570" y="511875"/>
                  <a:pt x="11784169" y="502276"/>
                </a:cubicBezTo>
                <a:cubicBezTo>
                  <a:pt x="11793769" y="492677"/>
                  <a:pt x="11810328" y="494745"/>
                  <a:pt x="11822806" y="489397"/>
                </a:cubicBezTo>
                <a:cubicBezTo>
                  <a:pt x="11840452" y="481834"/>
                  <a:pt x="11857858" y="473517"/>
                  <a:pt x="11874321" y="463639"/>
                </a:cubicBezTo>
                <a:cubicBezTo>
                  <a:pt x="11900866" y="447712"/>
                  <a:pt x="11951594" y="412124"/>
                  <a:pt x="11951594" y="412124"/>
                </a:cubicBezTo>
                <a:cubicBezTo>
                  <a:pt x="11968766" y="386366"/>
                  <a:pt x="11993321" y="364219"/>
                  <a:pt x="12003110" y="334851"/>
                </a:cubicBezTo>
                <a:cubicBezTo>
                  <a:pt x="12020884" y="281530"/>
                  <a:pt x="12008459" y="307510"/>
                  <a:pt x="12041747" y="257577"/>
                </a:cubicBezTo>
                <a:cubicBezTo>
                  <a:pt x="12046040" y="231819"/>
                  <a:pt x="12041669" y="202976"/>
                  <a:pt x="12054625" y="180304"/>
                </a:cubicBezTo>
                <a:cubicBezTo>
                  <a:pt x="12061360" y="168517"/>
                  <a:pt x="12081120" y="173496"/>
                  <a:pt x="12093262" y="167425"/>
                </a:cubicBezTo>
                <a:cubicBezTo>
                  <a:pt x="12107107" y="160503"/>
                  <a:pt x="12119020" y="150253"/>
                  <a:pt x="12131899" y="141667"/>
                </a:cubicBezTo>
                <a:cubicBezTo>
                  <a:pt x="12192000" y="51515"/>
                  <a:pt x="12157656" y="81566"/>
                  <a:pt x="12222051" y="38636"/>
                </a:cubicBezTo>
                <a:lnTo>
                  <a:pt x="12234930" y="0"/>
                </a:ln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381000">
              <a:schemeClr val="accent1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101388" y="5829299"/>
            <a:ext cx="933448" cy="828675"/>
            <a:chOff x="4619501" y="1840675"/>
            <a:chExt cx="1828800" cy="17694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551" y="2232337"/>
              <a:ext cx="1020699" cy="986099"/>
            </a:xfrm>
            <a:prstGeom prst="rect">
              <a:avLst/>
            </a:prstGeom>
          </p:spPr>
        </p:pic>
        <p:sp>
          <p:nvSpPr>
            <p:cNvPr id="16" name="Donut 15"/>
            <p:cNvSpPr/>
            <p:nvPr/>
          </p:nvSpPr>
          <p:spPr>
            <a:xfrm>
              <a:off x="4619501" y="1840675"/>
              <a:ext cx="1828800" cy="1769424"/>
            </a:xfrm>
            <a:prstGeom prst="donut">
              <a:avLst>
                <a:gd name="adj" fmla="val 7423"/>
              </a:avLst>
            </a:prstGeom>
            <a:effectLst>
              <a:softEdge rad="127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>
                <a:solidFill>
                  <a:schemeClr val="tx1"/>
                </a:solidFill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r="73661" b="28979"/>
          <a:stretch/>
        </p:blipFill>
        <p:spPr>
          <a:xfrm>
            <a:off x="5193252" y="1352281"/>
            <a:ext cx="119467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6372" y="6462722"/>
            <a:ext cx="2421228" cy="38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© Soft OS Inc.</a:t>
            </a:r>
            <a:endParaRPr lang="en-PH" dirty="0"/>
          </a:p>
        </p:txBody>
      </p:sp>
      <p:sp>
        <p:nvSpPr>
          <p:cNvPr id="66" name="Freeform 65"/>
          <p:cNvSpPr/>
          <p:nvPr/>
        </p:nvSpPr>
        <p:spPr>
          <a:xfrm>
            <a:off x="444321" y="3728434"/>
            <a:ext cx="12234930" cy="3696236"/>
          </a:xfrm>
          <a:custGeom>
            <a:avLst/>
            <a:gdLst>
              <a:gd name="connsiteX0" fmla="*/ 0 w 12234930"/>
              <a:gd name="connsiteY0" fmla="*/ 3580327 h 3696236"/>
              <a:gd name="connsiteX1" fmla="*/ 154547 w 12234930"/>
              <a:gd name="connsiteY1" fmla="*/ 3606084 h 3696236"/>
              <a:gd name="connsiteX2" fmla="*/ 283335 w 12234930"/>
              <a:gd name="connsiteY2" fmla="*/ 3631842 h 3696236"/>
              <a:gd name="connsiteX3" fmla="*/ 334851 w 12234930"/>
              <a:gd name="connsiteY3" fmla="*/ 3657600 h 3696236"/>
              <a:gd name="connsiteX4" fmla="*/ 399245 w 12234930"/>
              <a:gd name="connsiteY4" fmla="*/ 3670479 h 3696236"/>
              <a:gd name="connsiteX5" fmla="*/ 540913 w 12234930"/>
              <a:gd name="connsiteY5" fmla="*/ 3696236 h 3696236"/>
              <a:gd name="connsiteX6" fmla="*/ 798490 w 12234930"/>
              <a:gd name="connsiteY6" fmla="*/ 3670479 h 3696236"/>
              <a:gd name="connsiteX7" fmla="*/ 1532586 w 12234930"/>
              <a:gd name="connsiteY7" fmla="*/ 3631842 h 3696236"/>
              <a:gd name="connsiteX8" fmla="*/ 1648496 w 12234930"/>
              <a:gd name="connsiteY8" fmla="*/ 3593205 h 3696236"/>
              <a:gd name="connsiteX9" fmla="*/ 1764406 w 12234930"/>
              <a:gd name="connsiteY9" fmla="*/ 3580327 h 3696236"/>
              <a:gd name="connsiteX10" fmla="*/ 1880316 w 12234930"/>
              <a:gd name="connsiteY10" fmla="*/ 3554569 h 3696236"/>
              <a:gd name="connsiteX11" fmla="*/ 1970468 w 12234930"/>
              <a:gd name="connsiteY11" fmla="*/ 3528811 h 3696236"/>
              <a:gd name="connsiteX12" fmla="*/ 2215166 w 12234930"/>
              <a:gd name="connsiteY12" fmla="*/ 3490174 h 3696236"/>
              <a:gd name="connsiteX13" fmla="*/ 2382592 w 12234930"/>
              <a:gd name="connsiteY13" fmla="*/ 3464417 h 3696236"/>
              <a:gd name="connsiteX14" fmla="*/ 3786389 w 12234930"/>
              <a:gd name="connsiteY14" fmla="*/ 3451538 h 3696236"/>
              <a:gd name="connsiteX15" fmla="*/ 4250028 w 12234930"/>
              <a:gd name="connsiteY15" fmla="*/ 3425780 h 3696236"/>
              <a:gd name="connsiteX16" fmla="*/ 4468969 w 12234930"/>
              <a:gd name="connsiteY16" fmla="*/ 3387143 h 3696236"/>
              <a:gd name="connsiteX17" fmla="*/ 4559121 w 12234930"/>
              <a:gd name="connsiteY17" fmla="*/ 3361386 h 3696236"/>
              <a:gd name="connsiteX18" fmla="*/ 4649273 w 12234930"/>
              <a:gd name="connsiteY18" fmla="*/ 3348507 h 3696236"/>
              <a:gd name="connsiteX19" fmla="*/ 5074276 w 12234930"/>
              <a:gd name="connsiteY19" fmla="*/ 3322749 h 3696236"/>
              <a:gd name="connsiteX20" fmla="*/ 5228823 w 12234930"/>
              <a:gd name="connsiteY20" fmla="*/ 3296991 h 3696236"/>
              <a:gd name="connsiteX21" fmla="*/ 5679583 w 12234930"/>
              <a:gd name="connsiteY21" fmla="*/ 3271234 h 3696236"/>
              <a:gd name="connsiteX22" fmla="*/ 5859887 w 12234930"/>
              <a:gd name="connsiteY22" fmla="*/ 3258355 h 3696236"/>
              <a:gd name="connsiteX23" fmla="*/ 6130344 w 12234930"/>
              <a:gd name="connsiteY23" fmla="*/ 3206839 h 3696236"/>
              <a:gd name="connsiteX24" fmla="*/ 6362164 w 12234930"/>
              <a:gd name="connsiteY24" fmla="*/ 3193960 h 3696236"/>
              <a:gd name="connsiteX25" fmla="*/ 6516710 w 12234930"/>
              <a:gd name="connsiteY25" fmla="*/ 3142445 h 3696236"/>
              <a:gd name="connsiteX26" fmla="*/ 6722772 w 12234930"/>
              <a:gd name="connsiteY26" fmla="*/ 3103808 h 3696236"/>
              <a:gd name="connsiteX27" fmla="*/ 6890197 w 12234930"/>
              <a:gd name="connsiteY27" fmla="*/ 3052293 h 3696236"/>
              <a:gd name="connsiteX28" fmla="*/ 7006107 w 12234930"/>
              <a:gd name="connsiteY28" fmla="*/ 3026535 h 3696236"/>
              <a:gd name="connsiteX29" fmla="*/ 7328079 w 12234930"/>
              <a:gd name="connsiteY29" fmla="*/ 2910625 h 3696236"/>
              <a:gd name="connsiteX30" fmla="*/ 7392473 w 12234930"/>
              <a:gd name="connsiteY30" fmla="*/ 2884867 h 3696236"/>
              <a:gd name="connsiteX31" fmla="*/ 7508383 w 12234930"/>
              <a:gd name="connsiteY31" fmla="*/ 2820473 h 3696236"/>
              <a:gd name="connsiteX32" fmla="*/ 7547020 w 12234930"/>
              <a:gd name="connsiteY32" fmla="*/ 2807594 h 3696236"/>
              <a:gd name="connsiteX33" fmla="*/ 7714445 w 12234930"/>
              <a:gd name="connsiteY33" fmla="*/ 2704563 h 3696236"/>
              <a:gd name="connsiteX34" fmla="*/ 8023538 w 12234930"/>
              <a:gd name="connsiteY34" fmla="*/ 2588653 h 3696236"/>
              <a:gd name="connsiteX35" fmla="*/ 8293994 w 12234930"/>
              <a:gd name="connsiteY35" fmla="*/ 2459865 h 3696236"/>
              <a:gd name="connsiteX36" fmla="*/ 8937938 w 12234930"/>
              <a:gd name="connsiteY36" fmla="*/ 2202287 h 3696236"/>
              <a:gd name="connsiteX37" fmla="*/ 9053848 w 12234930"/>
              <a:gd name="connsiteY37" fmla="*/ 2125014 h 3696236"/>
              <a:gd name="connsiteX38" fmla="*/ 9131121 w 12234930"/>
              <a:gd name="connsiteY38" fmla="*/ 2086377 h 3696236"/>
              <a:gd name="connsiteX39" fmla="*/ 9169758 w 12234930"/>
              <a:gd name="connsiteY39" fmla="*/ 2060620 h 3696236"/>
              <a:gd name="connsiteX40" fmla="*/ 9388699 w 12234930"/>
              <a:gd name="connsiteY40" fmla="*/ 1983346 h 3696236"/>
              <a:gd name="connsiteX41" fmla="*/ 9517487 w 12234930"/>
              <a:gd name="connsiteY41" fmla="*/ 1931831 h 3696236"/>
              <a:gd name="connsiteX42" fmla="*/ 9633397 w 12234930"/>
              <a:gd name="connsiteY42" fmla="*/ 1893194 h 3696236"/>
              <a:gd name="connsiteX43" fmla="*/ 9736428 w 12234930"/>
              <a:gd name="connsiteY43" fmla="*/ 1854558 h 3696236"/>
              <a:gd name="connsiteX44" fmla="*/ 10019764 w 12234930"/>
              <a:gd name="connsiteY44" fmla="*/ 1764405 h 3696236"/>
              <a:gd name="connsiteX45" fmla="*/ 10084158 w 12234930"/>
              <a:gd name="connsiteY45" fmla="*/ 1738648 h 3696236"/>
              <a:gd name="connsiteX46" fmla="*/ 10122794 w 12234930"/>
              <a:gd name="connsiteY46" fmla="*/ 1725769 h 3696236"/>
              <a:gd name="connsiteX47" fmla="*/ 10212947 w 12234930"/>
              <a:gd name="connsiteY47" fmla="*/ 1687132 h 3696236"/>
              <a:gd name="connsiteX48" fmla="*/ 10431887 w 12234930"/>
              <a:gd name="connsiteY48" fmla="*/ 1609859 h 3696236"/>
              <a:gd name="connsiteX49" fmla="*/ 10573555 w 12234930"/>
              <a:gd name="connsiteY49" fmla="*/ 1519707 h 3696236"/>
              <a:gd name="connsiteX50" fmla="*/ 10663707 w 12234930"/>
              <a:gd name="connsiteY50" fmla="*/ 1455312 h 3696236"/>
              <a:gd name="connsiteX51" fmla="*/ 10702344 w 12234930"/>
              <a:gd name="connsiteY51" fmla="*/ 1416676 h 3696236"/>
              <a:gd name="connsiteX52" fmla="*/ 10753859 w 12234930"/>
              <a:gd name="connsiteY52" fmla="*/ 1390918 h 3696236"/>
              <a:gd name="connsiteX53" fmla="*/ 10856890 w 12234930"/>
              <a:gd name="connsiteY53" fmla="*/ 1287887 h 3696236"/>
              <a:gd name="connsiteX54" fmla="*/ 10908406 w 12234930"/>
              <a:gd name="connsiteY54" fmla="*/ 1249251 h 3696236"/>
              <a:gd name="connsiteX55" fmla="*/ 10985679 w 12234930"/>
              <a:gd name="connsiteY55" fmla="*/ 1146220 h 3696236"/>
              <a:gd name="connsiteX56" fmla="*/ 11062952 w 12234930"/>
              <a:gd name="connsiteY56" fmla="*/ 1094704 h 3696236"/>
              <a:gd name="connsiteX57" fmla="*/ 11153104 w 12234930"/>
              <a:gd name="connsiteY57" fmla="*/ 1030310 h 3696236"/>
              <a:gd name="connsiteX58" fmla="*/ 11204620 w 12234930"/>
              <a:gd name="connsiteY58" fmla="*/ 1004552 h 3696236"/>
              <a:gd name="connsiteX59" fmla="*/ 11294772 w 12234930"/>
              <a:gd name="connsiteY59" fmla="*/ 953036 h 3696236"/>
              <a:gd name="connsiteX60" fmla="*/ 11346287 w 12234930"/>
              <a:gd name="connsiteY60" fmla="*/ 914400 h 3696236"/>
              <a:gd name="connsiteX61" fmla="*/ 11487955 w 12234930"/>
              <a:gd name="connsiteY61" fmla="*/ 862884 h 3696236"/>
              <a:gd name="connsiteX62" fmla="*/ 11565228 w 12234930"/>
              <a:gd name="connsiteY62" fmla="*/ 811369 h 3696236"/>
              <a:gd name="connsiteX63" fmla="*/ 11668259 w 12234930"/>
              <a:gd name="connsiteY63" fmla="*/ 759853 h 3696236"/>
              <a:gd name="connsiteX64" fmla="*/ 11706896 w 12234930"/>
              <a:gd name="connsiteY64" fmla="*/ 682580 h 3696236"/>
              <a:gd name="connsiteX65" fmla="*/ 11732654 w 12234930"/>
              <a:gd name="connsiteY65" fmla="*/ 618186 h 3696236"/>
              <a:gd name="connsiteX66" fmla="*/ 11745533 w 12234930"/>
              <a:gd name="connsiteY66" fmla="*/ 579549 h 3696236"/>
              <a:gd name="connsiteX67" fmla="*/ 11771290 w 12234930"/>
              <a:gd name="connsiteY67" fmla="*/ 540912 h 3696236"/>
              <a:gd name="connsiteX68" fmla="*/ 11784169 w 12234930"/>
              <a:gd name="connsiteY68" fmla="*/ 502276 h 3696236"/>
              <a:gd name="connsiteX69" fmla="*/ 11822806 w 12234930"/>
              <a:gd name="connsiteY69" fmla="*/ 489397 h 3696236"/>
              <a:gd name="connsiteX70" fmla="*/ 11874321 w 12234930"/>
              <a:gd name="connsiteY70" fmla="*/ 463639 h 3696236"/>
              <a:gd name="connsiteX71" fmla="*/ 11951594 w 12234930"/>
              <a:gd name="connsiteY71" fmla="*/ 412124 h 3696236"/>
              <a:gd name="connsiteX72" fmla="*/ 12003110 w 12234930"/>
              <a:gd name="connsiteY72" fmla="*/ 334851 h 3696236"/>
              <a:gd name="connsiteX73" fmla="*/ 12041747 w 12234930"/>
              <a:gd name="connsiteY73" fmla="*/ 257577 h 3696236"/>
              <a:gd name="connsiteX74" fmla="*/ 12054625 w 12234930"/>
              <a:gd name="connsiteY74" fmla="*/ 180304 h 3696236"/>
              <a:gd name="connsiteX75" fmla="*/ 12093262 w 12234930"/>
              <a:gd name="connsiteY75" fmla="*/ 167425 h 3696236"/>
              <a:gd name="connsiteX76" fmla="*/ 12131899 w 12234930"/>
              <a:gd name="connsiteY76" fmla="*/ 141667 h 3696236"/>
              <a:gd name="connsiteX77" fmla="*/ 12222051 w 12234930"/>
              <a:gd name="connsiteY77" fmla="*/ 38636 h 3696236"/>
              <a:gd name="connsiteX78" fmla="*/ 12234930 w 12234930"/>
              <a:gd name="connsiteY78" fmla="*/ 0 h 36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234930" h="3696236">
                <a:moveTo>
                  <a:pt x="0" y="3580327"/>
                </a:moveTo>
                <a:cubicBezTo>
                  <a:pt x="187138" y="3603718"/>
                  <a:pt x="35423" y="3580557"/>
                  <a:pt x="154547" y="3606084"/>
                </a:cubicBezTo>
                <a:cubicBezTo>
                  <a:pt x="197355" y="3615257"/>
                  <a:pt x="283335" y="3631842"/>
                  <a:pt x="283335" y="3631842"/>
                </a:cubicBezTo>
                <a:cubicBezTo>
                  <a:pt x="300507" y="3640428"/>
                  <a:pt x="316637" y="3651529"/>
                  <a:pt x="334851" y="3657600"/>
                </a:cubicBezTo>
                <a:cubicBezTo>
                  <a:pt x="355617" y="3664522"/>
                  <a:pt x="377708" y="3666563"/>
                  <a:pt x="399245" y="3670479"/>
                </a:cubicBezTo>
                <a:cubicBezTo>
                  <a:pt x="580582" y="3703450"/>
                  <a:pt x="381777" y="3664411"/>
                  <a:pt x="540913" y="3696236"/>
                </a:cubicBezTo>
                <a:cubicBezTo>
                  <a:pt x="626772" y="3687650"/>
                  <a:pt x="712384" y="3676070"/>
                  <a:pt x="798490" y="3670479"/>
                </a:cubicBezTo>
                <a:cubicBezTo>
                  <a:pt x="1043012" y="3654601"/>
                  <a:pt x="1288555" y="3654027"/>
                  <a:pt x="1532586" y="3631842"/>
                </a:cubicBezTo>
                <a:cubicBezTo>
                  <a:pt x="1573145" y="3628155"/>
                  <a:pt x="1608739" y="3602040"/>
                  <a:pt x="1648496" y="3593205"/>
                </a:cubicBezTo>
                <a:cubicBezTo>
                  <a:pt x="1686445" y="3584772"/>
                  <a:pt x="1725769" y="3584620"/>
                  <a:pt x="1764406" y="3580327"/>
                </a:cubicBezTo>
                <a:cubicBezTo>
                  <a:pt x="1803043" y="3571741"/>
                  <a:pt x="1841919" y="3564168"/>
                  <a:pt x="1880316" y="3554569"/>
                </a:cubicBezTo>
                <a:cubicBezTo>
                  <a:pt x="1910636" y="3546989"/>
                  <a:pt x="1939885" y="3535250"/>
                  <a:pt x="1970468" y="3528811"/>
                </a:cubicBezTo>
                <a:cubicBezTo>
                  <a:pt x="2059497" y="3510068"/>
                  <a:pt x="2128798" y="3503461"/>
                  <a:pt x="2215166" y="3490174"/>
                </a:cubicBezTo>
                <a:cubicBezTo>
                  <a:pt x="2240672" y="3486250"/>
                  <a:pt x="2361575" y="3464779"/>
                  <a:pt x="2382592" y="3464417"/>
                </a:cubicBezTo>
                <a:lnTo>
                  <a:pt x="3786389" y="3451538"/>
                </a:lnTo>
                <a:cubicBezTo>
                  <a:pt x="4025916" y="3442325"/>
                  <a:pt x="4063565" y="3447717"/>
                  <a:pt x="4250028" y="3425780"/>
                </a:cubicBezTo>
                <a:cubicBezTo>
                  <a:pt x="4307430" y="3419027"/>
                  <a:pt x="4420153" y="3401090"/>
                  <a:pt x="4468969" y="3387143"/>
                </a:cubicBezTo>
                <a:cubicBezTo>
                  <a:pt x="4499020" y="3378557"/>
                  <a:pt x="4528562" y="3367934"/>
                  <a:pt x="4559121" y="3361386"/>
                </a:cubicBezTo>
                <a:cubicBezTo>
                  <a:pt x="4588803" y="3355026"/>
                  <a:pt x="4619152" y="3352272"/>
                  <a:pt x="4649273" y="3348507"/>
                </a:cubicBezTo>
                <a:cubicBezTo>
                  <a:pt x="4831272" y="3325757"/>
                  <a:pt x="4822900" y="3333223"/>
                  <a:pt x="5074276" y="3322749"/>
                </a:cubicBezTo>
                <a:cubicBezTo>
                  <a:pt x="5125792" y="3314163"/>
                  <a:pt x="5176785" y="3301420"/>
                  <a:pt x="5228823" y="3296991"/>
                </a:cubicBezTo>
                <a:cubicBezTo>
                  <a:pt x="5378779" y="3284229"/>
                  <a:pt x="5529467" y="3281957"/>
                  <a:pt x="5679583" y="3271234"/>
                </a:cubicBezTo>
                <a:lnTo>
                  <a:pt x="5859887" y="3258355"/>
                </a:lnTo>
                <a:cubicBezTo>
                  <a:pt x="5950039" y="3241183"/>
                  <a:pt x="6039316" y="3218509"/>
                  <a:pt x="6130344" y="3206839"/>
                </a:cubicBezTo>
                <a:cubicBezTo>
                  <a:pt x="6207108" y="3196997"/>
                  <a:pt x="6285825" y="3206683"/>
                  <a:pt x="6362164" y="3193960"/>
                </a:cubicBezTo>
                <a:cubicBezTo>
                  <a:pt x="6415727" y="3185033"/>
                  <a:pt x="6464029" y="3155615"/>
                  <a:pt x="6516710" y="3142445"/>
                </a:cubicBezTo>
                <a:cubicBezTo>
                  <a:pt x="6584508" y="3125496"/>
                  <a:pt x="6654839" y="3120206"/>
                  <a:pt x="6722772" y="3103808"/>
                </a:cubicBezTo>
                <a:cubicBezTo>
                  <a:pt x="6779532" y="3090107"/>
                  <a:pt x="6833864" y="3067656"/>
                  <a:pt x="6890197" y="3052293"/>
                </a:cubicBezTo>
                <a:cubicBezTo>
                  <a:pt x="6928382" y="3041879"/>
                  <a:pt x="6968051" y="3037408"/>
                  <a:pt x="7006107" y="3026535"/>
                </a:cubicBezTo>
                <a:cubicBezTo>
                  <a:pt x="7111676" y="2996372"/>
                  <a:pt x="7226365" y="2950181"/>
                  <a:pt x="7328079" y="2910625"/>
                </a:cubicBezTo>
                <a:cubicBezTo>
                  <a:pt x="7349625" y="2902246"/>
                  <a:pt x="7372649" y="2896761"/>
                  <a:pt x="7392473" y="2884867"/>
                </a:cubicBezTo>
                <a:cubicBezTo>
                  <a:pt x="7433173" y="2860448"/>
                  <a:pt x="7465278" y="2838947"/>
                  <a:pt x="7508383" y="2820473"/>
                </a:cubicBezTo>
                <a:cubicBezTo>
                  <a:pt x="7520861" y="2815125"/>
                  <a:pt x="7534141" y="2811887"/>
                  <a:pt x="7547020" y="2807594"/>
                </a:cubicBezTo>
                <a:cubicBezTo>
                  <a:pt x="7607529" y="2762212"/>
                  <a:pt x="7634061" y="2738665"/>
                  <a:pt x="7714445" y="2704563"/>
                </a:cubicBezTo>
                <a:cubicBezTo>
                  <a:pt x="7815743" y="2661588"/>
                  <a:pt x="7924190" y="2635962"/>
                  <a:pt x="8023538" y="2588653"/>
                </a:cubicBezTo>
                <a:cubicBezTo>
                  <a:pt x="8113690" y="2545724"/>
                  <a:pt x="8202016" y="2498729"/>
                  <a:pt x="8293994" y="2459865"/>
                </a:cubicBezTo>
                <a:cubicBezTo>
                  <a:pt x="8506947" y="2369885"/>
                  <a:pt x="8724653" y="2291479"/>
                  <a:pt x="8937938" y="2202287"/>
                </a:cubicBezTo>
                <a:cubicBezTo>
                  <a:pt x="9006778" y="2173499"/>
                  <a:pt x="8994279" y="2160756"/>
                  <a:pt x="9053848" y="2125014"/>
                </a:cubicBezTo>
                <a:cubicBezTo>
                  <a:pt x="9078542" y="2110197"/>
                  <a:pt x="9105947" y="2100362"/>
                  <a:pt x="9131121" y="2086377"/>
                </a:cubicBezTo>
                <a:cubicBezTo>
                  <a:pt x="9144652" y="2078860"/>
                  <a:pt x="9155387" y="2066369"/>
                  <a:pt x="9169758" y="2060620"/>
                </a:cubicBezTo>
                <a:cubicBezTo>
                  <a:pt x="9241615" y="2031877"/>
                  <a:pt x="9316124" y="2010226"/>
                  <a:pt x="9388699" y="1983346"/>
                </a:cubicBezTo>
                <a:cubicBezTo>
                  <a:pt x="9432057" y="1967287"/>
                  <a:pt x="9473623" y="1946452"/>
                  <a:pt x="9517487" y="1931831"/>
                </a:cubicBezTo>
                <a:lnTo>
                  <a:pt x="9633397" y="1893194"/>
                </a:lnTo>
                <a:cubicBezTo>
                  <a:pt x="9667985" y="1880987"/>
                  <a:pt x="9701631" y="1866157"/>
                  <a:pt x="9736428" y="1854558"/>
                </a:cubicBezTo>
                <a:cubicBezTo>
                  <a:pt x="9844984" y="1818373"/>
                  <a:pt x="9910226" y="1808219"/>
                  <a:pt x="10019764" y="1764405"/>
                </a:cubicBezTo>
                <a:cubicBezTo>
                  <a:pt x="10041229" y="1755819"/>
                  <a:pt x="10062512" y="1746765"/>
                  <a:pt x="10084158" y="1738648"/>
                </a:cubicBezTo>
                <a:cubicBezTo>
                  <a:pt x="10096869" y="1733881"/>
                  <a:pt x="10110190" y="1730811"/>
                  <a:pt x="10122794" y="1725769"/>
                </a:cubicBezTo>
                <a:cubicBezTo>
                  <a:pt x="10153150" y="1713626"/>
                  <a:pt x="10182116" y="1698013"/>
                  <a:pt x="10212947" y="1687132"/>
                </a:cubicBezTo>
                <a:cubicBezTo>
                  <a:pt x="10396445" y="1622368"/>
                  <a:pt x="10283474" y="1678358"/>
                  <a:pt x="10431887" y="1609859"/>
                </a:cubicBezTo>
                <a:cubicBezTo>
                  <a:pt x="10535942" y="1561833"/>
                  <a:pt x="10484578" y="1586440"/>
                  <a:pt x="10573555" y="1519707"/>
                </a:cubicBezTo>
                <a:cubicBezTo>
                  <a:pt x="10603099" y="1497549"/>
                  <a:pt x="10634870" y="1478382"/>
                  <a:pt x="10663707" y="1455312"/>
                </a:cubicBezTo>
                <a:cubicBezTo>
                  <a:pt x="10677929" y="1443934"/>
                  <a:pt x="10687523" y="1427262"/>
                  <a:pt x="10702344" y="1416676"/>
                </a:cubicBezTo>
                <a:cubicBezTo>
                  <a:pt x="10717967" y="1405517"/>
                  <a:pt x="10739110" y="1403209"/>
                  <a:pt x="10753859" y="1390918"/>
                </a:cubicBezTo>
                <a:cubicBezTo>
                  <a:pt x="10791171" y="1359825"/>
                  <a:pt x="10818034" y="1317028"/>
                  <a:pt x="10856890" y="1287887"/>
                </a:cubicBezTo>
                <a:cubicBezTo>
                  <a:pt x="10874062" y="1275008"/>
                  <a:pt x="10893967" y="1265134"/>
                  <a:pt x="10908406" y="1249251"/>
                </a:cubicBezTo>
                <a:cubicBezTo>
                  <a:pt x="10937284" y="1217486"/>
                  <a:pt x="10949960" y="1170033"/>
                  <a:pt x="10985679" y="1146220"/>
                </a:cubicBezTo>
                <a:cubicBezTo>
                  <a:pt x="11011437" y="1129048"/>
                  <a:pt x="11037499" y="1112325"/>
                  <a:pt x="11062952" y="1094704"/>
                </a:cubicBezTo>
                <a:cubicBezTo>
                  <a:pt x="11093315" y="1073683"/>
                  <a:pt x="11120073" y="1046825"/>
                  <a:pt x="11153104" y="1030310"/>
                </a:cubicBezTo>
                <a:cubicBezTo>
                  <a:pt x="11170276" y="1021724"/>
                  <a:pt x="11188339" y="1014727"/>
                  <a:pt x="11204620" y="1004552"/>
                </a:cubicBezTo>
                <a:cubicBezTo>
                  <a:pt x="11293729" y="948858"/>
                  <a:pt x="11218864" y="978339"/>
                  <a:pt x="11294772" y="953036"/>
                </a:cubicBezTo>
                <a:cubicBezTo>
                  <a:pt x="11311944" y="940157"/>
                  <a:pt x="11327524" y="924824"/>
                  <a:pt x="11346287" y="914400"/>
                </a:cubicBezTo>
                <a:cubicBezTo>
                  <a:pt x="11438413" y="863219"/>
                  <a:pt x="11385788" y="913967"/>
                  <a:pt x="11487955" y="862884"/>
                </a:cubicBezTo>
                <a:cubicBezTo>
                  <a:pt x="11515644" y="849040"/>
                  <a:pt x="11535860" y="821158"/>
                  <a:pt x="11565228" y="811369"/>
                </a:cubicBezTo>
                <a:cubicBezTo>
                  <a:pt x="11627612" y="790574"/>
                  <a:pt x="11592224" y="805475"/>
                  <a:pt x="11668259" y="759853"/>
                </a:cubicBezTo>
                <a:cubicBezTo>
                  <a:pt x="11700631" y="662740"/>
                  <a:pt x="11656963" y="782444"/>
                  <a:pt x="11706896" y="682580"/>
                </a:cubicBezTo>
                <a:cubicBezTo>
                  <a:pt x="11717235" y="661902"/>
                  <a:pt x="11724537" y="639832"/>
                  <a:pt x="11732654" y="618186"/>
                </a:cubicBezTo>
                <a:cubicBezTo>
                  <a:pt x="11737421" y="605475"/>
                  <a:pt x="11739462" y="591692"/>
                  <a:pt x="11745533" y="579549"/>
                </a:cubicBezTo>
                <a:cubicBezTo>
                  <a:pt x="11752455" y="565705"/>
                  <a:pt x="11764368" y="554756"/>
                  <a:pt x="11771290" y="540912"/>
                </a:cubicBezTo>
                <a:cubicBezTo>
                  <a:pt x="11777361" y="528770"/>
                  <a:pt x="11774570" y="511875"/>
                  <a:pt x="11784169" y="502276"/>
                </a:cubicBezTo>
                <a:cubicBezTo>
                  <a:pt x="11793769" y="492677"/>
                  <a:pt x="11810328" y="494745"/>
                  <a:pt x="11822806" y="489397"/>
                </a:cubicBezTo>
                <a:cubicBezTo>
                  <a:pt x="11840452" y="481834"/>
                  <a:pt x="11857858" y="473517"/>
                  <a:pt x="11874321" y="463639"/>
                </a:cubicBezTo>
                <a:cubicBezTo>
                  <a:pt x="11900866" y="447712"/>
                  <a:pt x="11951594" y="412124"/>
                  <a:pt x="11951594" y="412124"/>
                </a:cubicBezTo>
                <a:cubicBezTo>
                  <a:pt x="11968766" y="386366"/>
                  <a:pt x="11993321" y="364219"/>
                  <a:pt x="12003110" y="334851"/>
                </a:cubicBezTo>
                <a:cubicBezTo>
                  <a:pt x="12020884" y="281530"/>
                  <a:pt x="12008459" y="307510"/>
                  <a:pt x="12041747" y="257577"/>
                </a:cubicBezTo>
                <a:cubicBezTo>
                  <a:pt x="12046040" y="231819"/>
                  <a:pt x="12041669" y="202976"/>
                  <a:pt x="12054625" y="180304"/>
                </a:cubicBezTo>
                <a:cubicBezTo>
                  <a:pt x="12061360" y="168517"/>
                  <a:pt x="12081120" y="173496"/>
                  <a:pt x="12093262" y="167425"/>
                </a:cubicBezTo>
                <a:cubicBezTo>
                  <a:pt x="12107107" y="160503"/>
                  <a:pt x="12119020" y="150253"/>
                  <a:pt x="12131899" y="141667"/>
                </a:cubicBezTo>
                <a:cubicBezTo>
                  <a:pt x="12192000" y="51515"/>
                  <a:pt x="12157656" y="81566"/>
                  <a:pt x="12222051" y="38636"/>
                </a:cubicBezTo>
                <a:lnTo>
                  <a:pt x="12234930" y="0"/>
                </a:ln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381000">
              <a:schemeClr val="accent1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7" name="Freeform 66"/>
          <p:cNvSpPr/>
          <p:nvPr/>
        </p:nvSpPr>
        <p:spPr>
          <a:xfrm>
            <a:off x="596721" y="3880834"/>
            <a:ext cx="12234930" cy="3696236"/>
          </a:xfrm>
          <a:custGeom>
            <a:avLst/>
            <a:gdLst>
              <a:gd name="connsiteX0" fmla="*/ 0 w 12234930"/>
              <a:gd name="connsiteY0" fmla="*/ 3580327 h 3696236"/>
              <a:gd name="connsiteX1" fmla="*/ 154547 w 12234930"/>
              <a:gd name="connsiteY1" fmla="*/ 3606084 h 3696236"/>
              <a:gd name="connsiteX2" fmla="*/ 283335 w 12234930"/>
              <a:gd name="connsiteY2" fmla="*/ 3631842 h 3696236"/>
              <a:gd name="connsiteX3" fmla="*/ 334851 w 12234930"/>
              <a:gd name="connsiteY3" fmla="*/ 3657600 h 3696236"/>
              <a:gd name="connsiteX4" fmla="*/ 399245 w 12234930"/>
              <a:gd name="connsiteY4" fmla="*/ 3670479 h 3696236"/>
              <a:gd name="connsiteX5" fmla="*/ 540913 w 12234930"/>
              <a:gd name="connsiteY5" fmla="*/ 3696236 h 3696236"/>
              <a:gd name="connsiteX6" fmla="*/ 798490 w 12234930"/>
              <a:gd name="connsiteY6" fmla="*/ 3670479 h 3696236"/>
              <a:gd name="connsiteX7" fmla="*/ 1532586 w 12234930"/>
              <a:gd name="connsiteY7" fmla="*/ 3631842 h 3696236"/>
              <a:gd name="connsiteX8" fmla="*/ 1648496 w 12234930"/>
              <a:gd name="connsiteY8" fmla="*/ 3593205 h 3696236"/>
              <a:gd name="connsiteX9" fmla="*/ 1764406 w 12234930"/>
              <a:gd name="connsiteY9" fmla="*/ 3580327 h 3696236"/>
              <a:gd name="connsiteX10" fmla="*/ 1880316 w 12234930"/>
              <a:gd name="connsiteY10" fmla="*/ 3554569 h 3696236"/>
              <a:gd name="connsiteX11" fmla="*/ 1970468 w 12234930"/>
              <a:gd name="connsiteY11" fmla="*/ 3528811 h 3696236"/>
              <a:gd name="connsiteX12" fmla="*/ 2215166 w 12234930"/>
              <a:gd name="connsiteY12" fmla="*/ 3490174 h 3696236"/>
              <a:gd name="connsiteX13" fmla="*/ 2382592 w 12234930"/>
              <a:gd name="connsiteY13" fmla="*/ 3464417 h 3696236"/>
              <a:gd name="connsiteX14" fmla="*/ 3786389 w 12234930"/>
              <a:gd name="connsiteY14" fmla="*/ 3451538 h 3696236"/>
              <a:gd name="connsiteX15" fmla="*/ 4250028 w 12234930"/>
              <a:gd name="connsiteY15" fmla="*/ 3425780 h 3696236"/>
              <a:gd name="connsiteX16" fmla="*/ 4468969 w 12234930"/>
              <a:gd name="connsiteY16" fmla="*/ 3387143 h 3696236"/>
              <a:gd name="connsiteX17" fmla="*/ 4559121 w 12234930"/>
              <a:gd name="connsiteY17" fmla="*/ 3361386 h 3696236"/>
              <a:gd name="connsiteX18" fmla="*/ 4649273 w 12234930"/>
              <a:gd name="connsiteY18" fmla="*/ 3348507 h 3696236"/>
              <a:gd name="connsiteX19" fmla="*/ 5074276 w 12234930"/>
              <a:gd name="connsiteY19" fmla="*/ 3322749 h 3696236"/>
              <a:gd name="connsiteX20" fmla="*/ 5228823 w 12234930"/>
              <a:gd name="connsiteY20" fmla="*/ 3296991 h 3696236"/>
              <a:gd name="connsiteX21" fmla="*/ 5679583 w 12234930"/>
              <a:gd name="connsiteY21" fmla="*/ 3271234 h 3696236"/>
              <a:gd name="connsiteX22" fmla="*/ 5859887 w 12234930"/>
              <a:gd name="connsiteY22" fmla="*/ 3258355 h 3696236"/>
              <a:gd name="connsiteX23" fmla="*/ 6130344 w 12234930"/>
              <a:gd name="connsiteY23" fmla="*/ 3206839 h 3696236"/>
              <a:gd name="connsiteX24" fmla="*/ 6362164 w 12234930"/>
              <a:gd name="connsiteY24" fmla="*/ 3193960 h 3696236"/>
              <a:gd name="connsiteX25" fmla="*/ 6516710 w 12234930"/>
              <a:gd name="connsiteY25" fmla="*/ 3142445 h 3696236"/>
              <a:gd name="connsiteX26" fmla="*/ 6722772 w 12234930"/>
              <a:gd name="connsiteY26" fmla="*/ 3103808 h 3696236"/>
              <a:gd name="connsiteX27" fmla="*/ 6890197 w 12234930"/>
              <a:gd name="connsiteY27" fmla="*/ 3052293 h 3696236"/>
              <a:gd name="connsiteX28" fmla="*/ 7006107 w 12234930"/>
              <a:gd name="connsiteY28" fmla="*/ 3026535 h 3696236"/>
              <a:gd name="connsiteX29" fmla="*/ 7328079 w 12234930"/>
              <a:gd name="connsiteY29" fmla="*/ 2910625 h 3696236"/>
              <a:gd name="connsiteX30" fmla="*/ 7392473 w 12234930"/>
              <a:gd name="connsiteY30" fmla="*/ 2884867 h 3696236"/>
              <a:gd name="connsiteX31" fmla="*/ 7508383 w 12234930"/>
              <a:gd name="connsiteY31" fmla="*/ 2820473 h 3696236"/>
              <a:gd name="connsiteX32" fmla="*/ 7547020 w 12234930"/>
              <a:gd name="connsiteY32" fmla="*/ 2807594 h 3696236"/>
              <a:gd name="connsiteX33" fmla="*/ 7714445 w 12234930"/>
              <a:gd name="connsiteY33" fmla="*/ 2704563 h 3696236"/>
              <a:gd name="connsiteX34" fmla="*/ 8023538 w 12234930"/>
              <a:gd name="connsiteY34" fmla="*/ 2588653 h 3696236"/>
              <a:gd name="connsiteX35" fmla="*/ 8293994 w 12234930"/>
              <a:gd name="connsiteY35" fmla="*/ 2459865 h 3696236"/>
              <a:gd name="connsiteX36" fmla="*/ 8937938 w 12234930"/>
              <a:gd name="connsiteY36" fmla="*/ 2202287 h 3696236"/>
              <a:gd name="connsiteX37" fmla="*/ 9053848 w 12234930"/>
              <a:gd name="connsiteY37" fmla="*/ 2125014 h 3696236"/>
              <a:gd name="connsiteX38" fmla="*/ 9131121 w 12234930"/>
              <a:gd name="connsiteY38" fmla="*/ 2086377 h 3696236"/>
              <a:gd name="connsiteX39" fmla="*/ 9169758 w 12234930"/>
              <a:gd name="connsiteY39" fmla="*/ 2060620 h 3696236"/>
              <a:gd name="connsiteX40" fmla="*/ 9388699 w 12234930"/>
              <a:gd name="connsiteY40" fmla="*/ 1983346 h 3696236"/>
              <a:gd name="connsiteX41" fmla="*/ 9517487 w 12234930"/>
              <a:gd name="connsiteY41" fmla="*/ 1931831 h 3696236"/>
              <a:gd name="connsiteX42" fmla="*/ 9633397 w 12234930"/>
              <a:gd name="connsiteY42" fmla="*/ 1893194 h 3696236"/>
              <a:gd name="connsiteX43" fmla="*/ 9736428 w 12234930"/>
              <a:gd name="connsiteY43" fmla="*/ 1854558 h 3696236"/>
              <a:gd name="connsiteX44" fmla="*/ 10019764 w 12234930"/>
              <a:gd name="connsiteY44" fmla="*/ 1764405 h 3696236"/>
              <a:gd name="connsiteX45" fmla="*/ 10084158 w 12234930"/>
              <a:gd name="connsiteY45" fmla="*/ 1738648 h 3696236"/>
              <a:gd name="connsiteX46" fmla="*/ 10122794 w 12234930"/>
              <a:gd name="connsiteY46" fmla="*/ 1725769 h 3696236"/>
              <a:gd name="connsiteX47" fmla="*/ 10212947 w 12234930"/>
              <a:gd name="connsiteY47" fmla="*/ 1687132 h 3696236"/>
              <a:gd name="connsiteX48" fmla="*/ 10431887 w 12234930"/>
              <a:gd name="connsiteY48" fmla="*/ 1609859 h 3696236"/>
              <a:gd name="connsiteX49" fmla="*/ 10573555 w 12234930"/>
              <a:gd name="connsiteY49" fmla="*/ 1519707 h 3696236"/>
              <a:gd name="connsiteX50" fmla="*/ 10663707 w 12234930"/>
              <a:gd name="connsiteY50" fmla="*/ 1455312 h 3696236"/>
              <a:gd name="connsiteX51" fmla="*/ 10702344 w 12234930"/>
              <a:gd name="connsiteY51" fmla="*/ 1416676 h 3696236"/>
              <a:gd name="connsiteX52" fmla="*/ 10753859 w 12234930"/>
              <a:gd name="connsiteY52" fmla="*/ 1390918 h 3696236"/>
              <a:gd name="connsiteX53" fmla="*/ 10856890 w 12234930"/>
              <a:gd name="connsiteY53" fmla="*/ 1287887 h 3696236"/>
              <a:gd name="connsiteX54" fmla="*/ 10908406 w 12234930"/>
              <a:gd name="connsiteY54" fmla="*/ 1249251 h 3696236"/>
              <a:gd name="connsiteX55" fmla="*/ 10985679 w 12234930"/>
              <a:gd name="connsiteY55" fmla="*/ 1146220 h 3696236"/>
              <a:gd name="connsiteX56" fmla="*/ 11062952 w 12234930"/>
              <a:gd name="connsiteY56" fmla="*/ 1094704 h 3696236"/>
              <a:gd name="connsiteX57" fmla="*/ 11153104 w 12234930"/>
              <a:gd name="connsiteY57" fmla="*/ 1030310 h 3696236"/>
              <a:gd name="connsiteX58" fmla="*/ 11204620 w 12234930"/>
              <a:gd name="connsiteY58" fmla="*/ 1004552 h 3696236"/>
              <a:gd name="connsiteX59" fmla="*/ 11294772 w 12234930"/>
              <a:gd name="connsiteY59" fmla="*/ 953036 h 3696236"/>
              <a:gd name="connsiteX60" fmla="*/ 11346287 w 12234930"/>
              <a:gd name="connsiteY60" fmla="*/ 914400 h 3696236"/>
              <a:gd name="connsiteX61" fmla="*/ 11487955 w 12234930"/>
              <a:gd name="connsiteY61" fmla="*/ 862884 h 3696236"/>
              <a:gd name="connsiteX62" fmla="*/ 11565228 w 12234930"/>
              <a:gd name="connsiteY62" fmla="*/ 811369 h 3696236"/>
              <a:gd name="connsiteX63" fmla="*/ 11668259 w 12234930"/>
              <a:gd name="connsiteY63" fmla="*/ 759853 h 3696236"/>
              <a:gd name="connsiteX64" fmla="*/ 11706896 w 12234930"/>
              <a:gd name="connsiteY64" fmla="*/ 682580 h 3696236"/>
              <a:gd name="connsiteX65" fmla="*/ 11732654 w 12234930"/>
              <a:gd name="connsiteY65" fmla="*/ 618186 h 3696236"/>
              <a:gd name="connsiteX66" fmla="*/ 11745533 w 12234930"/>
              <a:gd name="connsiteY66" fmla="*/ 579549 h 3696236"/>
              <a:gd name="connsiteX67" fmla="*/ 11771290 w 12234930"/>
              <a:gd name="connsiteY67" fmla="*/ 540912 h 3696236"/>
              <a:gd name="connsiteX68" fmla="*/ 11784169 w 12234930"/>
              <a:gd name="connsiteY68" fmla="*/ 502276 h 3696236"/>
              <a:gd name="connsiteX69" fmla="*/ 11822806 w 12234930"/>
              <a:gd name="connsiteY69" fmla="*/ 489397 h 3696236"/>
              <a:gd name="connsiteX70" fmla="*/ 11874321 w 12234930"/>
              <a:gd name="connsiteY70" fmla="*/ 463639 h 3696236"/>
              <a:gd name="connsiteX71" fmla="*/ 11951594 w 12234930"/>
              <a:gd name="connsiteY71" fmla="*/ 412124 h 3696236"/>
              <a:gd name="connsiteX72" fmla="*/ 12003110 w 12234930"/>
              <a:gd name="connsiteY72" fmla="*/ 334851 h 3696236"/>
              <a:gd name="connsiteX73" fmla="*/ 12041747 w 12234930"/>
              <a:gd name="connsiteY73" fmla="*/ 257577 h 3696236"/>
              <a:gd name="connsiteX74" fmla="*/ 12054625 w 12234930"/>
              <a:gd name="connsiteY74" fmla="*/ 180304 h 3696236"/>
              <a:gd name="connsiteX75" fmla="*/ 12093262 w 12234930"/>
              <a:gd name="connsiteY75" fmla="*/ 167425 h 3696236"/>
              <a:gd name="connsiteX76" fmla="*/ 12131899 w 12234930"/>
              <a:gd name="connsiteY76" fmla="*/ 141667 h 3696236"/>
              <a:gd name="connsiteX77" fmla="*/ 12222051 w 12234930"/>
              <a:gd name="connsiteY77" fmla="*/ 38636 h 3696236"/>
              <a:gd name="connsiteX78" fmla="*/ 12234930 w 12234930"/>
              <a:gd name="connsiteY78" fmla="*/ 0 h 36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234930" h="3696236">
                <a:moveTo>
                  <a:pt x="0" y="3580327"/>
                </a:moveTo>
                <a:cubicBezTo>
                  <a:pt x="187138" y="3603718"/>
                  <a:pt x="35423" y="3580557"/>
                  <a:pt x="154547" y="3606084"/>
                </a:cubicBezTo>
                <a:cubicBezTo>
                  <a:pt x="197355" y="3615257"/>
                  <a:pt x="283335" y="3631842"/>
                  <a:pt x="283335" y="3631842"/>
                </a:cubicBezTo>
                <a:cubicBezTo>
                  <a:pt x="300507" y="3640428"/>
                  <a:pt x="316637" y="3651529"/>
                  <a:pt x="334851" y="3657600"/>
                </a:cubicBezTo>
                <a:cubicBezTo>
                  <a:pt x="355617" y="3664522"/>
                  <a:pt x="377708" y="3666563"/>
                  <a:pt x="399245" y="3670479"/>
                </a:cubicBezTo>
                <a:cubicBezTo>
                  <a:pt x="580582" y="3703450"/>
                  <a:pt x="381777" y="3664411"/>
                  <a:pt x="540913" y="3696236"/>
                </a:cubicBezTo>
                <a:cubicBezTo>
                  <a:pt x="626772" y="3687650"/>
                  <a:pt x="712384" y="3676070"/>
                  <a:pt x="798490" y="3670479"/>
                </a:cubicBezTo>
                <a:cubicBezTo>
                  <a:pt x="1043012" y="3654601"/>
                  <a:pt x="1288555" y="3654027"/>
                  <a:pt x="1532586" y="3631842"/>
                </a:cubicBezTo>
                <a:cubicBezTo>
                  <a:pt x="1573145" y="3628155"/>
                  <a:pt x="1608739" y="3602040"/>
                  <a:pt x="1648496" y="3593205"/>
                </a:cubicBezTo>
                <a:cubicBezTo>
                  <a:pt x="1686445" y="3584772"/>
                  <a:pt x="1725769" y="3584620"/>
                  <a:pt x="1764406" y="3580327"/>
                </a:cubicBezTo>
                <a:cubicBezTo>
                  <a:pt x="1803043" y="3571741"/>
                  <a:pt x="1841919" y="3564168"/>
                  <a:pt x="1880316" y="3554569"/>
                </a:cubicBezTo>
                <a:cubicBezTo>
                  <a:pt x="1910636" y="3546989"/>
                  <a:pt x="1939885" y="3535250"/>
                  <a:pt x="1970468" y="3528811"/>
                </a:cubicBezTo>
                <a:cubicBezTo>
                  <a:pt x="2059497" y="3510068"/>
                  <a:pt x="2128798" y="3503461"/>
                  <a:pt x="2215166" y="3490174"/>
                </a:cubicBezTo>
                <a:cubicBezTo>
                  <a:pt x="2240672" y="3486250"/>
                  <a:pt x="2361575" y="3464779"/>
                  <a:pt x="2382592" y="3464417"/>
                </a:cubicBezTo>
                <a:lnTo>
                  <a:pt x="3786389" y="3451538"/>
                </a:lnTo>
                <a:cubicBezTo>
                  <a:pt x="4025916" y="3442325"/>
                  <a:pt x="4063565" y="3447717"/>
                  <a:pt x="4250028" y="3425780"/>
                </a:cubicBezTo>
                <a:cubicBezTo>
                  <a:pt x="4307430" y="3419027"/>
                  <a:pt x="4420153" y="3401090"/>
                  <a:pt x="4468969" y="3387143"/>
                </a:cubicBezTo>
                <a:cubicBezTo>
                  <a:pt x="4499020" y="3378557"/>
                  <a:pt x="4528562" y="3367934"/>
                  <a:pt x="4559121" y="3361386"/>
                </a:cubicBezTo>
                <a:cubicBezTo>
                  <a:pt x="4588803" y="3355026"/>
                  <a:pt x="4619152" y="3352272"/>
                  <a:pt x="4649273" y="3348507"/>
                </a:cubicBezTo>
                <a:cubicBezTo>
                  <a:pt x="4831272" y="3325757"/>
                  <a:pt x="4822900" y="3333223"/>
                  <a:pt x="5074276" y="3322749"/>
                </a:cubicBezTo>
                <a:cubicBezTo>
                  <a:pt x="5125792" y="3314163"/>
                  <a:pt x="5176785" y="3301420"/>
                  <a:pt x="5228823" y="3296991"/>
                </a:cubicBezTo>
                <a:cubicBezTo>
                  <a:pt x="5378779" y="3284229"/>
                  <a:pt x="5529467" y="3281957"/>
                  <a:pt x="5679583" y="3271234"/>
                </a:cubicBezTo>
                <a:lnTo>
                  <a:pt x="5859887" y="3258355"/>
                </a:lnTo>
                <a:cubicBezTo>
                  <a:pt x="5950039" y="3241183"/>
                  <a:pt x="6039316" y="3218509"/>
                  <a:pt x="6130344" y="3206839"/>
                </a:cubicBezTo>
                <a:cubicBezTo>
                  <a:pt x="6207108" y="3196997"/>
                  <a:pt x="6285825" y="3206683"/>
                  <a:pt x="6362164" y="3193960"/>
                </a:cubicBezTo>
                <a:cubicBezTo>
                  <a:pt x="6415727" y="3185033"/>
                  <a:pt x="6464029" y="3155615"/>
                  <a:pt x="6516710" y="3142445"/>
                </a:cubicBezTo>
                <a:cubicBezTo>
                  <a:pt x="6584508" y="3125496"/>
                  <a:pt x="6654839" y="3120206"/>
                  <a:pt x="6722772" y="3103808"/>
                </a:cubicBezTo>
                <a:cubicBezTo>
                  <a:pt x="6779532" y="3090107"/>
                  <a:pt x="6833864" y="3067656"/>
                  <a:pt x="6890197" y="3052293"/>
                </a:cubicBezTo>
                <a:cubicBezTo>
                  <a:pt x="6928382" y="3041879"/>
                  <a:pt x="6968051" y="3037408"/>
                  <a:pt x="7006107" y="3026535"/>
                </a:cubicBezTo>
                <a:cubicBezTo>
                  <a:pt x="7111676" y="2996372"/>
                  <a:pt x="7226365" y="2950181"/>
                  <a:pt x="7328079" y="2910625"/>
                </a:cubicBezTo>
                <a:cubicBezTo>
                  <a:pt x="7349625" y="2902246"/>
                  <a:pt x="7372649" y="2896761"/>
                  <a:pt x="7392473" y="2884867"/>
                </a:cubicBezTo>
                <a:cubicBezTo>
                  <a:pt x="7433173" y="2860448"/>
                  <a:pt x="7465278" y="2838947"/>
                  <a:pt x="7508383" y="2820473"/>
                </a:cubicBezTo>
                <a:cubicBezTo>
                  <a:pt x="7520861" y="2815125"/>
                  <a:pt x="7534141" y="2811887"/>
                  <a:pt x="7547020" y="2807594"/>
                </a:cubicBezTo>
                <a:cubicBezTo>
                  <a:pt x="7607529" y="2762212"/>
                  <a:pt x="7634061" y="2738665"/>
                  <a:pt x="7714445" y="2704563"/>
                </a:cubicBezTo>
                <a:cubicBezTo>
                  <a:pt x="7815743" y="2661588"/>
                  <a:pt x="7924190" y="2635962"/>
                  <a:pt x="8023538" y="2588653"/>
                </a:cubicBezTo>
                <a:cubicBezTo>
                  <a:pt x="8113690" y="2545724"/>
                  <a:pt x="8202016" y="2498729"/>
                  <a:pt x="8293994" y="2459865"/>
                </a:cubicBezTo>
                <a:cubicBezTo>
                  <a:pt x="8506947" y="2369885"/>
                  <a:pt x="8724653" y="2291479"/>
                  <a:pt x="8937938" y="2202287"/>
                </a:cubicBezTo>
                <a:cubicBezTo>
                  <a:pt x="9006778" y="2173499"/>
                  <a:pt x="8994279" y="2160756"/>
                  <a:pt x="9053848" y="2125014"/>
                </a:cubicBezTo>
                <a:cubicBezTo>
                  <a:pt x="9078542" y="2110197"/>
                  <a:pt x="9105947" y="2100362"/>
                  <a:pt x="9131121" y="2086377"/>
                </a:cubicBezTo>
                <a:cubicBezTo>
                  <a:pt x="9144652" y="2078860"/>
                  <a:pt x="9155387" y="2066369"/>
                  <a:pt x="9169758" y="2060620"/>
                </a:cubicBezTo>
                <a:cubicBezTo>
                  <a:pt x="9241615" y="2031877"/>
                  <a:pt x="9316124" y="2010226"/>
                  <a:pt x="9388699" y="1983346"/>
                </a:cubicBezTo>
                <a:cubicBezTo>
                  <a:pt x="9432057" y="1967287"/>
                  <a:pt x="9473623" y="1946452"/>
                  <a:pt x="9517487" y="1931831"/>
                </a:cubicBezTo>
                <a:lnTo>
                  <a:pt x="9633397" y="1893194"/>
                </a:lnTo>
                <a:cubicBezTo>
                  <a:pt x="9667985" y="1880987"/>
                  <a:pt x="9701631" y="1866157"/>
                  <a:pt x="9736428" y="1854558"/>
                </a:cubicBezTo>
                <a:cubicBezTo>
                  <a:pt x="9844984" y="1818373"/>
                  <a:pt x="9910226" y="1808219"/>
                  <a:pt x="10019764" y="1764405"/>
                </a:cubicBezTo>
                <a:cubicBezTo>
                  <a:pt x="10041229" y="1755819"/>
                  <a:pt x="10062512" y="1746765"/>
                  <a:pt x="10084158" y="1738648"/>
                </a:cubicBezTo>
                <a:cubicBezTo>
                  <a:pt x="10096869" y="1733881"/>
                  <a:pt x="10110190" y="1730811"/>
                  <a:pt x="10122794" y="1725769"/>
                </a:cubicBezTo>
                <a:cubicBezTo>
                  <a:pt x="10153150" y="1713626"/>
                  <a:pt x="10182116" y="1698013"/>
                  <a:pt x="10212947" y="1687132"/>
                </a:cubicBezTo>
                <a:cubicBezTo>
                  <a:pt x="10396445" y="1622368"/>
                  <a:pt x="10283474" y="1678358"/>
                  <a:pt x="10431887" y="1609859"/>
                </a:cubicBezTo>
                <a:cubicBezTo>
                  <a:pt x="10535942" y="1561833"/>
                  <a:pt x="10484578" y="1586440"/>
                  <a:pt x="10573555" y="1519707"/>
                </a:cubicBezTo>
                <a:cubicBezTo>
                  <a:pt x="10603099" y="1497549"/>
                  <a:pt x="10634870" y="1478382"/>
                  <a:pt x="10663707" y="1455312"/>
                </a:cubicBezTo>
                <a:cubicBezTo>
                  <a:pt x="10677929" y="1443934"/>
                  <a:pt x="10687523" y="1427262"/>
                  <a:pt x="10702344" y="1416676"/>
                </a:cubicBezTo>
                <a:cubicBezTo>
                  <a:pt x="10717967" y="1405517"/>
                  <a:pt x="10739110" y="1403209"/>
                  <a:pt x="10753859" y="1390918"/>
                </a:cubicBezTo>
                <a:cubicBezTo>
                  <a:pt x="10791171" y="1359825"/>
                  <a:pt x="10818034" y="1317028"/>
                  <a:pt x="10856890" y="1287887"/>
                </a:cubicBezTo>
                <a:cubicBezTo>
                  <a:pt x="10874062" y="1275008"/>
                  <a:pt x="10893967" y="1265134"/>
                  <a:pt x="10908406" y="1249251"/>
                </a:cubicBezTo>
                <a:cubicBezTo>
                  <a:pt x="10937284" y="1217486"/>
                  <a:pt x="10949960" y="1170033"/>
                  <a:pt x="10985679" y="1146220"/>
                </a:cubicBezTo>
                <a:cubicBezTo>
                  <a:pt x="11011437" y="1129048"/>
                  <a:pt x="11037499" y="1112325"/>
                  <a:pt x="11062952" y="1094704"/>
                </a:cubicBezTo>
                <a:cubicBezTo>
                  <a:pt x="11093315" y="1073683"/>
                  <a:pt x="11120073" y="1046825"/>
                  <a:pt x="11153104" y="1030310"/>
                </a:cubicBezTo>
                <a:cubicBezTo>
                  <a:pt x="11170276" y="1021724"/>
                  <a:pt x="11188339" y="1014727"/>
                  <a:pt x="11204620" y="1004552"/>
                </a:cubicBezTo>
                <a:cubicBezTo>
                  <a:pt x="11293729" y="948858"/>
                  <a:pt x="11218864" y="978339"/>
                  <a:pt x="11294772" y="953036"/>
                </a:cubicBezTo>
                <a:cubicBezTo>
                  <a:pt x="11311944" y="940157"/>
                  <a:pt x="11327524" y="924824"/>
                  <a:pt x="11346287" y="914400"/>
                </a:cubicBezTo>
                <a:cubicBezTo>
                  <a:pt x="11438413" y="863219"/>
                  <a:pt x="11385788" y="913967"/>
                  <a:pt x="11487955" y="862884"/>
                </a:cubicBezTo>
                <a:cubicBezTo>
                  <a:pt x="11515644" y="849040"/>
                  <a:pt x="11535860" y="821158"/>
                  <a:pt x="11565228" y="811369"/>
                </a:cubicBezTo>
                <a:cubicBezTo>
                  <a:pt x="11627612" y="790574"/>
                  <a:pt x="11592224" y="805475"/>
                  <a:pt x="11668259" y="759853"/>
                </a:cubicBezTo>
                <a:cubicBezTo>
                  <a:pt x="11700631" y="662740"/>
                  <a:pt x="11656963" y="782444"/>
                  <a:pt x="11706896" y="682580"/>
                </a:cubicBezTo>
                <a:cubicBezTo>
                  <a:pt x="11717235" y="661902"/>
                  <a:pt x="11724537" y="639832"/>
                  <a:pt x="11732654" y="618186"/>
                </a:cubicBezTo>
                <a:cubicBezTo>
                  <a:pt x="11737421" y="605475"/>
                  <a:pt x="11739462" y="591692"/>
                  <a:pt x="11745533" y="579549"/>
                </a:cubicBezTo>
                <a:cubicBezTo>
                  <a:pt x="11752455" y="565705"/>
                  <a:pt x="11764368" y="554756"/>
                  <a:pt x="11771290" y="540912"/>
                </a:cubicBezTo>
                <a:cubicBezTo>
                  <a:pt x="11777361" y="528770"/>
                  <a:pt x="11774570" y="511875"/>
                  <a:pt x="11784169" y="502276"/>
                </a:cubicBezTo>
                <a:cubicBezTo>
                  <a:pt x="11793769" y="492677"/>
                  <a:pt x="11810328" y="494745"/>
                  <a:pt x="11822806" y="489397"/>
                </a:cubicBezTo>
                <a:cubicBezTo>
                  <a:pt x="11840452" y="481834"/>
                  <a:pt x="11857858" y="473517"/>
                  <a:pt x="11874321" y="463639"/>
                </a:cubicBezTo>
                <a:cubicBezTo>
                  <a:pt x="11900866" y="447712"/>
                  <a:pt x="11951594" y="412124"/>
                  <a:pt x="11951594" y="412124"/>
                </a:cubicBezTo>
                <a:cubicBezTo>
                  <a:pt x="11968766" y="386366"/>
                  <a:pt x="11993321" y="364219"/>
                  <a:pt x="12003110" y="334851"/>
                </a:cubicBezTo>
                <a:cubicBezTo>
                  <a:pt x="12020884" y="281530"/>
                  <a:pt x="12008459" y="307510"/>
                  <a:pt x="12041747" y="257577"/>
                </a:cubicBezTo>
                <a:cubicBezTo>
                  <a:pt x="12046040" y="231819"/>
                  <a:pt x="12041669" y="202976"/>
                  <a:pt x="12054625" y="180304"/>
                </a:cubicBezTo>
                <a:cubicBezTo>
                  <a:pt x="12061360" y="168517"/>
                  <a:pt x="12081120" y="173496"/>
                  <a:pt x="12093262" y="167425"/>
                </a:cubicBezTo>
                <a:cubicBezTo>
                  <a:pt x="12107107" y="160503"/>
                  <a:pt x="12119020" y="150253"/>
                  <a:pt x="12131899" y="141667"/>
                </a:cubicBezTo>
                <a:cubicBezTo>
                  <a:pt x="12192000" y="51515"/>
                  <a:pt x="12157656" y="81566"/>
                  <a:pt x="12222051" y="38636"/>
                </a:cubicBezTo>
                <a:lnTo>
                  <a:pt x="12234930" y="0"/>
                </a:ln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381000">
              <a:schemeClr val="accent1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8" name="Freeform 67"/>
          <p:cNvSpPr/>
          <p:nvPr/>
        </p:nvSpPr>
        <p:spPr>
          <a:xfrm>
            <a:off x="749121" y="4033234"/>
            <a:ext cx="12234930" cy="3696236"/>
          </a:xfrm>
          <a:custGeom>
            <a:avLst/>
            <a:gdLst>
              <a:gd name="connsiteX0" fmla="*/ 0 w 12234930"/>
              <a:gd name="connsiteY0" fmla="*/ 3580327 h 3696236"/>
              <a:gd name="connsiteX1" fmla="*/ 154547 w 12234930"/>
              <a:gd name="connsiteY1" fmla="*/ 3606084 h 3696236"/>
              <a:gd name="connsiteX2" fmla="*/ 283335 w 12234930"/>
              <a:gd name="connsiteY2" fmla="*/ 3631842 h 3696236"/>
              <a:gd name="connsiteX3" fmla="*/ 334851 w 12234930"/>
              <a:gd name="connsiteY3" fmla="*/ 3657600 h 3696236"/>
              <a:gd name="connsiteX4" fmla="*/ 399245 w 12234930"/>
              <a:gd name="connsiteY4" fmla="*/ 3670479 h 3696236"/>
              <a:gd name="connsiteX5" fmla="*/ 540913 w 12234930"/>
              <a:gd name="connsiteY5" fmla="*/ 3696236 h 3696236"/>
              <a:gd name="connsiteX6" fmla="*/ 798490 w 12234930"/>
              <a:gd name="connsiteY6" fmla="*/ 3670479 h 3696236"/>
              <a:gd name="connsiteX7" fmla="*/ 1532586 w 12234930"/>
              <a:gd name="connsiteY7" fmla="*/ 3631842 h 3696236"/>
              <a:gd name="connsiteX8" fmla="*/ 1648496 w 12234930"/>
              <a:gd name="connsiteY8" fmla="*/ 3593205 h 3696236"/>
              <a:gd name="connsiteX9" fmla="*/ 1764406 w 12234930"/>
              <a:gd name="connsiteY9" fmla="*/ 3580327 h 3696236"/>
              <a:gd name="connsiteX10" fmla="*/ 1880316 w 12234930"/>
              <a:gd name="connsiteY10" fmla="*/ 3554569 h 3696236"/>
              <a:gd name="connsiteX11" fmla="*/ 1970468 w 12234930"/>
              <a:gd name="connsiteY11" fmla="*/ 3528811 h 3696236"/>
              <a:gd name="connsiteX12" fmla="*/ 2215166 w 12234930"/>
              <a:gd name="connsiteY12" fmla="*/ 3490174 h 3696236"/>
              <a:gd name="connsiteX13" fmla="*/ 2382592 w 12234930"/>
              <a:gd name="connsiteY13" fmla="*/ 3464417 h 3696236"/>
              <a:gd name="connsiteX14" fmla="*/ 3786389 w 12234930"/>
              <a:gd name="connsiteY14" fmla="*/ 3451538 h 3696236"/>
              <a:gd name="connsiteX15" fmla="*/ 4250028 w 12234930"/>
              <a:gd name="connsiteY15" fmla="*/ 3425780 h 3696236"/>
              <a:gd name="connsiteX16" fmla="*/ 4468969 w 12234930"/>
              <a:gd name="connsiteY16" fmla="*/ 3387143 h 3696236"/>
              <a:gd name="connsiteX17" fmla="*/ 4559121 w 12234930"/>
              <a:gd name="connsiteY17" fmla="*/ 3361386 h 3696236"/>
              <a:gd name="connsiteX18" fmla="*/ 4649273 w 12234930"/>
              <a:gd name="connsiteY18" fmla="*/ 3348507 h 3696236"/>
              <a:gd name="connsiteX19" fmla="*/ 5074276 w 12234930"/>
              <a:gd name="connsiteY19" fmla="*/ 3322749 h 3696236"/>
              <a:gd name="connsiteX20" fmla="*/ 5228823 w 12234930"/>
              <a:gd name="connsiteY20" fmla="*/ 3296991 h 3696236"/>
              <a:gd name="connsiteX21" fmla="*/ 5679583 w 12234930"/>
              <a:gd name="connsiteY21" fmla="*/ 3271234 h 3696236"/>
              <a:gd name="connsiteX22" fmla="*/ 5859887 w 12234930"/>
              <a:gd name="connsiteY22" fmla="*/ 3258355 h 3696236"/>
              <a:gd name="connsiteX23" fmla="*/ 6130344 w 12234930"/>
              <a:gd name="connsiteY23" fmla="*/ 3206839 h 3696236"/>
              <a:gd name="connsiteX24" fmla="*/ 6362164 w 12234930"/>
              <a:gd name="connsiteY24" fmla="*/ 3193960 h 3696236"/>
              <a:gd name="connsiteX25" fmla="*/ 6516710 w 12234930"/>
              <a:gd name="connsiteY25" fmla="*/ 3142445 h 3696236"/>
              <a:gd name="connsiteX26" fmla="*/ 6722772 w 12234930"/>
              <a:gd name="connsiteY26" fmla="*/ 3103808 h 3696236"/>
              <a:gd name="connsiteX27" fmla="*/ 6890197 w 12234930"/>
              <a:gd name="connsiteY27" fmla="*/ 3052293 h 3696236"/>
              <a:gd name="connsiteX28" fmla="*/ 7006107 w 12234930"/>
              <a:gd name="connsiteY28" fmla="*/ 3026535 h 3696236"/>
              <a:gd name="connsiteX29" fmla="*/ 7328079 w 12234930"/>
              <a:gd name="connsiteY29" fmla="*/ 2910625 h 3696236"/>
              <a:gd name="connsiteX30" fmla="*/ 7392473 w 12234930"/>
              <a:gd name="connsiteY30" fmla="*/ 2884867 h 3696236"/>
              <a:gd name="connsiteX31" fmla="*/ 7508383 w 12234930"/>
              <a:gd name="connsiteY31" fmla="*/ 2820473 h 3696236"/>
              <a:gd name="connsiteX32" fmla="*/ 7547020 w 12234930"/>
              <a:gd name="connsiteY32" fmla="*/ 2807594 h 3696236"/>
              <a:gd name="connsiteX33" fmla="*/ 7714445 w 12234930"/>
              <a:gd name="connsiteY33" fmla="*/ 2704563 h 3696236"/>
              <a:gd name="connsiteX34" fmla="*/ 8023538 w 12234930"/>
              <a:gd name="connsiteY34" fmla="*/ 2588653 h 3696236"/>
              <a:gd name="connsiteX35" fmla="*/ 8293994 w 12234930"/>
              <a:gd name="connsiteY35" fmla="*/ 2459865 h 3696236"/>
              <a:gd name="connsiteX36" fmla="*/ 8937938 w 12234930"/>
              <a:gd name="connsiteY36" fmla="*/ 2202287 h 3696236"/>
              <a:gd name="connsiteX37" fmla="*/ 9053848 w 12234930"/>
              <a:gd name="connsiteY37" fmla="*/ 2125014 h 3696236"/>
              <a:gd name="connsiteX38" fmla="*/ 9131121 w 12234930"/>
              <a:gd name="connsiteY38" fmla="*/ 2086377 h 3696236"/>
              <a:gd name="connsiteX39" fmla="*/ 9169758 w 12234930"/>
              <a:gd name="connsiteY39" fmla="*/ 2060620 h 3696236"/>
              <a:gd name="connsiteX40" fmla="*/ 9388699 w 12234930"/>
              <a:gd name="connsiteY40" fmla="*/ 1983346 h 3696236"/>
              <a:gd name="connsiteX41" fmla="*/ 9517487 w 12234930"/>
              <a:gd name="connsiteY41" fmla="*/ 1931831 h 3696236"/>
              <a:gd name="connsiteX42" fmla="*/ 9633397 w 12234930"/>
              <a:gd name="connsiteY42" fmla="*/ 1893194 h 3696236"/>
              <a:gd name="connsiteX43" fmla="*/ 9736428 w 12234930"/>
              <a:gd name="connsiteY43" fmla="*/ 1854558 h 3696236"/>
              <a:gd name="connsiteX44" fmla="*/ 10019764 w 12234930"/>
              <a:gd name="connsiteY44" fmla="*/ 1764405 h 3696236"/>
              <a:gd name="connsiteX45" fmla="*/ 10084158 w 12234930"/>
              <a:gd name="connsiteY45" fmla="*/ 1738648 h 3696236"/>
              <a:gd name="connsiteX46" fmla="*/ 10122794 w 12234930"/>
              <a:gd name="connsiteY46" fmla="*/ 1725769 h 3696236"/>
              <a:gd name="connsiteX47" fmla="*/ 10212947 w 12234930"/>
              <a:gd name="connsiteY47" fmla="*/ 1687132 h 3696236"/>
              <a:gd name="connsiteX48" fmla="*/ 10431887 w 12234930"/>
              <a:gd name="connsiteY48" fmla="*/ 1609859 h 3696236"/>
              <a:gd name="connsiteX49" fmla="*/ 10573555 w 12234930"/>
              <a:gd name="connsiteY49" fmla="*/ 1519707 h 3696236"/>
              <a:gd name="connsiteX50" fmla="*/ 10663707 w 12234930"/>
              <a:gd name="connsiteY50" fmla="*/ 1455312 h 3696236"/>
              <a:gd name="connsiteX51" fmla="*/ 10702344 w 12234930"/>
              <a:gd name="connsiteY51" fmla="*/ 1416676 h 3696236"/>
              <a:gd name="connsiteX52" fmla="*/ 10753859 w 12234930"/>
              <a:gd name="connsiteY52" fmla="*/ 1390918 h 3696236"/>
              <a:gd name="connsiteX53" fmla="*/ 10856890 w 12234930"/>
              <a:gd name="connsiteY53" fmla="*/ 1287887 h 3696236"/>
              <a:gd name="connsiteX54" fmla="*/ 10908406 w 12234930"/>
              <a:gd name="connsiteY54" fmla="*/ 1249251 h 3696236"/>
              <a:gd name="connsiteX55" fmla="*/ 10985679 w 12234930"/>
              <a:gd name="connsiteY55" fmla="*/ 1146220 h 3696236"/>
              <a:gd name="connsiteX56" fmla="*/ 11062952 w 12234930"/>
              <a:gd name="connsiteY56" fmla="*/ 1094704 h 3696236"/>
              <a:gd name="connsiteX57" fmla="*/ 11153104 w 12234930"/>
              <a:gd name="connsiteY57" fmla="*/ 1030310 h 3696236"/>
              <a:gd name="connsiteX58" fmla="*/ 11204620 w 12234930"/>
              <a:gd name="connsiteY58" fmla="*/ 1004552 h 3696236"/>
              <a:gd name="connsiteX59" fmla="*/ 11294772 w 12234930"/>
              <a:gd name="connsiteY59" fmla="*/ 953036 h 3696236"/>
              <a:gd name="connsiteX60" fmla="*/ 11346287 w 12234930"/>
              <a:gd name="connsiteY60" fmla="*/ 914400 h 3696236"/>
              <a:gd name="connsiteX61" fmla="*/ 11487955 w 12234930"/>
              <a:gd name="connsiteY61" fmla="*/ 862884 h 3696236"/>
              <a:gd name="connsiteX62" fmla="*/ 11565228 w 12234930"/>
              <a:gd name="connsiteY62" fmla="*/ 811369 h 3696236"/>
              <a:gd name="connsiteX63" fmla="*/ 11668259 w 12234930"/>
              <a:gd name="connsiteY63" fmla="*/ 759853 h 3696236"/>
              <a:gd name="connsiteX64" fmla="*/ 11706896 w 12234930"/>
              <a:gd name="connsiteY64" fmla="*/ 682580 h 3696236"/>
              <a:gd name="connsiteX65" fmla="*/ 11732654 w 12234930"/>
              <a:gd name="connsiteY65" fmla="*/ 618186 h 3696236"/>
              <a:gd name="connsiteX66" fmla="*/ 11745533 w 12234930"/>
              <a:gd name="connsiteY66" fmla="*/ 579549 h 3696236"/>
              <a:gd name="connsiteX67" fmla="*/ 11771290 w 12234930"/>
              <a:gd name="connsiteY67" fmla="*/ 540912 h 3696236"/>
              <a:gd name="connsiteX68" fmla="*/ 11784169 w 12234930"/>
              <a:gd name="connsiteY68" fmla="*/ 502276 h 3696236"/>
              <a:gd name="connsiteX69" fmla="*/ 11822806 w 12234930"/>
              <a:gd name="connsiteY69" fmla="*/ 489397 h 3696236"/>
              <a:gd name="connsiteX70" fmla="*/ 11874321 w 12234930"/>
              <a:gd name="connsiteY70" fmla="*/ 463639 h 3696236"/>
              <a:gd name="connsiteX71" fmla="*/ 11951594 w 12234930"/>
              <a:gd name="connsiteY71" fmla="*/ 412124 h 3696236"/>
              <a:gd name="connsiteX72" fmla="*/ 12003110 w 12234930"/>
              <a:gd name="connsiteY72" fmla="*/ 334851 h 3696236"/>
              <a:gd name="connsiteX73" fmla="*/ 12041747 w 12234930"/>
              <a:gd name="connsiteY73" fmla="*/ 257577 h 3696236"/>
              <a:gd name="connsiteX74" fmla="*/ 12054625 w 12234930"/>
              <a:gd name="connsiteY74" fmla="*/ 180304 h 3696236"/>
              <a:gd name="connsiteX75" fmla="*/ 12093262 w 12234930"/>
              <a:gd name="connsiteY75" fmla="*/ 167425 h 3696236"/>
              <a:gd name="connsiteX76" fmla="*/ 12131899 w 12234930"/>
              <a:gd name="connsiteY76" fmla="*/ 141667 h 3696236"/>
              <a:gd name="connsiteX77" fmla="*/ 12222051 w 12234930"/>
              <a:gd name="connsiteY77" fmla="*/ 38636 h 3696236"/>
              <a:gd name="connsiteX78" fmla="*/ 12234930 w 12234930"/>
              <a:gd name="connsiteY78" fmla="*/ 0 h 36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234930" h="3696236">
                <a:moveTo>
                  <a:pt x="0" y="3580327"/>
                </a:moveTo>
                <a:cubicBezTo>
                  <a:pt x="187138" y="3603718"/>
                  <a:pt x="35423" y="3580557"/>
                  <a:pt x="154547" y="3606084"/>
                </a:cubicBezTo>
                <a:cubicBezTo>
                  <a:pt x="197355" y="3615257"/>
                  <a:pt x="283335" y="3631842"/>
                  <a:pt x="283335" y="3631842"/>
                </a:cubicBezTo>
                <a:cubicBezTo>
                  <a:pt x="300507" y="3640428"/>
                  <a:pt x="316637" y="3651529"/>
                  <a:pt x="334851" y="3657600"/>
                </a:cubicBezTo>
                <a:cubicBezTo>
                  <a:pt x="355617" y="3664522"/>
                  <a:pt x="377708" y="3666563"/>
                  <a:pt x="399245" y="3670479"/>
                </a:cubicBezTo>
                <a:cubicBezTo>
                  <a:pt x="580582" y="3703450"/>
                  <a:pt x="381777" y="3664411"/>
                  <a:pt x="540913" y="3696236"/>
                </a:cubicBezTo>
                <a:cubicBezTo>
                  <a:pt x="626772" y="3687650"/>
                  <a:pt x="712384" y="3676070"/>
                  <a:pt x="798490" y="3670479"/>
                </a:cubicBezTo>
                <a:cubicBezTo>
                  <a:pt x="1043012" y="3654601"/>
                  <a:pt x="1288555" y="3654027"/>
                  <a:pt x="1532586" y="3631842"/>
                </a:cubicBezTo>
                <a:cubicBezTo>
                  <a:pt x="1573145" y="3628155"/>
                  <a:pt x="1608739" y="3602040"/>
                  <a:pt x="1648496" y="3593205"/>
                </a:cubicBezTo>
                <a:cubicBezTo>
                  <a:pt x="1686445" y="3584772"/>
                  <a:pt x="1725769" y="3584620"/>
                  <a:pt x="1764406" y="3580327"/>
                </a:cubicBezTo>
                <a:cubicBezTo>
                  <a:pt x="1803043" y="3571741"/>
                  <a:pt x="1841919" y="3564168"/>
                  <a:pt x="1880316" y="3554569"/>
                </a:cubicBezTo>
                <a:cubicBezTo>
                  <a:pt x="1910636" y="3546989"/>
                  <a:pt x="1939885" y="3535250"/>
                  <a:pt x="1970468" y="3528811"/>
                </a:cubicBezTo>
                <a:cubicBezTo>
                  <a:pt x="2059497" y="3510068"/>
                  <a:pt x="2128798" y="3503461"/>
                  <a:pt x="2215166" y="3490174"/>
                </a:cubicBezTo>
                <a:cubicBezTo>
                  <a:pt x="2240672" y="3486250"/>
                  <a:pt x="2361575" y="3464779"/>
                  <a:pt x="2382592" y="3464417"/>
                </a:cubicBezTo>
                <a:lnTo>
                  <a:pt x="3786389" y="3451538"/>
                </a:lnTo>
                <a:cubicBezTo>
                  <a:pt x="4025916" y="3442325"/>
                  <a:pt x="4063565" y="3447717"/>
                  <a:pt x="4250028" y="3425780"/>
                </a:cubicBezTo>
                <a:cubicBezTo>
                  <a:pt x="4307430" y="3419027"/>
                  <a:pt x="4420153" y="3401090"/>
                  <a:pt x="4468969" y="3387143"/>
                </a:cubicBezTo>
                <a:cubicBezTo>
                  <a:pt x="4499020" y="3378557"/>
                  <a:pt x="4528562" y="3367934"/>
                  <a:pt x="4559121" y="3361386"/>
                </a:cubicBezTo>
                <a:cubicBezTo>
                  <a:pt x="4588803" y="3355026"/>
                  <a:pt x="4619152" y="3352272"/>
                  <a:pt x="4649273" y="3348507"/>
                </a:cubicBezTo>
                <a:cubicBezTo>
                  <a:pt x="4831272" y="3325757"/>
                  <a:pt x="4822900" y="3333223"/>
                  <a:pt x="5074276" y="3322749"/>
                </a:cubicBezTo>
                <a:cubicBezTo>
                  <a:pt x="5125792" y="3314163"/>
                  <a:pt x="5176785" y="3301420"/>
                  <a:pt x="5228823" y="3296991"/>
                </a:cubicBezTo>
                <a:cubicBezTo>
                  <a:pt x="5378779" y="3284229"/>
                  <a:pt x="5529467" y="3281957"/>
                  <a:pt x="5679583" y="3271234"/>
                </a:cubicBezTo>
                <a:lnTo>
                  <a:pt x="5859887" y="3258355"/>
                </a:lnTo>
                <a:cubicBezTo>
                  <a:pt x="5950039" y="3241183"/>
                  <a:pt x="6039316" y="3218509"/>
                  <a:pt x="6130344" y="3206839"/>
                </a:cubicBezTo>
                <a:cubicBezTo>
                  <a:pt x="6207108" y="3196997"/>
                  <a:pt x="6285825" y="3206683"/>
                  <a:pt x="6362164" y="3193960"/>
                </a:cubicBezTo>
                <a:cubicBezTo>
                  <a:pt x="6415727" y="3185033"/>
                  <a:pt x="6464029" y="3155615"/>
                  <a:pt x="6516710" y="3142445"/>
                </a:cubicBezTo>
                <a:cubicBezTo>
                  <a:pt x="6584508" y="3125496"/>
                  <a:pt x="6654839" y="3120206"/>
                  <a:pt x="6722772" y="3103808"/>
                </a:cubicBezTo>
                <a:cubicBezTo>
                  <a:pt x="6779532" y="3090107"/>
                  <a:pt x="6833864" y="3067656"/>
                  <a:pt x="6890197" y="3052293"/>
                </a:cubicBezTo>
                <a:cubicBezTo>
                  <a:pt x="6928382" y="3041879"/>
                  <a:pt x="6968051" y="3037408"/>
                  <a:pt x="7006107" y="3026535"/>
                </a:cubicBezTo>
                <a:cubicBezTo>
                  <a:pt x="7111676" y="2996372"/>
                  <a:pt x="7226365" y="2950181"/>
                  <a:pt x="7328079" y="2910625"/>
                </a:cubicBezTo>
                <a:cubicBezTo>
                  <a:pt x="7349625" y="2902246"/>
                  <a:pt x="7372649" y="2896761"/>
                  <a:pt x="7392473" y="2884867"/>
                </a:cubicBezTo>
                <a:cubicBezTo>
                  <a:pt x="7433173" y="2860448"/>
                  <a:pt x="7465278" y="2838947"/>
                  <a:pt x="7508383" y="2820473"/>
                </a:cubicBezTo>
                <a:cubicBezTo>
                  <a:pt x="7520861" y="2815125"/>
                  <a:pt x="7534141" y="2811887"/>
                  <a:pt x="7547020" y="2807594"/>
                </a:cubicBezTo>
                <a:cubicBezTo>
                  <a:pt x="7607529" y="2762212"/>
                  <a:pt x="7634061" y="2738665"/>
                  <a:pt x="7714445" y="2704563"/>
                </a:cubicBezTo>
                <a:cubicBezTo>
                  <a:pt x="7815743" y="2661588"/>
                  <a:pt x="7924190" y="2635962"/>
                  <a:pt x="8023538" y="2588653"/>
                </a:cubicBezTo>
                <a:cubicBezTo>
                  <a:pt x="8113690" y="2545724"/>
                  <a:pt x="8202016" y="2498729"/>
                  <a:pt x="8293994" y="2459865"/>
                </a:cubicBezTo>
                <a:cubicBezTo>
                  <a:pt x="8506947" y="2369885"/>
                  <a:pt x="8724653" y="2291479"/>
                  <a:pt x="8937938" y="2202287"/>
                </a:cubicBezTo>
                <a:cubicBezTo>
                  <a:pt x="9006778" y="2173499"/>
                  <a:pt x="8994279" y="2160756"/>
                  <a:pt x="9053848" y="2125014"/>
                </a:cubicBezTo>
                <a:cubicBezTo>
                  <a:pt x="9078542" y="2110197"/>
                  <a:pt x="9105947" y="2100362"/>
                  <a:pt x="9131121" y="2086377"/>
                </a:cubicBezTo>
                <a:cubicBezTo>
                  <a:pt x="9144652" y="2078860"/>
                  <a:pt x="9155387" y="2066369"/>
                  <a:pt x="9169758" y="2060620"/>
                </a:cubicBezTo>
                <a:cubicBezTo>
                  <a:pt x="9241615" y="2031877"/>
                  <a:pt x="9316124" y="2010226"/>
                  <a:pt x="9388699" y="1983346"/>
                </a:cubicBezTo>
                <a:cubicBezTo>
                  <a:pt x="9432057" y="1967287"/>
                  <a:pt x="9473623" y="1946452"/>
                  <a:pt x="9517487" y="1931831"/>
                </a:cubicBezTo>
                <a:lnTo>
                  <a:pt x="9633397" y="1893194"/>
                </a:lnTo>
                <a:cubicBezTo>
                  <a:pt x="9667985" y="1880987"/>
                  <a:pt x="9701631" y="1866157"/>
                  <a:pt x="9736428" y="1854558"/>
                </a:cubicBezTo>
                <a:cubicBezTo>
                  <a:pt x="9844984" y="1818373"/>
                  <a:pt x="9910226" y="1808219"/>
                  <a:pt x="10019764" y="1764405"/>
                </a:cubicBezTo>
                <a:cubicBezTo>
                  <a:pt x="10041229" y="1755819"/>
                  <a:pt x="10062512" y="1746765"/>
                  <a:pt x="10084158" y="1738648"/>
                </a:cubicBezTo>
                <a:cubicBezTo>
                  <a:pt x="10096869" y="1733881"/>
                  <a:pt x="10110190" y="1730811"/>
                  <a:pt x="10122794" y="1725769"/>
                </a:cubicBezTo>
                <a:cubicBezTo>
                  <a:pt x="10153150" y="1713626"/>
                  <a:pt x="10182116" y="1698013"/>
                  <a:pt x="10212947" y="1687132"/>
                </a:cubicBezTo>
                <a:cubicBezTo>
                  <a:pt x="10396445" y="1622368"/>
                  <a:pt x="10283474" y="1678358"/>
                  <a:pt x="10431887" y="1609859"/>
                </a:cubicBezTo>
                <a:cubicBezTo>
                  <a:pt x="10535942" y="1561833"/>
                  <a:pt x="10484578" y="1586440"/>
                  <a:pt x="10573555" y="1519707"/>
                </a:cubicBezTo>
                <a:cubicBezTo>
                  <a:pt x="10603099" y="1497549"/>
                  <a:pt x="10634870" y="1478382"/>
                  <a:pt x="10663707" y="1455312"/>
                </a:cubicBezTo>
                <a:cubicBezTo>
                  <a:pt x="10677929" y="1443934"/>
                  <a:pt x="10687523" y="1427262"/>
                  <a:pt x="10702344" y="1416676"/>
                </a:cubicBezTo>
                <a:cubicBezTo>
                  <a:pt x="10717967" y="1405517"/>
                  <a:pt x="10739110" y="1403209"/>
                  <a:pt x="10753859" y="1390918"/>
                </a:cubicBezTo>
                <a:cubicBezTo>
                  <a:pt x="10791171" y="1359825"/>
                  <a:pt x="10818034" y="1317028"/>
                  <a:pt x="10856890" y="1287887"/>
                </a:cubicBezTo>
                <a:cubicBezTo>
                  <a:pt x="10874062" y="1275008"/>
                  <a:pt x="10893967" y="1265134"/>
                  <a:pt x="10908406" y="1249251"/>
                </a:cubicBezTo>
                <a:cubicBezTo>
                  <a:pt x="10937284" y="1217486"/>
                  <a:pt x="10949960" y="1170033"/>
                  <a:pt x="10985679" y="1146220"/>
                </a:cubicBezTo>
                <a:cubicBezTo>
                  <a:pt x="11011437" y="1129048"/>
                  <a:pt x="11037499" y="1112325"/>
                  <a:pt x="11062952" y="1094704"/>
                </a:cubicBezTo>
                <a:cubicBezTo>
                  <a:pt x="11093315" y="1073683"/>
                  <a:pt x="11120073" y="1046825"/>
                  <a:pt x="11153104" y="1030310"/>
                </a:cubicBezTo>
                <a:cubicBezTo>
                  <a:pt x="11170276" y="1021724"/>
                  <a:pt x="11188339" y="1014727"/>
                  <a:pt x="11204620" y="1004552"/>
                </a:cubicBezTo>
                <a:cubicBezTo>
                  <a:pt x="11293729" y="948858"/>
                  <a:pt x="11218864" y="978339"/>
                  <a:pt x="11294772" y="953036"/>
                </a:cubicBezTo>
                <a:cubicBezTo>
                  <a:pt x="11311944" y="940157"/>
                  <a:pt x="11327524" y="924824"/>
                  <a:pt x="11346287" y="914400"/>
                </a:cubicBezTo>
                <a:cubicBezTo>
                  <a:pt x="11438413" y="863219"/>
                  <a:pt x="11385788" y="913967"/>
                  <a:pt x="11487955" y="862884"/>
                </a:cubicBezTo>
                <a:cubicBezTo>
                  <a:pt x="11515644" y="849040"/>
                  <a:pt x="11535860" y="821158"/>
                  <a:pt x="11565228" y="811369"/>
                </a:cubicBezTo>
                <a:cubicBezTo>
                  <a:pt x="11627612" y="790574"/>
                  <a:pt x="11592224" y="805475"/>
                  <a:pt x="11668259" y="759853"/>
                </a:cubicBezTo>
                <a:cubicBezTo>
                  <a:pt x="11700631" y="662740"/>
                  <a:pt x="11656963" y="782444"/>
                  <a:pt x="11706896" y="682580"/>
                </a:cubicBezTo>
                <a:cubicBezTo>
                  <a:pt x="11717235" y="661902"/>
                  <a:pt x="11724537" y="639832"/>
                  <a:pt x="11732654" y="618186"/>
                </a:cubicBezTo>
                <a:cubicBezTo>
                  <a:pt x="11737421" y="605475"/>
                  <a:pt x="11739462" y="591692"/>
                  <a:pt x="11745533" y="579549"/>
                </a:cubicBezTo>
                <a:cubicBezTo>
                  <a:pt x="11752455" y="565705"/>
                  <a:pt x="11764368" y="554756"/>
                  <a:pt x="11771290" y="540912"/>
                </a:cubicBezTo>
                <a:cubicBezTo>
                  <a:pt x="11777361" y="528770"/>
                  <a:pt x="11774570" y="511875"/>
                  <a:pt x="11784169" y="502276"/>
                </a:cubicBezTo>
                <a:cubicBezTo>
                  <a:pt x="11793769" y="492677"/>
                  <a:pt x="11810328" y="494745"/>
                  <a:pt x="11822806" y="489397"/>
                </a:cubicBezTo>
                <a:cubicBezTo>
                  <a:pt x="11840452" y="481834"/>
                  <a:pt x="11857858" y="473517"/>
                  <a:pt x="11874321" y="463639"/>
                </a:cubicBezTo>
                <a:cubicBezTo>
                  <a:pt x="11900866" y="447712"/>
                  <a:pt x="11951594" y="412124"/>
                  <a:pt x="11951594" y="412124"/>
                </a:cubicBezTo>
                <a:cubicBezTo>
                  <a:pt x="11968766" y="386366"/>
                  <a:pt x="11993321" y="364219"/>
                  <a:pt x="12003110" y="334851"/>
                </a:cubicBezTo>
                <a:cubicBezTo>
                  <a:pt x="12020884" y="281530"/>
                  <a:pt x="12008459" y="307510"/>
                  <a:pt x="12041747" y="257577"/>
                </a:cubicBezTo>
                <a:cubicBezTo>
                  <a:pt x="12046040" y="231819"/>
                  <a:pt x="12041669" y="202976"/>
                  <a:pt x="12054625" y="180304"/>
                </a:cubicBezTo>
                <a:cubicBezTo>
                  <a:pt x="12061360" y="168517"/>
                  <a:pt x="12081120" y="173496"/>
                  <a:pt x="12093262" y="167425"/>
                </a:cubicBezTo>
                <a:cubicBezTo>
                  <a:pt x="12107107" y="160503"/>
                  <a:pt x="12119020" y="150253"/>
                  <a:pt x="12131899" y="141667"/>
                </a:cubicBezTo>
                <a:cubicBezTo>
                  <a:pt x="12192000" y="51515"/>
                  <a:pt x="12157656" y="81566"/>
                  <a:pt x="12222051" y="38636"/>
                </a:cubicBezTo>
                <a:lnTo>
                  <a:pt x="12234930" y="0"/>
                </a:ln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381000">
              <a:schemeClr val="accent1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9" name="Freeform 68"/>
          <p:cNvSpPr/>
          <p:nvPr/>
        </p:nvSpPr>
        <p:spPr>
          <a:xfrm>
            <a:off x="901521" y="4185634"/>
            <a:ext cx="12234930" cy="3696236"/>
          </a:xfrm>
          <a:custGeom>
            <a:avLst/>
            <a:gdLst>
              <a:gd name="connsiteX0" fmla="*/ 0 w 12234930"/>
              <a:gd name="connsiteY0" fmla="*/ 3580327 h 3696236"/>
              <a:gd name="connsiteX1" fmla="*/ 154547 w 12234930"/>
              <a:gd name="connsiteY1" fmla="*/ 3606084 h 3696236"/>
              <a:gd name="connsiteX2" fmla="*/ 283335 w 12234930"/>
              <a:gd name="connsiteY2" fmla="*/ 3631842 h 3696236"/>
              <a:gd name="connsiteX3" fmla="*/ 334851 w 12234930"/>
              <a:gd name="connsiteY3" fmla="*/ 3657600 h 3696236"/>
              <a:gd name="connsiteX4" fmla="*/ 399245 w 12234930"/>
              <a:gd name="connsiteY4" fmla="*/ 3670479 h 3696236"/>
              <a:gd name="connsiteX5" fmla="*/ 540913 w 12234930"/>
              <a:gd name="connsiteY5" fmla="*/ 3696236 h 3696236"/>
              <a:gd name="connsiteX6" fmla="*/ 798490 w 12234930"/>
              <a:gd name="connsiteY6" fmla="*/ 3670479 h 3696236"/>
              <a:gd name="connsiteX7" fmla="*/ 1532586 w 12234930"/>
              <a:gd name="connsiteY7" fmla="*/ 3631842 h 3696236"/>
              <a:gd name="connsiteX8" fmla="*/ 1648496 w 12234930"/>
              <a:gd name="connsiteY8" fmla="*/ 3593205 h 3696236"/>
              <a:gd name="connsiteX9" fmla="*/ 1764406 w 12234930"/>
              <a:gd name="connsiteY9" fmla="*/ 3580327 h 3696236"/>
              <a:gd name="connsiteX10" fmla="*/ 1880316 w 12234930"/>
              <a:gd name="connsiteY10" fmla="*/ 3554569 h 3696236"/>
              <a:gd name="connsiteX11" fmla="*/ 1970468 w 12234930"/>
              <a:gd name="connsiteY11" fmla="*/ 3528811 h 3696236"/>
              <a:gd name="connsiteX12" fmla="*/ 2215166 w 12234930"/>
              <a:gd name="connsiteY12" fmla="*/ 3490174 h 3696236"/>
              <a:gd name="connsiteX13" fmla="*/ 2382592 w 12234930"/>
              <a:gd name="connsiteY13" fmla="*/ 3464417 h 3696236"/>
              <a:gd name="connsiteX14" fmla="*/ 3786389 w 12234930"/>
              <a:gd name="connsiteY14" fmla="*/ 3451538 h 3696236"/>
              <a:gd name="connsiteX15" fmla="*/ 4250028 w 12234930"/>
              <a:gd name="connsiteY15" fmla="*/ 3425780 h 3696236"/>
              <a:gd name="connsiteX16" fmla="*/ 4468969 w 12234930"/>
              <a:gd name="connsiteY16" fmla="*/ 3387143 h 3696236"/>
              <a:gd name="connsiteX17" fmla="*/ 4559121 w 12234930"/>
              <a:gd name="connsiteY17" fmla="*/ 3361386 h 3696236"/>
              <a:gd name="connsiteX18" fmla="*/ 4649273 w 12234930"/>
              <a:gd name="connsiteY18" fmla="*/ 3348507 h 3696236"/>
              <a:gd name="connsiteX19" fmla="*/ 5074276 w 12234930"/>
              <a:gd name="connsiteY19" fmla="*/ 3322749 h 3696236"/>
              <a:gd name="connsiteX20" fmla="*/ 5228823 w 12234930"/>
              <a:gd name="connsiteY20" fmla="*/ 3296991 h 3696236"/>
              <a:gd name="connsiteX21" fmla="*/ 5679583 w 12234930"/>
              <a:gd name="connsiteY21" fmla="*/ 3271234 h 3696236"/>
              <a:gd name="connsiteX22" fmla="*/ 5859887 w 12234930"/>
              <a:gd name="connsiteY22" fmla="*/ 3258355 h 3696236"/>
              <a:gd name="connsiteX23" fmla="*/ 6130344 w 12234930"/>
              <a:gd name="connsiteY23" fmla="*/ 3206839 h 3696236"/>
              <a:gd name="connsiteX24" fmla="*/ 6362164 w 12234930"/>
              <a:gd name="connsiteY24" fmla="*/ 3193960 h 3696236"/>
              <a:gd name="connsiteX25" fmla="*/ 6516710 w 12234930"/>
              <a:gd name="connsiteY25" fmla="*/ 3142445 h 3696236"/>
              <a:gd name="connsiteX26" fmla="*/ 6722772 w 12234930"/>
              <a:gd name="connsiteY26" fmla="*/ 3103808 h 3696236"/>
              <a:gd name="connsiteX27" fmla="*/ 6890197 w 12234930"/>
              <a:gd name="connsiteY27" fmla="*/ 3052293 h 3696236"/>
              <a:gd name="connsiteX28" fmla="*/ 7006107 w 12234930"/>
              <a:gd name="connsiteY28" fmla="*/ 3026535 h 3696236"/>
              <a:gd name="connsiteX29" fmla="*/ 7328079 w 12234930"/>
              <a:gd name="connsiteY29" fmla="*/ 2910625 h 3696236"/>
              <a:gd name="connsiteX30" fmla="*/ 7392473 w 12234930"/>
              <a:gd name="connsiteY30" fmla="*/ 2884867 h 3696236"/>
              <a:gd name="connsiteX31" fmla="*/ 7508383 w 12234930"/>
              <a:gd name="connsiteY31" fmla="*/ 2820473 h 3696236"/>
              <a:gd name="connsiteX32" fmla="*/ 7547020 w 12234930"/>
              <a:gd name="connsiteY32" fmla="*/ 2807594 h 3696236"/>
              <a:gd name="connsiteX33" fmla="*/ 7714445 w 12234930"/>
              <a:gd name="connsiteY33" fmla="*/ 2704563 h 3696236"/>
              <a:gd name="connsiteX34" fmla="*/ 8023538 w 12234930"/>
              <a:gd name="connsiteY34" fmla="*/ 2588653 h 3696236"/>
              <a:gd name="connsiteX35" fmla="*/ 8293994 w 12234930"/>
              <a:gd name="connsiteY35" fmla="*/ 2459865 h 3696236"/>
              <a:gd name="connsiteX36" fmla="*/ 8937938 w 12234930"/>
              <a:gd name="connsiteY36" fmla="*/ 2202287 h 3696236"/>
              <a:gd name="connsiteX37" fmla="*/ 9053848 w 12234930"/>
              <a:gd name="connsiteY37" fmla="*/ 2125014 h 3696236"/>
              <a:gd name="connsiteX38" fmla="*/ 9131121 w 12234930"/>
              <a:gd name="connsiteY38" fmla="*/ 2086377 h 3696236"/>
              <a:gd name="connsiteX39" fmla="*/ 9169758 w 12234930"/>
              <a:gd name="connsiteY39" fmla="*/ 2060620 h 3696236"/>
              <a:gd name="connsiteX40" fmla="*/ 9388699 w 12234930"/>
              <a:gd name="connsiteY40" fmla="*/ 1983346 h 3696236"/>
              <a:gd name="connsiteX41" fmla="*/ 9517487 w 12234930"/>
              <a:gd name="connsiteY41" fmla="*/ 1931831 h 3696236"/>
              <a:gd name="connsiteX42" fmla="*/ 9633397 w 12234930"/>
              <a:gd name="connsiteY42" fmla="*/ 1893194 h 3696236"/>
              <a:gd name="connsiteX43" fmla="*/ 9736428 w 12234930"/>
              <a:gd name="connsiteY43" fmla="*/ 1854558 h 3696236"/>
              <a:gd name="connsiteX44" fmla="*/ 10019764 w 12234930"/>
              <a:gd name="connsiteY44" fmla="*/ 1764405 h 3696236"/>
              <a:gd name="connsiteX45" fmla="*/ 10084158 w 12234930"/>
              <a:gd name="connsiteY45" fmla="*/ 1738648 h 3696236"/>
              <a:gd name="connsiteX46" fmla="*/ 10122794 w 12234930"/>
              <a:gd name="connsiteY46" fmla="*/ 1725769 h 3696236"/>
              <a:gd name="connsiteX47" fmla="*/ 10212947 w 12234930"/>
              <a:gd name="connsiteY47" fmla="*/ 1687132 h 3696236"/>
              <a:gd name="connsiteX48" fmla="*/ 10431887 w 12234930"/>
              <a:gd name="connsiteY48" fmla="*/ 1609859 h 3696236"/>
              <a:gd name="connsiteX49" fmla="*/ 10573555 w 12234930"/>
              <a:gd name="connsiteY49" fmla="*/ 1519707 h 3696236"/>
              <a:gd name="connsiteX50" fmla="*/ 10663707 w 12234930"/>
              <a:gd name="connsiteY50" fmla="*/ 1455312 h 3696236"/>
              <a:gd name="connsiteX51" fmla="*/ 10702344 w 12234930"/>
              <a:gd name="connsiteY51" fmla="*/ 1416676 h 3696236"/>
              <a:gd name="connsiteX52" fmla="*/ 10753859 w 12234930"/>
              <a:gd name="connsiteY52" fmla="*/ 1390918 h 3696236"/>
              <a:gd name="connsiteX53" fmla="*/ 10856890 w 12234930"/>
              <a:gd name="connsiteY53" fmla="*/ 1287887 h 3696236"/>
              <a:gd name="connsiteX54" fmla="*/ 10908406 w 12234930"/>
              <a:gd name="connsiteY54" fmla="*/ 1249251 h 3696236"/>
              <a:gd name="connsiteX55" fmla="*/ 10985679 w 12234930"/>
              <a:gd name="connsiteY55" fmla="*/ 1146220 h 3696236"/>
              <a:gd name="connsiteX56" fmla="*/ 11062952 w 12234930"/>
              <a:gd name="connsiteY56" fmla="*/ 1094704 h 3696236"/>
              <a:gd name="connsiteX57" fmla="*/ 11153104 w 12234930"/>
              <a:gd name="connsiteY57" fmla="*/ 1030310 h 3696236"/>
              <a:gd name="connsiteX58" fmla="*/ 11204620 w 12234930"/>
              <a:gd name="connsiteY58" fmla="*/ 1004552 h 3696236"/>
              <a:gd name="connsiteX59" fmla="*/ 11294772 w 12234930"/>
              <a:gd name="connsiteY59" fmla="*/ 953036 h 3696236"/>
              <a:gd name="connsiteX60" fmla="*/ 11346287 w 12234930"/>
              <a:gd name="connsiteY60" fmla="*/ 914400 h 3696236"/>
              <a:gd name="connsiteX61" fmla="*/ 11487955 w 12234930"/>
              <a:gd name="connsiteY61" fmla="*/ 862884 h 3696236"/>
              <a:gd name="connsiteX62" fmla="*/ 11565228 w 12234930"/>
              <a:gd name="connsiteY62" fmla="*/ 811369 h 3696236"/>
              <a:gd name="connsiteX63" fmla="*/ 11668259 w 12234930"/>
              <a:gd name="connsiteY63" fmla="*/ 759853 h 3696236"/>
              <a:gd name="connsiteX64" fmla="*/ 11706896 w 12234930"/>
              <a:gd name="connsiteY64" fmla="*/ 682580 h 3696236"/>
              <a:gd name="connsiteX65" fmla="*/ 11732654 w 12234930"/>
              <a:gd name="connsiteY65" fmla="*/ 618186 h 3696236"/>
              <a:gd name="connsiteX66" fmla="*/ 11745533 w 12234930"/>
              <a:gd name="connsiteY66" fmla="*/ 579549 h 3696236"/>
              <a:gd name="connsiteX67" fmla="*/ 11771290 w 12234930"/>
              <a:gd name="connsiteY67" fmla="*/ 540912 h 3696236"/>
              <a:gd name="connsiteX68" fmla="*/ 11784169 w 12234930"/>
              <a:gd name="connsiteY68" fmla="*/ 502276 h 3696236"/>
              <a:gd name="connsiteX69" fmla="*/ 11822806 w 12234930"/>
              <a:gd name="connsiteY69" fmla="*/ 489397 h 3696236"/>
              <a:gd name="connsiteX70" fmla="*/ 11874321 w 12234930"/>
              <a:gd name="connsiteY70" fmla="*/ 463639 h 3696236"/>
              <a:gd name="connsiteX71" fmla="*/ 11951594 w 12234930"/>
              <a:gd name="connsiteY71" fmla="*/ 412124 h 3696236"/>
              <a:gd name="connsiteX72" fmla="*/ 12003110 w 12234930"/>
              <a:gd name="connsiteY72" fmla="*/ 334851 h 3696236"/>
              <a:gd name="connsiteX73" fmla="*/ 12041747 w 12234930"/>
              <a:gd name="connsiteY73" fmla="*/ 257577 h 3696236"/>
              <a:gd name="connsiteX74" fmla="*/ 12054625 w 12234930"/>
              <a:gd name="connsiteY74" fmla="*/ 180304 h 3696236"/>
              <a:gd name="connsiteX75" fmla="*/ 12093262 w 12234930"/>
              <a:gd name="connsiteY75" fmla="*/ 167425 h 3696236"/>
              <a:gd name="connsiteX76" fmla="*/ 12131899 w 12234930"/>
              <a:gd name="connsiteY76" fmla="*/ 141667 h 3696236"/>
              <a:gd name="connsiteX77" fmla="*/ 12222051 w 12234930"/>
              <a:gd name="connsiteY77" fmla="*/ 38636 h 3696236"/>
              <a:gd name="connsiteX78" fmla="*/ 12234930 w 12234930"/>
              <a:gd name="connsiteY78" fmla="*/ 0 h 36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234930" h="3696236">
                <a:moveTo>
                  <a:pt x="0" y="3580327"/>
                </a:moveTo>
                <a:cubicBezTo>
                  <a:pt x="187138" y="3603718"/>
                  <a:pt x="35423" y="3580557"/>
                  <a:pt x="154547" y="3606084"/>
                </a:cubicBezTo>
                <a:cubicBezTo>
                  <a:pt x="197355" y="3615257"/>
                  <a:pt x="283335" y="3631842"/>
                  <a:pt x="283335" y="3631842"/>
                </a:cubicBezTo>
                <a:cubicBezTo>
                  <a:pt x="300507" y="3640428"/>
                  <a:pt x="316637" y="3651529"/>
                  <a:pt x="334851" y="3657600"/>
                </a:cubicBezTo>
                <a:cubicBezTo>
                  <a:pt x="355617" y="3664522"/>
                  <a:pt x="377708" y="3666563"/>
                  <a:pt x="399245" y="3670479"/>
                </a:cubicBezTo>
                <a:cubicBezTo>
                  <a:pt x="580582" y="3703450"/>
                  <a:pt x="381777" y="3664411"/>
                  <a:pt x="540913" y="3696236"/>
                </a:cubicBezTo>
                <a:cubicBezTo>
                  <a:pt x="626772" y="3687650"/>
                  <a:pt x="712384" y="3676070"/>
                  <a:pt x="798490" y="3670479"/>
                </a:cubicBezTo>
                <a:cubicBezTo>
                  <a:pt x="1043012" y="3654601"/>
                  <a:pt x="1288555" y="3654027"/>
                  <a:pt x="1532586" y="3631842"/>
                </a:cubicBezTo>
                <a:cubicBezTo>
                  <a:pt x="1573145" y="3628155"/>
                  <a:pt x="1608739" y="3602040"/>
                  <a:pt x="1648496" y="3593205"/>
                </a:cubicBezTo>
                <a:cubicBezTo>
                  <a:pt x="1686445" y="3584772"/>
                  <a:pt x="1725769" y="3584620"/>
                  <a:pt x="1764406" y="3580327"/>
                </a:cubicBezTo>
                <a:cubicBezTo>
                  <a:pt x="1803043" y="3571741"/>
                  <a:pt x="1841919" y="3564168"/>
                  <a:pt x="1880316" y="3554569"/>
                </a:cubicBezTo>
                <a:cubicBezTo>
                  <a:pt x="1910636" y="3546989"/>
                  <a:pt x="1939885" y="3535250"/>
                  <a:pt x="1970468" y="3528811"/>
                </a:cubicBezTo>
                <a:cubicBezTo>
                  <a:pt x="2059497" y="3510068"/>
                  <a:pt x="2128798" y="3503461"/>
                  <a:pt x="2215166" y="3490174"/>
                </a:cubicBezTo>
                <a:cubicBezTo>
                  <a:pt x="2240672" y="3486250"/>
                  <a:pt x="2361575" y="3464779"/>
                  <a:pt x="2382592" y="3464417"/>
                </a:cubicBezTo>
                <a:lnTo>
                  <a:pt x="3786389" y="3451538"/>
                </a:lnTo>
                <a:cubicBezTo>
                  <a:pt x="4025916" y="3442325"/>
                  <a:pt x="4063565" y="3447717"/>
                  <a:pt x="4250028" y="3425780"/>
                </a:cubicBezTo>
                <a:cubicBezTo>
                  <a:pt x="4307430" y="3419027"/>
                  <a:pt x="4420153" y="3401090"/>
                  <a:pt x="4468969" y="3387143"/>
                </a:cubicBezTo>
                <a:cubicBezTo>
                  <a:pt x="4499020" y="3378557"/>
                  <a:pt x="4528562" y="3367934"/>
                  <a:pt x="4559121" y="3361386"/>
                </a:cubicBezTo>
                <a:cubicBezTo>
                  <a:pt x="4588803" y="3355026"/>
                  <a:pt x="4619152" y="3352272"/>
                  <a:pt x="4649273" y="3348507"/>
                </a:cubicBezTo>
                <a:cubicBezTo>
                  <a:pt x="4831272" y="3325757"/>
                  <a:pt x="4822900" y="3333223"/>
                  <a:pt x="5074276" y="3322749"/>
                </a:cubicBezTo>
                <a:cubicBezTo>
                  <a:pt x="5125792" y="3314163"/>
                  <a:pt x="5176785" y="3301420"/>
                  <a:pt x="5228823" y="3296991"/>
                </a:cubicBezTo>
                <a:cubicBezTo>
                  <a:pt x="5378779" y="3284229"/>
                  <a:pt x="5529467" y="3281957"/>
                  <a:pt x="5679583" y="3271234"/>
                </a:cubicBezTo>
                <a:lnTo>
                  <a:pt x="5859887" y="3258355"/>
                </a:lnTo>
                <a:cubicBezTo>
                  <a:pt x="5950039" y="3241183"/>
                  <a:pt x="6039316" y="3218509"/>
                  <a:pt x="6130344" y="3206839"/>
                </a:cubicBezTo>
                <a:cubicBezTo>
                  <a:pt x="6207108" y="3196997"/>
                  <a:pt x="6285825" y="3206683"/>
                  <a:pt x="6362164" y="3193960"/>
                </a:cubicBezTo>
                <a:cubicBezTo>
                  <a:pt x="6415727" y="3185033"/>
                  <a:pt x="6464029" y="3155615"/>
                  <a:pt x="6516710" y="3142445"/>
                </a:cubicBezTo>
                <a:cubicBezTo>
                  <a:pt x="6584508" y="3125496"/>
                  <a:pt x="6654839" y="3120206"/>
                  <a:pt x="6722772" y="3103808"/>
                </a:cubicBezTo>
                <a:cubicBezTo>
                  <a:pt x="6779532" y="3090107"/>
                  <a:pt x="6833864" y="3067656"/>
                  <a:pt x="6890197" y="3052293"/>
                </a:cubicBezTo>
                <a:cubicBezTo>
                  <a:pt x="6928382" y="3041879"/>
                  <a:pt x="6968051" y="3037408"/>
                  <a:pt x="7006107" y="3026535"/>
                </a:cubicBezTo>
                <a:cubicBezTo>
                  <a:pt x="7111676" y="2996372"/>
                  <a:pt x="7226365" y="2950181"/>
                  <a:pt x="7328079" y="2910625"/>
                </a:cubicBezTo>
                <a:cubicBezTo>
                  <a:pt x="7349625" y="2902246"/>
                  <a:pt x="7372649" y="2896761"/>
                  <a:pt x="7392473" y="2884867"/>
                </a:cubicBezTo>
                <a:cubicBezTo>
                  <a:pt x="7433173" y="2860448"/>
                  <a:pt x="7465278" y="2838947"/>
                  <a:pt x="7508383" y="2820473"/>
                </a:cubicBezTo>
                <a:cubicBezTo>
                  <a:pt x="7520861" y="2815125"/>
                  <a:pt x="7534141" y="2811887"/>
                  <a:pt x="7547020" y="2807594"/>
                </a:cubicBezTo>
                <a:cubicBezTo>
                  <a:pt x="7607529" y="2762212"/>
                  <a:pt x="7634061" y="2738665"/>
                  <a:pt x="7714445" y="2704563"/>
                </a:cubicBezTo>
                <a:cubicBezTo>
                  <a:pt x="7815743" y="2661588"/>
                  <a:pt x="7924190" y="2635962"/>
                  <a:pt x="8023538" y="2588653"/>
                </a:cubicBezTo>
                <a:cubicBezTo>
                  <a:pt x="8113690" y="2545724"/>
                  <a:pt x="8202016" y="2498729"/>
                  <a:pt x="8293994" y="2459865"/>
                </a:cubicBezTo>
                <a:cubicBezTo>
                  <a:pt x="8506947" y="2369885"/>
                  <a:pt x="8724653" y="2291479"/>
                  <a:pt x="8937938" y="2202287"/>
                </a:cubicBezTo>
                <a:cubicBezTo>
                  <a:pt x="9006778" y="2173499"/>
                  <a:pt x="8994279" y="2160756"/>
                  <a:pt x="9053848" y="2125014"/>
                </a:cubicBezTo>
                <a:cubicBezTo>
                  <a:pt x="9078542" y="2110197"/>
                  <a:pt x="9105947" y="2100362"/>
                  <a:pt x="9131121" y="2086377"/>
                </a:cubicBezTo>
                <a:cubicBezTo>
                  <a:pt x="9144652" y="2078860"/>
                  <a:pt x="9155387" y="2066369"/>
                  <a:pt x="9169758" y="2060620"/>
                </a:cubicBezTo>
                <a:cubicBezTo>
                  <a:pt x="9241615" y="2031877"/>
                  <a:pt x="9316124" y="2010226"/>
                  <a:pt x="9388699" y="1983346"/>
                </a:cubicBezTo>
                <a:cubicBezTo>
                  <a:pt x="9432057" y="1967287"/>
                  <a:pt x="9473623" y="1946452"/>
                  <a:pt x="9517487" y="1931831"/>
                </a:cubicBezTo>
                <a:lnTo>
                  <a:pt x="9633397" y="1893194"/>
                </a:lnTo>
                <a:cubicBezTo>
                  <a:pt x="9667985" y="1880987"/>
                  <a:pt x="9701631" y="1866157"/>
                  <a:pt x="9736428" y="1854558"/>
                </a:cubicBezTo>
                <a:cubicBezTo>
                  <a:pt x="9844984" y="1818373"/>
                  <a:pt x="9910226" y="1808219"/>
                  <a:pt x="10019764" y="1764405"/>
                </a:cubicBezTo>
                <a:cubicBezTo>
                  <a:pt x="10041229" y="1755819"/>
                  <a:pt x="10062512" y="1746765"/>
                  <a:pt x="10084158" y="1738648"/>
                </a:cubicBezTo>
                <a:cubicBezTo>
                  <a:pt x="10096869" y="1733881"/>
                  <a:pt x="10110190" y="1730811"/>
                  <a:pt x="10122794" y="1725769"/>
                </a:cubicBezTo>
                <a:cubicBezTo>
                  <a:pt x="10153150" y="1713626"/>
                  <a:pt x="10182116" y="1698013"/>
                  <a:pt x="10212947" y="1687132"/>
                </a:cubicBezTo>
                <a:cubicBezTo>
                  <a:pt x="10396445" y="1622368"/>
                  <a:pt x="10283474" y="1678358"/>
                  <a:pt x="10431887" y="1609859"/>
                </a:cubicBezTo>
                <a:cubicBezTo>
                  <a:pt x="10535942" y="1561833"/>
                  <a:pt x="10484578" y="1586440"/>
                  <a:pt x="10573555" y="1519707"/>
                </a:cubicBezTo>
                <a:cubicBezTo>
                  <a:pt x="10603099" y="1497549"/>
                  <a:pt x="10634870" y="1478382"/>
                  <a:pt x="10663707" y="1455312"/>
                </a:cubicBezTo>
                <a:cubicBezTo>
                  <a:pt x="10677929" y="1443934"/>
                  <a:pt x="10687523" y="1427262"/>
                  <a:pt x="10702344" y="1416676"/>
                </a:cubicBezTo>
                <a:cubicBezTo>
                  <a:pt x="10717967" y="1405517"/>
                  <a:pt x="10739110" y="1403209"/>
                  <a:pt x="10753859" y="1390918"/>
                </a:cubicBezTo>
                <a:cubicBezTo>
                  <a:pt x="10791171" y="1359825"/>
                  <a:pt x="10818034" y="1317028"/>
                  <a:pt x="10856890" y="1287887"/>
                </a:cubicBezTo>
                <a:cubicBezTo>
                  <a:pt x="10874062" y="1275008"/>
                  <a:pt x="10893967" y="1265134"/>
                  <a:pt x="10908406" y="1249251"/>
                </a:cubicBezTo>
                <a:cubicBezTo>
                  <a:pt x="10937284" y="1217486"/>
                  <a:pt x="10949960" y="1170033"/>
                  <a:pt x="10985679" y="1146220"/>
                </a:cubicBezTo>
                <a:cubicBezTo>
                  <a:pt x="11011437" y="1129048"/>
                  <a:pt x="11037499" y="1112325"/>
                  <a:pt x="11062952" y="1094704"/>
                </a:cubicBezTo>
                <a:cubicBezTo>
                  <a:pt x="11093315" y="1073683"/>
                  <a:pt x="11120073" y="1046825"/>
                  <a:pt x="11153104" y="1030310"/>
                </a:cubicBezTo>
                <a:cubicBezTo>
                  <a:pt x="11170276" y="1021724"/>
                  <a:pt x="11188339" y="1014727"/>
                  <a:pt x="11204620" y="1004552"/>
                </a:cubicBezTo>
                <a:cubicBezTo>
                  <a:pt x="11293729" y="948858"/>
                  <a:pt x="11218864" y="978339"/>
                  <a:pt x="11294772" y="953036"/>
                </a:cubicBezTo>
                <a:cubicBezTo>
                  <a:pt x="11311944" y="940157"/>
                  <a:pt x="11327524" y="924824"/>
                  <a:pt x="11346287" y="914400"/>
                </a:cubicBezTo>
                <a:cubicBezTo>
                  <a:pt x="11438413" y="863219"/>
                  <a:pt x="11385788" y="913967"/>
                  <a:pt x="11487955" y="862884"/>
                </a:cubicBezTo>
                <a:cubicBezTo>
                  <a:pt x="11515644" y="849040"/>
                  <a:pt x="11535860" y="821158"/>
                  <a:pt x="11565228" y="811369"/>
                </a:cubicBezTo>
                <a:cubicBezTo>
                  <a:pt x="11627612" y="790574"/>
                  <a:pt x="11592224" y="805475"/>
                  <a:pt x="11668259" y="759853"/>
                </a:cubicBezTo>
                <a:cubicBezTo>
                  <a:pt x="11700631" y="662740"/>
                  <a:pt x="11656963" y="782444"/>
                  <a:pt x="11706896" y="682580"/>
                </a:cubicBezTo>
                <a:cubicBezTo>
                  <a:pt x="11717235" y="661902"/>
                  <a:pt x="11724537" y="639832"/>
                  <a:pt x="11732654" y="618186"/>
                </a:cubicBezTo>
                <a:cubicBezTo>
                  <a:pt x="11737421" y="605475"/>
                  <a:pt x="11739462" y="591692"/>
                  <a:pt x="11745533" y="579549"/>
                </a:cubicBezTo>
                <a:cubicBezTo>
                  <a:pt x="11752455" y="565705"/>
                  <a:pt x="11764368" y="554756"/>
                  <a:pt x="11771290" y="540912"/>
                </a:cubicBezTo>
                <a:cubicBezTo>
                  <a:pt x="11777361" y="528770"/>
                  <a:pt x="11774570" y="511875"/>
                  <a:pt x="11784169" y="502276"/>
                </a:cubicBezTo>
                <a:cubicBezTo>
                  <a:pt x="11793769" y="492677"/>
                  <a:pt x="11810328" y="494745"/>
                  <a:pt x="11822806" y="489397"/>
                </a:cubicBezTo>
                <a:cubicBezTo>
                  <a:pt x="11840452" y="481834"/>
                  <a:pt x="11857858" y="473517"/>
                  <a:pt x="11874321" y="463639"/>
                </a:cubicBezTo>
                <a:cubicBezTo>
                  <a:pt x="11900866" y="447712"/>
                  <a:pt x="11951594" y="412124"/>
                  <a:pt x="11951594" y="412124"/>
                </a:cubicBezTo>
                <a:cubicBezTo>
                  <a:pt x="11968766" y="386366"/>
                  <a:pt x="11993321" y="364219"/>
                  <a:pt x="12003110" y="334851"/>
                </a:cubicBezTo>
                <a:cubicBezTo>
                  <a:pt x="12020884" y="281530"/>
                  <a:pt x="12008459" y="307510"/>
                  <a:pt x="12041747" y="257577"/>
                </a:cubicBezTo>
                <a:cubicBezTo>
                  <a:pt x="12046040" y="231819"/>
                  <a:pt x="12041669" y="202976"/>
                  <a:pt x="12054625" y="180304"/>
                </a:cubicBezTo>
                <a:cubicBezTo>
                  <a:pt x="12061360" y="168517"/>
                  <a:pt x="12081120" y="173496"/>
                  <a:pt x="12093262" y="167425"/>
                </a:cubicBezTo>
                <a:cubicBezTo>
                  <a:pt x="12107107" y="160503"/>
                  <a:pt x="12119020" y="150253"/>
                  <a:pt x="12131899" y="141667"/>
                </a:cubicBezTo>
                <a:cubicBezTo>
                  <a:pt x="12192000" y="51515"/>
                  <a:pt x="12157656" y="81566"/>
                  <a:pt x="12222051" y="38636"/>
                </a:cubicBezTo>
                <a:lnTo>
                  <a:pt x="12234930" y="0"/>
                </a:ln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381000">
              <a:schemeClr val="accent1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276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7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7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7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7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-1" y="3982065"/>
            <a:ext cx="12192000" cy="294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28979"/>
          <a:stretch/>
        </p:blipFill>
        <p:spPr>
          <a:xfrm>
            <a:off x="3828091" y="2743200"/>
            <a:ext cx="453581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59426" y="1236406"/>
            <a:ext cx="10073148" cy="4380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TextBox 3"/>
          <p:cNvSpPr txBox="1"/>
          <p:nvPr/>
        </p:nvSpPr>
        <p:spPr>
          <a:xfrm>
            <a:off x="2241755" y="2772697"/>
            <a:ext cx="246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dirty="0" smtClean="0"/>
              <a:t>User</a:t>
            </a:r>
          </a:p>
          <a:p>
            <a:pPr algn="r"/>
            <a:r>
              <a:rPr lang="en-PH" dirty="0" smtClean="0"/>
              <a:t>Password</a:t>
            </a:r>
            <a:endParaRPr lang="en-PH" dirty="0"/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4837471" y="3937819"/>
            <a:ext cx="1887794" cy="6784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Next</a:t>
            </a:r>
            <a:endParaRPr lang="en-PH" dirty="0"/>
          </a:p>
        </p:txBody>
      </p:sp>
      <p:sp>
        <p:nvSpPr>
          <p:cNvPr id="9" name="Rectangle 8"/>
          <p:cNvSpPr/>
          <p:nvPr/>
        </p:nvSpPr>
        <p:spPr>
          <a:xfrm>
            <a:off x="1374734" y="4853313"/>
            <a:ext cx="502276" cy="5016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?</a:t>
            </a:r>
            <a:endParaRPr lang="en-PH" dirty="0"/>
          </a:p>
        </p:txBody>
      </p:sp>
      <p:sp>
        <p:nvSpPr>
          <p:cNvPr id="10" name="Rectangle 9"/>
          <p:cNvSpPr/>
          <p:nvPr/>
        </p:nvSpPr>
        <p:spPr>
          <a:xfrm>
            <a:off x="1374734" y="3680725"/>
            <a:ext cx="1957588" cy="1172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You need login your account</a:t>
            </a:r>
            <a:endParaRPr lang="en-PH" dirty="0"/>
          </a:p>
        </p:txBody>
      </p:sp>
      <p:sp>
        <p:nvSpPr>
          <p:cNvPr id="11" name="Rectangle 10"/>
          <p:cNvSpPr/>
          <p:nvPr/>
        </p:nvSpPr>
        <p:spPr>
          <a:xfrm>
            <a:off x="2881562" y="3680725"/>
            <a:ext cx="450760" cy="2962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X</a:t>
            </a:r>
            <a:endParaRPr lang="en-PH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2" name="TextBox1" r:id="rId2" imgW="2638440" imgH="324000"/>
        </mc:Choice>
        <mc:Fallback>
          <p:control name="TextBox1" r:id="rId2" imgW="2638440" imgH="32400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04734" y="2692978"/>
                  <a:ext cx="2640013" cy="3222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3" name="TextBox2" r:id="rId3" imgW="2638440" imgH="324000"/>
        </mc:Choice>
        <mc:Fallback>
          <p:control name="TextBox2" r:id="rId3" imgW="2638440" imgH="324000">
            <p:pic>
              <p:nvPicPr>
                <p:cNvPr id="6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04733" y="3104279"/>
                  <a:ext cx="2640013" cy="32226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1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59426" y="1236405"/>
            <a:ext cx="10073148" cy="4380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TextBox 3"/>
          <p:cNvSpPr txBox="1"/>
          <p:nvPr/>
        </p:nvSpPr>
        <p:spPr>
          <a:xfrm>
            <a:off x="3746091" y="3057209"/>
            <a:ext cx="246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dirty="0" smtClean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5059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0" y="213627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7" y="213627"/>
            <a:ext cx="1186347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12192000" cy="435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Oval 17"/>
          <p:cNvSpPr/>
          <p:nvPr/>
        </p:nvSpPr>
        <p:spPr>
          <a:xfrm>
            <a:off x="0" y="-3913"/>
            <a:ext cx="866775" cy="87868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8" y="123847"/>
            <a:ext cx="618898" cy="623159"/>
          </a:xfrm>
          <a:prstGeom prst="rect">
            <a:avLst/>
          </a:prstGeom>
        </p:spPr>
      </p:pic>
      <p:sp>
        <p:nvSpPr>
          <p:cNvPr id="21" name="Action Button: Custom 20">
            <a:hlinkClick r:id="" action="ppaction://hlinkshowjump?jump=nextslide" highlightClick="1"/>
          </p:cNvPr>
          <p:cNvSpPr/>
          <p:nvPr/>
        </p:nvSpPr>
        <p:spPr>
          <a:xfrm>
            <a:off x="-10716" y="0"/>
            <a:ext cx="888206" cy="8747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8" y="1302022"/>
            <a:ext cx="837809" cy="921589"/>
          </a:xfrm>
          <a:prstGeom prst="rect">
            <a:avLst/>
          </a:prstGeom>
        </p:spPr>
      </p:pic>
      <p:sp>
        <p:nvSpPr>
          <p:cNvPr id="2" name="Oval 1">
            <a:hlinkClick r:id="rId7" action="ppaction://hlinksldjump"/>
          </p:cNvPr>
          <p:cNvSpPr/>
          <p:nvPr/>
        </p:nvSpPr>
        <p:spPr>
          <a:xfrm>
            <a:off x="11565228" y="0"/>
            <a:ext cx="626772" cy="435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0" name="Picture 9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78" y="-21734"/>
            <a:ext cx="722358" cy="6817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32553" y="-21734"/>
            <a:ext cx="1231075" cy="6853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782" y="3036507"/>
            <a:ext cx="690138" cy="784982"/>
          </a:xfrm>
          <a:prstGeom prst="rect">
            <a:avLst/>
          </a:prstGeom>
          <a:effectLst>
            <a:glow rad="266700">
              <a:schemeClr val="bg1">
                <a:lumMod val="75000"/>
              </a:schemeClr>
            </a:glow>
          </a:effectLst>
        </p:spPr>
      </p:pic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557" y="789416"/>
            <a:ext cx="618588" cy="618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005" y="5449992"/>
            <a:ext cx="719210" cy="719210"/>
          </a:xfrm>
          <a:prstGeom prst="rect">
            <a:avLst/>
          </a:prstGeom>
        </p:spPr>
      </p:pic>
      <p:cxnSp>
        <p:nvCxnSpPr>
          <p:cNvPr id="6" name="Straight Connector 5">
            <a:hlinkClick r:id="" action="ppaction://noaction" highlightClick="1"/>
          </p:cNvPr>
          <p:cNvCxnSpPr/>
          <p:nvPr/>
        </p:nvCxnSpPr>
        <p:spPr>
          <a:xfrm>
            <a:off x="12171201" y="435426"/>
            <a:ext cx="20799" cy="6422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0" y="5690269"/>
            <a:ext cx="2040142" cy="13813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Change Background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668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 dir="ou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25963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25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26107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25 -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Hover r:id="" action="ppaction://hlinkshowjump?jump=previousslide"/>
          </p:cNvPr>
          <p:cNvSpPr/>
          <p:nvPr/>
        </p:nvSpPr>
        <p:spPr>
          <a:xfrm>
            <a:off x="11858625" y="0"/>
            <a:ext cx="3333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435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0" name="Rectangle 19"/>
          <p:cNvSpPr/>
          <p:nvPr/>
        </p:nvSpPr>
        <p:spPr>
          <a:xfrm>
            <a:off x="-17266" y="435425"/>
            <a:ext cx="12192000" cy="6422572"/>
          </a:xfrm>
          <a:prstGeom prst="rect">
            <a:avLst/>
          </a:prstGeom>
          <a:solidFill>
            <a:schemeClr val="dk1">
              <a:alpha val="2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Oval 17"/>
          <p:cNvSpPr/>
          <p:nvPr/>
        </p:nvSpPr>
        <p:spPr>
          <a:xfrm>
            <a:off x="0" y="-3913"/>
            <a:ext cx="866775" cy="87868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8" y="123847"/>
            <a:ext cx="618898" cy="623159"/>
          </a:xfrm>
          <a:prstGeom prst="rect">
            <a:avLst/>
          </a:prstGeom>
        </p:spPr>
      </p:pic>
      <p:sp>
        <p:nvSpPr>
          <p:cNvPr id="9" name="Action Button: Custom 8">
            <a:hlinkClick r:id="" action="ppaction://hlinkshowjump?jump=previousslide" highlightClick="1"/>
          </p:cNvPr>
          <p:cNvSpPr/>
          <p:nvPr/>
        </p:nvSpPr>
        <p:spPr>
          <a:xfrm>
            <a:off x="-10716" y="0"/>
            <a:ext cx="888206" cy="8747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9" y="1440870"/>
            <a:ext cx="792549" cy="737680"/>
          </a:xfrm>
          <a:prstGeom prst="rect">
            <a:avLst/>
          </a:prstGeom>
        </p:spPr>
      </p:pic>
      <p:pic>
        <p:nvPicPr>
          <p:cNvPr id="16" name="Picture 6" descr="http://www.clker.com/cliparts/2/d/5/a/1206572292566523398johnny_automatic_NPS_map_pictographs_part_28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47" y="1440870"/>
            <a:ext cx="732631" cy="7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0" b="20836"/>
          <a:stretch/>
        </p:blipFill>
        <p:spPr>
          <a:xfrm>
            <a:off x="2072608" y="1375905"/>
            <a:ext cx="807356" cy="7935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1" b="17743"/>
          <a:stretch/>
        </p:blipFill>
        <p:spPr>
          <a:xfrm>
            <a:off x="3116094" y="1375904"/>
            <a:ext cx="881879" cy="793575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03" y="1370834"/>
            <a:ext cx="896190" cy="798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37" y="6332305"/>
            <a:ext cx="462176" cy="525692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64" y="-3913"/>
            <a:ext cx="722358" cy="681706"/>
          </a:xfrm>
          <a:prstGeom prst="rect">
            <a:avLst/>
          </a:prstGeom>
        </p:spPr>
      </p:pic>
      <p:sp>
        <p:nvSpPr>
          <p:cNvPr id="23" name="Rectangle 14">
            <a:hlinkClick r:id="rId15" action="ppaction://hlinksldjump"/>
          </p:cNvPr>
          <p:cNvSpPr/>
          <p:nvPr/>
        </p:nvSpPr>
        <p:spPr>
          <a:xfrm>
            <a:off x="5376141" y="1440870"/>
            <a:ext cx="694440" cy="728609"/>
          </a:xfrm>
          <a:custGeom>
            <a:avLst/>
            <a:gdLst>
              <a:gd name="connsiteX0" fmla="*/ 0 w 980940"/>
              <a:gd name="connsiteY0" fmla="*/ 0 h 652899"/>
              <a:gd name="connsiteX1" fmla="*/ 980940 w 980940"/>
              <a:gd name="connsiteY1" fmla="*/ 0 h 652899"/>
              <a:gd name="connsiteX2" fmla="*/ 980940 w 980940"/>
              <a:gd name="connsiteY2" fmla="*/ 652899 h 652899"/>
              <a:gd name="connsiteX3" fmla="*/ 0 w 980940"/>
              <a:gd name="connsiteY3" fmla="*/ 652899 h 652899"/>
              <a:gd name="connsiteX4" fmla="*/ 0 w 980940"/>
              <a:gd name="connsiteY4" fmla="*/ 0 h 652899"/>
              <a:gd name="connsiteX0" fmla="*/ 0 w 980940"/>
              <a:gd name="connsiteY0" fmla="*/ 0 h 936234"/>
              <a:gd name="connsiteX1" fmla="*/ 980940 w 980940"/>
              <a:gd name="connsiteY1" fmla="*/ 0 h 936234"/>
              <a:gd name="connsiteX2" fmla="*/ 980940 w 980940"/>
              <a:gd name="connsiteY2" fmla="*/ 652899 h 936234"/>
              <a:gd name="connsiteX3" fmla="*/ 0 w 980940"/>
              <a:gd name="connsiteY3" fmla="*/ 936234 h 936234"/>
              <a:gd name="connsiteX4" fmla="*/ 0 w 980940"/>
              <a:gd name="connsiteY4" fmla="*/ 0 h 936234"/>
              <a:gd name="connsiteX0" fmla="*/ 0 w 980940"/>
              <a:gd name="connsiteY0" fmla="*/ 0 h 936234"/>
              <a:gd name="connsiteX1" fmla="*/ 980940 w 980940"/>
              <a:gd name="connsiteY1" fmla="*/ 0 h 936234"/>
              <a:gd name="connsiteX2" fmla="*/ 980940 w 980940"/>
              <a:gd name="connsiteY2" fmla="*/ 652899 h 936234"/>
              <a:gd name="connsiteX3" fmla="*/ 0 w 980940"/>
              <a:gd name="connsiteY3" fmla="*/ 936234 h 936234"/>
              <a:gd name="connsiteX4" fmla="*/ 0 w 980940"/>
              <a:gd name="connsiteY4" fmla="*/ 0 h 9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940" h="936234">
                <a:moveTo>
                  <a:pt x="0" y="0"/>
                </a:moveTo>
                <a:lnTo>
                  <a:pt x="980940" y="0"/>
                </a:lnTo>
                <a:lnTo>
                  <a:pt x="980940" y="652899"/>
                </a:lnTo>
                <a:cubicBezTo>
                  <a:pt x="653960" y="747344"/>
                  <a:pt x="816377" y="816031"/>
                  <a:pt x="0" y="936234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CHAT</a:t>
            </a:r>
            <a:endParaRPr lang="en-PH" dirty="0"/>
          </a:p>
        </p:txBody>
      </p:sp>
      <p:sp>
        <p:nvSpPr>
          <p:cNvPr id="10" name="Rectangle 9"/>
          <p:cNvSpPr/>
          <p:nvPr/>
        </p:nvSpPr>
        <p:spPr>
          <a:xfrm>
            <a:off x="10728101" y="5707683"/>
            <a:ext cx="1446633" cy="6246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Thanks for downloading</a:t>
            </a:r>
            <a:endParaRPr lang="en-PH" dirty="0"/>
          </a:p>
        </p:txBody>
      </p:sp>
      <p:pic>
        <p:nvPicPr>
          <p:cNvPr id="12" name="Picture 1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29" y="1375008"/>
            <a:ext cx="893328" cy="893328"/>
          </a:xfrm>
          <a:prstGeom prst="rect">
            <a:avLst/>
          </a:prstGeom>
        </p:spPr>
      </p:pic>
      <p:pic>
        <p:nvPicPr>
          <p:cNvPr id="4098" name="Picture 2" descr="http://www.softwarecrew.com/wp-content/uploads/2012/10/win8_upgrade_assistant_icon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15" y="1440870"/>
            <a:ext cx="945675" cy="8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78" y="1180777"/>
            <a:ext cx="701101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161</Words>
  <Application>Microsoft Office PowerPoint</Application>
  <PresentationFormat>Widescreen</PresentationFormat>
  <Paragraphs>85</Paragraphs>
  <Slides>24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Cedced Meranez</dc:creator>
  <cp:lastModifiedBy>Cedced Meranez</cp:lastModifiedBy>
  <cp:revision>42</cp:revision>
  <dcterms:created xsi:type="dcterms:W3CDTF">2014-12-07T07:39:39Z</dcterms:created>
  <dcterms:modified xsi:type="dcterms:W3CDTF">2014-12-13T08:12:19Z</dcterms:modified>
</cp:coreProperties>
</file>