
<file path=[Content_Types].xml><?xml version="1.0" encoding="utf-8"?>
<Types xmlns="http://schemas.openxmlformats.org/package/2006/content-types">
  <Default Extension="bin" ContentType="application/vnd.ms-office.activeX"/>
  <Default Extension="png" ContentType="image/png"/>
  <Default Extension="wmf" ContentType="image/x-w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notesSlides/notesSlide3.xml" ContentType="application/vnd.openxmlformats-officedocument.presentationml.notesSlide+xml"/>
  <Override PartName="/ppt/notesSlides/notesSlide4.xml" ContentType="application/vnd.openxmlformats-officedocument.presentationml.notesSlide+xml"/>
  <Override PartName="/ppt/activeX/activeX7.xml" ContentType="application/vnd.ms-office.activeX+xml"/>
  <Override PartName="/ppt/activeX/activeX8.xml" ContentType="application/vnd.ms-office.activeX+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ctiveX/activeX9.xml" ContentType="application/vnd.ms-office.activeX+xml"/>
  <Override PartName="/ppt/notesSlides/notesSlide10.xml" ContentType="application/vnd.openxmlformats-officedocument.presentationml.notesSlide+xml"/>
  <Override PartName="/ppt/activeX/activeX10.xml" ContentType="application/vnd.ms-office.activeX+xml"/>
  <Override PartName="/ppt/notesSlides/notesSlide11.xml" ContentType="application/vnd.openxmlformats-officedocument.presentationml.notesSlide+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activeX/activeX19.xml" ContentType="application/vnd.ms-office.activeX+xml"/>
  <Override PartName="/ppt/activeX/activeX20.xml" ContentType="application/vnd.ms-office.activeX+xml"/>
  <Override PartName="/ppt/activeX/activeX21.xml" ContentType="application/vnd.ms-office.activeX+xml"/>
  <Override PartName="/ppt/activeX/activeX22.xml" ContentType="application/vnd.ms-office.activeX+xml"/>
  <Override PartName="/ppt/activeX/activeX23.xml" ContentType="application/vnd.ms-office.activeX+xml"/>
  <Override PartName="/ppt/activeX/activeX24.xml" ContentType="application/vnd.ms-office.activeX+xml"/>
  <Override PartName="/ppt/activeX/activeX25.xml" ContentType="application/vnd.ms-office.activeX+xml"/>
  <Override PartName="/ppt/notesSlides/notesSlide14.xml" ContentType="application/vnd.openxmlformats-officedocument.presentationml.notesSlide+xml"/>
  <Override PartName="/ppt/activeX/activeX26.xml" ContentType="application/vnd.ms-office.activeX+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activeX/activeX27.xml" ContentType="application/vnd.ms-office.activeX+xml"/>
  <Override PartName="/ppt/activeX/activeX28.xml" ContentType="application/vnd.ms-office.activeX+xml"/>
  <Override PartName="/ppt/activeX/activeX29.xml" ContentType="application/vnd.ms-office.activeX+xml"/>
  <Override PartName="/ppt/activeX/activeX30.xml" ContentType="application/vnd.ms-office.activeX+xml"/>
  <Override PartName="/ppt/activeX/activeX31.xml" ContentType="application/vnd.ms-office.activeX+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activeX/activeX32.xml" ContentType="application/vnd.ms-office.activeX+xml"/>
  <Override PartName="/ppt/activeX/activeX33.xml" ContentType="application/vnd.ms-office.activeX+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ctiveX/activeX34.xml" ContentType="application/vnd.ms-office.activeX+xml"/>
  <Override PartName="/ppt/activeX/activeX35.xml" ContentType="application/vnd.ms-office.activeX+xml"/>
  <Override PartName="/ppt/activeX/activeX36.xml" ContentType="application/vnd.ms-office.activeX+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4"/>
  </p:notesMasterIdLst>
  <p:sldIdLst>
    <p:sldId id="256" r:id="rId2"/>
    <p:sldId id="257" r:id="rId3"/>
    <p:sldId id="294" r:id="rId4"/>
    <p:sldId id="258" r:id="rId5"/>
    <p:sldId id="259" r:id="rId6"/>
    <p:sldId id="261" r:id="rId7"/>
    <p:sldId id="260" r:id="rId8"/>
    <p:sldId id="262" r:id="rId9"/>
    <p:sldId id="263" r:id="rId10"/>
    <p:sldId id="265" r:id="rId11"/>
    <p:sldId id="264" r:id="rId12"/>
    <p:sldId id="266" r:id="rId13"/>
    <p:sldId id="267" r:id="rId14"/>
    <p:sldId id="268" r:id="rId15"/>
    <p:sldId id="270" r:id="rId16"/>
    <p:sldId id="272" r:id="rId17"/>
    <p:sldId id="269" r:id="rId18"/>
    <p:sldId id="274" r:id="rId19"/>
    <p:sldId id="271"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5" r:id="rId41"/>
    <p:sldId id="296" r:id="rId42"/>
    <p:sldId id="297" r:id="rId43"/>
  </p:sldIdLst>
  <p:sldSz cx="12192000" cy="6858000"/>
  <p:notesSz cx="6858000" cy="9144000"/>
  <p:embeddedFontLst>
    <p:embeddedFont>
      <p:font typeface="MgOpen Modata" pitchFamily="2" charset="0"/>
      <p:regular r:id="rId45"/>
      <p:bold r:id="rId46"/>
      <p:italic r:id="rId47"/>
      <p:boldItalic r:id="rId48"/>
    </p:embeddedFont>
    <p:embeddedFont>
      <p:font typeface="Calibri" pitchFamily="34" charset="0"/>
      <p:regular r:id="rId49"/>
      <p:bold r:id="rId50"/>
      <p:italic r:id="rId51"/>
      <p:boldItalic r:id="rId52"/>
    </p:embeddedFont>
    <p:embeddedFont>
      <p:font typeface="Calibri Light" pitchFamily="34" charset="0"/>
      <p:regular r:id="rId53"/>
      <p:italic r:id="rId54"/>
    </p:embeddedFont>
    <p:embeddedFont>
      <p:font typeface="Digital-7" pitchFamily="2" charset="0"/>
      <p:regular r:id="rId55"/>
    </p:embeddedFont>
    <p:embeddedFont>
      <p:font typeface="Square721 BT" pitchFamily="34" charset="0"/>
      <p:regular r:id="rId56"/>
      <p:bold r:id="rId57"/>
    </p:embeddedFont>
    <p:embeddedFont>
      <p:font typeface="Champagne &amp; Limousines" pitchFamily="34" charset="0"/>
      <p:regular r:id="rId58"/>
      <p:bold r:id="rId59"/>
      <p:italic r:id="rId60"/>
      <p:boldItalic r:id="rId61"/>
    </p:embeddedFont>
    <p:embeddedFont>
      <p:font typeface="Wingdings 2" pitchFamily="18" charset="2"/>
      <p:regular r:id="rId62"/>
    </p:embeddedFont>
    <p:embeddedFont>
      <p:font typeface="Fundamental  Brigade" pitchFamily="34" charset="0"/>
      <p:regular r:id="rId6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0000"/>
    <a:srgbClr val="FF8000"/>
    <a:srgbClr val="662F00"/>
    <a:srgbClr val="A64E02"/>
    <a:srgbClr val="004F8A"/>
    <a:srgbClr val="004376"/>
    <a:srgbClr val="7A0000"/>
    <a:srgbClr val="964B00"/>
    <a:srgbClr val="713400"/>
    <a:srgbClr val="DFDF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7" autoAdjust="0"/>
    <p:restoredTop sz="93122" autoAdjust="0"/>
  </p:normalViewPr>
  <p:slideViewPr>
    <p:cSldViewPr snapToGrid="0">
      <p:cViewPr>
        <p:scale>
          <a:sx n="55" d="100"/>
          <a:sy n="55" d="100"/>
        </p:scale>
        <p:origin x="-798" y="-5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font" Target="fonts/font19.fntdata"/><Relationship Id="rId68" Type="http://schemas.microsoft.com/office/2006/relationships/vbaProject" Target="vbaProject.bin"/><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font" Target="fonts/font15.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0.fntdata"/><Relationship Id="rId62" Type="http://schemas.openxmlformats.org/officeDocument/2006/relationships/font" Target="fonts/font18.fntdata"/></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_rels/activeX29.xml.rels><?xml version="1.0" encoding="UTF-8" standalone="yes"?>
<Relationships xmlns="http://schemas.openxmlformats.org/package/2006/relationships"><Relationship Id="rId1" Type="http://schemas.microsoft.com/office/2006/relationships/activeXControlBinary" Target="activeX29.bin"/></Relationships>
</file>

<file path=ppt/activeX/_rels/activeX30.xml.rels><?xml version="1.0" encoding="UTF-8" standalone="yes"?>
<Relationships xmlns="http://schemas.openxmlformats.org/package/2006/relationships"><Relationship Id="rId1" Type="http://schemas.microsoft.com/office/2006/relationships/activeXControlBinary" Target="activeX30.bin"/></Relationships>
</file>

<file path=ppt/activeX/_rels/activeX31.xml.rels><?xml version="1.0" encoding="UTF-8" standalone="yes"?>
<Relationships xmlns="http://schemas.openxmlformats.org/package/2006/relationships"><Relationship Id="rId1" Type="http://schemas.microsoft.com/office/2006/relationships/activeXControlBinary" Target="activeX31.bin"/></Relationships>
</file>

<file path=ppt/activeX/_rels/activeX33.xml.rels><?xml version="1.0" encoding="UTF-8" standalone="yes"?>
<Relationships xmlns="http://schemas.openxmlformats.org/package/2006/relationships"><Relationship Id="rId1" Type="http://schemas.microsoft.com/office/2006/relationships/activeXControlBinary" Target="activeX32.bin"/></Relationships>
</file>

<file path=ppt/activeX/_rels/activeX35.xml.rels><?xml version="1.0" encoding="UTF-8" standalone="yes"?>
<Relationships xmlns="http://schemas.openxmlformats.org/package/2006/relationships"><Relationship Id="rId1" Type="http://schemas.microsoft.com/office/2006/relationships/activeXControlBinary" Target="activeX33.bin"/></Relationships>
</file>

<file path=ppt/activeX/_rels/activeX36.xml.rels><?xml version="1.0" encoding="UTF-8" standalone="yes"?>
<Relationships xmlns="http://schemas.openxmlformats.org/package/2006/relationships"><Relationship Id="rId1" Type="http://schemas.microsoft.com/office/2006/relationships/activeXControlBinary" Target="activeX34.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978C9E23-D4B0-11CE-BF2D-00AA003F40D0}" ax:persistence="persistStorage" r:id="rId1"/>
</file>

<file path=ppt/activeX/activeX3.xml><?xml version="1.0" encoding="utf-8"?>
<ax:ocx xmlns:ax="http://schemas.microsoft.com/office/2006/activeX" xmlns:r="http://schemas.openxmlformats.org/officeDocument/2006/relationships" ax:classid="{978C9E23-D4B0-11CE-BF2D-00AA003F40D0}"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978C9E23-D4B0-11CE-BF2D-00AA003F40D0}" ax:persistence="persistStorage" r:id="rId1"/>
</file>

<file path=ppt/activeX/activeX6.xml><?xml version="1.0" encoding="utf-8"?>
<ax:ocx xmlns:ax="http://schemas.microsoft.com/office/2006/activeX" xmlns:r="http://schemas.openxmlformats.org/officeDocument/2006/relationships" ax:classid="{978C9E23-D4B0-11CE-BF2D-00AA003F40D0}"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978C9E23-D4B0-11CE-BF2D-00AA003F40D0}" ax:persistence="persistStorage" r:id="rId1"/>
</file>

<file path=ppt/activeX/activeX9.xml><?xml version="1.0" encoding="utf-8"?>
<ax:ocx xmlns:ax="http://schemas.microsoft.com/office/2006/activeX" xmlns:r="http://schemas.openxmlformats.org/officeDocument/2006/relationships" ax:classid="{978C9E23-D4B0-11CE-BF2D-00AA003F40D0}" ax:persistence="persistStorage" r:id="rId1"/>
</file>

<file path=ppt/activeX/activeX10.xml><?xml version="1.0" encoding="utf-8"?>
<ax:ocx xmlns:ax="http://schemas.microsoft.com/office/2006/activeX" xmlns:r="http://schemas.openxmlformats.org/officeDocument/2006/relationships" ax:classid="{978C9E23-D4B0-11CE-BF2D-00AA003F40D0}" ax:persistence="persistStorage" r:id="rId1"/>
</file>

<file path=ppt/activeX/activeX11.xml><?xml version="1.0" encoding="utf-8"?>
<ax:ocx xmlns:ax="http://schemas.microsoft.com/office/2006/activeX" xmlns:r="http://schemas.openxmlformats.org/officeDocument/2006/relationships" ax:classid="{8BD21D10-EC42-11CE-9E0D-00AA006002F3}" ax:persistence="persistStorage" r:id="rId1"/>
</file>

<file path=ppt/activeX/activeX12.xml><?xml version="1.0" encoding="utf-8"?>
<ax:ocx xmlns:ax="http://schemas.microsoft.com/office/2006/activeX" xmlns:r="http://schemas.openxmlformats.org/officeDocument/2006/relationships" ax:classid="{8BD21D10-EC42-11CE-9E0D-00AA006002F3}" ax:persistence="persistStorage" r:id="rId1"/>
</file>

<file path=ppt/activeX/activeX13.xml><?xml version="1.0" encoding="utf-8"?>
<ax:ocx xmlns:ax="http://schemas.microsoft.com/office/2006/activeX" xmlns:r="http://schemas.openxmlformats.org/officeDocument/2006/relationships" ax:classid="{8BD21D10-EC42-11CE-9E0D-00AA006002F3}" ax:persistence="persistStorage" r:id="rId1"/>
</file>

<file path=ppt/activeX/activeX14.xml><?xml version="1.0" encoding="utf-8"?>
<ax:ocx xmlns:ax="http://schemas.microsoft.com/office/2006/activeX" xmlns:r="http://schemas.openxmlformats.org/officeDocument/2006/relationships" ax:classid="{8BD21D30-EC42-11CE-9E0D-00AA006002F3}" ax:persistence="persistStorage" r:id="rId1"/>
</file>

<file path=ppt/activeX/activeX15.xml><?xml version="1.0" encoding="utf-8"?>
<ax:ocx xmlns:ax="http://schemas.microsoft.com/office/2006/activeX" xmlns:r="http://schemas.openxmlformats.org/officeDocument/2006/relationships" ax:classid="{8BD21D10-EC42-11CE-9E0D-00AA006002F3}" ax:persistence="persistStorage" r:id="rId1"/>
</file>

<file path=ppt/activeX/activeX16.xml><?xml version="1.0" encoding="utf-8"?>
<ax:ocx xmlns:ax="http://schemas.microsoft.com/office/2006/activeX" xmlns:r="http://schemas.openxmlformats.org/officeDocument/2006/relationships" ax:classid="{978C9E23-D4B0-11CE-BF2D-00AA003F40D0}" ax:persistence="persistStorage" r:id="rId1"/>
</file>

<file path=ppt/activeX/activeX17.xml><?xml version="1.0" encoding="utf-8"?>
<ax:ocx xmlns:ax="http://schemas.microsoft.com/office/2006/activeX" xmlns:r="http://schemas.openxmlformats.org/officeDocument/2006/relationships" ax:classid="{978C9E23-D4B0-11CE-BF2D-00AA003F40D0}" ax:persistence="persistStorage" r:id="rId1"/>
</file>

<file path=ppt/activeX/activeX18.xml><?xml version="1.0" encoding="utf-8"?>
<ax:ocx xmlns:ax="http://schemas.microsoft.com/office/2006/activeX" xmlns:r="http://schemas.openxmlformats.org/officeDocument/2006/relationships" ax:classid="{8BD21D30-EC42-11CE-9E0D-00AA006002F3}" ax:persistence="persistStorage" r:id="rId1"/>
</file>

<file path=ppt/activeX/activeX19.xml><?xml version="1.0" encoding="utf-8"?>
<ax:ocx xmlns:ax="http://schemas.microsoft.com/office/2006/activeX" xmlns:r="http://schemas.openxmlformats.org/officeDocument/2006/relationships" ax:classid="{8BD21D30-EC42-11CE-9E0D-00AA006002F3}" ax:persistence="persistStorage" r:id="rId1"/>
</file>

<file path=ppt/activeX/activeX20.xml><?xml version="1.0" encoding="utf-8"?>
<ax:ocx xmlns:ax="http://schemas.microsoft.com/office/2006/activeX" xmlns:r="http://schemas.openxmlformats.org/officeDocument/2006/relationships" ax:classid="{978C9E23-D4B0-11CE-BF2D-00AA003F40D0}" ax:persistence="persistStorage" r:id="rId1"/>
</file>

<file path=ppt/activeX/activeX21.xml><?xml version="1.0" encoding="utf-8"?>
<ax:ocx xmlns:ax="http://schemas.microsoft.com/office/2006/activeX" xmlns:r="http://schemas.openxmlformats.org/officeDocument/2006/relationships" ax:classid="{978C9E23-D4B0-11CE-BF2D-00AA003F40D0}" ax:persistence="persistStorage" r:id="rId1"/>
</file>

<file path=ppt/activeX/activeX22.xml><?xml version="1.0" encoding="utf-8"?>
<ax:ocx xmlns:ax="http://schemas.microsoft.com/office/2006/activeX" xmlns:r="http://schemas.openxmlformats.org/officeDocument/2006/relationships" ax:classid="{978C9E23-D4B0-11CE-BF2D-00AA003F40D0}" ax:persistence="persistStorage" r:id="rId1"/>
</file>

<file path=ppt/activeX/activeX23.xml><?xml version="1.0" encoding="utf-8"?>
<ax:ocx xmlns:ax="http://schemas.microsoft.com/office/2006/activeX" xmlns:r="http://schemas.openxmlformats.org/officeDocument/2006/relationships" ax:classid="{978C9E23-D4B0-11CE-BF2D-00AA003F40D0}" ax:persistence="persistStorage" r:id="rId1"/>
</file>

<file path=ppt/activeX/activeX24.xml><?xml version="1.0" encoding="utf-8"?>
<ax:ocx xmlns:ax="http://schemas.microsoft.com/office/2006/activeX" xmlns:r="http://schemas.openxmlformats.org/officeDocument/2006/relationships" ax:classid="{978C9E23-D4B0-11CE-BF2D-00AA003F40D0}" ax:persistence="persistStorage" r:id="rId1"/>
</file>

<file path=ppt/activeX/activeX25.xml><?xml version="1.0" encoding="utf-8"?>
<ax:ocx xmlns:ax="http://schemas.microsoft.com/office/2006/activeX" xmlns:r="http://schemas.openxmlformats.org/officeDocument/2006/relationships" ax:classid="{978C9E23-D4B0-11CE-BF2D-00AA003F40D0}" ax:persistence="persistStorage" r:id="rId1"/>
</file>

<file path=ppt/activeX/activeX26.xml><?xml version="1.0" encoding="utf-8"?>
<ax:ocx xmlns:ax="http://schemas.microsoft.com/office/2006/activeX" xmlns:r="http://schemas.openxmlformats.org/officeDocument/2006/relationships" ax:classid="{8BD21D10-EC42-11CE-9E0D-00AA006002F3}" ax:persistence="persistStorage" r:id="rId1"/>
</file>

<file path=ppt/activeX/activeX27.xml><?xml version="1.0" encoding="utf-8"?>
<ax:ocx xmlns:ax="http://schemas.microsoft.com/office/2006/activeX" xmlns:r="http://schemas.openxmlformats.org/officeDocument/2006/relationships" ax:classid="{8BD21D10-EC42-11CE-9E0D-00AA006002F3}" ax:persistence="persistStorage" r:id="rId1"/>
</file>

<file path=ppt/activeX/activeX28.xml><?xml version="1.0" encoding="utf-8"?>
<ax:ocx xmlns:ax="http://schemas.microsoft.com/office/2006/activeX" xmlns:r="http://schemas.openxmlformats.org/officeDocument/2006/relationships" ax:classid="{978C9E23-D4B0-11CE-BF2D-00AA003F40D0}" ax:persistence="persistStorage" r:id="rId1"/>
</file>

<file path=ppt/activeX/activeX29.xml><?xml version="1.0" encoding="utf-8"?>
<ax:ocx xmlns:ax="http://schemas.microsoft.com/office/2006/activeX" xmlns:r="http://schemas.openxmlformats.org/officeDocument/2006/relationships" ax:classid="{8BD21D10-EC42-11CE-9E0D-00AA006002F3}" ax:persistence="persistStorage" r:id="rId1"/>
</file>

<file path=ppt/activeX/activeX30.xml><?xml version="1.0" encoding="utf-8"?>
<ax:ocx xmlns:ax="http://schemas.microsoft.com/office/2006/activeX" xmlns:r="http://schemas.openxmlformats.org/officeDocument/2006/relationships" ax:classid="{978C9E23-D4B0-11CE-BF2D-00AA003F40D0}" ax:persistence="persistStorage" r:id="rId1"/>
</file>

<file path=ppt/activeX/activeX31.xml><?xml version="1.0" encoding="utf-8"?>
<ax:ocx xmlns:ax="http://schemas.microsoft.com/office/2006/activeX" xmlns:r="http://schemas.openxmlformats.org/officeDocument/2006/relationships" ax:classid="{978C9E23-D4B0-11CE-BF2D-00AA003F40D0}" ax:persistence="persistStorage" r:id="rId1"/>
</file>

<file path=ppt/activeX/activeX32.xml><?xml version="1.0" encoding="utf-8"?>
<ax:ocx xmlns:ax="http://schemas.microsoft.com/office/2006/activeX" xmlns:r="http://schemas.openxmlformats.org/officeDocument/2006/relationships" ax:classid="{8856F961-340A-11D0-A96B-00C04FD705A2}" ax:persistence="persistPropertyBag">
  <ax:ocxPr ax:name="ExtentX" ax:value="31604"/>
  <ax:ocxPr ax:name="ExtentY" ax:value="14627"/>
  <ax:ocxPr ax:name="ViewMode" ax:value="4"/>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Location" ax:value=""/>
</ax:ocx>
</file>

<file path=ppt/activeX/activeX33.xml><?xml version="1.0" encoding="utf-8"?>
<ax:ocx xmlns:ax="http://schemas.microsoft.com/office/2006/activeX" xmlns:r="http://schemas.openxmlformats.org/officeDocument/2006/relationships" ax:classid="{8BD21D10-EC42-11CE-9E0D-00AA006002F3}" ax:persistence="persistStorage" r:id="rId1"/>
</file>

<file path=ppt/activeX/activeX34.xml><?xml version="1.0" encoding="utf-8"?>
<ax:ocx xmlns:ax="http://schemas.microsoft.com/office/2006/activeX" xmlns:r="http://schemas.openxmlformats.org/officeDocument/2006/relationships" ax:classid="{8856F961-340A-11D0-A96B-00C04FD705A2}" ax:persistence="persistPropertyBag">
  <ax:ocxPr ax:name="ExtentX" ax:value="31604"/>
  <ax:ocxPr ax:name="ExtentY" ax:value="14627"/>
  <ax:ocxPr ax:name="ViewMode" ax:value="4"/>
  <ax:ocxPr ax:name="Offline" ax:value="0"/>
  <ax:ocxPr ax:name="Silent" ax:value="0"/>
  <ax:ocxPr ax:name="RegisterAsBrowser" ax:value="1"/>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Location" ax:value=""/>
</ax:ocx>
</file>

<file path=ppt/activeX/activeX35.xml><?xml version="1.0" encoding="utf-8"?>
<ax:ocx xmlns:ax="http://schemas.microsoft.com/office/2006/activeX" xmlns:r="http://schemas.openxmlformats.org/officeDocument/2006/relationships" ax:classid="{978C9E23-D4B0-11CE-BF2D-00AA003F40D0}" ax:persistence="persistStorage" r:id="rId1"/>
</file>

<file path=ppt/activeX/activeX36.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 Id="rId5" Type="http://schemas.openxmlformats.org/officeDocument/2006/relationships/image" Target="../media/image47.wmf"/><Relationship Id="rId4" Type="http://schemas.openxmlformats.org/officeDocument/2006/relationships/image" Target="../media/image4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60.wmf"/><Relationship Id="rId5" Type="http://schemas.openxmlformats.org/officeDocument/2006/relationships/image" Target="../media/image64.wmf"/><Relationship Id="rId4" Type="http://schemas.openxmlformats.org/officeDocument/2006/relationships/image" Target="../media/image63.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79.wmf"/><Relationship Id="rId1" Type="http://schemas.openxmlformats.org/officeDocument/2006/relationships/image" Target="../media/image7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83.wmf"/><Relationship Id="rId2" Type="http://schemas.openxmlformats.org/officeDocument/2006/relationships/image" Target="../media/image82.wmf"/><Relationship Id="rId1" Type="http://schemas.openxmlformats.org/officeDocument/2006/relationships/image" Target="../media/image7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8F2C4D-5FEF-47FA-9D68-214D70127D84}" type="datetimeFigureOut">
              <a:rPr lang="en-US" smtClean="0"/>
              <a:t>12/11/2012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551EBF-713F-4486-973C-9F55BB5280FD}" type="slidenum">
              <a:rPr lang="en-US" smtClean="0"/>
              <a:t>‹#›</a:t>
            </a:fld>
            <a:endParaRPr lang="en-US" dirty="0"/>
          </a:p>
        </p:txBody>
      </p:sp>
    </p:spTree>
    <p:extLst>
      <p:ext uri="{BB962C8B-B14F-4D97-AF65-F5344CB8AC3E}">
        <p14:creationId xmlns:p14="http://schemas.microsoft.com/office/powerpoint/2010/main" val="115520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1</a:t>
            </a:fld>
            <a:endParaRPr lang="en-US" dirty="0"/>
          </a:p>
        </p:txBody>
      </p:sp>
    </p:spTree>
    <p:extLst>
      <p:ext uri="{BB962C8B-B14F-4D97-AF65-F5344CB8AC3E}">
        <p14:creationId xmlns:p14="http://schemas.microsoft.com/office/powerpoint/2010/main" val="1240464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2</a:t>
            </a:fld>
            <a:endParaRPr lang="en-US" dirty="0"/>
          </a:p>
        </p:txBody>
      </p:sp>
    </p:spTree>
    <p:extLst>
      <p:ext uri="{BB962C8B-B14F-4D97-AF65-F5344CB8AC3E}">
        <p14:creationId xmlns:p14="http://schemas.microsoft.com/office/powerpoint/2010/main" val="3099873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3</a:t>
            </a:fld>
            <a:endParaRPr lang="en-US" dirty="0"/>
          </a:p>
        </p:txBody>
      </p:sp>
    </p:spTree>
    <p:extLst>
      <p:ext uri="{BB962C8B-B14F-4D97-AF65-F5344CB8AC3E}">
        <p14:creationId xmlns:p14="http://schemas.microsoft.com/office/powerpoint/2010/main" val="4010242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4</a:t>
            </a:fld>
            <a:endParaRPr lang="en-US" dirty="0"/>
          </a:p>
        </p:txBody>
      </p:sp>
    </p:spTree>
    <p:extLst>
      <p:ext uri="{BB962C8B-B14F-4D97-AF65-F5344CB8AC3E}">
        <p14:creationId xmlns:p14="http://schemas.microsoft.com/office/powerpoint/2010/main" val="4193227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5</a:t>
            </a:fld>
            <a:endParaRPr lang="en-US" dirty="0"/>
          </a:p>
        </p:txBody>
      </p:sp>
    </p:spTree>
    <p:extLst>
      <p:ext uri="{BB962C8B-B14F-4D97-AF65-F5344CB8AC3E}">
        <p14:creationId xmlns:p14="http://schemas.microsoft.com/office/powerpoint/2010/main" val="2167241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7</a:t>
            </a:fld>
            <a:endParaRPr lang="en-US" dirty="0"/>
          </a:p>
        </p:txBody>
      </p:sp>
    </p:spTree>
    <p:extLst>
      <p:ext uri="{BB962C8B-B14F-4D97-AF65-F5344CB8AC3E}">
        <p14:creationId xmlns:p14="http://schemas.microsoft.com/office/powerpoint/2010/main" val="854161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551EBF-713F-4486-973C-9F55BB5280FD}" type="slidenum">
              <a:rPr lang="en-US" smtClean="0"/>
              <a:t>8</a:t>
            </a:fld>
            <a:endParaRPr lang="en-US" dirty="0"/>
          </a:p>
        </p:txBody>
      </p:sp>
    </p:spTree>
    <p:extLst>
      <p:ext uri="{BB962C8B-B14F-4D97-AF65-F5344CB8AC3E}">
        <p14:creationId xmlns:p14="http://schemas.microsoft.com/office/powerpoint/2010/main" val="3405973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551EBF-713F-4486-973C-9F55BB5280FD}" type="slidenum">
              <a:rPr lang="en-US" smtClean="0"/>
              <a:t>9</a:t>
            </a:fld>
            <a:endParaRPr lang="en-US" dirty="0"/>
          </a:p>
        </p:txBody>
      </p:sp>
    </p:spTree>
    <p:extLst>
      <p:ext uri="{BB962C8B-B14F-4D97-AF65-F5344CB8AC3E}">
        <p14:creationId xmlns:p14="http://schemas.microsoft.com/office/powerpoint/2010/main" val="189583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10</a:t>
            </a:fld>
            <a:endParaRPr lang="en-US" dirty="0"/>
          </a:p>
        </p:txBody>
      </p:sp>
    </p:spTree>
    <p:extLst>
      <p:ext uri="{BB962C8B-B14F-4D97-AF65-F5344CB8AC3E}">
        <p14:creationId xmlns:p14="http://schemas.microsoft.com/office/powerpoint/2010/main" val="961948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11</a:t>
            </a:fld>
            <a:endParaRPr lang="en-US" dirty="0"/>
          </a:p>
        </p:txBody>
      </p:sp>
    </p:spTree>
    <p:extLst>
      <p:ext uri="{BB962C8B-B14F-4D97-AF65-F5344CB8AC3E}">
        <p14:creationId xmlns:p14="http://schemas.microsoft.com/office/powerpoint/2010/main" val="3950331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12</a:t>
            </a:fld>
            <a:endParaRPr lang="en-US" dirty="0"/>
          </a:p>
        </p:txBody>
      </p:sp>
    </p:spTree>
    <p:extLst>
      <p:ext uri="{BB962C8B-B14F-4D97-AF65-F5344CB8AC3E}">
        <p14:creationId xmlns:p14="http://schemas.microsoft.com/office/powerpoint/2010/main" val="1915027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was About to Type a Message for no</a:t>
            </a:r>
            <a:r>
              <a:rPr lang="en-US" baseline="0" dirty="0" smtClean="0"/>
              <a:t> Load</a:t>
            </a:r>
            <a:endParaRPr lang="en-US" dirty="0"/>
          </a:p>
        </p:txBody>
      </p:sp>
      <p:sp>
        <p:nvSpPr>
          <p:cNvPr id="4" name="Slide Number Placeholder 3"/>
          <p:cNvSpPr>
            <a:spLocks noGrp="1"/>
          </p:cNvSpPr>
          <p:nvPr>
            <p:ph type="sldNum" sz="quarter" idx="10"/>
          </p:nvPr>
        </p:nvSpPr>
        <p:spPr/>
        <p:txBody>
          <a:bodyPr/>
          <a:lstStyle/>
          <a:p>
            <a:fld id="{AE551EBF-713F-4486-973C-9F55BB5280FD}" type="slidenum">
              <a:rPr lang="en-US" smtClean="0"/>
              <a:t>17</a:t>
            </a:fld>
            <a:endParaRPr lang="en-US" dirty="0"/>
          </a:p>
        </p:txBody>
      </p:sp>
    </p:spTree>
    <p:extLst>
      <p:ext uri="{BB962C8B-B14F-4D97-AF65-F5344CB8AC3E}">
        <p14:creationId xmlns:p14="http://schemas.microsoft.com/office/powerpoint/2010/main" val="3609435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551EBF-713F-4486-973C-9F55BB5280FD}" type="slidenum">
              <a:rPr lang="en-US" smtClean="0"/>
              <a:t>18</a:t>
            </a:fld>
            <a:endParaRPr lang="en-US"/>
          </a:p>
        </p:txBody>
      </p:sp>
    </p:spTree>
    <p:extLst>
      <p:ext uri="{BB962C8B-B14F-4D97-AF65-F5344CB8AC3E}">
        <p14:creationId xmlns:p14="http://schemas.microsoft.com/office/powerpoint/2010/main" val="1729408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was Trying to put</a:t>
            </a:r>
            <a:r>
              <a:rPr lang="en-US" baseline="0" dirty="0" smtClean="0"/>
              <a:t> the Fonts in the ComboBox1 and Putting it without Any Duplication</a:t>
            </a:r>
            <a:endParaRPr lang="en-US" dirty="0"/>
          </a:p>
        </p:txBody>
      </p:sp>
      <p:sp>
        <p:nvSpPr>
          <p:cNvPr id="4" name="Slide Number Placeholder 3"/>
          <p:cNvSpPr>
            <a:spLocks noGrp="1"/>
          </p:cNvSpPr>
          <p:nvPr>
            <p:ph type="sldNum" sz="quarter" idx="10"/>
          </p:nvPr>
        </p:nvSpPr>
        <p:spPr/>
        <p:txBody>
          <a:bodyPr/>
          <a:lstStyle/>
          <a:p>
            <a:fld id="{AE551EBF-713F-4486-973C-9F55BB5280FD}" type="slidenum">
              <a:rPr lang="en-US" smtClean="0"/>
              <a:t>19</a:t>
            </a:fld>
            <a:endParaRPr lang="en-US" dirty="0"/>
          </a:p>
        </p:txBody>
      </p:sp>
    </p:spTree>
    <p:extLst>
      <p:ext uri="{BB962C8B-B14F-4D97-AF65-F5344CB8AC3E}">
        <p14:creationId xmlns:p14="http://schemas.microsoft.com/office/powerpoint/2010/main" val="622689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25</a:t>
            </a:fld>
            <a:endParaRPr lang="en-US" dirty="0"/>
          </a:p>
        </p:txBody>
      </p:sp>
    </p:spTree>
    <p:extLst>
      <p:ext uri="{BB962C8B-B14F-4D97-AF65-F5344CB8AC3E}">
        <p14:creationId xmlns:p14="http://schemas.microsoft.com/office/powerpoint/2010/main" val="36575652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26</a:t>
            </a:fld>
            <a:endParaRPr lang="en-US" dirty="0"/>
          </a:p>
        </p:txBody>
      </p:sp>
    </p:spTree>
    <p:extLst>
      <p:ext uri="{BB962C8B-B14F-4D97-AF65-F5344CB8AC3E}">
        <p14:creationId xmlns:p14="http://schemas.microsoft.com/office/powerpoint/2010/main" val="3675880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27</a:t>
            </a:fld>
            <a:endParaRPr lang="en-US" dirty="0"/>
          </a:p>
        </p:txBody>
      </p:sp>
    </p:spTree>
    <p:extLst>
      <p:ext uri="{BB962C8B-B14F-4D97-AF65-F5344CB8AC3E}">
        <p14:creationId xmlns:p14="http://schemas.microsoft.com/office/powerpoint/2010/main" val="2197691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28</a:t>
            </a:fld>
            <a:endParaRPr lang="en-US" dirty="0"/>
          </a:p>
        </p:txBody>
      </p:sp>
    </p:spTree>
    <p:extLst>
      <p:ext uri="{BB962C8B-B14F-4D97-AF65-F5344CB8AC3E}">
        <p14:creationId xmlns:p14="http://schemas.microsoft.com/office/powerpoint/2010/main" val="1515058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30</a:t>
            </a:fld>
            <a:endParaRPr lang="en-US" dirty="0"/>
          </a:p>
        </p:txBody>
      </p:sp>
    </p:spTree>
    <p:extLst>
      <p:ext uri="{BB962C8B-B14F-4D97-AF65-F5344CB8AC3E}">
        <p14:creationId xmlns:p14="http://schemas.microsoft.com/office/powerpoint/2010/main" val="1974604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39</a:t>
            </a:fld>
            <a:endParaRPr lang="en-US" dirty="0"/>
          </a:p>
        </p:txBody>
      </p:sp>
    </p:spTree>
    <p:extLst>
      <p:ext uri="{BB962C8B-B14F-4D97-AF65-F5344CB8AC3E}">
        <p14:creationId xmlns:p14="http://schemas.microsoft.com/office/powerpoint/2010/main" val="4181850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40</a:t>
            </a:fld>
            <a:endParaRPr lang="en-US" dirty="0"/>
          </a:p>
        </p:txBody>
      </p:sp>
    </p:spTree>
    <p:extLst>
      <p:ext uri="{BB962C8B-B14F-4D97-AF65-F5344CB8AC3E}">
        <p14:creationId xmlns:p14="http://schemas.microsoft.com/office/powerpoint/2010/main" val="21638972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41</a:t>
            </a:fld>
            <a:endParaRPr lang="en-US" dirty="0"/>
          </a:p>
        </p:txBody>
      </p:sp>
    </p:spTree>
    <p:extLst>
      <p:ext uri="{BB962C8B-B14F-4D97-AF65-F5344CB8AC3E}">
        <p14:creationId xmlns:p14="http://schemas.microsoft.com/office/powerpoint/2010/main" val="32335582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551EBF-713F-4486-973C-9F55BB5280FD}" type="slidenum">
              <a:rPr lang="en-US" smtClean="0"/>
              <a:t>42</a:t>
            </a:fld>
            <a:endParaRPr lang="en-US" dirty="0"/>
          </a:p>
        </p:txBody>
      </p:sp>
    </p:spTree>
    <p:extLst>
      <p:ext uri="{BB962C8B-B14F-4D97-AF65-F5344CB8AC3E}">
        <p14:creationId xmlns:p14="http://schemas.microsoft.com/office/powerpoint/2010/main" val="1944146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159400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248631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1340401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230760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755619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3167897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4043679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2309262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1447314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2954908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C9A0A5-6904-4D51-822A-69F8A207C634}" type="datetimeFigureOut">
              <a:rPr lang="en-US" smtClean="0"/>
              <a:t>12/11/2012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3F9E86-089E-4ABF-A30C-2308127CDCE8}" type="slidenum">
              <a:rPr lang="en-US" smtClean="0"/>
              <a:t>‹#›</a:t>
            </a:fld>
            <a:endParaRPr lang="en-US" dirty="0"/>
          </a:p>
        </p:txBody>
      </p:sp>
    </p:spTree>
    <p:extLst>
      <p:ext uri="{BB962C8B-B14F-4D97-AF65-F5344CB8AC3E}">
        <p14:creationId xmlns:p14="http://schemas.microsoft.com/office/powerpoint/2010/main" val="1057264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9A0A5-6904-4D51-822A-69F8A207C634}" type="datetimeFigureOut">
              <a:rPr lang="en-US" smtClean="0"/>
              <a:t>12/11/2012</a:t>
            </a:fld>
            <a:endParaRPr lang="en-US" dirty="0"/>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3F9E86-089E-4ABF-A30C-2308127CDCE8}" type="slidenum">
              <a:rPr lang="en-US" smtClean="0"/>
              <a:t>‹#›</a:t>
            </a:fld>
            <a:endParaRPr lang="en-US" dirty="0"/>
          </a:p>
        </p:txBody>
      </p:sp>
    </p:spTree>
    <p:extLst>
      <p:ext uri="{BB962C8B-B14F-4D97-AF65-F5344CB8AC3E}">
        <p14:creationId xmlns:p14="http://schemas.microsoft.com/office/powerpoint/2010/main" val="2626529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10.wmf"/><Relationship Id="rId3" Type="http://schemas.openxmlformats.org/officeDocument/2006/relationships/control" Target="../activeX/activeX2.xml"/><Relationship Id="rId7" Type="http://schemas.openxmlformats.org/officeDocument/2006/relationships/control" Target="../activeX/activeX6.xml"/><Relationship Id="rId12" Type="http://schemas.openxmlformats.org/officeDocument/2006/relationships/image" Target="../media/image9.wmf"/><Relationship Id="rId2" Type="http://schemas.openxmlformats.org/officeDocument/2006/relationships/control" Target="../activeX/activeX1.xml"/><Relationship Id="rId16" Type="http://schemas.openxmlformats.org/officeDocument/2006/relationships/image" Target="../media/image13.wmf"/><Relationship Id="rId1" Type="http://schemas.openxmlformats.org/officeDocument/2006/relationships/vmlDrawing" Target="../drawings/vmlDrawing1.vml"/><Relationship Id="rId6" Type="http://schemas.openxmlformats.org/officeDocument/2006/relationships/control" Target="../activeX/activeX5.xml"/><Relationship Id="rId11" Type="http://schemas.openxmlformats.org/officeDocument/2006/relationships/image" Target="../media/image8.wmf"/><Relationship Id="rId5" Type="http://schemas.openxmlformats.org/officeDocument/2006/relationships/control" Target="../activeX/activeX4.xml"/><Relationship Id="rId15" Type="http://schemas.openxmlformats.org/officeDocument/2006/relationships/image" Target="../media/image12.wmf"/><Relationship Id="rId10" Type="http://schemas.openxmlformats.org/officeDocument/2006/relationships/image" Target="../media/image7.png"/><Relationship Id="rId4" Type="http://schemas.openxmlformats.org/officeDocument/2006/relationships/control" Target="../activeX/activeX3.xml"/><Relationship Id="rId9" Type="http://schemas.openxmlformats.org/officeDocument/2006/relationships/notesSlide" Target="../notesSlides/notesSlide3.xml"/><Relationship Id="rId14" Type="http://schemas.openxmlformats.org/officeDocument/2006/relationships/image" Target="../media/image11.w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ontrol" Target="../activeX/activeX8.xml"/><Relationship Id="rId7" Type="http://schemas.openxmlformats.org/officeDocument/2006/relationships/image" Target="../media/image17.wmf"/><Relationship Id="rId2" Type="http://schemas.openxmlformats.org/officeDocument/2006/relationships/control" Target="../activeX/activeX7.xml"/><Relationship Id="rId1" Type="http://schemas.openxmlformats.org/officeDocument/2006/relationships/vmlDrawing" Target="../drawings/vmlDrawing2.vml"/><Relationship Id="rId6" Type="http://schemas.openxmlformats.org/officeDocument/2006/relationships/image" Target="../media/image16.wmf"/><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5.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slide" Target="slide25.xml"/><Relationship Id="rId5" Type="http://schemas.openxmlformats.org/officeDocument/2006/relationships/image" Target="../media/image20.png"/><Relationship Id="rId10" Type="http://schemas.openxmlformats.org/officeDocument/2006/relationships/slide" Target="slide14.xml"/><Relationship Id="rId4" Type="http://schemas.openxmlformats.org/officeDocument/2006/relationships/image" Target="../media/image19.png"/><Relationship Id="rId9" Type="http://schemas.openxmlformats.org/officeDocument/2006/relationships/slide" Target="slide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9.xml"/><Relationship Id="rId1" Type="http://schemas.openxmlformats.org/officeDocument/2006/relationships/vmlDrawing" Target="../drawings/vmlDrawing3.vml"/><Relationship Id="rId5" Type="http://schemas.openxmlformats.org/officeDocument/2006/relationships/image" Target="../media/image27.wmf"/><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0.wmf"/><Relationship Id="rId2" Type="http://schemas.openxmlformats.org/officeDocument/2006/relationships/control" Target="../activeX/activeX10.xml"/><Relationship Id="rId1" Type="http://schemas.openxmlformats.org/officeDocument/2006/relationships/vmlDrawing" Target="../drawings/vmlDrawing4.vml"/><Relationship Id="rId6" Type="http://schemas.openxmlformats.org/officeDocument/2006/relationships/slide" Target="slide10.xml"/><Relationship Id="rId5" Type="http://schemas.openxmlformats.org/officeDocument/2006/relationships/image" Target="../media/image29.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slide" Target="slide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slideLayout" Target="../slideLayouts/slideLayout7.xml"/><Relationship Id="rId7" Type="http://schemas.openxmlformats.org/officeDocument/2006/relationships/slide" Target="slide8.xml"/><Relationship Id="rId2" Type="http://schemas.openxmlformats.org/officeDocument/2006/relationships/control" Target="../activeX/activeX11.xml"/><Relationship Id="rId1" Type="http://schemas.openxmlformats.org/officeDocument/2006/relationships/vmlDrawing" Target="../drawings/vmlDrawing5.v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slideLayout" Target="../slideLayouts/slideLayout7.xml"/><Relationship Id="rId7" Type="http://schemas.openxmlformats.org/officeDocument/2006/relationships/slide" Target="slide8.xml"/><Relationship Id="rId2" Type="http://schemas.openxmlformats.org/officeDocument/2006/relationships/control" Target="../activeX/activeX12.xml"/><Relationship Id="rId1" Type="http://schemas.openxmlformats.org/officeDocument/2006/relationships/vmlDrawing" Target="../drawings/vmlDrawing6.v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control" Target="../activeX/activeX14.xml"/><Relationship Id="rId7" Type="http://schemas.openxmlformats.org/officeDocument/2006/relationships/image" Target="../media/image34.png"/><Relationship Id="rId2" Type="http://schemas.openxmlformats.org/officeDocument/2006/relationships/control" Target="../activeX/activeX13.xml"/><Relationship Id="rId1" Type="http://schemas.openxmlformats.org/officeDocument/2006/relationships/vmlDrawing" Target="../drawings/vmlDrawing7.vml"/><Relationship Id="rId6" Type="http://schemas.openxmlformats.org/officeDocument/2006/relationships/image" Target="../media/image33.png"/><Relationship Id="rId11" Type="http://schemas.openxmlformats.org/officeDocument/2006/relationships/image" Target="../media/image42.wmf"/><Relationship Id="rId5" Type="http://schemas.openxmlformats.org/officeDocument/2006/relationships/notesSlide" Target="../notesSlides/notesSlide12.xml"/><Relationship Id="rId10" Type="http://schemas.openxmlformats.org/officeDocument/2006/relationships/image" Target="../media/image41.wmf"/><Relationship Id="rId4" Type="http://schemas.openxmlformats.org/officeDocument/2006/relationships/slideLayout" Target="../slideLayouts/slideLayout7.xml"/><Relationship Id="rId9" Type="http://schemas.openxmlformats.org/officeDocument/2006/relationships/slide" Target="slide8.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slide" Target="slide19.xm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8" Type="http://schemas.openxmlformats.org/officeDocument/2006/relationships/control" Target="../activeX/activeX21.xml"/><Relationship Id="rId13" Type="http://schemas.openxmlformats.org/officeDocument/2006/relationships/slideLayout" Target="../slideLayouts/slideLayout7.xml"/><Relationship Id="rId18" Type="http://schemas.openxmlformats.org/officeDocument/2006/relationships/image" Target="../media/image50.wmf"/><Relationship Id="rId3" Type="http://schemas.openxmlformats.org/officeDocument/2006/relationships/control" Target="../activeX/activeX16.xml"/><Relationship Id="rId21" Type="http://schemas.openxmlformats.org/officeDocument/2006/relationships/image" Target="../media/image53.wmf"/><Relationship Id="rId7" Type="http://schemas.openxmlformats.org/officeDocument/2006/relationships/control" Target="../activeX/activeX20.xml"/><Relationship Id="rId12" Type="http://schemas.openxmlformats.org/officeDocument/2006/relationships/control" Target="../activeX/activeX25.xml"/><Relationship Id="rId17" Type="http://schemas.openxmlformats.org/officeDocument/2006/relationships/image" Target="../media/image49.png"/><Relationship Id="rId2" Type="http://schemas.openxmlformats.org/officeDocument/2006/relationships/control" Target="../activeX/activeX15.xml"/><Relationship Id="rId16" Type="http://schemas.openxmlformats.org/officeDocument/2006/relationships/image" Target="../media/image48.png"/><Relationship Id="rId20" Type="http://schemas.openxmlformats.org/officeDocument/2006/relationships/image" Target="../media/image52.wmf"/><Relationship Id="rId1" Type="http://schemas.openxmlformats.org/officeDocument/2006/relationships/vmlDrawing" Target="../drawings/vmlDrawing8.vml"/><Relationship Id="rId6" Type="http://schemas.openxmlformats.org/officeDocument/2006/relationships/control" Target="../activeX/activeX19.xml"/><Relationship Id="rId11" Type="http://schemas.openxmlformats.org/officeDocument/2006/relationships/control" Target="../activeX/activeX24.xml"/><Relationship Id="rId5" Type="http://schemas.openxmlformats.org/officeDocument/2006/relationships/control" Target="../activeX/activeX18.xml"/><Relationship Id="rId15" Type="http://schemas.openxmlformats.org/officeDocument/2006/relationships/image" Target="../media/image34.png"/><Relationship Id="rId10" Type="http://schemas.openxmlformats.org/officeDocument/2006/relationships/control" Target="../activeX/activeX23.xml"/><Relationship Id="rId19" Type="http://schemas.openxmlformats.org/officeDocument/2006/relationships/image" Target="../media/image51.wmf"/><Relationship Id="rId4" Type="http://schemas.openxmlformats.org/officeDocument/2006/relationships/control" Target="../activeX/activeX17.xml"/><Relationship Id="rId9" Type="http://schemas.openxmlformats.org/officeDocument/2006/relationships/control" Target="../activeX/activeX22.xml"/><Relationship Id="rId14" Type="http://schemas.openxmlformats.org/officeDocument/2006/relationships/notesSlide" Target="../notesSlides/notesSlide14.xml"/><Relationship Id="rId22" Type="http://schemas.openxmlformats.org/officeDocument/2006/relationships/image" Target="../media/image54.wmf"/></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26.xml"/><Relationship Id="rId1" Type="http://schemas.openxmlformats.org/officeDocument/2006/relationships/vmlDrawing" Target="../drawings/vmlDrawing9.vml"/><Relationship Id="rId6" Type="http://schemas.openxmlformats.org/officeDocument/2006/relationships/image" Target="../media/image57.wmf"/><Relationship Id="rId5" Type="http://schemas.openxmlformats.org/officeDocument/2006/relationships/image" Target="../media/image56.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slide" Target="slide8.xml"/><Relationship Id="rId5" Type="http://schemas.openxmlformats.org/officeDocument/2006/relationships/slide" Target="slide28.xml"/><Relationship Id="rId4" Type="http://schemas.openxmlformats.org/officeDocument/2006/relationships/slide" Target="slide37.xml"/></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17.xml"/><Relationship Id="rId13" Type="http://schemas.openxmlformats.org/officeDocument/2006/relationships/image" Target="../media/image69.wmf"/><Relationship Id="rId3" Type="http://schemas.openxmlformats.org/officeDocument/2006/relationships/control" Target="../activeX/activeX28.xml"/><Relationship Id="rId7" Type="http://schemas.openxmlformats.org/officeDocument/2006/relationships/slideLayout" Target="../slideLayouts/slideLayout7.xml"/><Relationship Id="rId12" Type="http://schemas.openxmlformats.org/officeDocument/2006/relationships/image" Target="../media/image68.wmf"/><Relationship Id="rId2" Type="http://schemas.openxmlformats.org/officeDocument/2006/relationships/control" Target="../activeX/activeX27.xml"/><Relationship Id="rId1" Type="http://schemas.openxmlformats.org/officeDocument/2006/relationships/vmlDrawing" Target="../drawings/vmlDrawing10.vml"/><Relationship Id="rId6" Type="http://schemas.openxmlformats.org/officeDocument/2006/relationships/control" Target="../activeX/activeX31.xml"/><Relationship Id="rId11" Type="http://schemas.openxmlformats.org/officeDocument/2006/relationships/image" Target="../media/image67.wmf"/><Relationship Id="rId5" Type="http://schemas.openxmlformats.org/officeDocument/2006/relationships/control" Target="../activeX/activeX30.xml"/><Relationship Id="rId10" Type="http://schemas.openxmlformats.org/officeDocument/2006/relationships/image" Target="../media/image66.wmf"/><Relationship Id="rId4" Type="http://schemas.openxmlformats.org/officeDocument/2006/relationships/control" Target="../activeX/activeX29.xml"/><Relationship Id="rId9" Type="http://schemas.openxmlformats.org/officeDocument/2006/relationships/image" Target="../media/image65.wmf"/></Relationships>
</file>

<file path=ppt/slides/_rels/slide28.xml.rels><?xml version="1.0" encoding="UTF-8" standalone="yes"?>
<Relationships xmlns="http://schemas.openxmlformats.org/package/2006/relationships"><Relationship Id="rId8" Type="http://schemas.openxmlformats.org/officeDocument/2006/relationships/image" Target="../media/image75.jpg"/><Relationship Id="rId13" Type="http://schemas.openxmlformats.org/officeDocument/2006/relationships/slide" Target="slide31.xml"/><Relationship Id="rId18" Type="http://schemas.openxmlformats.org/officeDocument/2006/relationships/slide" Target="slide36.xml"/><Relationship Id="rId3" Type="http://schemas.openxmlformats.org/officeDocument/2006/relationships/image" Target="../media/image70.jpg"/><Relationship Id="rId7" Type="http://schemas.openxmlformats.org/officeDocument/2006/relationships/image" Target="../media/image74.jpg"/><Relationship Id="rId12" Type="http://schemas.openxmlformats.org/officeDocument/2006/relationships/slide" Target="slide30.xml"/><Relationship Id="rId17" Type="http://schemas.openxmlformats.org/officeDocument/2006/relationships/slide" Target="slide35.xml"/><Relationship Id="rId2" Type="http://schemas.openxmlformats.org/officeDocument/2006/relationships/notesSlide" Target="../notesSlides/notesSlide18.xml"/><Relationship Id="rId16" Type="http://schemas.openxmlformats.org/officeDocument/2006/relationships/slide" Target="slide34.xml"/><Relationship Id="rId1" Type="http://schemas.openxmlformats.org/officeDocument/2006/relationships/slideLayout" Target="../slideLayouts/slideLayout7.xml"/><Relationship Id="rId6" Type="http://schemas.openxmlformats.org/officeDocument/2006/relationships/image" Target="../media/image73.jpg"/><Relationship Id="rId11" Type="http://schemas.openxmlformats.org/officeDocument/2006/relationships/slide" Target="slide29.xml"/><Relationship Id="rId5" Type="http://schemas.openxmlformats.org/officeDocument/2006/relationships/image" Target="../media/image72.jpg"/><Relationship Id="rId15" Type="http://schemas.openxmlformats.org/officeDocument/2006/relationships/slide" Target="slide33.xml"/><Relationship Id="rId10" Type="http://schemas.openxmlformats.org/officeDocument/2006/relationships/image" Target="../media/image77.JPG"/><Relationship Id="rId4" Type="http://schemas.openxmlformats.org/officeDocument/2006/relationships/image" Target="../media/image71.jpg"/><Relationship Id="rId9" Type="http://schemas.openxmlformats.org/officeDocument/2006/relationships/image" Target="../media/image76.JPG"/><Relationship Id="rId14" Type="http://schemas.openxmlformats.org/officeDocument/2006/relationships/slide" Target="slide32.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slide" Target="slide28.xml"/></Relationships>
</file>

<file path=ppt/slides/_rels/slide31.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control" Target="../activeX/activeX33.xml"/><Relationship Id="rId7" Type="http://schemas.openxmlformats.org/officeDocument/2006/relationships/image" Target="../media/image81.wmf"/><Relationship Id="rId2" Type="http://schemas.openxmlformats.org/officeDocument/2006/relationships/control" Target="../activeX/activeX32.xml"/><Relationship Id="rId1" Type="http://schemas.openxmlformats.org/officeDocument/2006/relationships/vmlDrawing" Target="../drawings/vmlDrawing11.vml"/><Relationship Id="rId6" Type="http://schemas.openxmlformats.org/officeDocument/2006/relationships/image" Target="../media/image80.wmf"/><Relationship Id="rId5" Type="http://schemas.openxmlformats.org/officeDocument/2006/relationships/notesSlide" Target="../notesSlides/notesSlide20.xml"/><Relationship Id="rId4"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control" Target="../activeX/activeX35.xml"/><Relationship Id="rId7" Type="http://schemas.openxmlformats.org/officeDocument/2006/relationships/slide" Target="slide8.xml"/><Relationship Id="rId2" Type="http://schemas.openxmlformats.org/officeDocument/2006/relationships/control" Target="../activeX/activeX34.xml"/><Relationship Id="rId1" Type="http://schemas.openxmlformats.org/officeDocument/2006/relationships/vmlDrawing" Target="../drawings/vmlDrawing12.vml"/><Relationship Id="rId6" Type="http://schemas.openxmlformats.org/officeDocument/2006/relationships/notesSlide" Target="../notesSlides/notesSlide22.xml"/><Relationship Id="rId11" Type="http://schemas.openxmlformats.org/officeDocument/2006/relationships/image" Target="../media/image86.wmf"/><Relationship Id="rId5" Type="http://schemas.openxmlformats.org/officeDocument/2006/relationships/slideLayout" Target="../slideLayouts/slideLayout7.xml"/><Relationship Id="rId10" Type="http://schemas.openxmlformats.org/officeDocument/2006/relationships/image" Target="../media/image85.wmf"/><Relationship Id="rId4" Type="http://schemas.openxmlformats.org/officeDocument/2006/relationships/control" Target="../activeX/activeX36.xml"/><Relationship Id="rId9" Type="http://schemas.openxmlformats.org/officeDocument/2006/relationships/image" Target="../media/image80.wmf"/></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5181600" y="2514600"/>
            <a:ext cx="1828800" cy="1828800"/>
          </a:xfrm>
          <a:prstGeom prst="ellipse">
            <a:avLst/>
          </a:prstGeom>
          <a:pattFill prst="pct25">
            <a:fgClr>
              <a:srgbClr val="FFC000"/>
            </a:fgClr>
            <a:bgClr>
              <a:schemeClr val="accent2">
                <a:lumMod val="75000"/>
              </a:schemeClr>
            </a:bgClr>
          </a:pattFill>
          <a:ln>
            <a:noFill/>
          </a:ln>
          <a:effectLst>
            <a:glow rad="1905000">
              <a:srgbClr val="FFC000">
                <a:alpha val="12000"/>
              </a:srgbClr>
            </a:glow>
            <a:innerShdw blurRad="762000" dist="266700" dir="7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5623852" y="6379265"/>
            <a:ext cx="944297" cy="338554"/>
          </a:xfrm>
          <a:prstGeom prst="rect">
            <a:avLst/>
          </a:prstGeom>
          <a:noFill/>
        </p:spPr>
        <p:txBody>
          <a:bodyPr wrap="none" rtlCol="0">
            <a:spAutoFit/>
          </a:bodyPr>
          <a:lstStyle/>
          <a:p>
            <a:r>
              <a:rPr lang="en-US" sz="1600" dirty="0" smtClean="0">
                <a:solidFill>
                  <a:schemeClr val="tx1">
                    <a:lumMod val="65000"/>
                    <a:lumOff val="35000"/>
                  </a:schemeClr>
                </a:solidFill>
                <a:latin typeface="Champagne &amp; Limousines" panose="020B0202020202020204" pitchFamily="34" charset="0"/>
              </a:rPr>
              <a:t>LETAVIS ©</a:t>
            </a:r>
            <a:endParaRPr lang="en-US" sz="1600" b="1" dirty="0">
              <a:solidFill>
                <a:schemeClr val="tx1">
                  <a:lumMod val="65000"/>
                  <a:lumOff val="35000"/>
                </a:schemeClr>
              </a:solidFill>
            </a:endParaRPr>
          </a:p>
        </p:txBody>
      </p:sp>
      <p:sp>
        <p:nvSpPr>
          <p:cNvPr id="4" name="Rounded Rectangle 3"/>
          <p:cNvSpPr/>
          <p:nvPr/>
        </p:nvSpPr>
        <p:spPr>
          <a:xfrm>
            <a:off x="4953000" y="4705350"/>
            <a:ext cx="2286000" cy="393700"/>
          </a:xfrm>
          <a:prstGeom prst="roundRect">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lumMod val="85000"/>
                    <a:lumOff val="15000"/>
                  </a:schemeClr>
                </a:solidFill>
                <a:latin typeface="Square721 BT" pitchFamily="34" charset="0"/>
              </a:rPr>
              <a:t>    LOADING… </a:t>
            </a:r>
          </a:p>
        </p:txBody>
      </p:sp>
      <p:sp>
        <p:nvSpPr>
          <p:cNvPr id="9" name="Rounded Rectangle 8"/>
          <p:cNvSpPr/>
          <p:nvPr/>
        </p:nvSpPr>
        <p:spPr>
          <a:xfrm>
            <a:off x="4993481" y="4743450"/>
            <a:ext cx="450057" cy="317500"/>
          </a:xfrm>
          <a:prstGeom prst="roundRect">
            <a:avLst/>
          </a:prstGeom>
          <a:pattFill prst="wdDnDiag">
            <a:fgClr>
              <a:srgbClr val="A64E02"/>
            </a:fgClr>
            <a:bgClr>
              <a:srgbClr val="662F00"/>
            </a:bgClr>
          </a:patt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5017339" y="5840655"/>
            <a:ext cx="2157322" cy="584775"/>
          </a:xfrm>
          <a:prstGeom prst="rect">
            <a:avLst/>
          </a:prstGeom>
        </p:spPr>
        <p:txBody>
          <a:bodyPr wrap="none">
            <a:spAutoFit/>
          </a:bodyPr>
          <a:lstStyle/>
          <a:p>
            <a:r>
              <a:rPr lang="en-US" sz="3200" dirty="0" smtClean="0">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atin typeface="MgOpen Modata" panose="00000400000000000000" pitchFamily="2" charset="0"/>
              </a:rPr>
              <a:t>ORANGE</a:t>
            </a:r>
            <a:r>
              <a:rPr lang="en-US" sz="3200" dirty="0" smtClean="0">
                <a:solidFill>
                  <a:schemeClr val="tx1">
                    <a:lumMod val="75000"/>
                    <a:lumOff val="25000"/>
                  </a:schemeClr>
                </a:solidFill>
                <a:latin typeface="Champagne &amp; Limousines" pitchFamily="34" charset="0"/>
              </a:rPr>
              <a:t>OS</a:t>
            </a:r>
            <a:endParaRPr lang="en-US" sz="3200" dirty="0">
              <a:solidFill>
                <a:schemeClr val="tx1">
                  <a:lumMod val="75000"/>
                  <a:lumOff val="25000"/>
                </a:schemeClr>
              </a:solidFill>
              <a:latin typeface="Champagne &amp; Limousines" pitchFamily="34" charset="0"/>
            </a:endParaRPr>
          </a:p>
        </p:txBody>
      </p:sp>
    </p:spTree>
    <p:extLst>
      <p:ext uri="{BB962C8B-B14F-4D97-AF65-F5344CB8AC3E}">
        <p14:creationId xmlns:p14="http://schemas.microsoft.com/office/powerpoint/2010/main" val="2507130918"/>
      </p:ext>
    </p:extLst>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2000" autoRev="1" fill="hold" grpId="0" nodeType="withEffect">
                                  <p:stCondLst>
                                    <p:cond delay="0"/>
                                  </p:stCondLst>
                                  <p:childTnLst>
                                    <p:animMotion origin="layout" path="M -4.79167E-6 -4.81481E-6 L 0.14375 -4.81481E-6 " pathEditMode="relative" rAng="0" ptsTypes="AA">
                                      <p:cBhvr>
                                        <p:cTn id="6" dur="1000" fill="hold"/>
                                        <p:tgtEl>
                                          <p:spTgt spid="9"/>
                                        </p:tgtEl>
                                        <p:attrNameLst>
                                          <p:attrName>ppt_x</p:attrName>
                                          <p:attrName>ppt_y</p:attrName>
                                        </p:attrNameLst>
                                      </p:cBhvr>
                                      <p:rCtr x="7187" y="0"/>
                                    </p:animMotion>
                                  </p:childTnLst>
                                </p:cTn>
                              </p:par>
                              <p:par>
                                <p:cTn id="7" presetID="10"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04140" y="3526970"/>
            <a:ext cx="10783721" cy="3154710"/>
          </a:xfrm>
          <a:prstGeom prst="rect">
            <a:avLst/>
          </a:prstGeom>
          <a:noFill/>
        </p:spPr>
        <p:txBody>
          <a:bodyPr wrap="none" rtlCol="0">
            <a:spAutoFit/>
          </a:bodyPr>
          <a:lstStyle/>
          <a:p>
            <a:pPr lvl="0"/>
            <a:r>
              <a:rPr lang="en-US" sz="19900" dirty="0" smtClean="0">
                <a:gradFill>
                  <a:gsLst>
                    <a:gs pos="0">
                      <a:schemeClr val="tx1">
                        <a:lumMod val="65000"/>
                        <a:lumOff val="35000"/>
                      </a:scheme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WELCOME</a:t>
            </a:r>
            <a:endParaRPr lang="en-US" sz="19900" dirty="0">
              <a:gradFill>
                <a:gsLst>
                  <a:gs pos="0">
                    <a:schemeClr val="tx1">
                      <a:lumMod val="65000"/>
                      <a:lumOff val="35000"/>
                    </a:scheme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14" name="TextBox 13"/>
          <p:cNvSpPr txBox="1"/>
          <p:nvPr/>
        </p:nvSpPr>
        <p:spPr>
          <a:xfrm>
            <a:off x="704140" y="3526970"/>
            <a:ext cx="10783721" cy="3154710"/>
          </a:xfrm>
          <a:prstGeom prst="rect">
            <a:avLst/>
          </a:prstGeom>
          <a:noFill/>
        </p:spPr>
        <p:txBody>
          <a:bodyPr wrap="none" rtlCol="0">
            <a:spAutoFit/>
          </a:bodyPr>
          <a:lstStyle/>
          <a:p>
            <a:r>
              <a:rPr lang="en-US" sz="199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WELCOME</a:t>
            </a:r>
          </a:p>
        </p:txBody>
      </p:sp>
    </p:spTree>
    <p:extLst>
      <p:ext uri="{BB962C8B-B14F-4D97-AF65-F5344CB8AC3E}">
        <p14:creationId xmlns:p14="http://schemas.microsoft.com/office/powerpoint/2010/main" val="28526229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0" y="0"/>
            <a:ext cx="12192000" cy="6858000"/>
          </a:xfrm>
          <a:prstGeom prst="rect">
            <a:avLst/>
          </a:prstGeom>
          <a:gradFill>
            <a:gsLst>
              <a:gs pos="0">
                <a:srgbClr val="FF8000">
                  <a:alpha val="19000"/>
                </a:srgbClr>
              </a:gs>
              <a:gs pos="50000">
                <a:srgbClr val="FF8000">
                  <a:alpha val="0"/>
                </a:srgbClr>
              </a:gs>
              <a:gs pos="25000">
                <a:srgbClr val="FF8000">
                  <a:alpha val="0"/>
                </a:srgbClr>
              </a:gs>
              <a:gs pos="75000">
                <a:srgbClr val="FF8000">
                  <a:alpha val="0"/>
                </a:srgbClr>
              </a:gs>
              <a:gs pos="100000">
                <a:srgbClr val="FF8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hlinkHover r:id="" action="ppaction://macro?name=nSp"/>
          </p:cNvPr>
          <p:cNvSpPr/>
          <p:nvPr/>
        </p:nvSpPr>
        <p:spPr>
          <a:xfrm>
            <a:off x="4357687" y="3312034"/>
            <a:ext cx="3476626" cy="452438"/>
          </a:xfrm>
          <a:prstGeom prst="rect">
            <a:avLst/>
          </a:prstGeom>
          <a:gradFill>
            <a:gsLst>
              <a:gs pos="0">
                <a:srgbClr val="595959"/>
              </a:gs>
              <a:gs pos="100000">
                <a:schemeClr val="dk1">
                  <a:satMod val="110000"/>
                  <a:lumMod val="100000"/>
                  <a:shade val="100000"/>
                </a:schemeClr>
              </a:gs>
              <a:gs pos="100000">
                <a:schemeClr val="dk1">
                  <a:lumMod val="99000"/>
                  <a:satMod val="120000"/>
                  <a:shade val="78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hlinkHover r:id="" action="ppaction://macro?name=nSp"/>
          </p:cNvPr>
          <p:cNvSpPr/>
          <p:nvPr/>
        </p:nvSpPr>
        <p:spPr>
          <a:xfrm>
            <a:off x="4050625" y="3126269"/>
            <a:ext cx="4191515" cy="1351737"/>
          </a:xfrm>
          <a:prstGeom prst="rect">
            <a:avLst/>
          </a:prstGeom>
          <a:solidFill>
            <a:schemeClr val="tx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W"/>
          <p:cNvSpPr txBox="1"/>
          <p:nvPr/>
        </p:nvSpPr>
        <p:spPr>
          <a:xfrm>
            <a:off x="2642042" y="2541494"/>
            <a:ext cx="6907917" cy="584775"/>
          </a:xfrm>
          <a:prstGeom prst="rect">
            <a:avLst/>
          </a:prstGeom>
          <a:noFill/>
        </p:spPr>
        <p:txBody>
          <a:bodyPr wrap="none" rtlCol="0">
            <a:spAutoFit/>
          </a:bodyPr>
          <a:lstStyle/>
          <a:p>
            <a:r>
              <a:rPr lang="en-US" sz="32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CREATE A PASSWORD FOR YOUR SYSTEM</a:t>
            </a:r>
          </a:p>
        </p:txBody>
      </p:sp>
      <p:sp>
        <p:nvSpPr>
          <p:cNvPr id="4" name="X"/>
          <p:cNvSpPr txBox="1"/>
          <p:nvPr/>
        </p:nvSpPr>
        <p:spPr>
          <a:xfrm>
            <a:off x="3577747" y="2947606"/>
            <a:ext cx="5036507" cy="400110"/>
          </a:xfrm>
          <a:prstGeom prst="rect">
            <a:avLst/>
          </a:prstGeom>
          <a:noFill/>
        </p:spPr>
        <p:txBody>
          <a:bodyPr wrap="none" rtlCol="0">
            <a:spAutoFit/>
          </a:bodyPr>
          <a:lstStyle/>
          <a:p>
            <a:r>
              <a:rPr lang="en-US" sz="2000" dirty="0" smtClean="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TYPE A SUITABLE PASSWORD FOR YOUR SYSTEM</a:t>
            </a:r>
          </a:p>
        </p:txBody>
      </p:sp>
      <p:sp>
        <p:nvSpPr>
          <p:cNvPr id="7" name="SP">
            <a:hlinkClick r:id="" action="ppaction://macro?name=jojo"/>
            <a:hlinkHover r:id="" action="ppaction://macro?name=Sp"/>
          </p:cNvPr>
          <p:cNvSpPr txBox="1"/>
          <p:nvPr/>
        </p:nvSpPr>
        <p:spPr>
          <a:xfrm>
            <a:off x="5011537" y="3722433"/>
            <a:ext cx="2168927" cy="400110"/>
          </a:xfrm>
          <a:prstGeom prst="rect">
            <a:avLst/>
          </a:prstGeom>
          <a:noFill/>
        </p:spPr>
        <p:txBody>
          <a:bodyPr wrap="none" rtlCol="0">
            <a:spAutoFit/>
          </a:bodyPr>
          <a:lstStyle/>
          <a:p>
            <a:r>
              <a:rPr lang="en-US" sz="2000" dirty="0" smtClean="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SUBMIT PASSWORD</a:t>
            </a:r>
          </a:p>
        </p:txBody>
      </p:sp>
      <p:sp>
        <p:nvSpPr>
          <p:cNvPr id="13" name="W"/>
          <p:cNvSpPr txBox="1"/>
          <p:nvPr/>
        </p:nvSpPr>
        <p:spPr>
          <a:xfrm>
            <a:off x="2368858" y="4685416"/>
            <a:ext cx="7454285" cy="584775"/>
          </a:xfrm>
          <a:prstGeom prst="rect">
            <a:avLst/>
          </a:prstGeom>
          <a:noFill/>
        </p:spPr>
        <p:txBody>
          <a:bodyPr wrap="none" rtlCol="0">
            <a:spAutoFit/>
          </a:bodyPr>
          <a:lstStyle/>
          <a:p>
            <a:r>
              <a:rPr lang="en-US" sz="32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CHOOSE A COLOR FOR YOUR USER PICTURE</a:t>
            </a:r>
          </a:p>
        </p:txBody>
      </p:sp>
      <p:sp>
        <p:nvSpPr>
          <p:cNvPr id="14" name="X"/>
          <p:cNvSpPr txBox="1"/>
          <p:nvPr/>
        </p:nvSpPr>
        <p:spPr>
          <a:xfrm>
            <a:off x="3571912" y="5091528"/>
            <a:ext cx="5048177" cy="400110"/>
          </a:xfrm>
          <a:prstGeom prst="rect">
            <a:avLst/>
          </a:prstGeom>
          <a:noFill/>
        </p:spPr>
        <p:txBody>
          <a:bodyPr wrap="none" rtlCol="0">
            <a:spAutoFit/>
          </a:bodyPr>
          <a:lstStyle/>
          <a:p>
            <a:pPr algn="ctr"/>
            <a:r>
              <a:rPr lang="en-US" sz="2000" dirty="0" smtClean="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COLOR WILL BE SHOWN IN YOUR USER PICTURE</a:t>
            </a:r>
          </a:p>
        </p:txBody>
      </p:sp>
      <p:sp>
        <p:nvSpPr>
          <p:cNvPr id="19" name="white">
            <a:hlinkClick r:id="" action="ppaction://macro?name=white"/>
          </p:cNvPr>
          <p:cNvSpPr/>
          <p:nvPr/>
        </p:nvSpPr>
        <p:spPr>
          <a:xfrm>
            <a:off x="-6224" y="-581026"/>
            <a:ext cx="494415" cy="4944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d">
            <a:hlinkClick r:id="" action="ppaction://macro?name=red"/>
          </p:cNvPr>
          <p:cNvSpPr/>
          <p:nvPr/>
        </p:nvSpPr>
        <p:spPr>
          <a:xfrm>
            <a:off x="587515" y="-581026"/>
            <a:ext cx="494415" cy="49441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yellow">
            <a:hlinkClick r:id="" action="ppaction://macro?name=yellow"/>
          </p:cNvPr>
          <p:cNvSpPr/>
          <p:nvPr/>
        </p:nvSpPr>
        <p:spPr>
          <a:xfrm>
            <a:off x="1181254" y="-581026"/>
            <a:ext cx="494415" cy="4944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blue">
            <a:hlinkClick r:id="" action="ppaction://macro?name=blue"/>
          </p:cNvPr>
          <p:cNvSpPr/>
          <p:nvPr/>
        </p:nvSpPr>
        <p:spPr>
          <a:xfrm>
            <a:off x="1774993" y="-581026"/>
            <a:ext cx="494415" cy="4944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green">
            <a:hlinkClick r:id="" action="ppaction://macro?name=green"/>
          </p:cNvPr>
          <p:cNvSpPr/>
          <p:nvPr/>
        </p:nvSpPr>
        <p:spPr>
          <a:xfrm>
            <a:off x="2368732" y="-581026"/>
            <a:ext cx="494415" cy="49441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purple">
            <a:hlinkClick r:id="" action="ppaction://macro?name=purple"/>
          </p:cNvPr>
          <p:cNvSpPr/>
          <p:nvPr/>
        </p:nvSpPr>
        <p:spPr>
          <a:xfrm>
            <a:off x="2962471" y="-581026"/>
            <a:ext cx="494415" cy="494415"/>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range">
            <a:hlinkClick r:id="" action="ppaction://macro?name=orange"/>
          </p:cNvPr>
          <p:cNvSpPr/>
          <p:nvPr/>
        </p:nvSpPr>
        <p:spPr>
          <a:xfrm>
            <a:off x="3556210" y="-581026"/>
            <a:ext cx="494415" cy="494415"/>
          </a:xfrm>
          <a:prstGeom prst="ellipse">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darkred">
            <a:hlinkClick r:id="" action="ppaction://macro?name=darkred"/>
          </p:cNvPr>
          <p:cNvSpPr/>
          <p:nvPr/>
        </p:nvSpPr>
        <p:spPr>
          <a:xfrm>
            <a:off x="4149949" y="-581026"/>
            <a:ext cx="494415" cy="494415"/>
          </a:xfrm>
          <a:prstGeom prst="ellipse">
            <a:avLst/>
          </a:prstGeom>
          <a:solidFill>
            <a:srgbClr val="7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darkblue">
            <a:hlinkClick r:id="" action="ppaction://macro?name=darkblue"/>
          </p:cNvPr>
          <p:cNvSpPr/>
          <p:nvPr/>
        </p:nvSpPr>
        <p:spPr>
          <a:xfrm>
            <a:off x="4743688" y="-581026"/>
            <a:ext cx="494415" cy="494415"/>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lightorange">
            <a:hlinkClick r:id="" action="ppaction://macro?name=lightorange"/>
          </p:cNvPr>
          <p:cNvSpPr/>
          <p:nvPr/>
        </p:nvSpPr>
        <p:spPr>
          <a:xfrm>
            <a:off x="5337423" y="-581026"/>
            <a:ext cx="494415" cy="4944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hidden="1"/>
          <p:cNvSpPr txBox="1"/>
          <p:nvPr/>
        </p:nvSpPr>
        <p:spPr>
          <a:xfrm>
            <a:off x="2709960" y="6335656"/>
            <a:ext cx="6657369" cy="338554"/>
          </a:xfrm>
          <a:prstGeom prst="rect">
            <a:avLst/>
          </a:prstGeom>
          <a:noFill/>
        </p:spPr>
        <p:txBody>
          <a:bodyPr wrap="square" rtlCol="0">
            <a:spAutoFit/>
          </a:bodyPr>
          <a:lstStyle/>
          <a:p>
            <a:pPr algn="ctr"/>
            <a:r>
              <a:rPr lang="en-US" sz="160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effectLst>
                  <a:glow rad="1130300">
                    <a:srgbClr val="FF0000">
                      <a:alpha val="21000"/>
                    </a:srgbClr>
                  </a:glow>
                </a:effectLst>
                <a:latin typeface="Square721 BT" pitchFamily="34" charset="0"/>
              </a:rPr>
              <a:t>PASSWORD SUBMITTED</a:t>
            </a:r>
            <a:endParaRPr lang="en-US" sz="1600"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effectLst>
                <a:glow rad="1130300">
                  <a:srgbClr val="FF0000">
                    <a:alpha val="21000"/>
                  </a:srgbClr>
                </a:glow>
              </a:effectLst>
              <a:latin typeface="Square721 BT" pitchFamily="34" charset="0"/>
            </a:endParaRPr>
          </a:p>
        </p:txBody>
      </p:sp>
      <p:pic>
        <p:nvPicPr>
          <p:cNvPr id="12292" name="done" hidden="1">
            <a:hlinkClick r:id="" action="ppaction://hlinkshowjump?jump=nextslide"/>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51935" y="-2722563"/>
            <a:ext cx="1719262" cy="243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 name="Rectangle 69">
            <a:hlinkHover r:id="" action="ppaction://macro?name=nuSNM"/>
          </p:cNvPr>
          <p:cNvSpPr/>
          <p:nvPr/>
        </p:nvSpPr>
        <p:spPr>
          <a:xfrm>
            <a:off x="4357687" y="1188772"/>
            <a:ext cx="3476626" cy="452438"/>
          </a:xfrm>
          <a:prstGeom prst="rect">
            <a:avLst/>
          </a:prstGeom>
          <a:gradFill>
            <a:gsLst>
              <a:gs pos="0">
                <a:srgbClr val="595959"/>
              </a:gs>
              <a:gs pos="100000">
                <a:schemeClr val="dk1">
                  <a:satMod val="110000"/>
                  <a:lumMod val="100000"/>
                  <a:shade val="100000"/>
                </a:schemeClr>
              </a:gs>
              <a:gs pos="100000">
                <a:schemeClr val="dk1">
                  <a:lumMod val="99000"/>
                  <a:satMod val="120000"/>
                  <a:shade val="78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hlinkHover r:id="" action="ppaction://macro?name=nuSNM"/>
          </p:cNvPr>
          <p:cNvSpPr/>
          <p:nvPr/>
        </p:nvSpPr>
        <p:spPr>
          <a:xfrm>
            <a:off x="4050625" y="1003007"/>
            <a:ext cx="4191515" cy="1351737"/>
          </a:xfrm>
          <a:prstGeom prst="rect">
            <a:avLst/>
          </a:prstGeom>
          <a:solidFill>
            <a:schemeClr val="tx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W"/>
          <p:cNvSpPr txBox="1"/>
          <p:nvPr/>
        </p:nvSpPr>
        <p:spPr>
          <a:xfrm>
            <a:off x="2718313" y="418232"/>
            <a:ext cx="6755375" cy="584775"/>
          </a:xfrm>
          <a:prstGeom prst="rect">
            <a:avLst/>
          </a:prstGeom>
          <a:noFill/>
        </p:spPr>
        <p:txBody>
          <a:bodyPr wrap="none" rtlCol="0">
            <a:spAutoFit/>
          </a:bodyPr>
          <a:lstStyle/>
          <a:p>
            <a:r>
              <a:rPr lang="en-US" sz="32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CREATE A USERNAME FOR YOUR SYSTEM</a:t>
            </a:r>
          </a:p>
        </p:txBody>
      </p:sp>
      <p:sp>
        <p:nvSpPr>
          <p:cNvPr id="73" name="X"/>
          <p:cNvSpPr txBox="1"/>
          <p:nvPr/>
        </p:nvSpPr>
        <p:spPr>
          <a:xfrm>
            <a:off x="4014341" y="824344"/>
            <a:ext cx="4163319" cy="400110"/>
          </a:xfrm>
          <a:prstGeom prst="rect">
            <a:avLst/>
          </a:prstGeom>
          <a:noFill/>
        </p:spPr>
        <p:txBody>
          <a:bodyPr wrap="none" rtlCol="0">
            <a:spAutoFit/>
          </a:bodyPr>
          <a:lstStyle/>
          <a:p>
            <a:r>
              <a:rPr lang="en-US" sz="2000" dirty="0" smtClean="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TYPE YOUR NAME BELOW OR AN ALIAS</a:t>
            </a:r>
          </a:p>
        </p:txBody>
      </p:sp>
      <p:sp>
        <p:nvSpPr>
          <p:cNvPr id="74" name="usnm">
            <a:hlinkClick r:id="" action="ppaction://macro?name=Configusname"/>
            <a:hlinkHover r:id="" action="ppaction://macro?name=uSNM"/>
          </p:cNvPr>
          <p:cNvSpPr txBox="1"/>
          <p:nvPr/>
        </p:nvSpPr>
        <p:spPr>
          <a:xfrm>
            <a:off x="5060300" y="1599171"/>
            <a:ext cx="2071401" cy="400110"/>
          </a:xfrm>
          <a:prstGeom prst="rect">
            <a:avLst/>
          </a:prstGeom>
          <a:noFill/>
        </p:spPr>
        <p:txBody>
          <a:bodyPr wrap="none" rtlCol="0">
            <a:spAutoFit/>
          </a:bodyPr>
          <a:lstStyle/>
          <a:p>
            <a:pPr algn="ctr"/>
            <a:r>
              <a:rPr lang="en-US" sz="2000" dirty="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SUBMIT </a:t>
            </a:r>
            <a:r>
              <a:rPr lang="en-US" sz="2000" dirty="0" smtClean="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rPr>
              <a:t>USERNAME</a:t>
            </a:r>
            <a:endParaRPr lang="en-US" sz="2000" dirty="0">
              <a:gradFill flip="none" rotWithShape="1">
                <a:gsLst>
                  <a:gs pos="0">
                    <a:srgbClr val="595959"/>
                  </a:gs>
                  <a:gs pos="100000">
                    <a:schemeClr val="dk1">
                      <a:satMod val="110000"/>
                      <a:lumMod val="100000"/>
                      <a:shade val="100000"/>
                    </a:schemeClr>
                  </a:gs>
                  <a:gs pos="100000">
                    <a:schemeClr val="dk1">
                      <a:lumMod val="99000"/>
                      <a:satMod val="120000"/>
                      <a:shade val="78000"/>
                    </a:schemeClr>
                  </a:gs>
                </a:gsLst>
                <a:lin ang="5400000" scaled="0"/>
                <a:tileRect/>
              </a:gradFill>
              <a:latin typeface="Fundamental  Brigade" panose="020B0603050302020204" pitchFamily="34" charset="0"/>
            </a:endParaRPr>
          </a:p>
        </p:txBody>
      </p:sp>
      <p:sp>
        <p:nvSpPr>
          <p:cNvPr id="95" name="Rounded Rectangle 94"/>
          <p:cNvSpPr/>
          <p:nvPr/>
        </p:nvSpPr>
        <p:spPr>
          <a:xfrm>
            <a:off x="2307431" y="5568281"/>
            <a:ext cx="7577138" cy="522154"/>
          </a:xfrm>
          <a:prstGeom prst="roundRect">
            <a:avLst/>
          </a:prstGeom>
          <a:gradFill flip="none" rotWithShape="1">
            <a:gsLst>
              <a:gs pos="0">
                <a:srgbClr val="FFFFFF"/>
              </a:gs>
              <a:gs pos="17999">
                <a:srgbClr val="FFFFFF"/>
              </a:gs>
              <a:gs pos="53000">
                <a:srgbClr val="CFCFCF"/>
              </a:gs>
              <a:gs pos="66000">
                <a:srgbClr val="CFCFCF"/>
              </a:gs>
              <a:gs pos="78999">
                <a:srgbClr val="FFFFFF"/>
              </a:gs>
              <a:gs pos="100000">
                <a:srgbClr val="7F7F7F"/>
              </a:gs>
            </a:gsLst>
            <a:lin ang="2700000" scaled="1"/>
            <a:tileRect/>
          </a:gra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ounded Rectangle 82">
            <a:hlinkClick r:id="" action="ppaction://macro?name=white"/>
          </p:cNvPr>
          <p:cNvSpPr/>
          <p:nvPr/>
        </p:nvSpPr>
        <p:spPr>
          <a:xfrm>
            <a:off x="2355736" y="5612730"/>
            <a:ext cx="708449" cy="433255"/>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ounded Rectangle 84">
            <a:hlinkClick r:id="" action="ppaction://macro?name=red"/>
          </p:cNvPr>
          <p:cNvSpPr/>
          <p:nvPr/>
        </p:nvSpPr>
        <p:spPr>
          <a:xfrm>
            <a:off x="3105567" y="5612730"/>
            <a:ext cx="708449" cy="433255"/>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ounded Rectangle 85">
            <a:hlinkClick r:id="" action="ppaction://macro?name=yellow"/>
          </p:cNvPr>
          <p:cNvSpPr/>
          <p:nvPr/>
        </p:nvSpPr>
        <p:spPr>
          <a:xfrm>
            <a:off x="3857834" y="5612730"/>
            <a:ext cx="708449" cy="433255"/>
          </a:xfrm>
          <a:prstGeom prst="roundRect">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ounded Rectangle 86">
            <a:hlinkClick r:id="" action="ppaction://macro?name=blue"/>
          </p:cNvPr>
          <p:cNvSpPr/>
          <p:nvPr/>
        </p:nvSpPr>
        <p:spPr>
          <a:xfrm>
            <a:off x="4620794" y="5612730"/>
            <a:ext cx="708449" cy="433255"/>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ounded Rectangle 87">
            <a:hlinkClick r:id="" action="ppaction://macro?name=green"/>
          </p:cNvPr>
          <p:cNvSpPr/>
          <p:nvPr/>
        </p:nvSpPr>
        <p:spPr>
          <a:xfrm>
            <a:off x="5369870" y="5612730"/>
            <a:ext cx="708449" cy="433255"/>
          </a:xfrm>
          <a:prstGeom prst="round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ounded Rectangle 88">
            <a:hlinkClick r:id="" action="ppaction://macro?name=purple"/>
          </p:cNvPr>
          <p:cNvSpPr/>
          <p:nvPr/>
        </p:nvSpPr>
        <p:spPr>
          <a:xfrm>
            <a:off x="6118315" y="5612730"/>
            <a:ext cx="708449" cy="433255"/>
          </a:xfrm>
          <a:prstGeom prst="roundRect">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ounded Rectangle 89">
            <a:hlinkClick r:id="" action="ppaction://macro?name=orange"/>
          </p:cNvPr>
          <p:cNvSpPr/>
          <p:nvPr/>
        </p:nvSpPr>
        <p:spPr>
          <a:xfrm>
            <a:off x="6869197" y="5612730"/>
            <a:ext cx="708449" cy="433255"/>
          </a:xfrm>
          <a:prstGeom prst="round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ounded Rectangle 90">
            <a:hlinkClick r:id="" action="ppaction://macro?name=darkred"/>
          </p:cNvPr>
          <p:cNvSpPr/>
          <p:nvPr/>
        </p:nvSpPr>
        <p:spPr>
          <a:xfrm>
            <a:off x="7617643" y="5612730"/>
            <a:ext cx="708449" cy="433255"/>
          </a:xfrm>
          <a:prstGeom prst="roundRect">
            <a:avLst/>
          </a:prstGeom>
          <a:gradFill flip="none" rotWithShape="1">
            <a:gsLst>
              <a:gs pos="0">
                <a:srgbClr val="740000">
                  <a:shade val="30000"/>
                  <a:satMod val="115000"/>
                </a:srgbClr>
              </a:gs>
              <a:gs pos="50000">
                <a:srgbClr val="740000">
                  <a:shade val="67500"/>
                  <a:satMod val="115000"/>
                </a:srgbClr>
              </a:gs>
              <a:gs pos="100000">
                <a:srgbClr val="74000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ounded Rectangle 91">
            <a:hlinkClick r:id="" action="ppaction://macro?name=darkblue"/>
          </p:cNvPr>
          <p:cNvSpPr/>
          <p:nvPr/>
        </p:nvSpPr>
        <p:spPr>
          <a:xfrm>
            <a:off x="8379369" y="5612730"/>
            <a:ext cx="708449" cy="433255"/>
          </a:xfrm>
          <a:prstGeom prst="roundRect">
            <a:avLst/>
          </a:prstGeom>
          <a:gradFill>
            <a:gsLst>
              <a:gs pos="0">
                <a:srgbClr val="002060">
                  <a:lumMod val="69000"/>
                </a:srgbClr>
              </a:gs>
              <a:gs pos="50000">
                <a:srgbClr val="002060"/>
              </a:gs>
              <a:gs pos="100000">
                <a:srgbClr val="002060"/>
              </a:gs>
            </a:gsLst>
            <a:lin ang="16200000" scaled="1"/>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ounded Rectangle 92">
            <a:hlinkClick r:id="" action="ppaction://macro?name=lightorange"/>
          </p:cNvPr>
          <p:cNvSpPr/>
          <p:nvPr/>
        </p:nvSpPr>
        <p:spPr>
          <a:xfrm>
            <a:off x="9127815" y="5612730"/>
            <a:ext cx="708449" cy="433255"/>
          </a:xfrm>
          <a:prstGeom prst="round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12351" name="TextBox1" r:id="rId2" imgW="3400560" imgH="324000"/>
        </mc:Choice>
        <mc:Fallback>
          <p:control name="TextBox1" r:id="rId2" imgW="3400560" imgH="324000">
            <p:pic>
              <p:nvPicPr>
                <p:cNvPr id="0" name="TextBox1"/>
                <p:cNvPicPr preferRelativeResize="0">
                  <a:picLocks noChangeArrowheads="1" noChangeShapeType="1"/>
                </p:cNvPicPr>
                <p:nvPr/>
              </p:nvPicPr>
              <p:blipFill>
                <a:blip r:embed="rId11">
                  <a:extLst>
                    <a:ext uri="{28A0092B-C50C-407E-A947-70E740481C1C}">
                      <a14:useLocalDpi xmlns:a14="http://schemas.microsoft.com/office/drawing/2010/main" val="0"/>
                    </a:ext>
                  </a:extLst>
                </a:blip>
                <a:srcRect/>
                <a:stretch>
                  <a:fillRect/>
                </a:stretch>
              </p:blipFill>
              <p:spPr bwMode="auto">
                <a:xfrm>
                  <a:off x="4395788" y="3340100"/>
                  <a:ext cx="3403600" cy="3254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352" name="Label1" r:id="rId3" imgW="2124000" imgH="581040"/>
        </mc:Choice>
        <mc:Fallback>
          <p:control name="Label1" r:id="rId3" imgW="2124000" imgH="581040">
            <p:pic>
              <p:nvPicPr>
                <p:cNvPr id="0" name="Label1"/>
                <p:cNvPicPr preferRelativeResize="0">
                  <a:picLocks noChangeArrowheads="1" noChangeShapeType="1"/>
                </p:cNvPicPr>
                <p:nvPr/>
              </p:nvPicPr>
              <p:blipFill>
                <a:blip r:embed="rId12">
                  <a:extLst>
                    <a:ext uri="{28A0092B-C50C-407E-A947-70E740481C1C}">
                      <a14:useLocalDpi xmlns:a14="http://schemas.microsoft.com/office/drawing/2010/main" val="0"/>
                    </a:ext>
                  </a:extLst>
                </a:blip>
                <a:srcRect/>
                <a:stretch>
                  <a:fillRect/>
                </a:stretch>
              </p:blipFill>
              <p:spPr bwMode="auto">
                <a:xfrm>
                  <a:off x="7011988" y="-898525"/>
                  <a:ext cx="2119312" cy="5810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353" name="Label2" r:id="rId4" imgW="2124000" imgH="581040"/>
        </mc:Choice>
        <mc:Fallback>
          <p:control name="Label2" r:id="rId4" imgW="2124000" imgH="581040">
            <p:pic>
              <p:nvPicPr>
                <p:cNvPr id="0" name="Label2"/>
                <p:cNvPicPr preferRelativeResize="0">
                  <a:picLocks noChangeArrowheads="1" noChangeShapeType="1"/>
                </p:cNvPicPr>
                <p:nvPr/>
              </p:nvPicPr>
              <p:blipFill>
                <a:blip r:embed="rId13">
                  <a:extLst>
                    <a:ext uri="{28A0092B-C50C-407E-A947-70E740481C1C}">
                      <a14:useLocalDpi xmlns:a14="http://schemas.microsoft.com/office/drawing/2010/main" val="0"/>
                    </a:ext>
                  </a:extLst>
                </a:blip>
                <a:srcRect/>
                <a:stretch>
                  <a:fillRect/>
                </a:stretch>
              </p:blipFill>
              <p:spPr bwMode="auto">
                <a:xfrm>
                  <a:off x="11329988" y="-903288"/>
                  <a:ext cx="2119312" cy="5810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354" name="TextBox2" r:id="rId5" imgW="3400560" imgH="324000"/>
        </mc:Choice>
        <mc:Fallback>
          <p:control name="TextBox2" r:id="rId5" imgW="3400560" imgH="324000">
            <p:pic>
              <p:nvPicPr>
                <p:cNvPr id="0" name="TextBox2"/>
                <p:cNvPicPr preferRelativeResize="0">
                  <a:picLocks noChangeArrowheads="1" noChangeShapeType="1"/>
                </p:cNvPicPr>
                <p:nvPr/>
              </p:nvPicPr>
              <p:blipFill>
                <a:blip r:embed="rId14">
                  <a:extLst>
                    <a:ext uri="{28A0092B-C50C-407E-A947-70E740481C1C}">
                      <a14:useLocalDpi xmlns:a14="http://schemas.microsoft.com/office/drawing/2010/main" val="0"/>
                    </a:ext>
                  </a:extLst>
                </a:blip>
                <a:srcRect/>
                <a:stretch>
                  <a:fillRect/>
                </a:stretch>
              </p:blipFill>
              <p:spPr bwMode="auto">
                <a:xfrm>
                  <a:off x="4395788" y="1233488"/>
                  <a:ext cx="3403600" cy="325437"/>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355" name="Label3" r:id="rId6" imgW="2124000" imgH="581040"/>
        </mc:Choice>
        <mc:Fallback>
          <p:control name="Label3" r:id="rId6" imgW="2124000" imgH="581040">
            <p:pic>
              <p:nvPicPr>
                <p:cNvPr id="0" name="Label3"/>
                <p:cNvPicPr preferRelativeResize="0">
                  <a:picLocks noChangeArrowheads="1" noChangeShapeType="1"/>
                </p:cNvPicPr>
                <p:nvPr/>
              </p:nvPicPr>
              <p:blipFill>
                <a:blip r:embed="rId15">
                  <a:extLst>
                    <a:ext uri="{28A0092B-C50C-407E-A947-70E740481C1C}">
                      <a14:useLocalDpi xmlns:a14="http://schemas.microsoft.com/office/drawing/2010/main" val="0"/>
                    </a:ext>
                  </a:extLst>
                </a:blip>
                <a:srcRect/>
                <a:stretch>
                  <a:fillRect/>
                </a:stretch>
              </p:blipFill>
              <p:spPr bwMode="auto">
                <a:xfrm>
                  <a:off x="9167813" y="-898525"/>
                  <a:ext cx="2119312" cy="5810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356" name="Label4" r:id="rId7" imgW="609480" imgH="609480"/>
        </mc:Choice>
        <mc:Fallback>
          <p:control name="Label4" r:id="rId7" imgW="609480" imgH="609480">
            <p:pic>
              <p:nvPicPr>
                <p:cNvPr id="0" name="Label4"/>
                <p:cNvPicPr preferRelativeResize="0">
                  <a:picLocks noChangeArrowheads="1" noChangeShapeType="1"/>
                </p:cNvPicPr>
                <p:nvPr/>
              </p:nvPicPr>
              <p:blipFill>
                <a:blip r:embed="rId16">
                  <a:extLst>
                    <a:ext uri="{28A0092B-C50C-407E-A947-70E740481C1C}">
                      <a14:useLocalDpi xmlns:a14="http://schemas.microsoft.com/office/drawing/2010/main" val="0"/>
                    </a:ext>
                  </a:extLst>
                </a:blip>
                <a:srcRect/>
                <a:stretch>
                  <a:fillRect/>
                </a:stretch>
              </p:blipFill>
              <p:spPr bwMode="auto">
                <a:xfrm>
                  <a:off x="-1119188" y="-1319213"/>
                  <a:ext cx="609600" cy="60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69816710"/>
      </p:ext>
    </p:extLst>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USERNAME"/>
          <p:cNvSpPr/>
          <p:nvPr/>
        </p:nvSpPr>
        <p:spPr>
          <a:xfrm>
            <a:off x="6069239" y="2958108"/>
            <a:ext cx="13208000" cy="9357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dirty="0" smtClean="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ORANGEOS MAIN</a:t>
            </a:r>
            <a:endParaRPr lang="en-US" sz="4400" dirty="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endParaRPr>
          </a:p>
        </p:txBody>
      </p:sp>
      <p:sp>
        <p:nvSpPr>
          <p:cNvPr id="13" name="TextBox 12"/>
          <p:cNvSpPr txBox="1"/>
          <p:nvPr/>
        </p:nvSpPr>
        <p:spPr>
          <a:xfrm>
            <a:off x="6122107" y="3630364"/>
            <a:ext cx="1966820" cy="523220"/>
          </a:xfrm>
          <a:prstGeom prst="rect">
            <a:avLst/>
          </a:prstGeom>
          <a:noFill/>
        </p:spPr>
        <p:txBody>
          <a:bodyPr wrap="none" rtlCol="0">
            <a:spAutoFit/>
          </a:bodyPr>
          <a:lstStyle/>
          <a:p>
            <a:r>
              <a:rPr lang="en-US" sz="2800"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atin typeface="MgOpen Modata" panose="00000400000000000000" pitchFamily="2" charset="0"/>
              </a:rPr>
              <a:t>PASSWORD:</a:t>
            </a:r>
            <a:endParaRPr lang="en-US" sz="2800"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atin typeface="MgOpen Modata" panose="00000400000000000000" pitchFamily="2" charset="0"/>
            </a:endParaRPr>
          </a:p>
        </p:txBody>
      </p:sp>
      <p:sp>
        <p:nvSpPr>
          <p:cNvPr id="41" name="TextBox 40"/>
          <p:cNvSpPr txBox="1"/>
          <p:nvPr/>
        </p:nvSpPr>
        <p:spPr>
          <a:xfrm>
            <a:off x="9260602" y="5240010"/>
            <a:ext cx="2730235" cy="1200329"/>
          </a:xfrm>
          <a:prstGeom prst="rect">
            <a:avLst/>
          </a:prstGeom>
          <a:noFill/>
        </p:spPr>
        <p:txBody>
          <a:bodyPr wrap="none" rtlCol="0">
            <a:spAutoFit/>
          </a:bodyPr>
          <a:lstStyle/>
          <a:p>
            <a:r>
              <a:rPr lang="en-US" sz="72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rPr>
              <a:t>orange</a:t>
            </a:r>
            <a:endParaRPr lang="en-US" sz="7200" dirty="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endParaRPr>
          </a:p>
        </p:txBody>
      </p:sp>
      <p:sp>
        <p:nvSpPr>
          <p:cNvPr id="42" name="TextBox 41"/>
          <p:cNvSpPr txBox="1"/>
          <p:nvPr/>
        </p:nvSpPr>
        <p:spPr>
          <a:xfrm>
            <a:off x="9843197" y="6147951"/>
            <a:ext cx="1565044" cy="584775"/>
          </a:xfrm>
          <a:prstGeom prst="rect">
            <a:avLst/>
          </a:prstGeom>
          <a:noFill/>
        </p:spPr>
        <p:txBody>
          <a:bodyPr wrap="none" rtlCol="0">
            <a:spAutoFit/>
          </a:bodyPr>
          <a:lstStyle/>
          <a:p>
            <a:r>
              <a:rPr lang="en-US" sz="3200" dirty="0" smtClean="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rPr>
              <a:t>Letavis ©</a:t>
            </a:r>
            <a:endParaRPr lang="en-US" sz="3200" dirty="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endParaRPr>
          </a:p>
        </p:txBody>
      </p:sp>
      <p:grpSp>
        <p:nvGrpSpPr>
          <p:cNvPr id="44" name="Group 43"/>
          <p:cNvGrpSpPr/>
          <p:nvPr/>
        </p:nvGrpSpPr>
        <p:grpSpPr>
          <a:xfrm>
            <a:off x="2361675" y="1248582"/>
            <a:ext cx="3672114" cy="4180114"/>
            <a:chOff x="2540000" y="1248582"/>
            <a:chExt cx="3672114" cy="4180114"/>
          </a:xfrm>
        </p:grpSpPr>
        <p:sp>
          <p:nvSpPr>
            <p:cNvPr id="9" name="Freeform 8"/>
            <p:cNvSpPr/>
            <p:nvPr/>
          </p:nvSpPr>
          <p:spPr>
            <a:xfrm>
              <a:off x="2540000" y="1248582"/>
              <a:ext cx="3672114" cy="4180114"/>
            </a:xfrm>
            <a:custGeom>
              <a:avLst/>
              <a:gdLst>
                <a:gd name="connsiteX0" fmla="*/ 776514 w 3672114"/>
                <a:gd name="connsiteY0" fmla="*/ 0 h 4180114"/>
                <a:gd name="connsiteX1" fmla="*/ 1420412 w 3672114"/>
                <a:gd name="connsiteY1" fmla="*/ 342357 h 4180114"/>
                <a:gd name="connsiteX2" fmla="*/ 1425877 w 3672114"/>
                <a:gd name="connsiteY2" fmla="*/ 352426 h 4180114"/>
                <a:gd name="connsiteX3" fmla="*/ 1466027 w 3672114"/>
                <a:gd name="connsiteY3" fmla="*/ 342102 h 4180114"/>
                <a:gd name="connsiteX4" fmla="*/ 1836057 w 3672114"/>
                <a:gd name="connsiteY4" fmla="*/ 304800 h 4180114"/>
                <a:gd name="connsiteX5" fmla="*/ 3672114 w 3672114"/>
                <a:gd name="connsiteY5" fmla="*/ 2140857 h 4180114"/>
                <a:gd name="connsiteX6" fmla="*/ 3527828 w 3672114"/>
                <a:gd name="connsiteY6" fmla="*/ 2855533 h 4180114"/>
                <a:gd name="connsiteX7" fmla="*/ 3497484 w 3672114"/>
                <a:gd name="connsiteY7" fmla="*/ 2918523 h 4180114"/>
                <a:gd name="connsiteX8" fmla="*/ 3539498 w 3672114"/>
                <a:gd name="connsiteY8" fmla="*/ 2969444 h 4180114"/>
                <a:gd name="connsiteX9" fmla="*/ 3672114 w 3672114"/>
                <a:gd name="connsiteY9" fmla="*/ 3403600 h 4180114"/>
                <a:gd name="connsiteX10" fmla="*/ 2895600 w 3672114"/>
                <a:gd name="connsiteY10" fmla="*/ 4180114 h 4180114"/>
                <a:gd name="connsiteX11" fmla="*/ 2346522 w 3672114"/>
                <a:gd name="connsiteY11" fmla="*/ 3952679 h 4180114"/>
                <a:gd name="connsiteX12" fmla="*/ 2313049 w 3672114"/>
                <a:gd name="connsiteY12" fmla="*/ 3912109 h 4180114"/>
                <a:gd name="connsiteX13" fmla="*/ 2206087 w 3672114"/>
                <a:gd name="connsiteY13" fmla="*/ 3939612 h 4180114"/>
                <a:gd name="connsiteX14" fmla="*/ 1836057 w 3672114"/>
                <a:gd name="connsiteY14" fmla="*/ 3976914 h 4180114"/>
                <a:gd name="connsiteX15" fmla="*/ 0 w 3672114"/>
                <a:gd name="connsiteY15" fmla="*/ 2140857 h 4180114"/>
                <a:gd name="connsiteX16" fmla="*/ 144286 w 3672114"/>
                <a:gd name="connsiteY16" fmla="*/ 1426181 h 4180114"/>
                <a:gd name="connsiteX17" fmla="*/ 205531 w 3672114"/>
                <a:gd name="connsiteY17" fmla="*/ 1299044 h 4180114"/>
                <a:gd name="connsiteX18" fmla="*/ 132616 w 3672114"/>
                <a:gd name="connsiteY18" fmla="*/ 1210670 h 4180114"/>
                <a:gd name="connsiteX19" fmla="*/ 0 w 3672114"/>
                <a:gd name="connsiteY19" fmla="*/ 776514 h 4180114"/>
                <a:gd name="connsiteX20" fmla="*/ 776514 w 3672114"/>
                <a:gd name="connsiteY20" fmla="*/ 0 h 4180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72114" h="4180114">
                  <a:moveTo>
                    <a:pt x="776514" y="0"/>
                  </a:moveTo>
                  <a:cubicBezTo>
                    <a:pt x="1044550" y="0"/>
                    <a:pt x="1280866" y="135803"/>
                    <a:pt x="1420412" y="342357"/>
                  </a:cubicBezTo>
                  <a:lnTo>
                    <a:pt x="1425877" y="352426"/>
                  </a:lnTo>
                  <a:lnTo>
                    <a:pt x="1466027" y="342102"/>
                  </a:lnTo>
                  <a:cubicBezTo>
                    <a:pt x="1585550" y="317644"/>
                    <a:pt x="1709303" y="304800"/>
                    <a:pt x="1836057" y="304800"/>
                  </a:cubicBezTo>
                  <a:cubicBezTo>
                    <a:pt x="2850083" y="304800"/>
                    <a:pt x="3672114" y="1126831"/>
                    <a:pt x="3672114" y="2140857"/>
                  </a:cubicBezTo>
                  <a:cubicBezTo>
                    <a:pt x="3672114" y="2394363"/>
                    <a:pt x="3620737" y="2635870"/>
                    <a:pt x="3527828" y="2855533"/>
                  </a:cubicBezTo>
                  <a:lnTo>
                    <a:pt x="3497484" y="2918523"/>
                  </a:lnTo>
                  <a:lnTo>
                    <a:pt x="3539498" y="2969444"/>
                  </a:lnTo>
                  <a:cubicBezTo>
                    <a:pt x="3623225" y="3093376"/>
                    <a:pt x="3672114" y="3242779"/>
                    <a:pt x="3672114" y="3403600"/>
                  </a:cubicBezTo>
                  <a:cubicBezTo>
                    <a:pt x="3672114" y="3832457"/>
                    <a:pt x="3324457" y="4180114"/>
                    <a:pt x="2895600" y="4180114"/>
                  </a:cubicBezTo>
                  <a:cubicBezTo>
                    <a:pt x="2681172" y="4180114"/>
                    <a:pt x="2487043" y="4093200"/>
                    <a:pt x="2346522" y="3952679"/>
                  </a:cubicBezTo>
                  <a:lnTo>
                    <a:pt x="2313049" y="3912109"/>
                  </a:lnTo>
                  <a:lnTo>
                    <a:pt x="2206087" y="3939612"/>
                  </a:lnTo>
                  <a:cubicBezTo>
                    <a:pt x="2086563" y="3964070"/>
                    <a:pt x="1962810" y="3976914"/>
                    <a:pt x="1836057" y="3976914"/>
                  </a:cubicBezTo>
                  <a:cubicBezTo>
                    <a:pt x="822031" y="3976914"/>
                    <a:pt x="0" y="3154883"/>
                    <a:pt x="0" y="2140857"/>
                  </a:cubicBezTo>
                  <a:cubicBezTo>
                    <a:pt x="0" y="1887350"/>
                    <a:pt x="51377" y="1645844"/>
                    <a:pt x="144286" y="1426181"/>
                  </a:cubicBezTo>
                  <a:lnTo>
                    <a:pt x="205531" y="1299044"/>
                  </a:lnTo>
                  <a:lnTo>
                    <a:pt x="132616" y="1210670"/>
                  </a:lnTo>
                  <a:cubicBezTo>
                    <a:pt x="48889" y="1086738"/>
                    <a:pt x="0" y="937335"/>
                    <a:pt x="0" y="776514"/>
                  </a:cubicBezTo>
                  <a:cubicBezTo>
                    <a:pt x="0" y="347657"/>
                    <a:pt x="347657" y="0"/>
                    <a:pt x="776514" y="0"/>
                  </a:cubicBezTo>
                  <a:close/>
                </a:path>
              </a:pathLst>
            </a:cu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val 1"/>
            <p:cNvSpPr/>
            <p:nvPr/>
          </p:nvSpPr>
          <p:spPr>
            <a:xfrm>
              <a:off x="2699657" y="1752600"/>
              <a:ext cx="3352800" cy="3352800"/>
            </a:xfrm>
            <a:prstGeom prst="ellipse">
              <a:avLst/>
            </a:prstGeom>
            <a:gradFill>
              <a:gsLst>
                <a:gs pos="0">
                  <a:schemeClr val="dk1">
                    <a:satMod val="103000"/>
                    <a:lumMod val="102000"/>
                    <a:tint val="94000"/>
                  </a:schemeClr>
                </a:gs>
                <a:gs pos="100000">
                  <a:schemeClr val="dk1">
                    <a:satMod val="110000"/>
                    <a:lumMod val="100000"/>
                    <a:shade val="100000"/>
                  </a:schemeClr>
                </a:gs>
                <a:gs pos="100000">
                  <a:schemeClr val="dk1">
                    <a:lumMod val="99000"/>
                    <a:satMod val="120000"/>
                    <a:shade val="78000"/>
                  </a:schemeClr>
                </a:gs>
              </a:gsLst>
            </a:gradFill>
            <a:ln>
              <a:noFill/>
            </a:ln>
            <a:effectLst>
              <a:innerShdw blurRad="63500" dist="50800" dir="16200000">
                <a:prstClr val="black">
                  <a:alpha val="50000"/>
                </a:prstClr>
              </a:innerShdw>
            </a:effectLst>
          </p:spPr>
          <p:style>
            <a:lnRef idx="1">
              <a:schemeClr val="dk1"/>
            </a:lnRef>
            <a:fillRef idx="3">
              <a:schemeClr val="dk1"/>
            </a:fillRef>
            <a:effectRef idx="2">
              <a:schemeClr val="dk1"/>
            </a:effectRef>
            <a:fontRef idx="minor">
              <a:schemeClr val="lt1"/>
            </a:fontRef>
          </p:style>
          <p:txBody>
            <a:bodyPr rtlCol="0" anchor="ctr"/>
            <a:lstStyle/>
            <a:p>
              <a:pPr algn="ctr"/>
              <a:endParaRPr lang="en-US" dirty="0"/>
            </a:p>
          </p:txBody>
        </p:sp>
        <p:sp>
          <p:nvSpPr>
            <p:cNvPr id="29" name="body"/>
            <p:cNvSpPr/>
            <p:nvPr/>
          </p:nvSpPr>
          <p:spPr>
            <a:xfrm>
              <a:off x="3611379" y="2228880"/>
              <a:ext cx="1458456" cy="1458456"/>
            </a:xfrm>
            <a:custGeom>
              <a:avLst/>
              <a:gdLst>
                <a:gd name="connsiteX0" fmla="*/ 1134460 w 1458456"/>
                <a:gd name="connsiteY0" fmla="*/ 674478 h 1458456"/>
                <a:gd name="connsiteX1" fmla="*/ 319882 w 1458456"/>
                <a:gd name="connsiteY1" fmla="*/ 684411 h 1458456"/>
                <a:gd name="connsiteX2" fmla="*/ 465123 w 1458456"/>
                <a:gd name="connsiteY2" fmla="*/ 1201168 h 1458456"/>
                <a:gd name="connsiteX3" fmla="*/ 1001863 w 1458456"/>
                <a:gd name="connsiteY3" fmla="*/ 1194623 h 1458456"/>
                <a:gd name="connsiteX4" fmla="*/ 1134460 w 1458456"/>
                <a:gd name="connsiteY4" fmla="*/ 674478 h 1458456"/>
                <a:gd name="connsiteX5" fmla="*/ 1039653 w 1458456"/>
                <a:gd name="connsiteY5" fmla="*/ 331440 h 1458456"/>
                <a:gd name="connsiteX6" fmla="*/ 910113 w 1458456"/>
                <a:gd name="connsiteY6" fmla="*/ 460980 h 1458456"/>
                <a:gd name="connsiteX7" fmla="*/ 1039653 w 1458456"/>
                <a:gd name="connsiteY7" fmla="*/ 590520 h 1458456"/>
                <a:gd name="connsiteX8" fmla="*/ 1169193 w 1458456"/>
                <a:gd name="connsiteY8" fmla="*/ 460980 h 1458456"/>
                <a:gd name="connsiteX9" fmla="*/ 1039653 w 1458456"/>
                <a:gd name="connsiteY9" fmla="*/ 331440 h 1458456"/>
                <a:gd name="connsiteX10" fmla="*/ 418802 w 1458456"/>
                <a:gd name="connsiteY10" fmla="*/ 331440 h 1458456"/>
                <a:gd name="connsiteX11" fmla="*/ 289262 w 1458456"/>
                <a:gd name="connsiteY11" fmla="*/ 460980 h 1458456"/>
                <a:gd name="connsiteX12" fmla="*/ 418802 w 1458456"/>
                <a:gd name="connsiteY12" fmla="*/ 590520 h 1458456"/>
                <a:gd name="connsiteX13" fmla="*/ 548342 w 1458456"/>
                <a:gd name="connsiteY13" fmla="*/ 460980 h 1458456"/>
                <a:gd name="connsiteX14" fmla="*/ 418802 w 1458456"/>
                <a:gd name="connsiteY14" fmla="*/ 331440 h 1458456"/>
                <a:gd name="connsiteX15" fmla="*/ 729228 w 1458456"/>
                <a:gd name="connsiteY15" fmla="*/ 0 h 1458456"/>
                <a:gd name="connsiteX16" fmla="*/ 1458456 w 1458456"/>
                <a:gd name="connsiteY16" fmla="*/ 729228 h 1458456"/>
                <a:gd name="connsiteX17" fmla="*/ 729228 w 1458456"/>
                <a:gd name="connsiteY17" fmla="*/ 1458456 h 1458456"/>
                <a:gd name="connsiteX18" fmla="*/ 0 w 1458456"/>
                <a:gd name="connsiteY18" fmla="*/ 729228 h 1458456"/>
                <a:gd name="connsiteX19" fmla="*/ 729228 w 1458456"/>
                <a:gd name="connsiteY19" fmla="*/ 0 h 145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58456" h="1458456">
                  <a:moveTo>
                    <a:pt x="1134460" y="674478"/>
                  </a:moveTo>
                  <a:lnTo>
                    <a:pt x="319882" y="684411"/>
                  </a:lnTo>
                  <a:cubicBezTo>
                    <a:pt x="245773" y="869683"/>
                    <a:pt x="305344" y="1081633"/>
                    <a:pt x="465123" y="1201168"/>
                  </a:cubicBezTo>
                  <a:cubicBezTo>
                    <a:pt x="624901" y="1320704"/>
                    <a:pt x="845047" y="1318019"/>
                    <a:pt x="1001863" y="1194623"/>
                  </a:cubicBezTo>
                  <a:cubicBezTo>
                    <a:pt x="1158679" y="1071228"/>
                    <a:pt x="1213064" y="857888"/>
                    <a:pt x="1134460" y="674478"/>
                  </a:cubicBezTo>
                  <a:close/>
                  <a:moveTo>
                    <a:pt x="1039653" y="331440"/>
                  </a:moveTo>
                  <a:cubicBezTo>
                    <a:pt x="968110" y="331440"/>
                    <a:pt x="910113" y="389437"/>
                    <a:pt x="910113" y="460980"/>
                  </a:cubicBezTo>
                  <a:cubicBezTo>
                    <a:pt x="910113" y="532523"/>
                    <a:pt x="968110" y="590520"/>
                    <a:pt x="1039653" y="590520"/>
                  </a:cubicBezTo>
                  <a:cubicBezTo>
                    <a:pt x="1111196" y="590520"/>
                    <a:pt x="1169193" y="532523"/>
                    <a:pt x="1169193" y="460980"/>
                  </a:cubicBezTo>
                  <a:cubicBezTo>
                    <a:pt x="1169193" y="389437"/>
                    <a:pt x="1111196" y="331440"/>
                    <a:pt x="1039653" y="331440"/>
                  </a:cubicBezTo>
                  <a:close/>
                  <a:moveTo>
                    <a:pt x="418802" y="331440"/>
                  </a:moveTo>
                  <a:cubicBezTo>
                    <a:pt x="347259" y="331440"/>
                    <a:pt x="289262" y="389437"/>
                    <a:pt x="289262" y="460980"/>
                  </a:cubicBezTo>
                  <a:cubicBezTo>
                    <a:pt x="289262" y="532523"/>
                    <a:pt x="347259" y="590520"/>
                    <a:pt x="418802" y="590520"/>
                  </a:cubicBezTo>
                  <a:cubicBezTo>
                    <a:pt x="490345" y="590520"/>
                    <a:pt x="548342" y="532523"/>
                    <a:pt x="548342" y="460980"/>
                  </a:cubicBezTo>
                  <a:cubicBezTo>
                    <a:pt x="548342" y="389437"/>
                    <a:pt x="490345" y="331440"/>
                    <a:pt x="418802" y="331440"/>
                  </a:cubicBezTo>
                  <a:close/>
                  <a:moveTo>
                    <a:pt x="729228" y="0"/>
                  </a:moveTo>
                  <a:cubicBezTo>
                    <a:pt x="1131970" y="0"/>
                    <a:pt x="1458456" y="326486"/>
                    <a:pt x="1458456" y="729228"/>
                  </a:cubicBezTo>
                  <a:cubicBezTo>
                    <a:pt x="1458456" y="1131970"/>
                    <a:pt x="1131970" y="1458456"/>
                    <a:pt x="729228" y="1458456"/>
                  </a:cubicBezTo>
                  <a:cubicBezTo>
                    <a:pt x="326486" y="1458456"/>
                    <a:pt x="0" y="1131970"/>
                    <a:pt x="0" y="729228"/>
                  </a:cubicBezTo>
                  <a:cubicBezTo>
                    <a:pt x="0" y="326486"/>
                    <a:pt x="326486" y="0"/>
                    <a:pt x="729228" y="0"/>
                  </a:cubicBezTo>
                  <a:close/>
                </a:path>
              </a:pathLst>
            </a:custGeom>
            <a:solidFill>
              <a:schemeClr val="bg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ace"/>
            <p:cNvSpPr/>
            <p:nvPr/>
          </p:nvSpPr>
          <p:spPr>
            <a:xfrm>
              <a:off x="3757677" y="3630364"/>
              <a:ext cx="1165860" cy="988002"/>
            </a:xfrm>
            <a:custGeom>
              <a:avLst/>
              <a:gdLst>
                <a:gd name="connsiteX0" fmla="*/ 1129866 w 1165860"/>
                <a:gd name="connsiteY0" fmla="*/ 0 h 988002"/>
                <a:gd name="connsiteX1" fmla="*/ 1154017 w 1165860"/>
                <a:gd name="connsiteY1" fmla="*/ 77801 h 988002"/>
                <a:gd name="connsiteX2" fmla="*/ 1165860 w 1165860"/>
                <a:gd name="connsiteY2" fmla="*/ 195282 h 988002"/>
                <a:gd name="connsiteX3" fmla="*/ 1165860 w 1165860"/>
                <a:gd name="connsiteY3" fmla="*/ 405072 h 988002"/>
                <a:gd name="connsiteX4" fmla="*/ 582930 w 1165860"/>
                <a:gd name="connsiteY4" fmla="*/ 988002 h 988002"/>
                <a:gd name="connsiteX5" fmla="*/ 0 w 1165860"/>
                <a:gd name="connsiteY5" fmla="*/ 405072 h 988002"/>
                <a:gd name="connsiteX6" fmla="*/ 0 w 1165860"/>
                <a:gd name="connsiteY6" fmla="*/ 195282 h 988002"/>
                <a:gd name="connsiteX7" fmla="*/ 11843 w 1165860"/>
                <a:gd name="connsiteY7" fmla="*/ 77801 h 988002"/>
                <a:gd name="connsiteX8" fmla="*/ 31444 w 1165860"/>
                <a:gd name="connsiteY8" fmla="*/ 14659 h 988002"/>
                <a:gd name="connsiteX9" fmla="*/ 81026 w 1165860"/>
                <a:gd name="connsiteY9" fmla="*/ 55568 h 988002"/>
                <a:gd name="connsiteX10" fmla="*/ 571771 w 1165860"/>
                <a:gd name="connsiteY10" fmla="*/ 205470 h 988002"/>
                <a:gd name="connsiteX11" fmla="*/ 1062516 w 1165860"/>
                <a:gd name="connsiteY11" fmla="*/ 55568 h 98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860" h="988002">
                  <a:moveTo>
                    <a:pt x="1129866" y="0"/>
                  </a:moveTo>
                  <a:lnTo>
                    <a:pt x="1154017" y="77801"/>
                  </a:lnTo>
                  <a:cubicBezTo>
                    <a:pt x="1161782" y="115749"/>
                    <a:pt x="1165860" y="155039"/>
                    <a:pt x="1165860" y="195282"/>
                  </a:cubicBezTo>
                  <a:lnTo>
                    <a:pt x="1165860" y="405072"/>
                  </a:lnTo>
                  <a:cubicBezTo>
                    <a:pt x="1165860" y="727015"/>
                    <a:pt x="904873" y="988002"/>
                    <a:pt x="582930" y="988002"/>
                  </a:cubicBezTo>
                  <a:cubicBezTo>
                    <a:pt x="260987" y="988002"/>
                    <a:pt x="0" y="727015"/>
                    <a:pt x="0" y="405072"/>
                  </a:cubicBezTo>
                  <a:lnTo>
                    <a:pt x="0" y="195282"/>
                  </a:lnTo>
                  <a:cubicBezTo>
                    <a:pt x="0" y="155039"/>
                    <a:pt x="4078" y="115749"/>
                    <a:pt x="11843" y="77801"/>
                  </a:cubicBezTo>
                  <a:lnTo>
                    <a:pt x="31444" y="14659"/>
                  </a:lnTo>
                  <a:lnTo>
                    <a:pt x="81026" y="55568"/>
                  </a:lnTo>
                  <a:cubicBezTo>
                    <a:pt x="221112" y="150209"/>
                    <a:pt x="389988" y="205470"/>
                    <a:pt x="571771" y="205470"/>
                  </a:cubicBezTo>
                  <a:cubicBezTo>
                    <a:pt x="753554" y="205470"/>
                    <a:pt x="922430" y="150209"/>
                    <a:pt x="1062516" y="55568"/>
                  </a:cubicBezTo>
                  <a:close/>
                </a:path>
              </a:pathLst>
            </a:custGeom>
            <a:solidFill>
              <a:schemeClr val="bg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50586655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 calcmode="lin" valueType="num">
                                      <p:cBhvr>
                                        <p:cTn id="9" dur="500" fill="hold"/>
                                        <p:tgtEl>
                                          <p:spTgt spid="44"/>
                                        </p:tgtEl>
                                        <p:attrNameLst>
                                          <p:attrName>style.rotation</p:attrName>
                                        </p:attrNameLst>
                                      </p:cBhvr>
                                      <p:tavLst>
                                        <p:tav tm="0">
                                          <p:val>
                                            <p:fltVal val="360"/>
                                          </p:val>
                                        </p:tav>
                                        <p:tav tm="100000">
                                          <p:val>
                                            <p:fltVal val="0"/>
                                          </p:val>
                                        </p:tav>
                                      </p:tavLst>
                                    </p:anim>
                                    <p:animEffect transition="in" filter="fade">
                                      <p:cBhvr>
                                        <p:cTn id="10" dur="500"/>
                                        <p:tgtEl>
                                          <p:spTgt spid="44"/>
                                        </p:tgtEl>
                                      </p:cBhvr>
                                    </p:animEffect>
                                  </p:childTnLst>
                                </p:cTn>
                              </p:par>
                            </p:childTnLst>
                          </p:cTn>
                        </p:par>
                        <p:par>
                          <p:cTn id="11" fill="hold">
                            <p:stCondLst>
                              <p:cond delay="500"/>
                            </p:stCondLst>
                            <p:childTnLst>
                              <p:par>
                                <p:cTn id="12" presetID="53" presetClass="entr" presetSubtype="528"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anim calcmode="lin" valueType="num">
                                      <p:cBhvr>
                                        <p:cTn id="17" dur="500" fill="hold"/>
                                        <p:tgtEl>
                                          <p:spTgt spid="43"/>
                                        </p:tgtEl>
                                        <p:attrNameLst>
                                          <p:attrName>ppt_x</p:attrName>
                                        </p:attrNameLst>
                                      </p:cBhvr>
                                      <p:tavLst>
                                        <p:tav tm="0">
                                          <p:val>
                                            <p:fltVal val="0.5"/>
                                          </p:val>
                                        </p:tav>
                                        <p:tav tm="100000">
                                          <p:val>
                                            <p:strVal val="#ppt_x"/>
                                          </p:val>
                                        </p:tav>
                                      </p:tavLst>
                                    </p:anim>
                                    <p:anim calcmode="lin" valueType="num">
                                      <p:cBhvr>
                                        <p:cTn id="18" dur="500" fill="hold"/>
                                        <p:tgtEl>
                                          <p:spTgt spid="43"/>
                                        </p:tgtEl>
                                        <p:attrNameLst>
                                          <p:attrName>ppt_y</p:attrName>
                                        </p:attrNameLst>
                                      </p:cBhvr>
                                      <p:tavLst>
                                        <p:tav tm="0">
                                          <p:val>
                                            <p:fltVal val="0.5"/>
                                          </p:val>
                                        </p:tav>
                                        <p:tav tm="100000">
                                          <p:val>
                                            <p:strVal val="#ppt_y"/>
                                          </p:val>
                                        </p:tav>
                                      </p:tavLst>
                                    </p:anim>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3"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6228896" y="4174037"/>
            <a:ext cx="3191295" cy="304570"/>
          </a:xfrm>
          <a:prstGeom prst="rect">
            <a:avLst/>
          </a:prstGeom>
          <a:solidFill>
            <a:srgbClr val="C0C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17">
            <a:hlinkClick r:id="" action="ppaction://macro?name=Password"/>
          </p:cNvPr>
          <p:cNvSpPr/>
          <p:nvPr/>
        </p:nvSpPr>
        <p:spPr>
          <a:xfrm rot="5400000">
            <a:off x="9475171" y="4152130"/>
            <a:ext cx="326477" cy="326477"/>
          </a:xfrm>
          <a:custGeom>
            <a:avLst/>
            <a:gdLst>
              <a:gd name="connsiteX0" fmla="*/ 162483 w 629765"/>
              <a:gd name="connsiteY0" fmla="*/ 403173 h 629765"/>
              <a:gd name="connsiteX1" fmla="*/ 467283 w 629765"/>
              <a:gd name="connsiteY1" fmla="*/ 403173 h 629765"/>
              <a:gd name="connsiteX2" fmla="*/ 314883 w 629765"/>
              <a:gd name="connsiteY2" fmla="*/ 140415 h 629765"/>
              <a:gd name="connsiteX3" fmla="*/ 0 w 629765"/>
              <a:gd name="connsiteY3" fmla="*/ 314883 h 629765"/>
              <a:gd name="connsiteX4" fmla="*/ 314883 w 629765"/>
              <a:gd name="connsiteY4" fmla="*/ 0 h 629765"/>
              <a:gd name="connsiteX5" fmla="*/ 629765 w 629765"/>
              <a:gd name="connsiteY5" fmla="*/ 314883 h 629765"/>
              <a:gd name="connsiteX6" fmla="*/ 314883 w 629765"/>
              <a:gd name="connsiteY6" fmla="*/ 629765 h 629765"/>
              <a:gd name="connsiteX7" fmla="*/ 0 w 629765"/>
              <a:gd name="connsiteY7" fmla="*/ 314883 h 62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9765" h="629765">
                <a:moveTo>
                  <a:pt x="162483" y="403173"/>
                </a:moveTo>
                <a:lnTo>
                  <a:pt x="467283" y="403173"/>
                </a:lnTo>
                <a:lnTo>
                  <a:pt x="314883" y="140415"/>
                </a:lnTo>
                <a:close/>
                <a:moveTo>
                  <a:pt x="0" y="314883"/>
                </a:moveTo>
                <a:cubicBezTo>
                  <a:pt x="0" y="140978"/>
                  <a:pt x="140977" y="0"/>
                  <a:pt x="314883" y="0"/>
                </a:cubicBezTo>
                <a:cubicBezTo>
                  <a:pt x="488788" y="0"/>
                  <a:pt x="629765" y="140978"/>
                  <a:pt x="629765" y="314883"/>
                </a:cubicBezTo>
                <a:cubicBezTo>
                  <a:pt x="629765" y="488788"/>
                  <a:pt x="488788" y="629765"/>
                  <a:pt x="314883" y="629765"/>
                </a:cubicBezTo>
                <a:cubicBezTo>
                  <a:pt x="140977" y="629765"/>
                  <a:pt x="0" y="488788"/>
                  <a:pt x="0" y="314883"/>
                </a:cubicBezTo>
                <a:close/>
              </a:path>
            </a:pathLst>
          </a:cu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9260602" y="5240010"/>
            <a:ext cx="2730235" cy="1200329"/>
          </a:xfrm>
          <a:prstGeom prst="rect">
            <a:avLst/>
          </a:prstGeom>
          <a:noFill/>
        </p:spPr>
        <p:txBody>
          <a:bodyPr wrap="none" rtlCol="0">
            <a:spAutoFit/>
          </a:bodyPr>
          <a:lstStyle/>
          <a:p>
            <a:r>
              <a:rPr lang="en-US" sz="7200" dirty="0" smtClean="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rPr>
              <a:t>orange</a:t>
            </a:r>
            <a:endParaRPr lang="en-US" sz="7200" dirty="0">
              <a:gradFill>
                <a:gsLst>
                  <a:gs pos="0">
                    <a:srgbClr val="FFC000"/>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endParaRPr>
          </a:p>
        </p:txBody>
      </p:sp>
      <p:sp>
        <p:nvSpPr>
          <p:cNvPr id="42" name="TextBox 41"/>
          <p:cNvSpPr txBox="1"/>
          <p:nvPr/>
        </p:nvSpPr>
        <p:spPr>
          <a:xfrm>
            <a:off x="9843197" y="6147951"/>
            <a:ext cx="1565044" cy="584775"/>
          </a:xfrm>
          <a:prstGeom prst="rect">
            <a:avLst/>
          </a:prstGeom>
          <a:noFill/>
        </p:spPr>
        <p:txBody>
          <a:bodyPr wrap="none" rtlCol="0">
            <a:spAutoFit/>
          </a:bodyPr>
          <a:lstStyle/>
          <a:p>
            <a:r>
              <a:rPr lang="en-US" sz="3200" dirty="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Champagne &amp; Limousines" panose="020B0202020202020204" pitchFamily="34" charset="0"/>
              </a:rPr>
              <a:t>Letavis ©</a:t>
            </a:r>
          </a:p>
        </p:txBody>
      </p:sp>
      <p:sp useBgFill="1">
        <p:nvSpPr>
          <p:cNvPr id="43" name="USERNAME"/>
          <p:cNvSpPr/>
          <p:nvPr/>
        </p:nvSpPr>
        <p:spPr>
          <a:xfrm>
            <a:off x="6069239" y="2958108"/>
            <a:ext cx="6995886" cy="9357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dirty="0" smtClean="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rPr>
              <a:t>ORANGEOS MAIN</a:t>
            </a:r>
            <a:endParaRPr lang="en-US" sz="4400" dirty="0">
              <a:gradFill>
                <a:gsLst>
                  <a:gs pos="0">
                    <a:schemeClr val="tx1">
                      <a:lumMod val="65000"/>
                      <a:lumOff val="35000"/>
                    </a:schemeClr>
                  </a:gs>
                  <a:gs pos="100000">
                    <a:schemeClr val="dk1">
                      <a:satMod val="110000"/>
                      <a:lumMod val="100000"/>
                      <a:shade val="100000"/>
                    </a:schemeClr>
                  </a:gs>
                  <a:gs pos="100000">
                    <a:schemeClr val="dk1">
                      <a:lumMod val="99000"/>
                      <a:satMod val="120000"/>
                      <a:shade val="78000"/>
                    </a:schemeClr>
                  </a:gs>
                </a:gsLst>
                <a:lin ang="5400000" scaled="0"/>
              </a:gradFill>
              <a:latin typeface="Fundamental  Brigade" panose="020B0603050302020204" pitchFamily="34" charset="0"/>
            </a:endParaRPr>
          </a:p>
        </p:txBody>
      </p:sp>
      <p:sp>
        <p:nvSpPr>
          <p:cNvPr id="13" name="TextBox 12"/>
          <p:cNvSpPr txBox="1"/>
          <p:nvPr/>
        </p:nvSpPr>
        <p:spPr>
          <a:xfrm>
            <a:off x="6122107" y="3630364"/>
            <a:ext cx="1966820" cy="523220"/>
          </a:xfrm>
          <a:prstGeom prst="rect">
            <a:avLst/>
          </a:prstGeom>
          <a:noFill/>
        </p:spPr>
        <p:txBody>
          <a:bodyPr wrap="none" rtlCol="0">
            <a:spAutoFit/>
          </a:bodyPr>
          <a:lstStyle/>
          <a:p>
            <a:r>
              <a:rPr lang="en-US" sz="2800"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atin typeface="MgOpen Modata" panose="00000400000000000000" pitchFamily="2" charset="0"/>
              </a:rPr>
              <a:t>PASSWORD:</a:t>
            </a:r>
            <a:endParaRPr lang="en-US" sz="2800"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atin typeface="MgOpen Modata" panose="00000400000000000000" pitchFamily="2" charset="0"/>
            </a:endParaRPr>
          </a:p>
        </p:txBody>
      </p:sp>
      <p:grpSp>
        <p:nvGrpSpPr>
          <p:cNvPr id="44" name="Group 43"/>
          <p:cNvGrpSpPr/>
          <p:nvPr/>
        </p:nvGrpSpPr>
        <p:grpSpPr>
          <a:xfrm>
            <a:off x="2397125" y="1248582"/>
            <a:ext cx="3672114" cy="4180114"/>
            <a:chOff x="2540000" y="1248582"/>
            <a:chExt cx="3672114" cy="4180114"/>
          </a:xfrm>
        </p:grpSpPr>
        <p:sp>
          <p:nvSpPr>
            <p:cNvPr id="9" name="Freeform 8"/>
            <p:cNvSpPr/>
            <p:nvPr/>
          </p:nvSpPr>
          <p:spPr>
            <a:xfrm>
              <a:off x="2540000" y="1248582"/>
              <a:ext cx="3672114" cy="4180114"/>
            </a:xfrm>
            <a:custGeom>
              <a:avLst/>
              <a:gdLst>
                <a:gd name="connsiteX0" fmla="*/ 776514 w 3672114"/>
                <a:gd name="connsiteY0" fmla="*/ 0 h 4180114"/>
                <a:gd name="connsiteX1" fmla="*/ 1420412 w 3672114"/>
                <a:gd name="connsiteY1" fmla="*/ 342357 h 4180114"/>
                <a:gd name="connsiteX2" fmla="*/ 1425877 w 3672114"/>
                <a:gd name="connsiteY2" fmla="*/ 352426 h 4180114"/>
                <a:gd name="connsiteX3" fmla="*/ 1466027 w 3672114"/>
                <a:gd name="connsiteY3" fmla="*/ 342102 h 4180114"/>
                <a:gd name="connsiteX4" fmla="*/ 1836057 w 3672114"/>
                <a:gd name="connsiteY4" fmla="*/ 304800 h 4180114"/>
                <a:gd name="connsiteX5" fmla="*/ 3672114 w 3672114"/>
                <a:gd name="connsiteY5" fmla="*/ 2140857 h 4180114"/>
                <a:gd name="connsiteX6" fmla="*/ 3527828 w 3672114"/>
                <a:gd name="connsiteY6" fmla="*/ 2855533 h 4180114"/>
                <a:gd name="connsiteX7" fmla="*/ 3497484 w 3672114"/>
                <a:gd name="connsiteY7" fmla="*/ 2918523 h 4180114"/>
                <a:gd name="connsiteX8" fmla="*/ 3539498 w 3672114"/>
                <a:gd name="connsiteY8" fmla="*/ 2969444 h 4180114"/>
                <a:gd name="connsiteX9" fmla="*/ 3672114 w 3672114"/>
                <a:gd name="connsiteY9" fmla="*/ 3403600 h 4180114"/>
                <a:gd name="connsiteX10" fmla="*/ 2895600 w 3672114"/>
                <a:gd name="connsiteY10" fmla="*/ 4180114 h 4180114"/>
                <a:gd name="connsiteX11" fmla="*/ 2346522 w 3672114"/>
                <a:gd name="connsiteY11" fmla="*/ 3952679 h 4180114"/>
                <a:gd name="connsiteX12" fmla="*/ 2313049 w 3672114"/>
                <a:gd name="connsiteY12" fmla="*/ 3912109 h 4180114"/>
                <a:gd name="connsiteX13" fmla="*/ 2206087 w 3672114"/>
                <a:gd name="connsiteY13" fmla="*/ 3939612 h 4180114"/>
                <a:gd name="connsiteX14" fmla="*/ 1836057 w 3672114"/>
                <a:gd name="connsiteY14" fmla="*/ 3976914 h 4180114"/>
                <a:gd name="connsiteX15" fmla="*/ 0 w 3672114"/>
                <a:gd name="connsiteY15" fmla="*/ 2140857 h 4180114"/>
                <a:gd name="connsiteX16" fmla="*/ 144286 w 3672114"/>
                <a:gd name="connsiteY16" fmla="*/ 1426181 h 4180114"/>
                <a:gd name="connsiteX17" fmla="*/ 205531 w 3672114"/>
                <a:gd name="connsiteY17" fmla="*/ 1299044 h 4180114"/>
                <a:gd name="connsiteX18" fmla="*/ 132616 w 3672114"/>
                <a:gd name="connsiteY18" fmla="*/ 1210670 h 4180114"/>
                <a:gd name="connsiteX19" fmla="*/ 0 w 3672114"/>
                <a:gd name="connsiteY19" fmla="*/ 776514 h 4180114"/>
                <a:gd name="connsiteX20" fmla="*/ 776514 w 3672114"/>
                <a:gd name="connsiteY20" fmla="*/ 0 h 4180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72114" h="4180114">
                  <a:moveTo>
                    <a:pt x="776514" y="0"/>
                  </a:moveTo>
                  <a:cubicBezTo>
                    <a:pt x="1044550" y="0"/>
                    <a:pt x="1280866" y="135803"/>
                    <a:pt x="1420412" y="342357"/>
                  </a:cubicBezTo>
                  <a:lnTo>
                    <a:pt x="1425877" y="352426"/>
                  </a:lnTo>
                  <a:lnTo>
                    <a:pt x="1466027" y="342102"/>
                  </a:lnTo>
                  <a:cubicBezTo>
                    <a:pt x="1585550" y="317644"/>
                    <a:pt x="1709303" y="304800"/>
                    <a:pt x="1836057" y="304800"/>
                  </a:cubicBezTo>
                  <a:cubicBezTo>
                    <a:pt x="2850083" y="304800"/>
                    <a:pt x="3672114" y="1126831"/>
                    <a:pt x="3672114" y="2140857"/>
                  </a:cubicBezTo>
                  <a:cubicBezTo>
                    <a:pt x="3672114" y="2394363"/>
                    <a:pt x="3620737" y="2635870"/>
                    <a:pt x="3527828" y="2855533"/>
                  </a:cubicBezTo>
                  <a:lnTo>
                    <a:pt x="3497484" y="2918523"/>
                  </a:lnTo>
                  <a:lnTo>
                    <a:pt x="3539498" y="2969444"/>
                  </a:lnTo>
                  <a:cubicBezTo>
                    <a:pt x="3623225" y="3093376"/>
                    <a:pt x="3672114" y="3242779"/>
                    <a:pt x="3672114" y="3403600"/>
                  </a:cubicBezTo>
                  <a:cubicBezTo>
                    <a:pt x="3672114" y="3832457"/>
                    <a:pt x="3324457" y="4180114"/>
                    <a:pt x="2895600" y="4180114"/>
                  </a:cubicBezTo>
                  <a:cubicBezTo>
                    <a:pt x="2681172" y="4180114"/>
                    <a:pt x="2487043" y="4093200"/>
                    <a:pt x="2346522" y="3952679"/>
                  </a:cubicBezTo>
                  <a:lnTo>
                    <a:pt x="2313049" y="3912109"/>
                  </a:lnTo>
                  <a:lnTo>
                    <a:pt x="2206087" y="3939612"/>
                  </a:lnTo>
                  <a:cubicBezTo>
                    <a:pt x="2086563" y="3964070"/>
                    <a:pt x="1962810" y="3976914"/>
                    <a:pt x="1836057" y="3976914"/>
                  </a:cubicBezTo>
                  <a:cubicBezTo>
                    <a:pt x="822031" y="3976914"/>
                    <a:pt x="0" y="3154883"/>
                    <a:pt x="0" y="2140857"/>
                  </a:cubicBezTo>
                  <a:cubicBezTo>
                    <a:pt x="0" y="1887350"/>
                    <a:pt x="51377" y="1645844"/>
                    <a:pt x="144286" y="1426181"/>
                  </a:cubicBezTo>
                  <a:lnTo>
                    <a:pt x="205531" y="1299044"/>
                  </a:lnTo>
                  <a:lnTo>
                    <a:pt x="132616" y="1210670"/>
                  </a:lnTo>
                  <a:cubicBezTo>
                    <a:pt x="48889" y="1086738"/>
                    <a:pt x="0" y="937335"/>
                    <a:pt x="0" y="776514"/>
                  </a:cubicBezTo>
                  <a:cubicBezTo>
                    <a:pt x="0" y="347657"/>
                    <a:pt x="347657" y="0"/>
                    <a:pt x="776514" y="0"/>
                  </a:cubicBezTo>
                  <a:close/>
                </a:path>
              </a:pathLst>
            </a:cu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val 1"/>
            <p:cNvSpPr/>
            <p:nvPr/>
          </p:nvSpPr>
          <p:spPr>
            <a:xfrm>
              <a:off x="2699657" y="1752600"/>
              <a:ext cx="3352800" cy="3352800"/>
            </a:xfrm>
            <a:prstGeom prst="ellipse">
              <a:avLst/>
            </a:prstGeom>
            <a:gradFill>
              <a:gsLst>
                <a:gs pos="0">
                  <a:schemeClr val="dk1">
                    <a:satMod val="103000"/>
                    <a:lumMod val="102000"/>
                    <a:tint val="94000"/>
                  </a:schemeClr>
                </a:gs>
                <a:gs pos="100000">
                  <a:schemeClr val="dk1">
                    <a:satMod val="110000"/>
                    <a:lumMod val="100000"/>
                    <a:shade val="100000"/>
                  </a:schemeClr>
                </a:gs>
                <a:gs pos="100000">
                  <a:schemeClr val="dk1">
                    <a:lumMod val="99000"/>
                    <a:satMod val="120000"/>
                    <a:shade val="78000"/>
                  </a:schemeClr>
                </a:gs>
              </a:gsLst>
            </a:gradFill>
            <a:ln>
              <a:noFill/>
            </a:ln>
            <a:effectLst>
              <a:innerShdw blurRad="63500" dist="50800" dir="16200000">
                <a:prstClr val="black">
                  <a:alpha val="50000"/>
                </a:prstClr>
              </a:innerShdw>
            </a:effectLst>
          </p:spPr>
          <p:style>
            <a:lnRef idx="1">
              <a:schemeClr val="dk1"/>
            </a:lnRef>
            <a:fillRef idx="3">
              <a:schemeClr val="dk1"/>
            </a:fillRef>
            <a:effectRef idx="2">
              <a:schemeClr val="dk1"/>
            </a:effectRef>
            <a:fontRef idx="minor">
              <a:schemeClr val="lt1"/>
            </a:fontRef>
          </p:style>
          <p:txBody>
            <a:bodyPr rtlCol="0" anchor="ctr"/>
            <a:lstStyle/>
            <a:p>
              <a:pPr algn="ctr"/>
              <a:endParaRPr lang="en-US" dirty="0"/>
            </a:p>
          </p:txBody>
        </p:sp>
        <p:sp>
          <p:nvSpPr>
            <p:cNvPr id="29" name="face"/>
            <p:cNvSpPr/>
            <p:nvPr/>
          </p:nvSpPr>
          <p:spPr>
            <a:xfrm>
              <a:off x="3611379" y="2228880"/>
              <a:ext cx="1458456" cy="1458456"/>
            </a:xfrm>
            <a:custGeom>
              <a:avLst/>
              <a:gdLst>
                <a:gd name="connsiteX0" fmla="*/ 1134460 w 1458456"/>
                <a:gd name="connsiteY0" fmla="*/ 674478 h 1458456"/>
                <a:gd name="connsiteX1" fmla="*/ 319882 w 1458456"/>
                <a:gd name="connsiteY1" fmla="*/ 684411 h 1458456"/>
                <a:gd name="connsiteX2" fmla="*/ 465123 w 1458456"/>
                <a:gd name="connsiteY2" fmla="*/ 1201168 h 1458456"/>
                <a:gd name="connsiteX3" fmla="*/ 1001863 w 1458456"/>
                <a:gd name="connsiteY3" fmla="*/ 1194623 h 1458456"/>
                <a:gd name="connsiteX4" fmla="*/ 1134460 w 1458456"/>
                <a:gd name="connsiteY4" fmla="*/ 674478 h 1458456"/>
                <a:gd name="connsiteX5" fmla="*/ 1039653 w 1458456"/>
                <a:gd name="connsiteY5" fmla="*/ 331440 h 1458456"/>
                <a:gd name="connsiteX6" fmla="*/ 910113 w 1458456"/>
                <a:gd name="connsiteY6" fmla="*/ 460980 h 1458456"/>
                <a:gd name="connsiteX7" fmla="*/ 1039653 w 1458456"/>
                <a:gd name="connsiteY7" fmla="*/ 590520 h 1458456"/>
                <a:gd name="connsiteX8" fmla="*/ 1169193 w 1458456"/>
                <a:gd name="connsiteY8" fmla="*/ 460980 h 1458456"/>
                <a:gd name="connsiteX9" fmla="*/ 1039653 w 1458456"/>
                <a:gd name="connsiteY9" fmla="*/ 331440 h 1458456"/>
                <a:gd name="connsiteX10" fmla="*/ 418802 w 1458456"/>
                <a:gd name="connsiteY10" fmla="*/ 331440 h 1458456"/>
                <a:gd name="connsiteX11" fmla="*/ 289262 w 1458456"/>
                <a:gd name="connsiteY11" fmla="*/ 460980 h 1458456"/>
                <a:gd name="connsiteX12" fmla="*/ 418802 w 1458456"/>
                <a:gd name="connsiteY12" fmla="*/ 590520 h 1458456"/>
                <a:gd name="connsiteX13" fmla="*/ 548342 w 1458456"/>
                <a:gd name="connsiteY13" fmla="*/ 460980 h 1458456"/>
                <a:gd name="connsiteX14" fmla="*/ 418802 w 1458456"/>
                <a:gd name="connsiteY14" fmla="*/ 331440 h 1458456"/>
                <a:gd name="connsiteX15" fmla="*/ 729228 w 1458456"/>
                <a:gd name="connsiteY15" fmla="*/ 0 h 1458456"/>
                <a:gd name="connsiteX16" fmla="*/ 1458456 w 1458456"/>
                <a:gd name="connsiteY16" fmla="*/ 729228 h 1458456"/>
                <a:gd name="connsiteX17" fmla="*/ 729228 w 1458456"/>
                <a:gd name="connsiteY17" fmla="*/ 1458456 h 1458456"/>
                <a:gd name="connsiteX18" fmla="*/ 0 w 1458456"/>
                <a:gd name="connsiteY18" fmla="*/ 729228 h 1458456"/>
                <a:gd name="connsiteX19" fmla="*/ 729228 w 1458456"/>
                <a:gd name="connsiteY19" fmla="*/ 0 h 145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58456" h="1458456">
                  <a:moveTo>
                    <a:pt x="1134460" y="674478"/>
                  </a:moveTo>
                  <a:lnTo>
                    <a:pt x="319882" y="684411"/>
                  </a:lnTo>
                  <a:cubicBezTo>
                    <a:pt x="245773" y="869683"/>
                    <a:pt x="305344" y="1081633"/>
                    <a:pt x="465123" y="1201168"/>
                  </a:cubicBezTo>
                  <a:cubicBezTo>
                    <a:pt x="624901" y="1320704"/>
                    <a:pt x="845047" y="1318019"/>
                    <a:pt x="1001863" y="1194623"/>
                  </a:cubicBezTo>
                  <a:cubicBezTo>
                    <a:pt x="1158679" y="1071228"/>
                    <a:pt x="1213064" y="857888"/>
                    <a:pt x="1134460" y="674478"/>
                  </a:cubicBezTo>
                  <a:close/>
                  <a:moveTo>
                    <a:pt x="1039653" y="331440"/>
                  </a:moveTo>
                  <a:cubicBezTo>
                    <a:pt x="968110" y="331440"/>
                    <a:pt x="910113" y="389437"/>
                    <a:pt x="910113" y="460980"/>
                  </a:cubicBezTo>
                  <a:cubicBezTo>
                    <a:pt x="910113" y="532523"/>
                    <a:pt x="968110" y="590520"/>
                    <a:pt x="1039653" y="590520"/>
                  </a:cubicBezTo>
                  <a:cubicBezTo>
                    <a:pt x="1111196" y="590520"/>
                    <a:pt x="1169193" y="532523"/>
                    <a:pt x="1169193" y="460980"/>
                  </a:cubicBezTo>
                  <a:cubicBezTo>
                    <a:pt x="1169193" y="389437"/>
                    <a:pt x="1111196" y="331440"/>
                    <a:pt x="1039653" y="331440"/>
                  </a:cubicBezTo>
                  <a:close/>
                  <a:moveTo>
                    <a:pt x="418802" y="331440"/>
                  </a:moveTo>
                  <a:cubicBezTo>
                    <a:pt x="347259" y="331440"/>
                    <a:pt x="289262" y="389437"/>
                    <a:pt x="289262" y="460980"/>
                  </a:cubicBezTo>
                  <a:cubicBezTo>
                    <a:pt x="289262" y="532523"/>
                    <a:pt x="347259" y="590520"/>
                    <a:pt x="418802" y="590520"/>
                  </a:cubicBezTo>
                  <a:cubicBezTo>
                    <a:pt x="490345" y="590520"/>
                    <a:pt x="548342" y="532523"/>
                    <a:pt x="548342" y="460980"/>
                  </a:cubicBezTo>
                  <a:cubicBezTo>
                    <a:pt x="548342" y="389437"/>
                    <a:pt x="490345" y="331440"/>
                    <a:pt x="418802" y="331440"/>
                  </a:cubicBezTo>
                  <a:close/>
                  <a:moveTo>
                    <a:pt x="729228" y="0"/>
                  </a:moveTo>
                  <a:cubicBezTo>
                    <a:pt x="1131970" y="0"/>
                    <a:pt x="1458456" y="326486"/>
                    <a:pt x="1458456" y="729228"/>
                  </a:cubicBezTo>
                  <a:cubicBezTo>
                    <a:pt x="1458456" y="1131970"/>
                    <a:pt x="1131970" y="1458456"/>
                    <a:pt x="729228" y="1458456"/>
                  </a:cubicBezTo>
                  <a:cubicBezTo>
                    <a:pt x="326486" y="1458456"/>
                    <a:pt x="0" y="1131970"/>
                    <a:pt x="0" y="729228"/>
                  </a:cubicBezTo>
                  <a:cubicBezTo>
                    <a:pt x="0" y="326486"/>
                    <a:pt x="326486" y="0"/>
                    <a:pt x="729228" y="0"/>
                  </a:cubicBezTo>
                  <a:close/>
                </a:path>
              </a:pathLst>
            </a:custGeom>
            <a:solidFill>
              <a:schemeClr val="bg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body"/>
            <p:cNvSpPr/>
            <p:nvPr/>
          </p:nvSpPr>
          <p:spPr>
            <a:xfrm>
              <a:off x="3757677" y="3630364"/>
              <a:ext cx="1165860" cy="988002"/>
            </a:xfrm>
            <a:custGeom>
              <a:avLst/>
              <a:gdLst>
                <a:gd name="connsiteX0" fmla="*/ 1129866 w 1165860"/>
                <a:gd name="connsiteY0" fmla="*/ 0 h 988002"/>
                <a:gd name="connsiteX1" fmla="*/ 1154017 w 1165860"/>
                <a:gd name="connsiteY1" fmla="*/ 77801 h 988002"/>
                <a:gd name="connsiteX2" fmla="*/ 1165860 w 1165860"/>
                <a:gd name="connsiteY2" fmla="*/ 195282 h 988002"/>
                <a:gd name="connsiteX3" fmla="*/ 1165860 w 1165860"/>
                <a:gd name="connsiteY3" fmla="*/ 405072 h 988002"/>
                <a:gd name="connsiteX4" fmla="*/ 582930 w 1165860"/>
                <a:gd name="connsiteY4" fmla="*/ 988002 h 988002"/>
                <a:gd name="connsiteX5" fmla="*/ 0 w 1165860"/>
                <a:gd name="connsiteY5" fmla="*/ 405072 h 988002"/>
                <a:gd name="connsiteX6" fmla="*/ 0 w 1165860"/>
                <a:gd name="connsiteY6" fmla="*/ 195282 h 988002"/>
                <a:gd name="connsiteX7" fmla="*/ 11843 w 1165860"/>
                <a:gd name="connsiteY7" fmla="*/ 77801 h 988002"/>
                <a:gd name="connsiteX8" fmla="*/ 31444 w 1165860"/>
                <a:gd name="connsiteY8" fmla="*/ 14659 h 988002"/>
                <a:gd name="connsiteX9" fmla="*/ 81026 w 1165860"/>
                <a:gd name="connsiteY9" fmla="*/ 55568 h 988002"/>
                <a:gd name="connsiteX10" fmla="*/ 571771 w 1165860"/>
                <a:gd name="connsiteY10" fmla="*/ 205470 h 988002"/>
                <a:gd name="connsiteX11" fmla="*/ 1062516 w 1165860"/>
                <a:gd name="connsiteY11" fmla="*/ 55568 h 98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860" h="988002">
                  <a:moveTo>
                    <a:pt x="1129866" y="0"/>
                  </a:moveTo>
                  <a:lnTo>
                    <a:pt x="1154017" y="77801"/>
                  </a:lnTo>
                  <a:cubicBezTo>
                    <a:pt x="1161782" y="115749"/>
                    <a:pt x="1165860" y="155039"/>
                    <a:pt x="1165860" y="195282"/>
                  </a:cubicBezTo>
                  <a:lnTo>
                    <a:pt x="1165860" y="405072"/>
                  </a:lnTo>
                  <a:cubicBezTo>
                    <a:pt x="1165860" y="727015"/>
                    <a:pt x="904873" y="988002"/>
                    <a:pt x="582930" y="988002"/>
                  </a:cubicBezTo>
                  <a:cubicBezTo>
                    <a:pt x="260987" y="988002"/>
                    <a:pt x="0" y="727015"/>
                    <a:pt x="0" y="405072"/>
                  </a:cubicBezTo>
                  <a:lnTo>
                    <a:pt x="0" y="195282"/>
                  </a:lnTo>
                  <a:cubicBezTo>
                    <a:pt x="0" y="155039"/>
                    <a:pt x="4078" y="115749"/>
                    <a:pt x="11843" y="77801"/>
                  </a:cubicBezTo>
                  <a:lnTo>
                    <a:pt x="31444" y="14659"/>
                  </a:lnTo>
                  <a:lnTo>
                    <a:pt x="81026" y="55568"/>
                  </a:lnTo>
                  <a:cubicBezTo>
                    <a:pt x="221112" y="150209"/>
                    <a:pt x="389988" y="205470"/>
                    <a:pt x="571771" y="205470"/>
                  </a:cubicBezTo>
                  <a:cubicBezTo>
                    <a:pt x="753554" y="205470"/>
                    <a:pt x="922430" y="150209"/>
                    <a:pt x="1062516" y="55568"/>
                  </a:cubicBezTo>
                  <a:close/>
                </a:path>
              </a:pathLst>
            </a:custGeom>
            <a:solidFill>
              <a:schemeClr val="bg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ontrols>
      <mc:AlternateContent xmlns:mc="http://schemas.openxmlformats.org/markup-compatibility/2006">
        <mc:Choice xmlns:v="urn:schemas-microsoft-com:vml" Requires="v">
          <p:control spid="2629" name="TextBox2" r:id="rId2" imgW="3114720" imgH="257040"/>
        </mc:Choice>
        <mc:Fallback>
          <p:control name="TextBox2" r:id="rId2" imgW="3114720" imgH="257040">
            <p:pic>
              <p:nvPicPr>
                <p:cNvPr id="0" name="TextBox2"/>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6269038" y="4211638"/>
                  <a:ext cx="3117850" cy="258762"/>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2630" name="Label1" r:id="rId3" imgW="2733840" imgH="704880"/>
        </mc:Choice>
        <mc:Fallback>
          <p:control name="Label1" r:id="rId3" imgW="2733840" imgH="704880">
            <p:pic>
              <p:nvPicPr>
                <p:cNvPr id="0" name="Label1"/>
                <p:cNvPicPr>
                  <a:picLocks/>
                </p:cNvPicPr>
                <p:nvPr/>
              </p:nvPicPr>
              <p:blipFill>
                <a:blip r:embed="rId7">
                  <a:extLst>
                    <a:ext uri="{28A0092B-C50C-407E-A947-70E740481C1C}">
                      <a14:useLocalDpi xmlns:a14="http://schemas.microsoft.com/office/drawing/2010/main" val="0"/>
                    </a:ext>
                  </a:extLst>
                </a:blip>
                <a:srcRect/>
                <a:stretch>
                  <a:fillRect/>
                </a:stretch>
              </p:blipFill>
              <p:spPr bwMode="auto">
                <a:xfrm>
                  <a:off x="9563100" y="-933450"/>
                  <a:ext cx="2732088" cy="704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375462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563349" y="3526970"/>
            <a:ext cx="9065302" cy="3154710"/>
          </a:xfrm>
          <a:prstGeom prst="rect">
            <a:avLst/>
          </a:prstGeom>
          <a:noFill/>
        </p:spPr>
        <p:txBody>
          <a:bodyPr wrap="none" rtlCol="0">
            <a:spAutoFit/>
          </a:bodyPr>
          <a:lstStyle/>
          <a:p>
            <a:r>
              <a:rPr lang="en-US" sz="19900" dirty="0" smtClean="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WRONG</a:t>
            </a:r>
            <a:endPar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14" name="TextBox 13"/>
          <p:cNvSpPr txBox="1"/>
          <p:nvPr/>
        </p:nvSpPr>
        <p:spPr>
          <a:xfrm>
            <a:off x="1563349" y="3526970"/>
            <a:ext cx="9065302" cy="3154710"/>
          </a:xfrm>
          <a:prstGeom prst="rect">
            <a:avLst/>
          </a:prstGeom>
          <a:noFill/>
        </p:spPr>
        <p:txBody>
          <a:bodyPr wrap="none" rtlCol="0">
            <a:spAutoFit/>
          </a:bodyPr>
          <a:lstStyle/>
          <a:p>
            <a:r>
              <a:rPr lang="en-US" sz="19900" dirty="0" smtClean="0">
                <a:gradFill>
                  <a:gsLst>
                    <a:gs pos="0">
                      <a:srgbClr val="C0000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WRONG</a:t>
            </a:r>
            <a:endParaRPr lang="en-US" sz="19900" dirty="0">
              <a:gradFill>
                <a:gsLst>
                  <a:gs pos="0">
                    <a:srgbClr val="C0000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2" name="Rectangle 1">
            <a:hlinkClick r:id="rId2" action="ppaction://hlinksldjump"/>
          </p:cNvPr>
          <p:cNvSpPr/>
          <p:nvPr/>
        </p:nvSpPr>
        <p:spPr>
          <a:xfrm>
            <a:off x="10464800" y="6134100"/>
            <a:ext cx="1536700" cy="723900"/>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Square721 BT" pitchFamily="34" charset="0"/>
              </a:rPr>
              <a:t>RETRY</a:t>
            </a:r>
            <a:endParaRPr lang="en-US" sz="2800" dirty="0">
              <a:solidFill>
                <a:schemeClr val="tx1"/>
              </a:solidFill>
              <a:latin typeface="Square721 BT" pitchFamily="34" charset="0"/>
            </a:endParaRPr>
          </a:p>
        </p:txBody>
      </p:sp>
    </p:spTree>
    <p:extLst>
      <p:ext uri="{BB962C8B-B14F-4D97-AF65-F5344CB8AC3E}">
        <p14:creationId xmlns:p14="http://schemas.microsoft.com/office/powerpoint/2010/main" val="3994215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04140" y="3526970"/>
            <a:ext cx="10783721" cy="3154710"/>
          </a:xfrm>
          <a:prstGeom prst="rect">
            <a:avLst/>
          </a:prstGeom>
          <a:noFill/>
        </p:spPr>
        <p:txBody>
          <a:bodyPr wrap="none" rtlCol="0">
            <a:spAutoFit/>
          </a:bodyPr>
          <a:lstStyle/>
          <a:p>
            <a:r>
              <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WELCOME</a:t>
            </a:r>
          </a:p>
        </p:txBody>
      </p:sp>
      <p:sp>
        <p:nvSpPr>
          <p:cNvPr id="14" name="TextBox 13"/>
          <p:cNvSpPr txBox="1"/>
          <p:nvPr/>
        </p:nvSpPr>
        <p:spPr>
          <a:xfrm>
            <a:off x="704140" y="3526970"/>
            <a:ext cx="10783721" cy="3154710"/>
          </a:xfrm>
          <a:prstGeom prst="rect">
            <a:avLst/>
          </a:prstGeom>
          <a:noFill/>
        </p:spPr>
        <p:txBody>
          <a:bodyPr wrap="none" rtlCol="0">
            <a:spAutoFit/>
          </a:bodyPr>
          <a:lstStyle/>
          <a:p>
            <a:r>
              <a:rPr lang="en-US" sz="19900" dirty="0">
                <a:gradFill>
                  <a:gsLst>
                    <a:gs pos="0">
                      <a:srgbClr val="FFC00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WELCOME</a:t>
            </a:r>
          </a:p>
        </p:txBody>
      </p:sp>
    </p:spTree>
    <p:extLst>
      <p:ext uri="{BB962C8B-B14F-4D97-AF65-F5344CB8AC3E}">
        <p14:creationId xmlns:p14="http://schemas.microsoft.com/office/powerpoint/2010/main" val="238135082"/>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rapezoid 2"/>
          <p:cNvSpPr/>
          <p:nvPr/>
        </p:nvSpPr>
        <p:spPr>
          <a:xfrm rot="16200000" flipH="1">
            <a:off x="5838373" y="-3407227"/>
            <a:ext cx="1836054" cy="10871200"/>
          </a:xfrm>
          <a:prstGeom prst="trapezoid">
            <a:avLst>
              <a:gd name="adj" fmla="val 50000"/>
            </a:avLst>
          </a:prstGeom>
          <a:solidFill>
            <a:srgbClr val="FFFF0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rapezoid 8"/>
          <p:cNvSpPr/>
          <p:nvPr/>
        </p:nvSpPr>
        <p:spPr>
          <a:xfrm rot="16200000" flipV="1">
            <a:off x="4238172" y="-3986895"/>
            <a:ext cx="3715657" cy="12192002"/>
          </a:xfrm>
          <a:prstGeom prst="trapezoid">
            <a:avLst/>
          </a:prstGeom>
          <a:solidFill>
            <a:schemeClr val="accent2">
              <a:lumMod val="50000"/>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0" y="1028700"/>
            <a:ext cx="12192000" cy="2160814"/>
          </a:xfrm>
          <a:prstGeom prst="rect">
            <a:avLst/>
          </a:prstGeom>
          <a:solidFill>
            <a:srgbClr val="FF5C01">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p:cNvSpPr txBox="1"/>
          <p:nvPr/>
        </p:nvSpPr>
        <p:spPr>
          <a:xfrm>
            <a:off x="8985110" y="1110345"/>
            <a:ext cx="2811988" cy="1107996"/>
          </a:xfrm>
          <a:prstGeom prst="rect">
            <a:avLst/>
          </a:prstGeom>
          <a:noFill/>
        </p:spPr>
        <p:txBody>
          <a:bodyPr wrap="none" rtlCol="0">
            <a:spAutoFit/>
          </a:bodyPr>
          <a:lstStyle/>
          <a:p>
            <a:r>
              <a:rPr lang="en-US" sz="4800" dirty="0" smtClean="0">
                <a:solidFill>
                  <a:schemeClr val="bg1"/>
                </a:solidFill>
                <a:latin typeface="Champagne &amp; Limousines" panose="020B0202020202020204" pitchFamily="34" charset="0"/>
              </a:rPr>
              <a:t>Orange</a:t>
            </a:r>
            <a:r>
              <a:rPr lang="en-US" sz="6600" b="1" dirty="0" smtClean="0">
                <a:solidFill>
                  <a:schemeClr val="bg1">
                    <a:lumMod val="65000"/>
                  </a:schemeClr>
                </a:solidFill>
              </a:rPr>
              <a:t>os</a:t>
            </a:r>
          </a:p>
        </p:txBody>
      </p:sp>
      <p:sp>
        <p:nvSpPr>
          <p:cNvPr id="26" name="TextBox 25"/>
          <p:cNvSpPr txBox="1"/>
          <p:nvPr/>
        </p:nvSpPr>
        <p:spPr>
          <a:xfrm>
            <a:off x="10476043" y="1933823"/>
            <a:ext cx="1308628" cy="369332"/>
          </a:xfrm>
          <a:prstGeom prst="rect">
            <a:avLst/>
          </a:prstGeom>
          <a:noFill/>
        </p:spPr>
        <p:txBody>
          <a:bodyPr wrap="none" rtlCol="0" anchor="t">
            <a:spAutoFit/>
          </a:bodyPr>
          <a:lstStyle/>
          <a:p>
            <a:r>
              <a:rPr lang="en-US" dirty="0" smtClean="0">
                <a:latin typeface="MgOpen Modata" panose="00000400000000000000" pitchFamily="2" charset="0"/>
              </a:rPr>
              <a:t>by Letavis </a:t>
            </a:r>
            <a:r>
              <a:rPr lang="en-US" sz="1200" dirty="0" smtClean="0">
                <a:latin typeface="MgOpen Modata" panose="00000400000000000000" pitchFamily="2" charset="0"/>
              </a:rPr>
              <a:t>©</a:t>
            </a:r>
            <a:endParaRPr lang="en-US" dirty="0">
              <a:latin typeface="MgOpen Modata" panose="00000400000000000000" pitchFamily="2" charset="0"/>
            </a:endParaRPr>
          </a:p>
        </p:txBody>
      </p:sp>
      <p:sp>
        <p:nvSpPr>
          <p:cNvPr id="39" name="Rounded Rectangle 38"/>
          <p:cNvSpPr/>
          <p:nvPr/>
        </p:nvSpPr>
        <p:spPr>
          <a:xfrm>
            <a:off x="10262229" y="2329762"/>
            <a:ext cx="1465758" cy="738196"/>
          </a:xfrm>
          <a:prstGeom prst="roundRect">
            <a:avLst/>
          </a:prstGeom>
          <a:solidFill>
            <a:schemeClr val="tx1">
              <a:alpha val="46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Date Placeholder 39"/>
          <p:cNvSpPr>
            <a:spLocks noGrp="1"/>
          </p:cNvSpPr>
          <p:nvPr>
            <p:ph type="dt" sz="half" idx="10"/>
          </p:nvPr>
        </p:nvSpPr>
        <p:spPr>
          <a:xfrm>
            <a:off x="10034828" y="2486515"/>
            <a:ext cx="1908130" cy="365125"/>
          </a:xfrm>
        </p:spPr>
        <p:txBody>
          <a:bodyPr/>
          <a:lstStyle/>
          <a:p>
            <a:pPr algn="ctr"/>
            <a:fld id="{C6048535-27D0-461E-AF5C-1313449CE18F}" type="datetime10">
              <a:rPr lang="en-US" sz="4000" smtClean="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2700000" scaled="1"/>
                  <a:tileRect/>
                </a:gradFill>
                <a:latin typeface="Digital-7" panose="02000000000000000000" pitchFamily="2" charset="0"/>
              </a:rPr>
              <a:t>02:33</a:t>
            </a:fld>
            <a:endParaRPr lang="en-US" sz="40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2700000" scaled="1"/>
                <a:tileRect/>
              </a:gradFill>
              <a:latin typeface="Digital-7" panose="02000000000000000000" pitchFamily="2" charset="0"/>
            </a:endParaRPr>
          </a:p>
        </p:txBody>
      </p:sp>
      <p:grpSp>
        <p:nvGrpSpPr>
          <p:cNvPr id="51" name="Group 50"/>
          <p:cNvGrpSpPr/>
          <p:nvPr/>
        </p:nvGrpSpPr>
        <p:grpSpPr>
          <a:xfrm>
            <a:off x="2096970" y="4240696"/>
            <a:ext cx="1505220" cy="2319461"/>
            <a:chOff x="2096970" y="4240696"/>
            <a:chExt cx="1505220" cy="2319461"/>
          </a:xfrm>
          <a:effectLst>
            <a:reflection blurRad="6350" stA="52000" endA="300" endPos="35000" dir="5400000" sy="-100000" algn="bl" rotWithShape="0"/>
          </a:effectLst>
        </p:grpSpPr>
        <p:sp>
          <p:nvSpPr>
            <p:cNvPr id="52" name="Rounded Rectangle 51"/>
            <p:cNvSpPr/>
            <p:nvPr/>
          </p:nvSpPr>
          <p:spPr>
            <a:xfrm>
              <a:off x="2096970" y="4240696"/>
              <a:ext cx="1505220" cy="2319461"/>
            </a:xfrm>
            <a:prstGeom prst="roundRect">
              <a:avLst>
                <a:gd name="adj" fmla="val 9624"/>
              </a:avLst>
            </a:prstGeom>
            <a:solidFill>
              <a:srgbClr val="00B05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3" name="Group 52"/>
            <p:cNvGrpSpPr/>
            <p:nvPr/>
          </p:nvGrpSpPr>
          <p:grpSpPr>
            <a:xfrm>
              <a:off x="2304453" y="4496371"/>
              <a:ext cx="1152384" cy="1302650"/>
              <a:chOff x="3178629" y="3585048"/>
              <a:chExt cx="1960363" cy="2215991"/>
            </a:xfrm>
          </p:grpSpPr>
          <p:sp>
            <p:nvSpPr>
              <p:cNvPr id="55" name="Teardrop 54"/>
              <p:cNvSpPr/>
              <p:nvPr/>
            </p:nvSpPr>
            <p:spPr>
              <a:xfrm rot="19022246">
                <a:off x="3178629" y="3940515"/>
                <a:ext cx="1720056" cy="1720056"/>
              </a:xfrm>
              <a:prstGeom prst="teardrop">
                <a:avLst>
                  <a:gd name="adj" fmla="val 108438"/>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56" name="TextBox 55"/>
              <p:cNvSpPr txBox="1"/>
              <p:nvPr/>
            </p:nvSpPr>
            <p:spPr>
              <a:xfrm>
                <a:off x="3362029" y="3585048"/>
                <a:ext cx="1350374" cy="2041929"/>
              </a:xfrm>
              <a:prstGeom prst="rect">
                <a:avLst/>
              </a:prstGeom>
              <a:noFill/>
            </p:spPr>
            <p:txBody>
              <a:bodyPr wrap="none" rtlCol="0">
                <a:spAutoFit/>
              </a:bodyPr>
              <a:lstStyle/>
              <a:p>
                <a:r>
                  <a:rPr lang="en-US" sz="7200" dirty="0" smtClean="0">
                    <a:latin typeface="Wingdings" panose="05000000000000000000" pitchFamily="2" charset="2"/>
                  </a:rPr>
                  <a:t>N</a:t>
                </a:r>
                <a:endParaRPr lang="en-US" sz="7200" dirty="0"/>
              </a:p>
            </p:txBody>
          </p:sp>
          <p:sp>
            <p:nvSpPr>
              <p:cNvPr id="57" name="Teardrop 56"/>
              <p:cNvSpPr/>
              <p:nvPr/>
            </p:nvSpPr>
            <p:spPr>
              <a:xfrm rot="19022246">
                <a:off x="3215022" y="3976907"/>
                <a:ext cx="1647270" cy="1647271"/>
              </a:xfrm>
              <a:prstGeom prst="teardrop">
                <a:avLst>
                  <a:gd name="adj" fmla="val 108438"/>
                </a:avLst>
              </a:prstGeom>
              <a:gradFill flip="none" rotWithShape="1">
                <a:gsLst>
                  <a:gs pos="0">
                    <a:schemeClr val="bg1"/>
                  </a:gs>
                  <a:gs pos="54910">
                    <a:srgbClr val="FFFFFF">
                      <a:alpha val="8000"/>
                    </a:srgbClr>
                  </a:gs>
                  <a:gs pos="95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58" name="&quot;No&quot; Symbol 57"/>
              <p:cNvSpPr/>
              <p:nvPr/>
            </p:nvSpPr>
            <p:spPr>
              <a:xfrm>
                <a:off x="3899328" y="4561375"/>
                <a:ext cx="1239664" cy="1239664"/>
              </a:xfrm>
              <a:prstGeom prst="noSmoking">
                <a:avLst>
                  <a:gd name="adj" fmla="val 18838"/>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sp>
          <p:nvSpPr>
            <p:cNvPr id="54" name="TextBox 53"/>
            <p:cNvSpPr txBox="1"/>
            <p:nvPr/>
          </p:nvSpPr>
          <p:spPr>
            <a:xfrm>
              <a:off x="2143970" y="5799021"/>
              <a:ext cx="1411220" cy="646331"/>
            </a:xfrm>
            <a:prstGeom prst="rect">
              <a:avLst/>
            </a:prstGeom>
            <a:noFill/>
          </p:spPr>
          <p:txBody>
            <a:bodyPr wrap="none" rtlCol="0">
              <a:spAutoFit/>
            </a:bodyPr>
            <a:lstStyle/>
            <a:p>
              <a:pPr algn="ctr"/>
              <a:r>
                <a:rPr lang="en-US" dirty="0" smtClean="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rPr>
                <a:t>Acid </a:t>
              </a:r>
            </a:p>
            <a:p>
              <a:pPr algn="ctr"/>
              <a:r>
                <a:rPr lang="en-US" dirty="0" smtClean="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rPr>
                <a:t>Exterminator</a:t>
              </a:r>
              <a:endParaRPr lang="en-US" dirty="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endParaRPr>
            </a:p>
          </p:txBody>
        </p:sp>
      </p:grpSp>
      <p:grpSp>
        <p:nvGrpSpPr>
          <p:cNvPr id="59" name="Group 58"/>
          <p:cNvGrpSpPr/>
          <p:nvPr/>
        </p:nvGrpSpPr>
        <p:grpSpPr>
          <a:xfrm>
            <a:off x="5343390" y="4240696"/>
            <a:ext cx="1505220" cy="2319461"/>
            <a:chOff x="5343390" y="4240696"/>
            <a:chExt cx="1505220" cy="2319461"/>
          </a:xfrm>
          <a:effectLst>
            <a:reflection blurRad="6350" stA="52000" endA="300" endPos="35000" dir="5400000" sy="-100000" algn="bl" rotWithShape="0"/>
          </a:effectLst>
        </p:grpSpPr>
        <p:sp>
          <p:nvSpPr>
            <p:cNvPr id="60" name="Rounded Rectangle 59"/>
            <p:cNvSpPr/>
            <p:nvPr/>
          </p:nvSpPr>
          <p:spPr>
            <a:xfrm>
              <a:off x="5343390" y="4240696"/>
              <a:ext cx="1505220" cy="2319461"/>
            </a:xfrm>
            <a:prstGeom prst="roundRect">
              <a:avLst>
                <a:gd name="adj" fmla="val 9624"/>
              </a:avLst>
            </a:prstGeom>
            <a:solidFill>
              <a:srgbClr val="FF5C01">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Oval 60"/>
            <p:cNvSpPr/>
            <p:nvPr/>
          </p:nvSpPr>
          <p:spPr>
            <a:xfrm>
              <a:off x="5465800" y="4406362"/>
              <a:ext cx="1260400" cy="1260400"/>
            </a:xfrm>
            <a:prstGeom prst="ellipse">
              <a:avLst/>
            </a:prstGeom>
            <a:gradFill>
              <a:gsLst>
                <a:gs pos="0">
                  <a:srgbClr val="FF5C01"/>
                </a:gs>
                <a:gs pos="100000">
                  <a:srgbClr val="FF5C01"/>
                </a:gs>
              </a:gsLst>
              <a:lin ang="5400000" scaled="0"/>
            </a:gradFill>
            <a:ln>
              <a:noFill/>
            </a:ln>
            <a:effectLst>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TextBox 61"/>
            <p:cNvSpPr txBox="1"/>
            <p:nvPr/>
          </p:nvSpPr>
          <p:spPr>
            <a:xfrm>
              <a:off x="5643825" y="5802690"/>
              <a:ext cx="904350" cy="646331"/>
            </a:xfrm>
            <a:prstGeom prst="rect">
              <a:avLst/>
            </a:prstGeom>
            <a:noFill/>
          </p:spPr>
          <p:txBody>
            <a:bodyPr wrap="none" rtlCol="0">
              <a:spAutoFit/>
            </a:bodyPr>
            <a:lstStyle/>
            <a:p>
              <a:pPr algn="ctr"/>
              <a:r>
                <a:rPr lang="en-US" dirty="0" smtClean="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rPr>
                <a:t>My</a:t>
              </a:r>
            </a:p>
            <a:p>
              <a:pPr algn="ctr"/>
              <a:r>
                <a:rPr lang="en-US" dirty="0" smtClean="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rPr>
                <a:t>Orange</a:t>
              </a:r>
              <a:endParaRPr lang="en-US" dirty="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endParaRPr>
            </a:p>
          </p:txBody>
        </p:sp>
      </p:grpSp>
      <p:grpSp>
        <p:nvGrpSpPr>
          <p:cNvPr id="63" name="Group 62"/>
          <p:cNvGrpSpPr/>
          <p:nvPr/>
        </p:nvGrpSpPr>
        <p:grpSpPr>
          <a:xfrm>
            <a:off x="3720180" y="4240696"/>
            <a:ext cx="1505220" cy="2319461"/>
            <a:chOff x="3720180" y="4240696"/>
            <a:chExt cx="1505220" cy="2319461"/>
          </a:xfrm>
          <a:effectLst>
            <a:reflection blurRad="6350" stA="52000" endA="300" endPos="35000" dir="5400000" sy="-100000" algn="bl" rotWithShape="0"/>
          </a:effectLst>
        </p:grpSpPr>
        <p:sp>
          <p:nvSpPr>
            <p:cNvPr id="64" name="Rounded Rectangle 63"/>
            <p:cNvSpPr/>
            <p:nvPr/>
          </p:nvSpPr>
          <p:spPr>
            <a:xfrm>
              <a:off x="3720180" y="4240696"/>
              <a:ext cx="1505220" cy="2319461"/>
            </a:xfrm>
            <a:prstGeom prst="roundRect">
              <a:avLst>
                <a:gd name="adj" fmla="val 9624"/>
              </a:avLst>
            </a:prstGeom>
            <a:solidFill>
              <a:srgbClr val="FF000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TextBox 64"/>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smtClean="0">
                  <a:solidFill>
                    <a:srgbClr val="FF0000"/>
                  </a:solidFill>
                  <a:latin typeface="Wingdings 2" panose="05020102010507070707" pitchFamily="18" charset="2"/>
                </a:rPr>
                <a:t>"</a:t>
              </a:r>
              <a:endParaRPr lang="en-US" sz="9600" dirty="0">
                <a:solidFill>
                  <a:srgbClr val="FF0000"/>
                </a:solidFill>
              </a:endParaRPr>
            </a:p>
          </p:txBody>
        </p:sp>
        <p:sp>
          <p:nvSpPr>
            <p:cNvPr id="66" name="TextBox 65"/>
            <p:cNvSpPr txBox="1"/>
            <p:nvPr/>
          </p:nvSpPr>
          <p:spPr>
            <a:xfrm>
              <a:off x="4148021" y="5802690"/>
              <a:ext cx="649537" cy="646331"/>
            </a:xfrm>
            <a:prstGeom prst="rect">
              <a:avLst/>
            </a:prstGeom>
            <a:noFill/>
          </p:spPr>
          <p:txBody>
            <a:bodyPr wrap="none" rtlCol="0">
              <a:spAutoFit/>
            </a:bodyPr>
            <a:lstStyle/>
            <a:p>
              <a:pPr algn="ctr"/>
              <a:r>
                <a:rPr lang="en-US" dirty="0" smtClean="0">
                  <a:solidFill>
                    <a:srgbClr val="FF0000"/>
                  </a:solidFill>
                  <a:latin typeface="MgOpen Modata" panose="00000400000000000000" pitchFamily="2" charset="0"/>
                </a:rPr>
                <a:t>Juicy</a:t>
              </a:r>
            </a:p>
            <a:p>
              <a:pPr algn="ctr"/>
              <a:r>
                <a:rPr lang="en-US" dirty="0" smtClean="0">
                  <a:solidFill>
                    <a:srgbClr val="FF0000"/>
                  </a:solidFill>
                  <a:latin typeface="MgOpen Modata" panose="00000400000000000000" pitchFamily="2" charset="0"/>
                </a:rPr>
                <a:t>Text</a:t>
              </a:r>
              <a:endParaRPr lang="en-US" dirty="0">
                <a:solidFill>
                  <a:srgbClr val="FF0000"/>
                </a:solidFill>
                <a:latin typeface="MgOpen Modata" panose="00000400000000000000" pitchFamily="2" charset="0"/>
              </a:endParaRPr>
            </a:p>
          </p:txBody>
        </p:sp>
      </p:grpSp>
      <p:grpSp>
        <p:nvGrpSpPr>
          <p:cNvPr id="67" name="Group 66"/>
          <p:cNvGrpSpPr/>
          <p:nvPr/>
        </p:nvGrpSpPr>
        <p:grpSpPr>
          <a:xfrm>
            <a:off x="6966600" y="4240696"/>
            <a:ext cx="1505220" cy="2319461"/>
            <a:chOff x="6966600" y="4240696"/>
            <a:chExt cx="1505220" cy="2319461"/>
          </a:xfrm>
          <a:effectLst>
            <a:reflection blurRad="6350" stA="52000" endA="300" endPos="35000" dir="5400000" sy="-100000" algn="bl" rotWithShape="0"/>
          </a:effectLst>
        </p:grpSpPr>
        <p:sp>
          <p:nvSpPr>
            <p:cNvPr id="68" name="Rounded Rectangle 67"/>
            <p:cNvSpPr/>
            <p:nvPr/>
          </p:nvSpPr>
          <p:spPr>
            <a:xfrm>
              <a:off x="6966600" y="4240696"/>
              <a:ext cx="1505220" cy="2319461"/>
            </a:xfrm>
            <a:prstGeom prst="roundRect">
              <a:avLst>
                <a:gd name="adj" fmla="val 9624"/>
              </a:avLst>
            </a:prstGeom>
            <a:solidFill>
              <a:srgbClr val="0070C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TextBox 68"/>
            <p:cNvSpPr txBox="1"/>
            <p:nvPr/>
          </p:nvSpPr>
          <p:spPr>
            <a:xfrm>
              <a:off x="7165468" y="5802690"/>
              <a:ext cx="1107483" cy="646331"/>
            </a:xfrm>
            <a:prstGeom prst="rect">
              <a:avLst/>
            </a:prstGeom>
            <a:noFill/>
          </p:spPr>
          <p:txBody>
            <a:bodyPr wrap="none" rtlCol="0">
              <a:spAutoFit/>
            </a:bodyPr>
            <a:lstStyle/>
            <a:p>
              <a:pPr algn="ctr"/>
              <a:r>
                <a:rPr lang="en-US" dirty="0" smtClean="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rPr>
                <a:t>Facebook</a:t>
              </a:r>
            </a:p>
            <a:p>
              <a:pPr algn="ctr"/>
              <a:r>
                <a:rPr lang="en-US" dirty="0" smtClean="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rPr>
                <a:t>(0.01)</a:t>
              </a:r>
              <a:endParaRPr lang="en-US" dirty="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endParaRPr>
            </a:p>
          </p:txBody>
        </p:sp>
        <p:pic>
          <p:nvPicPr>
            <p:cNvPr id="70" name="Picture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3790" y="4412534"/>
              <a:ext cx="1270840" cy="1527397"/>
            </a:xfrm>
            <a:prstGeom prst="rect">
              <a:avLst/>
            </a:prstGeom>
          </p:spPr>
        </p:pic>
      </p:grpSp>
      <p:grpSp>
        <p:nvGrpSpPr>
          <p:cNvPr id="71" name="Group 70"/>
          <p:cNvGrpSpPr/>
          <p:nvPr/>
        </p:nvGrpSpPr>
        <p:grpSpPr>
          <a:xfrm>
            <a:off x="8589810" y="4240696"/>
            <a:ext cx="1505220" cy="2319461"/>
            <a:chOff x="8589810" y="4240696"/>
            <a:chExt cx="1505220" cy="2319461"/>
          </a:xfrm>
          <a:effectLst>
            <a:reflection blurRad="6350" stA="52000" endA="300" endPos="35000" dir="5400000" sy="-100000" algn="bl" rotWithShape="0"/>
          </a:effectLst>
        </p:grpSpPr>
        <p:sp>
          <p:nvSpPr>
            <p:cNvPr id="72" name="Rounded Rectangle 71"/>
            <p:cNvSpPr/>
            <p:nvPr/>
          </p:nvSpPr>
          <p:spPr>
            <a:xfrm>
              <a:off x="8589810" y="4240696"/>
              <a:ext cx="1505220" cy="2319461"/>
            </a:xfrm>
            <a:prstGeom prst="roundRect">
              <a:avLst>
                <a:gd name="adj" fmla="val 9624"/>
              </a:avLst>
            </a:prstGeom>
            <a:solidFill>
              <a:srgbClr val="FFFF0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TextBox 72"/>
            <p:cNvSpPr txBox="1"/>
            <p:nvPr/>
          </p:nvSpPr>
          <p:spPr>
            <a:xfrm>
              <a:off x="8863220" y="5802690"/>
              <a:ext cx="958404" cy="646331"/>
            </a:xfrm>
            <a:prstGeom prst="rect">
              <a:avLst/>
            </a:prstGeom>
            <a:noFill/>
          </p:spPr>
          <p:txBody>
            <a:bodyPr wrap="none" rtlCol="0">
              <a:spAutoFit/>
            </a:bodyPr>
            <a:lstStyle/>
            <a:p>
              <a:pPr algn="ctr"/>
              <a:r>
                <a:rPr lang="en-US"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rPr>
                <a:t>User</a:t>
              </a:r>
            </a:p>
            <a:p>
              <a:pPr algn="ctr"/>
              <a:r>
                <a:rPr lang="en-US"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rPr>
                <a:t>Settings</a:t>
              </a:r>
              <a:endParaRPr lang="en-US" dirty="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endParaRPr>
            </a:p>
          </p:txBody>
        </p:sp>
        <p:grpSp>
          <p:nvGrpSpPr>
            <p:cNvPr id="74" name="Group 73"/>
            <p:cNvGrpSpPr/>
            <p:nvPr/>
          </p:nvGrpSpPr>
          <p:grpSpPr>
            <a:xfrm>
              <a:off x="8700812" y="4413634"/>
              <a:ext cx="1283216" cy="1283216"/>
              <a:chOff x="286657" y="458639"/>
              <a:chExt cx="3352800" cy="3352800"/>
            </a:xfrm>
          </p:grpSpPr>
          <p:sp>
            <p:nvSpPr>
              <p:cNvPr id="75" name="Oval 74"/>
              <p:cNvSpPr/>
              <p:nvPr/>
            </p:nvSpPr>
            <p:spPr>
              <a:xfrm>
                <a:off x="286657" y="458639"/>
                <a:ext cx="3352800" cy="3352800"/>
              </a:xfrm>
              <a:prstGeom prst="ellipse">
                <a:avLst/>
              </a:prstGeom>
              <a:gradFill>
                <a:gsLst>
                  <a:gs pos="0">
                    <a:schemeClr val="dk1">
                      <a:satMod val="103000"/>
                      <a:lumMod val="102000"/>
                      <a:tint val="94000"/>
                    </a:schemeClr>
                  </a:gs>
                  <a:gs pos="100000">
                    <a:schemeClr val="dk1">
                      <a:satMod val="110000"/>
                      <a:lumMod val="100000"/>
                      <a:shade val="100000"/>
                    </a:schemeClr>
                  </a:gs>
                  <a:gs pos="100000">
                    <a:schemeClr val="dk1">
                      <a:lumMod val="99000"/>
                      <a:satMod val="120000"/>
                      <a:shade val="78000"/>
                    </a:schemeClr>
                  </a:gs>
                </a:gsLst>
              </a:gradFill>
              <a:ln>
                <a:noFill/>
              </a:ln>
              <a:effectLst>
                <a:innerShdw blurRad="63500" dist="50800" dir="16200000">
                  <a:prstClr val="black">
                    <a:alpha val="50000"/>
                  </a:prstClr>
                </a:innerShdw>
              </a:effectLst>
            </p:spPr>
            <p:style>
              <a:lnRef idx="1">
                <a:schemeClr val="dk1"/>
              </a:lnRef>
              <a:fillRef idx="3">
                <a:schemeClr val="dk1"/>
              </a:fillRef>
              <a:effectRef idx="2">
                <a:schemeClr val="dk1"/>
              </a:effectRef>
              <a:fontRef idx="minor">
                <a:schemeClr val="lt1"/>
              </a:fontRef>
            </p:style>
            <p:txBody>
              <a:bodyPr rtlCol="0" anchor="ctr"/>
              <a:lstStyle/>
              <a:p>
                <a:pPr algn="ctr"/>
                <a:endParaRPr lang="en-US" dirty="0"/>
              </a:p>
            </p:txBody>
          </p:sp>
          <p:sp>
            <p:nvSpPr>
              <p:cNvPr id="76" name="Freeform 75"/>
              <p:cNvSpPr/>
              <p:nvPr/>
            </p:nvSpPr>
            <p:spPr>
              <a:xfrm>
                <a:off x="567495" y="739477"/>
                <a:ext cx="2791122" cy="2791122"/>
              </a:xfrm>
              <a:custGeom>
                <a:avLst/>
                <a:gdLst>
                  <a:gd name="connsiteX0" fmla="*/ 1134460 w 1458456"/>
                  <a:gd name="connsiteY0" fmla="*/ 674478 h 1458456"/>
                  <a:gd name="connsiteX1" fmla="*/ 319882 w 1458456"/>
                  <a:gd name="connsiteY1" fmla="*/ 684411 h 1458456"/>
                  <a:gd name="connsiteX2" fmla="*/ 465123 w 1458456"/>
                  <a:gd name="connsiteY2" fmla="*/ 1201168 h 1458456"/>
                  <a:gd name="connsiteX3" fmla="*/ 1001863 w 1458456"/>
                  <a:gd name="connsiteY3" fmla="*/ 1194623 h 1458456"/>
                  <a:gd name="connsiteX4" fmla="*/ 1134460 w 1458456"/>
                  <a:gd name="connsiteY4" fmla="*/ 674478 h 1458456"/>
                  <a:gd name="connsiteX5" fmla="*/ 1039653 w 1458456"/>
                  <a:gd name="connsiteY5" fmla="*/ 331440 h 1458456"/>
                  <a:gd name="connsiteX6" fmla="*/ 910113 w 1458456"/>
                  <a:gd name="connsiteY6" fmla="*/ 460980 h 1458456"/>
                  <a:gd name="connsiteX7" fmla="*/ 1039653 w 1458456"/>
                  <a:gd name="connsiteY7" fmla="*/ 590520 h 1458456"/>
                  <a:gd name="connsiteX8" fmla="*/ 1169193 w 1458456"/>
                  <a:gd name="connsiteY8" fmla="*/ 460980 h 1458456"/>
                  <a:gd name="connsiteX9" fmla="*/ 1039653 w 1458456"/>
                  <a:gd name="connsiteY9" fmla="*/ 331440 h 1458456"/>
                  <a:gd name="connsiteX10" fmla="*/ 418802 w 1458456"/>
                  <a:gd name="connsiteY10" fmla="*/ 331440 h 1458456"/>
                  <a:gd name="connsiteX11" fmla="*/ 289262 w 1458456"/>
                  <a:gd name="connsiteY11" fmla="*/ 460980 h 1458456"/>
                  <a:gd name="connsiteX12" fmla="*/ 418802 w 1458456"/>
                  <a:gd name="connsiteY12" fmla="*/ 590520 h 1458456"/>
                  <a:gd name="connsiteX13" fmla="*/ 548342 w 1458456"/>
                  <a:gd name="connsiteY13" fmla="*/ 460980 h 1458456"/>
                  <a:gd name="connsiteX14" fmla="*/ 418802 w 1458456"/>
                  <a:gd name="connsiteY14" fmla="*/ 331440 h 1458456"/>
                  <a:gd name="connsiteX15" fmla="*/ 729228 w 1458456"/>
                  <a:gd name="connsiteY15" fmla="*/ 0 h 1458456"/>
                  <a:gd name="connsiteX16" fmla="*/ 1458456 w 1458456"/>
                  <a:gd name="connsiteY16" fmla="*/ 729228 h 1458456"/>
                  <a:gd name="connsiteX17" fmla="*/ 729228 w 1458456"/>
                  <a:gd name="connsiteY17" fmla="*/ 1458456 h 1458456"/>
                  <a:gd name="connsiteX18" fmla="*/ 0 w 1458456"/>
                  <a:gd name="connsiteY18" fmla="*/ 729228 h 1458456"/>
                  <a:gd name="connsiteX19" fmla="*/ 729228 w 1458456"/>
                  <a:gd name="connsiteY19" fmla="*/ 0 h 145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58456" h="1458456">
                    <a:moveTo>
                      <a:pt x="1134460" y="674478"/>
                    </a:moveTo>
                    <a:lnTo>
                      <a:pt x="319882" y="684411"/>
                    </a:lnTo>
                    <a:cubicBezTo>
                      <a:pt x="245773" y="869683"/>
                      <a:pt x="305344" y="1081633"/>
                      <a:pt x="465123" y="1201168"/>
                    </a:cubicBezTo>
                    <a:cubicBezTo>
                      <a:pt x="624901" y="1320704"/>
                      <a:pt x="845047" y="1318019"/>
                      <a:pt x="1001863" y="1194623"/>
                    </a:cubicBezTo>
                    <a:cubicBezTo>
                      <a:pt x="1158679" y="1071228"/>
                      <a:pt x="1213064" y="857888"/>
                      <a:pt x="1134460" y="674478"/>
                    </a:cubicBezTo>
                    <a:close/>
                    <a:moveTo>
                      <a:pt x="1039653" y="331440"/>
                    </a:moveTo>
                    <a:cubicBezTo>
                      <a:pt x="968110" y="331440"/>
                      <a:pt x="910113" y="389437"/>
                      <a:pt x="910113" y="460980"/>
                    </a:cubicBezTo>
                    <a:cubicBezTo>
                      <a:pt x="910113" y="532523"/>
                      <a:pt x="968110" y="590520"/>
                      <a:pt x="1039653" y="590520"/>
                    </a:cubicBezTo>
                    <a:cubicBezTo>
                      <a:pt x="1111196" y="590520"/>
                      <a:pt x="1169193" y="532523"/>
                      <a:pt x="1169193" y="460980"/>
                    </a:cubicBezTo>
                    <a:cubicBezTo>
                      <a:pt x="1169193" y="389437"/>
                      <a:pt x="1111196" y="331440"/>
                      <a:pt x="1039653" y="331440"/>
                    </a:cubicBezTo>
                    <a:close/>
                    <a:moveTo>
                      <a:pt x="418802" y="331440"/>
                    </a:moveTo>
                    <a:cubicBezTo>
                      <a:pt x="347259" y="331440"/>
                      <a:pt x="289262" y="389437"/>
                      <a:pt x="289262" y="460980"/>
                    </a:cubicBezTo>
                    <a:cubicBezTo>
                      <a:pt x="289262" y="532523"/>
                      <a:pt x="347259" y="590520"/>
                      <a:pt x="418802" y="590520"/>
                    </a:cubicBezTo>
                    <a:cubicBezTo>
                      <a:pt x="490345" y="590520"/>
                      <a:pt x="548342" y="532523"/>
                      <a:pt x="548342" y="460980"/>
                    </a:cubicBezTo>
                    <a:cubicBezTo>
                      <a:pt x="548342" y="389437"/>
                      <a:pt x="490345" y="331440"/>
                      <a:pt x="418802" y="331440"/>
                    </a:cubicBezTo>
                    <a:close/>
                    <a:moveTo>
                      <a:pt x="729228" y="0"/>
                    </a:moveTo>
                    <a:cubicBezTo>
                      <a:pt x="1131970" y="0"/>
                      <a:pt x="1458456" y="326486"/>
                      <a:pt x="1458456" y="729228"/>
                    </a:cubicBezTo>
                    <a:cubicBezTo>
                      <a:pt x="1458456" y="1131970"/>
                      <a:pt x="1131970" y="1458456"/>
                      <a:pt x="729228" y="1458456"/>
                    </a:cubicBezTo>
                    <a:cubicBezTo>
                      <a:pt x="326486" y="1458456"/>
                      <a:pt x="0" y="1131970"/>
                      <a:pt x="0" y="729228"/>
                    </a:cubicBezTo>
                    <a:cubicBezTo>
                      <a:pt x="0" y="326486"/>
                      <a:pt x="326486" y="0"/>
                      <a:pt x="729228" y="0"/>
                    </a:cubicBezTo>
                    <a:close/>
                  </a:path>
                </a:pathLst>
              </a:custGeom>
              <a:solidFill>
                <a:srgbClr val="FFFF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93" name="Rectangle 92">
            <a:hlinkHover r:id="" action="ppaction://macro?name=ED"/>
          </p:cNvPr>
          <p:cNvSpPr/>
          <p:nvPr/>
        </p:nvSpPr>
        <p:spPr>
          <a:xfrm>
            <a:off x="1343080" y="3491345"/>
            <a:ext cx="9168340"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hlinkHover r:id="" action="ppaction://macro?name=ED"/>
          </p:cNvPr>
          <p:cNvSpPr/>
          <p:nvPr/>
        </p:nvSpPr>
        <p:spPr>
          <a:xfrm>
            <a:off x="1343080" y="6595621"/>
            <a:ext cx="9168340"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a:hlinkHover r:id="" action="ppaction://macro?name=ED"/>
          </p:cNvPr>
          <p:cNvSpPr/>
          <p:nvPr/>
        </p:nvSpPr>
        <p:spPr>
          <a:xfrm rot="16200000">
            <a:off x="-209056" y="5043484"/>
            <a:ext cx="3851264"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hlinkHover r:id="" action="ppaction://macro?name=ED"/>
          </p:cNvPr>
          <p:cNvSpPr/>
          <p:nvPr/>
        </p:nvSpPr>
        <p:spPr>
          <a:xfrm rot="16200000">
            <a:off x="8572355" y="5043484"/>
            <a:ext cx="3851264"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2823545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par>
                                <p:cTn id="8" presetID="10" presetClass="entr" presetSubtype="0" fill="hold"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fade">
                                      <p:cBhvr>
                                        <p:cTn id="13" dur="500"/>
                                        <p:tgtEl>
                                          <p:spTgt spid="63"/>
                                        </p:tgtEl>
                                      </p:cBhvr>
                                    </p:animEffect>
                                  </p:childTnLst>
                                </p:cTn>
                              </p:par>
                              <p:par>
                                <p:cTn id="14" presetID="10" presetClass="entr" presetSubtype="0" fill="hold" nodeType="with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fade">
                                      <p:cBhvr>
                                        <p:cTn id="16" dur="500"/>
                                        <p:tgtEl>
                                          <p:spTgt spid="67"/>
                                        </p:tgtEl>
                                      </p:cBhvr>
                                    </p:animEffect>
                                  </p:childTnLst>
                                </p:cTn>
                              </p:par>
                              <p:par>
                                <p:cTn id="17" presetID="10" presetClass="entr" presetSubtype="0" fill="hold" nodeType="with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251277"/>
            <a:ext cx="12192002" cy="3715657"/>
            <a:chOff x="0" y="251277"/>
            <a:chExt cx="12192002" cy="3715657"/>
          </a:xfrm>
        </p:grpSpPr>
        <p:sp>
          <p:nvSpPr>
            <p:cNvPr id="3" name="Trapezoid 2"/>
            <p:cNvSpPr/>
            <p:nvPr/>
          </p:nvSpPr>
          <p:spPr>
            <a:xfrm rot="16200000" flipH="1">
              <a:off x="5838373" y="-3407227"/>
              <a:ext cx="1836054" cy="10871200"/>
            </a:xfrm>
            <a:prstGeom prst="trapezoid">
              <a:avLst>
                <a:gd name="adj" fmla="val 50000"/>
              </a:avLst>
            </a:prstGeom>
            <a:solidFill>
              <a:srgbClr val="FFFF0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rapezoid 8"/>
            <p:cNvSpPr/>
            <p:nvPr/>
          </p:nvSpPr>
          <p:spPr>
            <a:xfrm rot="16200000" flipV="1">
              <a:off x="4238172" y="-3986895"/>
              <a:ext cx="3715657" cy="12192002"/>
            </a:xfrm>
            <a:prstGeom prst="trapezoid">
              <a:avLst/>
            </a:prstGeom>
            <a:solidFill>
              <a:schemeClr val="accent2">
                <a:lumMod val="50000"/>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0" y="1028700"/>
              <a:ext cx="12192000" cy="2160814"/>
            </a:xfrm>
            <a:prstGeom prst="rect">
              <a:avLst/>
            </a:prstGeom>
            <a:solidFill>
              <a:srgbClr val="FF5C01">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1" name="Group 50"/>
          <p:cNvGrpSpPr/>
          <p:nvPr/>
        </p:nvGrpSpPr>
        <p:grpSpPr>
          <a:xfrm>
            <a:off x="2096970" y="4240696"/>
            <a:ext cx="1505220" cy="2319461"/>
            <a:chOff x="2096970" y="4240696"/>
            <a:chExt cx="1505220" cy="2319461"/>
          </a:xfrm>
          <a:effectLst>
            <a:reflection blurRad="6350" stA="52000" endA="300" endPos="35000" dir="5400000" sy="-100000" algn="bl" rotWithShape="0"/>
          </a:effectLst>
        </p:grpSpPr>
        <p:sp>
          <p:nvSpPr>
            <p:cNvPr id="52" name="Rounded Rectangle 51"/>
            <p:cNvSpPr/>
            <p:nvPr/>
          </p:nvSpPr>
          <p:spPr>
            <a:xfrm>
              <a:off x="2096970" y="4240696"/>
              <a:ext cx="1505220" cy="2319461"/>
            </a:xfrm>
            <a:prstGeom prst="roundRect">
              <a:avLst>
                <a:gd name="adj" fmla="val 9624"/>
              </a:avLst>
            </a:prstGeom>
            <a:solidFill>
              <a:srgbClr val="00B05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3" name="Group 52"/>
            <p:cNvGrpSpPr/>
            <p:nvPr/>
          </p:nvGrpSpPr>
          <p:grpSpPr>
            <a:xfrm>
              <a:off x="2304453" y="4496371"/>
              <a:ext cx="1152384" cy="1302650"/>
              <a:chOff x="3178629" y="3585048"/>
              <a:chExt cx="1960363" cy="2215991"/>
            </a:xfrm>
          </p:grpSpPr>
          <p:sp>
            <p:nvSpPr>
              <p:cNvPr id="55" name="Teardrop 54"/>
              <p:cNvSpPr/>
              <p:nvPr/>
            </p:nvSpPr>
            <p:spPr>
              <a:xfrm rot="19022246">
                <a:off x="3178629" y="3940515"/>
                <a:ext cx="1720056" cy="1720056"/>
              </a:xfrm>
              <a:prstGeom prst="teardrop">
                <a:avLst>
                  <a:gd name="adj" fmla="val 108438"/>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56" name="TextBox 55"/>
              <p:cNvSpPr txBox="1"/>
              <p:nvPr/>
            </p:nvSpPr>
            <p:spPr>
              <a:xfrm>
                <a:off x="3362029" y="3585048"/>
                <a:ext cx="1350374" cy="2041929"/>
              </a:xfrm>
              <a:prstGeom prst="rect">
                <a:avLst/>
              </a:prstGeom>
              <a:noFill/>
            </p:spPr>
            <p:txBody>
              <a:bodyPr wrap="none" rtlCol="0">
                <a:spAutoFit/>
              </a:bodyPr>
              <a:lstStyle/>
              <a:p>
                <a:r>
                  <a:rPr lang="en-US" sz="7200" dirty="0">
                    <a:latin typeface="Wingdings" panose="05000000000000000000" pitchFamily="2" charset="2"/>
                  </a:rPr>
                  <a:t>N</a:t>
                </a:r>
                <a:endParaRPr lang="en-US" sz="7200" dirty="0"/>
              </a:p>
            </p:txBody>
          </p:sp>
          <p:sp>
            <p:nvSpPr>
              <p:cNvPr id="57" name="Teardrop 56"/>
              <p:cNvSpPr/>
              <p:nvPr/>
            </p:nvSpPr>
            <p:spPr>
              <a:xfrm rot="19022246">
                <a:off x="3215022" y="3976908"/>
                <a:ext cx="1647270" cy="1647270"/>
              </a:xfrm>
              <a:prstGeom prst="teardrop">
                <a:avLst>
                  <a:gd name="adj" fmla="val 108438"/>
                </a:avLst>
              </a:prstGeom>
              <a:gradFill flip="none" rotWithShape="1">
                <a:gsLst>
                  <a:gs pos="0">
                    <a:schemeClr val="bg1"/>
                  </a:gs>
                  <a:gs pos="54910">
                    <a:srgbClr val="FFFFFF">
                      <a:alpha val="8000"/>
                    </a:srgbClr>
                  </a:gs>
                  <a:gs pos="95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58" name="&quot;No&quot; Symbol 57"/>
              <p:cNvSpPr/>
              <p:nvPr/>
            </p:nvSpPr>
            <p:spPr>
              <a:xfrm>
                <a:off x="3899328" y="4561375"/>
                <a:ext cx="1239664" cy="1239664"/>
              </a:xfrm>
              <a:prstGeom prst="noSmoking">
                <a:avLst>
                  <a:gd name="adj" fmla="val 18838"/>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sp>
          <p:nvSpPr>
            <p:cNvPr id="54" name="TextBox 53"/>
            <p:cNvSpPr txBox="1"/>
            <p:nvPr/>
          </p:nvSpPr>
          <p:spPr>
            <a:xfrm>
              <a:off x="2143970" y="5799021"/>
              <a:ext cx="1411220" cy="646331"/>
            </a:xfrm>
            <a:prstGeom prst="rect">
              <a:avLst/>
            </a:prstGeom>
            <a:noFill/>
          </p:spPr>
          <p:txBody>
            <a:bodyPr wrap="none" rtlCol="0">
              <a:spAutoFit/>
            </a:bodyPr>
            <a:lstStyle/>
            <a:p>
              <a:pPr algn="ctr"/>
              <a:r>
                <a:rPr lang="en-US" dirty="0" smtClean="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rPr>
                <a:t>Acid </a:t>
              </a:r>
            </a:p>
            <a:p>
              <a:pPr algn="ctr"/>
              <a:r>
                <a:rPr lang="en-US" dirty="0" smtClean="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rPr>
                <a:t>Exterminator</a:t>
              </a:r>
              <a:endParaRPr lang="en-US" dirty="0">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atin typeface="MgOpen Modata" panose="00000400000000000000" pitchFamily="2" charset="0"/>
              </a:endParaRPr>
            </a:p>
          </p:txBody>
        </p:sp>
      </p:grpSp>
      <p:grpSp>
        <p:nvGrpSpPr>
          <p:cNvPr id="59" name="Group 58"/>
          <p:cNvGrpSpPr/>
          <p:nvPr/>
        </p:nvGrpSpPr>
        <p:grpSpPr>
          <a:xfrm>
            <a:off x="5343390" y="4240696"/>
            <a:ext cx="1505220" cy="2319461"/>
            <a:chOff x="5343390" y="4240696"/>
            <a:chExt cx="1505220" cy="2319461"/>
          </a:xfrm>
          <a:effectLst>
            <a:reflection blurRad="6350" stA="52000" endA="300" endPos="35000" dir="5400000" sy="-100000" algn="bl" rotWithShape="0"/>
          </a:effectLst>
        </p:grpSpPr>
        <p:sp>
          <p:nvSpPr>
            <p:cNvPr id="60" name="Rounded Rectangle 59"/>
            <p:cNvSpPr/>
            <p:nvPr/>
          </p:nvSpPr>
          <p:spPr>
            <a:xfrm>
              <a:off x="5343390" y="4240696"/>
              <a:ext cx="1505220" cy="2319461"/>
            </a:xfrm>
            <a:prstGeom prst="roundRect">
              <a:avLst>
                <a:gd name="adj" fmla="val 9624"/>
              </a:avLst>
            </a:prstGeom>
            <a:solidFill>
              <a:srgbClr val="FF5C01">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Oval 60"/>
            <p:cNvSpPr/>
            <p:nvPr/>
          </p:nvSpPr>
          <p:spPr>
            <a:xfrm>
              <a:off x="5465800" y="4406362"/>
              <a:ext cx="1260400" cy="1260400"/>
            </a:xfrm>
            <a:prstGeom prst="ellipse">
              <a:avLst/>
            </a:prstGeom>
            <a:gradFill>
              <a:gsLst>
                <a:gs pos="0">
                  <a:srgbClr val="FF5C01"/>
                </a:gs>
                <a:gs pos="100000">
                  <a:srgbClr val="FF5C01"/>
                </a:gs>
              </a:gsLst>
              <a:lin ang="5400000" scaled="0"/>
            </a:gradFill>
            <a:ln>
              <a:noFill/>
            </a:ln>
            <a:effectLst>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TextBox 61"/>
            <p:cNvSpPr txBox="1"/>
            <p:nvPr/>
          </p:nvSpPr>
          <p:spPr>
            <a:xfrm>
              <a:off x="5643825" y="5802690"/>
              <a:ext cx="904350" cy="646331"/>
            </a:xfrm>
            <a:prstGeom prst="rect">
              <a:avLst/>
            </a:prstGeom>
            <a:noFill/>
          </p:spPr>
          <p:txBody>
            <a:bodyPr wrap="none" rtlCol="0">
              <a:spAutoFit/>
            </a:bodyPr>
            <a:lstStyle/>
            <a:p>
              <a:pPr algn="ctr"/>
              <a:r>
                <a:rPr lang="en-US" dirty="0" smtClean="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rPr>
                <a:t>My</a:t>
              </a:r>
            </a:p>
            <a:p>
              <a:pPr algn="ctr"/>
              <a:r>
                <a:rPr lang="en-US" dirty="0" smtClean="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rPr>
                <a:t>Orange</a:t>
              </a:r>
              <a:endParaRPr lang="en-US" dirty="0">
                <a:gradFill flip="none" rotWithShape="1">
                  <a:gsLst>
                    <a:gs pos="0">
                      <a:srgbClr val="FF5C01">
                        <a:shade val="30000"/>
                        <a:satMod val="115000"/>
                      </a:srgbClr>
                    </a:gs>
                    <a:gs pos="50000">
                      <a:srgbClr val="FF5C01">
                        <a:shade val="67500"/>
                        <a:satMod val="115000"/>
                      </a:srgbClr>
                    </a:gs>
                    <a:gs pos="100000">
                      <a:srgbClr val="FF5C01">
                        <a:shade val="100000"/>
                        <a:satMod val="115000"/>
                      </a:srgbClr>
                    </a:gs>
                  </a:gsLst>
                  <a:lin ang="2700000" scaled="1"/>
                  <a:tileRect/>
                </a:gradFill>
                <a:latin typeface="MgOpen Modata" panose="00000400000000000000" pitchFamily="2" charset="0"/>
              </a:endParaRPr>
            </a:p>
          </p:txBody>
        </p:sp>
      </p:grpSp>
      <p:grpSp>
        <p:nvGrpSpPr>
          <p:cNvPr id="63" name="Group 62"/>
          <p:cNvGrpSpPr/>
          <p:nvPr/>
        </p:nvGrpSpPr>
        <p:grpSpPr>
          <a:xfrm>
            <a:off x="3720180" y="4240696"/>
            <a:ext cx="1505220" cy="2319461"/>
            <a:chOff x="3720180" y="4240696"/>
            <a:chExt cx="1505220" cy="2319461"/>
          </a:xfrm>
          <a:effectLst>
            <a:reflection blurRad="6350" stA="52000" endA="300" endPos="35000" dir="5400000" sy="-100000" algn="bl" rotWithShape="0"/>
          </a:effectLst>
        </p:grpSpPr>
        <p:sp>
          <p:nvSpPr>
            <p:cNvPr id="64" name="Rounded Rectangle 63"/>
            <p:cNvSpPr/>
            <p:nvPr/>
          </p:nvSpPr>
          <p:spPr>
            <a:xfrm>
              <a:off x="3720180" y="4240696"/>
              <a:ext cx="1505220" cy="2319461"/>
            </a:xfrm>
            <a:prstGeom prst="roundRect">
              <a:avLst>
                <a:gd name="adj" fmla="val 9624"/>
              </a:avLst>
            </a:prstGeom>
            <a:solidFill>
              <a:srgbClr val="FF000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TextBox 64"/>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a:solidFill>
                    <a:srgbClr val="FF0000"/>
                  </a:solidFill>
                  <a:latin typeface="Wingdings 2" panose="05020102010507070707" pitchFamily="18" charset="2"/>
                </a:rPr>
                <a:t>"</a:t>
              </a:r>
              <a:endParaRPr lang="en-US" sz="9600" dirty="0">
                <a:solidFill>
                  <a:srgbClr val="FF0000"/>
                </a:solidFill>
              </a:endParaRPr>
            </a:p>
          </p:txBody>
        </p:sp>
        <p:sp>
          <p:nvSpPr>
            <p:cNvPr id="66" name="TextBox 65"/>
            <p:cNvSpPr txBox="1"/>
            <p:nvPr/>
          </p:nvSpPr>
          <p:spPr>
            <a:xfrm>
              <a:off x="4148021" y="5802690"/>
              <a:ext cx="649537" cy="646331"/>
            </a:xfrm>
            <a:prstGeom prst="rect">
              <a:avLst/>
            </a:prstGeom>
            <a:noFill/>
          </p:spPr>
          <p:txBody>
            <a:bodyPr wrap="none" rtlCol="0">
              <a:spAutoFit/>
            </a:bodyPr>
            <a:lstStyle/>
            <a:p>
              <a:pPr algn="ctr"/>
              <a:r>
                <a:rPr lang="en-US" dirty="0" smtClean="0">
                  <a:solidFill>
                    <a:srgbClr val="FF0000"/>
                  </a:solidFill>
                  <a:latin typeface="MgOpen Modata" panose="00000400000000000000" pitchFamily="2" charset="0"/>
                </a:rPr>
                <a:t>Juicy</a:t>
              </a:r>
            </a:p>
            <a:p>
              <a:pPr algn="ctr"/>
              <a:r>
                <a:rPr lang="en-US" dirty="0" smtClean="0">
                  <a:solidFill>
                    <a:srgbClr val="FF0000"/>
                  </a:solidFill>
                  <a:latin typeface="MgOpen Modata" panose="00000400000000000000" pitchFamily="2" charset="0"/>
                </a:rPr>
                <a:t>Text</a:t>
              </a:r>
              <a:endParaRPr lang="en-US" dirty="0">
                <a:solidFill>
                  <a:srgbClr val="FF0000"/>
                </a:solidFill>
                <a:latin typeface="MgOpen Modata" panose="00000400000000000000" pitchFamily="2" charset="0"/>
              </a:endParaRPr>
            </a:p>
          </p:txBody>
        </p:sp>
      </p:grpSp>
      <p:grpSp>
        <p:nvGrpSpPr>
          <p:cNvPr id="67" name="Group 66"/>
          <p:cNvGrpSpPr/>
          <p:nvPr/>
        </p:nvGrpSpPr>
        <p:grpSpPr>
          <a:xfrm>
            <a:off x="6966600" y="4240696"/>
            <a:ext cx="1505220" cy="2319461"/>
            <a:chOff x="6966600" y="4240696"/>
            <a:chExt cx="1505220" cy="2319461"/>
          </a:xfrm>
          <a:effectLst>
            <a:reflection blurRad="6350" stA="52000" endA="300" endPos="35000" dir="5400000" sy="-100000" algn="bl" rotWithShape="0"/>
          </a:effectLst>
        </p:grpSpPr>
        <p:sp>
          <p:nvSpPr>
            <p:cNvPr id="68" name="Rounded Rectangle 67"/>
            <p:cNvSpPr/>
            <p:nvPr/>
          </p:nvSpPr>
          <p:spPr>
            <a:xfrm>
              <a:off x="6966600" y="4240696"/>
              <a:ext cx="1505220" cy="2319461"/>
            </a:xfrm>
            <a:prstGeom prst="roundRect">
              <a:avLst>
                <a:gd name="adj" fmla="val 9624"/>
              </a:avLst>
            </a:prstGeom>
            <a:solidFill>
              <a:srgbClr val="0070C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TextBox 68"/>
            <p:cNvSpPr txBox="1"/>
            <p:nvPr/>
          </p:nvSpPr>
          <p:spPr>
            <a:xfrm>
              <a:off x="7165468" y="5802690"/>
              <a:ext cx="1107483" cy="646331"/>
            </a:xfrm>
            <a:prstGeom prst="rect">
              <a:avLst/>
            </a:prstGeom>
            <a:noFill/>
          </p:spPr>
          <p:txBody>
            <a:bodyPr wrap="none" rtlCol="0">
              <a:spAutoFit/>
            </a:bodyPr>
            <a:lstStyle/>
            <a:p>
              <a:pPr algn="ctr"/>
              <a:r>
                <a:rPr lang="en-US" dirty="0" smtClean="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rPr>
                <a:t>Facebook</a:t>
              </a:r>
            </a:p>
            <a:p>
              <a:pPr algn="ctr"/>
              <a:r>
                <a:rPr lang="en-US" dirty="0" smtClean="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rPr>
                <a:t>(0.01)</a:t>
              </a:r>
              <a:endParaRPr lang="en-US" dirty="0">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a:latin typeface="MgOpen Modata" panose="00000400000000000000" pitchFamily="2" charset="0"/>
              </a:endParaRPr>
            </a:p>
          </p:txBody>
        </p:sp>
        <p:pic>
          <p:nvPicPr>
            <p:cNvPr id="70" name="Picture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3790" y="4412534"/>
              <a:ext cx="1270840" cy="1527397"/>
            </a:xfrm>
            <a:prstGeom prst="rect">
              <a:avLst/>
            </a:prstGeom>
          </p:spPr>
        </p:pic>
      </p:grpSp>
      <p:grpSp>
        <p:nvGrpSpPr>
          <p:cNvPr id="71" name="Group 70"/>
          <p:cNvGrpSpPr/>
          <p:nvPr/>
        </p:nvGrpSpPr>
        <p:grpSpPr>
          <a:xfrm>
            <a:off x="8589810" y="4240696"/>
            <a:ext cx="1505220" cy="2319461"/>
            <a:chOff x="8589810" y="4240696"/>
            <a:chExt cx="1505220" cy="2319461"/>
          </a:xfrm>
          <a:effectLst>
            <a:reflection blurRad="6350" stA="52000" endA="300" endPos="35000" dir="5400000" sy="-100000" algn="bl" rotWithShape="0"/>
          </a:effectLst>
        </p:grpSpPr>
        <p:sp>
          <p:nvSpPr>
            <p:cNvPr id="72" name="Rounded Rectangle 71"/>
            <p:cNvSpPr/>
            <p:nvPr/>
          </p:nvSpPr>
          <p:spPr>
            <a:xfrm>
              <a:off x="8589810" y="4240696"/>
              <a:ext cx="1505220" cy="2319461"/>
            </a:xfrm>
            <a:prstGeom prst="roundRect">
              <a:avLst>
                <a:gd name="adj" fmla="val 9624"/>
              </a:avLst>
            </a:prstGeom>
            <a:solidFill>
              <a:srgbClr val="FFFF00">
                <a:alpha val="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TextBox 72"/>
            <p:cNvSpPr txBox="1"/>
            <p:nvPr/>
          </p:nvSpPr>
          <p:spPr>
            <a:xfrm>
              <a:off x="8863220" y="5802690"/>
              <a:ext cx="958404" cy="646331"/>
            </a:xfrm>
            <a:prstGeom prst="rect">
              <a:avLst/>
            </a:prstGeom>
            <a:noFill/>
          </p:spPr>
          <p:txBody>
            <a:bodyPr wrap="none" rtlCol="0">
              <a:spAutoFit/>
            </a:bodyPr>
            <a:lstStyle/>
            <a:p>
              <a:pPr algn="ctr"/>
              <a:r>
                <a:rPr lang="en-US"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rPr>
                <a:t>User</a:t>
              </a:r>
            </a:p>
            <a:p>
              <a:pPr algn="ctr"/>
              <a:r>
                <a:rPr lang="en-US"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rPr>
                <a:t>Settings</a:t>
              </a:r>
              <a:endParaRPr lang="en-US" dirty="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latin typeface="MgOpen Modata" panose="00000400000000000000" pitchFamily="2" charset="0"/>
              </a:endParaRPr>
            </a:p>
          </p:txBody>
        </p:sp>
        <p:grpSp>
          <p:nvGrpSpPr>
            <p:cNvPr id="74" name="Group 73"/>
            <p:cNvGrpSpPr/>
            <p:nvPr/>
          </p:nvGrpSpPr>
          <p:grpSpPr>
            <a:xfrm>
              <a:off x="8700812" y="4413634"/>
              <a:ext cx="1283216" cy="1283216"/>
              <a:chOff x="286657" y="458639"/>
              <a:chExt cx="3352800" cy="3352800"/>
            </a:xfrm>
          </p:grpSpPr>
          <p:sp>
            <p:nvSpPr>
              <p:cNvPr id="75" name="Oval 74"/>
              <p:cNvSpPr/>
              <p:nvPr/>
            </p:nvSpPr>
            <p:spPr>
              <a:xfrm>
                <a:off x="286657" y="458639"/>
                <a:ext cx="3352800" cy="3352800"/>
              </a:xfrm>
              <a:prstGeom prst="ellipse">
                <a:avLst/>
              </a:prstGeom>
              <a:gradFill>
                <a:gsLst>
                  <a:gs pos="0">
                    <a:schemeClr val="dk1">
                      <a:satMod val="103000"/>
                      <a:lumMod val="102000"/>
                      <a:tint val="94000"/>
                    </a:schemeClr>
                  </a:gs>
                  <a:gs pos="100000">
                    <a:schemeClr val="dk1">
                      <a:satMod val="110000"/>
                      <a:lumMod val="100000"/>
                      <a:shade val="100000"/>
                    </a:schemeClr>
                  </a:gs>
                  <a:gs pos="100000">
                    <a:schemeClr val="dk1">
                      <a:lumMod val="99000"/>
                      <a:satMod val="120000"/>
                      <a:shade val="78000"/>
                    </a:schemeClr>
                  </a:gs>
                </a:gsLst>
              </a:gradFill>
              <a:ln>
                <a:noFill/>
              </a:ln>
              <a:effectLst>
                <a:innerShdw blurRad="63500" dist="50800" dir="16200000">
                  <a:prstClr val="black">
                    <a:alpha val="50000"/>
                  </a:prstClr>
                </a:innerShdw>
              </a:effectLst>
            </p:spPr>
            <p:style>
              <a:lnRef idx="1">
                <a:schemeClr val="dk1"/>
              </a:lnRef>
              <a:fillRef idx="3">
                <a:schemeClr val="dk1"/>
              </a:fillRef>
              <a:effectRef idx="2">
                <a:schemeClr val="dk1"/>
              </a:effectRef>
              <a:fontRef idx="minor">
                <a:schemeClr val="lt1"/>
              </a:fontRef>
            </p:style>
            <p:txBody>
              <a:bodyPr rtlCol="0" anchor="ctr"/>
              <a:lstStyle/>
              <a:p>
                <a:pPr algn="ctr"/>
                <a:endParaRPr lang="en-US" dirty="0"/>
              </a:p>
            </p:txBody>
          </p:sp>
          <p:sp>
            <p:nvSpPr>
              <p:cNvPr id="76" name="Freeform 75"/>
              <p:cNvSpPr/>
              <p:nvPr/>
            </p:nvSpPr>
            <p:spPr>
              <a:xfrm>
                <a:off x="567496" y="739478"/>
                <a:ext cx="2791122" cy="2791122"/>
              </a:xfrm>
              <a:custGeom>
                <a:avLst/>
                <a:gdLst>
                  <a:gd name="connsiteX0" fmla="*/ 1134460 w 1458456"/>
                  <a:gd name="connsiteY0" fmla="*/ 674478 h 1458456"/>
                  <a:gd name="connsiteX1" fmla="*/ 319882 w 1458456"/>
                  <a:gd name="connsiteY1" fmla="*/ 684411 h 1458456"/>
                  <a:gd name="connsiteX2" fmla="*/ 465123 w 1458456"/>
                  <a:gd name="connsiteY2" fmla="*/ 1201168 h 1458456"/>
                  <a:gd name="connsiteX3" fmla="*/ 1001863 w 1458456"/>
                  <a:gd name="connsiteY3" fmla="*/ 1194623 h 1458456"/>
                  <a:gd name="connsiteX4" fmla="*/ 1134460 w 1458456"/>
                  <a:gd name="connsiteY4" fmla="*/ 674478 h 1458456"/>
                  <a:gd name="connsiteX5" fmla="*/ 1039653 w 1458456"/>
                  <a:gd name="connsiteY5" fmla="*/ 331440 h 1458456"/>
                  <a:gd name="connsiteX6" fmla="*/ 910113 w 1458456"/>
                  <a:gd name="connsiteY6" fmla="*/ 460980 h 1458456"/>
                  <a:gd name="connsiteX7" fmla="*/ 1039653 w 1458456"/>
                  <a:gd name="connsiteY7" fmla="*/ 590520 h 1458456"/>
                  <a:gd name="connsiteX8" fmla="*/ 1169193 w 1458456"/>
                  <a:gd name="connsiteY8" fmla="*/ 460980 h 1458456"/>
                  <a:gd name="connsiteX9" fmla="*/ 1039653 w 1458456"/>
                  <a:gd name="connsiteY9" fmla="*/ 331440 h 1458456"/>
                  <a:gd name="connsiteX10" fmla="*/ 418802 w 1458456"/>
                  <a:gd name="connsiteY10" fmla="*/ 331440 h 1458456"/>
                  <a:gd name="connsiteX11" fmla="*/ 289262 w 1458456"/>
                  <a:gd name="connsiteY11" fmla="*/ 460980 h 1458456"/>
                  <a:gd name="connsiteX12" fmla="*/ 418802 w 1458456"/>
                  <a:gd name="connsiteY12" fmla="*/ 590520 h 1458456"/>
                  <a:gd name="connsiteX13" fmla="*/ 548342 w 1458456"/>
                  <a:gd name="connsiteY13" fmla="*/ 460980 h 1458456"/>
                  <a:gd name="connsiteX14" fmla="*/ 418802 w 1458456"/>
                  <a:gd name="connsiteY14" fmla="*/ 331440 h 1458456"/>
                  <a:gd name="connsiteX15" fmla="*/ 729228 w 1458456"/>
                  <a:gd name="connsiteY15" fmla="*/ 0 h 1458456"/>
                  <a:gd name="connsiteX16" fmla="*/ 1458456 w 1458456"/>
                  <a:gd name="connsiteY16" fmla="*/ 729228 h 1458456"/>
                  <a:gd name="connsiteX17" fmla="*/ 729228 w 1458456"/>
                  <a:gd name="connsiteY17" fmla="*/ 1458456 h 1458456"/>
                  <a:gd name="connsiteX18" fmla="*/ 0 w 1458456"/>
                  <a:gd name="connsiteY18" fmla="*/ 729228 h 1458456"/>
                  <a:gd name="connsiteX19" fmla="*/ 729228 w 1458456"/>
                  <a:gd name="connsiteY19" fmla="*/ 0 h 145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58456" h="1458456">
                    <a:moveTo>
                      <a:pt x="1134460" y="674478"/>
                    </a:moveTo>
                    <a:lnTo>
                      <a:pt x="319882" y="684411"/>
                    </a:lnTo>
                    <a:cubicBezTo>
                      <a:pt x="245773" y="869683"/>
                      <a:pt x="305344" y="1081633"/>
                      <a:pt x="465123" y="1201168"/>
                    </a:cubicBezTo>
                    <a:cubicBezTo>
                      <a:pt x="624901" y="1320704"/>
                      <a:pt x="845047" y="1318019"/>
                      <a:pt x="1001863" y="1194623"/>
                    </a:cubicBezTo>
                    <a:cubicBezTo>
                      <a:pt x="1158679" y="1071228"/>
                      <a:pt x="1213064" y="857888"/>
                      <a:pt x="1134460" y="674478"/>
                    </a:cubicBezTo>
                    <a:close/>
                    <a:moveTo>
                      <a:pt x="1039653" y="331440"/>
                    </a:moveTo>
                    <a:cubicBezTo>
                      <a:pt x="968110" y="331440"/>
                      <a:pt x="910113" y="389437"/>
                      <a:pt x="910113" y="460980"/>
                    </a:cubicBezTo>
                    <a:cubicBezTo>
                      <a:pt x="910113" y="532523"/>
                      <a:pt x="968110" y="590520"/>
                      <a:pt x="1039653" y="590520"/>
                    </a:cubicBezTo>
                    <a:cubicBezTo>
                      <a:pt x="1111196" y="590520"/>
                      <a:pt x="1169193" y="532523"/>
                      <a:pt x="1169193" y="460980"/>
                    </a:cubicBezTo>
                    <a:cubicBezTo>
                      <a:pt x="1169193" y="389437"/>
                      <a:pt x="1111196" y="331440"/>
                      <a:pt x="1039653" y="331440"/>
                    </a:cubicBezTo>
                    <a:close/>
                    <a:moveTo>
                      <a:pt x="418802" y="331440"/>
                    </a:moveTo>
                    <a:cubicBezTo>
                      <a:pt x="347259" y="331440"/>
                      <a:pt x="289262" y="389437"/>
                      <a:pt x="289262" y="460980"/>
                    </a:cubicBezTo>
                    <a:cubicBezTo>
                      <a:pt x="289262" y="532523"/>
                      <a:pt x="347259" y="590520"/>
                      <a:pt x="418802" y="590520"/>
                    </a:cubicBezTo>
                    <a:cubicBezTo>
                      <a:pt x="490345" y="590520"/>
                      <a:pt x="548342" y="532523"/>
                      <a:pt x="548342" y="460980"/>
                    </a:cubicBezTo>
                    <a:cubicBezTo>
                      <a:pt x="548342" y="389437"/>
                      <a:pt x="490345" y="331440"/>
                      <a:pt x="418802" y="331440"/>
                    </a:cubicBezTo>
                    <a:close/>
                    <a:moveTo>
                      <a:pt x="729228" y="0"/>
                    </a:moveTo>
                    <a:cubicBezTo>
                      <a:pt x="1131970" y="0"/>
                      <a:pt x="1458456" y="326486"/>
                      <a:pt x="1458456" y="729228"/>
                    </a:cubicBezTo>
                    <a:cubicBezTo>
                      <a:pt x="1458456" y="1131970"/>
                      <a:pt x="1131970" y="1458456"/>
                      <a:pt x="729228" y="1458456"/>
                    </a:cubicBezTo>
                    <a:cubicBezTo>
                      <a:pt x="326486" y="1458456"/>
                      <a:pt x="0" y="1131970"/>
                      <a:pt x="0" y="729228"/>
                    </a:cubicBezTo>
                    <a:cubicBezTo>
                      <a:pt x="0" y="326486"/>
                      <a:pt x="326486" y="0"/>
                      <a:pt x="729228" y="0"/>
                    </a:cubicBezTo>
                    <a:close/>
                  </a:path>
                </a:pathLst>
              </a:custGeom>
              <a:solidFill>
                <a:srgbClr val="FFFF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77" name="Picture 76"/>
          <p:cNvPicPr>
            <a:picLocks noChangeAspect="1"/>
          </p:cNvPicPr>
          <p:nvPr/>
        </p:nvPicPr>
        <p:blipFill>
          <a:blip r:embed="rId4"/>
          <a:stretch>
            <a:fillRect/>
          </a:stretch>
        </p:blipFill>
        <p:spPr>
          <a:xfrm>
            <a:off x="1948132" y="4245837"/>
            <a:ext cx="1707028" cy="2316681"/>
          </a:xfrm>
          <a:prstGeom prst="rect">
            <a:avLst/>
          </a:prstGeom>
        </p:spPr>
      </p:pic>
      <p:pic>
        <p:nvPicPr>
          <p:cNvPr id="78" name="Picture 77"/>
          <p:cNvPicPr>
            <a:picLocks noChangeAspect="1"/>
          </p:cNvPicPr>
          <p:nvPr/>
        </p:nvPicPr>
        <p:blipFill>
          <a:blip r:embed="rId5"/>
          <a:stretch>
            <a:fillRect/>
          </a:stretch>
        </p:blipFill>
        <p:spPr>
          <a:xfrm>
            <a:off x="3709989" y="4243476"/>
            <a:ext cx="1511939" cy="2316681"/>
          </a:xfrm>
          <a:prstGeom prst="rect">
            <a:avLst/>
          </a:prstGeom>
        </p:spPr>
      </p:pic>
      <p:pic>
        <p:nvPicPr>
          <p:cNvPr id="79" name="Picture 78"/>
          <p:cNvPicPr>
            <a:picLocks noChangeAspect="1"/>
          </p:cNvPicPr>
          <p:nvPr/>
        </p:nvPicPr>
        <p:blipFill>
          <a:blip r:embed="rId6"/>
          <a:stretch>
            <a:fillRect/>
          </a:stretch>
        </p:blipFill>
        <p:spPr>
          <a:xfrm>
            <a:off x="5338757" y="4243476"/>
            <a:ext cx="1505843" cy="2316681"/>
          </a:xfrm>
          <a:prstGeom prst="rect">
            <a:avLst/>
          </a:prstGeom>
        </p:spPr>
      </p:pic>
      <p:pic>
        <p:nvPicPr>
          <p:cNvPr id="80" name="Picture 79"/>
          <p:cNvPicPr>
            <a:picLocks noChangeAspect="1"/>
          </p:cNvPicPr>
          <p:nvPr/>
        </p:nvPicPr>
        <p:blipFill>
          <a:blip r:embed="rId7"/>
          <a:stretch>
            <a:fillRect/>
          </a:stretch>
        </p:blipFill>
        <p:spPr>
          <a:xfrm>
            <a:off x="6966869" y="4243476"/>
            <a:ext cx="1511939" cy="2316681"/>
          </a:xfrm>
          <a:prstGeom prst="rect">
            <a:avLst/>
          </a:prstGeom>
        </p:spPr>
      </p:pic>
      <p:pic>
        <p:nvPicPr>
          <p:cNvPr id="81" name="Picture 80"/>
          <p:cNvPicPr>
            <a:picLocks noChangeAspect="1"/>
          </p:cNvPicPr>
          <p:nvPr/>
        </p:nvPicPr>
        <p:blipFill>
          <a:blip r:embed="rId8"/>
          <a:stretch>
            <a:fillRect/>
          </a:stretch>
        </p:blipFill>
        <p:spPr>
          <a:xfrm>
            <a:off x="8586449" y="4243476"/>
            <a:ext cx="1511939" cy="2316681"/>
          </a:xfrm>
          <a:prstGeom prst="rect">
            <a:avLst/>
          </a:prstGeom>
        </p:spPr>
      </p:pic>
      <p:sp>
        <p:nvSpPr>
          <p:cNvPr id="82" name="Rectangle 81"/>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AE</a:t>
            </a:r>
            <a:endParaRPr lang="en-US" dirty="0"/>
          </a:p>
        </p:txBody>
      </p:sp>
      <p:sp>
        <p:nvSpPr>
          <p:cNvPr id="83" name="Rectangle 82"/>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JT</a:t>
            </a:r>
            <a:endParaRPr lang="en-US" dirty="0"/>
          </a:p>
        </p:txBody>
      </p:sp>
      <p:sp>
        <p:nvSpPr>
          <p:cNvPr id="84" name="Rectangle 83"/>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MO</a:t>
            </a:r>
            <a:endParaRPr lang="en-US" dirty="0"/>
          </a:p>
        </p:txBody>
      </p:sp>
      <p:sp>
        <p:nvSpPr>
          <p:cNvPr id="85" name="Rectangle 84"/>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FB</a:t>
            </a:r>
            <a:endParaRPr lang="en-US" dirty="0"/>
          </a:p>
        </p:txBody>
      </p:sp>
      <p:sp>
        <p:nvSpPr>
          <p:cNvPr id="86" name="Rectangle 85"/>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US</a:t>
            </a:r>
            <a:endParaRPr lang="en-US" dirty="0"/>
          </a:p>
        </p:txBody>
      </p:sp>
      <p:sp>
        <p:nvSpPr>
          <p:cNvPr id="87" name="Rectangle 86"/>
          <p:cNvSpPr/>
          <p:nvPr/>
        </p:nvSpPr>
        <p:spPr>
          <a:xfrm>
            <a:off x="5833800" y="-1685774"/>
            <a:ext cx="714375"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ED</a:t>
            </a:r>
            <a:endParaRPr lang="en-US" dirty="0"/>
          </a:p>
        </p:txBody>
      </p:sp>
      <p:sp>
        <p:nvSpPr>
          <p:cNvPr id="97" name="Rounded Rectangle 96"/>
          <p:cNvSpPr/>
          <p:nvPr/>
        </p:nvSpPr>
        <p:spPr>
          <a:xfrm>
            <a:off x="10262229" y="2329762"/>
            <a:ext cx="1465758" cy="738196"/>
          </a:xfrm>
          <a:prstGeom prst="roundRect">
            <a:avLst/>
          </a:prstGeom>
          <a:solidFill>
            <a:schemeClr val="tx1">
              <a:alpha val="46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ounded Rectangle 87">
            <a:hlinkClick r:id="rId9" action="ppaction://hlinksldjump"/>
            <a:hlinkHover r:id="" action="ppaction://macro?name=AE"/>
          </p:cNvPr>
          <p:cNvSpPr/>
          <p:nvPr/>
        </p:nvSpPr>
        <p:spPr>
          <a:xfrm>
            <a:off x="2106447" y="4245837"/>
            <a:ext cx="1476037" cy="2319461"/>
          </a:xfrm>
          <a:prstGeom prst="roundRect">
            <a:avLst>
              <a:gd name="adj" fmla="val 9956"/>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ounded Rectangle 88">
            <a:hlinkClick r:id="rId10" action="ppaction://hlinksldjump"/>
            <a:hlinkHover r:id="" action="ppaction://macro?name=JT"/>
          </p:cNvPr>
          <p:cNvSpPr/>
          <p:nvPr/>
        </p:nvSpPr>
        <p:spPr>
          <a:xfrm>
            <a:off x="3730332" y="4245837"/>
            <a:ext cx="1476037" cy="2319461"/>
          </a:xfrm>
          <a:prstGeom prst="roundRect">
            <a:avLst>
              <a:gd name="adj" fmla="val 9956"/>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ounded Rectangle 89">
            <a:hlinkClick r:id="rId11" action="ppaction://hlinksldjump"/>
            <a:hlinkHover r:id="" action="ppaction://macro?name=MO"/>
          </p:cNvPr>
          <p:cNvSpPr/>
          <p:nvPr/>
        </p:nvSpPr>
        <p:spPr>
          <a:xfrm>
            <a:off x="5356589" y="4245837"/>
            <a:ext cx="1476037" cy="2319461"/>
          </a:xfrm>
          <a:prstGeom prst="roundRect">
            <a:avLst>
              <a:gd name="adj" fmla="val 9956"/>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ounded Rectangle 90">
            <a:hlinkClick r:id="" action="ppaction://macro?name=Fac"/>
            <a:hlinkHover r:id="" action="ppaction://macro?name=fb"/>
          </p:cNvPr>
          <p:cNvSpPr/>
          <p:nvPr/>
        </p:nvSpPr>
        <p:spPr>
          <a:xfrm>
            <a:off x="6992142" y="4245837"/>
            <a:ext cx="1476037" cy="2319461"/>
          </a:xfrm>
          <a:prstGeom prst="roundRect">
            <a:avLst>
              <a:gd name="adj" fmla="val 9956"/>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ounded Rectangle 91">
            <a:hlinkClick r:id="" action="ppaction://macro?name=usstengs"/>
            <a:hlinkHover r:id="" action="ppaction://macro?name=US"/>
          </p:cNvPr>
          <p:cNvSpPr/>
          <p:nvPr/>
        </p:nvSpPr>
        <p:spPr>
          <a:xfrm>
            <a:off x="8615605" y="4245837"/>
            <a:ext cx="1476037" cy="2319461"/>
          </a:xfrm>
          <a:prstGeom prst="roundRect">
            <a:avLst>
              <a:gd name="adj" fmla="val 9956"/>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hlinkHover r:id="" action="ppaction://macro?name=ED"/>
          </p:cNvPr>
          <p:cNvSpPr/>
          <p:nvPr/>
        </p:nvSpPr>
        <p:spPr>
          <a:xfrm>
            <a:off x="1343080" y="3491345"/>
            <a:ext cx="9168340"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hlinkHover r:id="" action="ppaction://macro?name=ED"/>
          </p:cNvPr>
          <p:cNvSpPr/>
          <p:nvPr/>
        </p:nvSpPr>
        <p:spPr>
          <a:xfrm>
            <a:off x="1343080" y="6595621"/>
            <a:ext cx="9168340"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a:hlinkHover r:id="" action="ppaction://macro?name=ED"/>
          </p:cNvPr>
          <p:cNvSpPr/>
          <p:nvPr/>
        </p:nvSpPr>
        <p:spPr>
          <a:xfrm rot="16200000">
            <a:off x="-209056" y="5043484"/>
            <a:ext cx="3851264"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hlinkHover r:id="" action="ppaction://macro?name=ED"/>
          </p:cNvPr>
          <p:cNvSpPr/>
          <p:nvPr/>
        </p:nvSpPr>
        <p:spPr>
          <a:xfrm rot="16200000">
            <a:off x="8572355" y="5043484"/>
            <a:ext cx="3851264" cy="74699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Date Placeholder 39"/>
          <p:cNvSpPr>
            <a:spLocks noGrp="1"/>
          </p:cNvSpPr>
          <p:nvPr>
            <p:ph type="dt" sz="half" idx="10"/>
          </p:nvPr>
        </p:nvSpPr>
        <p:spPr>
          <a:xfrm>
            <a:off x="10041043" y="2486515"/>
            <a:ext cx="1908130" cy="365125"/>
          </a:xfrm>
        </p:spPr>
        <p:txBody>
          <a:bodyPr/>
          <a:lstStyle/>
          <a:p>
            <a:pPr algn="ctr"/>
            <a:fld id="{622DF59C-FC06-4BBC-A7A0-CF8AEBC125AB}" type="datetime10">
              <a:rPr lang="en-US" sz="4000" smtClean="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2700000" scaled="1"/>
                  <a:tileRect/>
                </a:gradFill>
                <a:latin typeface="Digital-7" panose="02000000000000000000" pitchFamily="2" charset="0"/>
              </a:rPr>
              <a:t>02:33</a:t>
            </a:fld>
            <a:endParaRPr lang="en-US" sz="40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2700000" scaled="1"/>
                <a:tileRect/>
              </a:gradFill>
              <a:latin typeface="Digital-7" panose="02000000000000000000" pitchFamily="2" charset="0"/>
            </a:endParaRPr>
          </a:p>
        </p:txBody>
      </p:sp>
      <p:grpSp>
        <p:nvGrpSpPr>
          <p:cNvPr id="99" name="Group 98"/>
          <p:cNvGrpSpPr/>
          <p:nvPr/>
        </p:nvGrpSpPr>
        <p:grpSpPr>
          <a:xfrm>
            <a:off x="3274983" y="-1137561"/>
            <a:ext cx="760354" cy="760354"/>
            <a:chOff x="2412263" y="916679"/>
            <a:chExt cx="1073448" cy="1073448"/>
          </a:xfrm>
          <a:effectLst>
            <a:reflection blurRad="6350" stA="52000" endA="300" endPos="35000" dir="5400000" sy="-100000" algn="bl" rotWithShape="0"/>
          </a:effectLst>
        </p:grpSpPr>
        <p:sp>
          <p:nvSpPr>
            <p:cNvPr id="100" name="Rounded Rectangle 99"/>
            <p:cNvSpPr/>
            <p:nvPr/>
          </p:nvSpPr>
          <p:spPr>
            <a:xfrm>
              <a:off x="2412263" y="916679"/>
              <a:ext cx="1073448" cy="1073448"/>
            </a:xfrm>
            <a:prstGeom prst="roundRect">
              <a:avLst>
                <a:gd name="adj" fmla="val 12917"/>
              </a:avLst>
            </a:prstGeom>
            <a:gradFill>
              <a:gsLst>
                <a:gs pos="0">
                  <a:srgbClr val="740000"/>
                </a:gs>
                <a:gs pos="75000">
                  <a:srgbClr val="C00000"/>
                </a:gs>
                <a:gs pos="100000">
                  <a:srgbClr val="FF0000"/>
                </a:gs>
              </a:gsLst>
              <a:lin ang="16200000" scaled="1"/>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1" name="Picture 2" descr="D:\Shmhn Stuff\Projects\HiveOS\laa laamarukazee project\Letavis Version 2\Graphic Work.png">
              <a:hlinkClick r:id="" action="ppaction://hlinkshowjump?jump=lastslide"/>
            </p:cNvPr>
            <p:cNvPicPr>
              <a:picLocks noChangeAspect="1" noChangeArrowheads="1"/>
            </p:cNvPicPr>
            <p:nvPr/>
          </p:nvPicPr>
          <p:blipFill>
            <a:blip r:embed="rId12">
              <a:lum bright="70000" contrast="-70000"/>
              <a:extLst>
                <a:ext uri="{28A0092B-C50C-407E-A947-70E740481C1C}">
                  <a14:useLocalDpi xmlns:a14="http://schemas.microsoft.com/office/drawing/2010/main" val="0"/>
                </a:ext>
              </a:extLst>
            </a:blip>
            <a:srcRect/>
            <a:stretch>
              <a:fillRect/>
            </a:stretch>
          </p:blipFill>
          <p:spPr bwMode="auto">
            <a:xfrm>
              <a:off x="2568811" y="1025204"/>
              <a:ext cx="760353" cy="85639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2" name="Round Same Side Corner Rectangle 101"/>
            <p:cNvSpPr/>
            <p:nvPr/>
          </p:nvSpPr>
          <p:spPr>
            <a:xfrm>
              <a:off x="2449723" y="954948"/>
              <a:ext cx="998528" cy="506506"/>
            </a:xfrm>
            <a:prstGeom prst="round2SameRect">
              <a:avLst>
                <a:gd name="adj1" fmla="val 22874"/>
                <a:gd name="adj2" fmla="val 0"/>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7411"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64457" y="1281706"/>
            <a:ext cx="908050" cy="159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a:hlinkClick r:id="" action="ppaction://hlinkshowjump?jump=lastslide"/>
          </p:cNvPr>
          <p:cNvSpPr/>
          <p:nvPr/>
        </p:nvSpPr>
        <p:spPr>
          <a:xfrm>
            <a:off x="238305" y="1344062"/>
            <a:ext cx="760354" cy="774427"/>
          </a:xfrm>
          <a:prstGeom prst="roundRect">
            <a:avLst/>
          </a:prstGeom>
          <a:solidFill>
            <a:srgbClr val="FF0000">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TextBox 102"/>
          <p:cNvSpPr txBox="1"/>
          <p:nvPr/>
        </p:nvSpPr>
        <p:spPr>
          <a:xfrm>
            <a:off x="8985110" y="1110345"/>
            <a:ext cx="2811988" cy="1107996"/>
          </a:xfrm>
          <a:prstGeom prst="rect">
            <a:avLst/>
          </a:prstGeom>
          <a:noFill/>
        </p:spPr>
        <p:txBody>
          <a:bodyPr wrap="none" rtlCol="0">
            <a:spAutoFit/>
          </a:bodyPr>
          <a:lstStyle/>
          <a:p>
            <a:r>
              <a:rPr lang="en-US" sz="4800" dirty="0" smtClean="0">
                <a:solidFill>
                  <a:schemeClr val="bg1"/>
                </a:solidFill>
                <a:latin typeface="Champagne &amp; Limousines" panose="020B0202020202020204" pitchFamily="34" charset="0"/>
              </a:rPr>
              <a:t>Orange</a:t>
            </a:r>
            <a:r>
              <a:rPr lang="en-US" sz="6600" b="1" dirty="0" smtClean="0">
                <a:solidFill>
                  <a:schemeClr val="bg1">
                    <a:lumMod val="65000"/>
                  </a:schemeClr>
                </a:solidFill>
              </a:rPr>
              <a:t>os</a:t>
            </a:r>
          </a:p>
        </p:txBody>
      </p:sp>
      <p:sp>
        <p:nvSpPr>
          <p:cNvPr id="104" name="TextBox 103"/>
          <p:cNvSpPr txBox="1"/>
          <p:nvPr/>
        </p:nvSpPr>
        <p:spPr>
          <a:xfrm>
            <a:off x="10476043" y="1933823"/>
            <a:ext cx="1308628" cy="369332"/>
          </a:xfrm>
          <a:prstGeom prst="rect">
            <a:avLst/>
          </a:prstGeom>
          <a:noFill/>
        </p:spPr>
        <p:txBody>
          <a:bodyPr wrap="none" rtlCol="0" anchor="t">
            <a:spAutoFit/>
          </a:bodyPr>
          <a:lstStyle/>
          <a:p>
            <a:r>
              <a:rPr lang="en-US" dirty="0" smtClean="0">
                <a:latin typeface="MgOpen Modata" panose="00000400000000000000" pitchFamily="2" charset="0"/>
              </a:rPr>
              <a:t>by Letavis </a:t>
            </a:r>
            <a:r>
              <a:rPr lang="en-US" sz="1200" dirty="0" smtClean="0">
                <a:latin typeface="MgOpen Modata" panose="00000400000000000000" pitchFamily="2" charset="0"/>
              </a:rPr>
              <a:t>©</a:t>
            </a:r>
            <a:endParaRPr lang="en-US" dirty="0">
              <a:latin typeface="MgOpen Modata" panose="00000400000000000000" pitchFamily="2" charset="0"/>
            </a:endParaRPr>
          </a:p>
        </p:txBody>
      </p:sp>
    </p:spTree>
    <p:extLst>
      <p:ext uri="{BB962C8B-B14F-4D97-AF65-F5344CB8AC3E}">
        <p14:creationId xmlns:p14="http://schemas.microsoft.com/office/powerpoint/2010/main" val="443178588"/>
      </p:ext>
    </p:extLst>
  </p:cSld>
  <p:clrMapOvr>
    <a:masterClrMapping/>
  </p:clrMapOvr>
  <mc:AlternateContent xmlns:mc="http://schemas.openxmlformats.org/markup-compatibility/2006" xmlns:p14="http://schemas.microsoft.com/office/powerpoint/2010/main">
    <mc:Choice Requires="p14">
      <p:transition p14:dur="0"/>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1"/>
                                        </p:tgtEl>
                                        <p:attrNameLst>
                                          <p:attrName>style.visibility</p:attrName>
                                        </p:attrNameLst>
                                      </p:cBhvr>
                                      <p:to>
                                        <p:strVal val="visible"/>
                                      </p:to>
                                    </p:set>
                                  </p:childTnLst>
                                </p:cTn>
                              </p:par>
                              <p:par>
                                <p:cTn id="25" presetID="1" presetClass="exit" presetSubtype="0" fill="hold" nodeType="withEffect">
                                  <p:stCondLst>
                                    <p:cond delay="0"/>
                                  </p:stCondLst>
                                  <p:childTnLst>
                                    <p:set>
                                      <p:cBhvr>
                                        <p:cTn id="26" dur="1" fill="hold">
                                          <p:stCondLst>
                                            <p:cond delay="0"/>
                                          </p:stCondLst>
                                        </p:cTn>
                                        <p:tgtEl>
                                          <p:spTgt spid="77"/>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78"/>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7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80"/>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81"/>
                                        </p:tgtEl>
                                        <p:attrNameLst>
                                          <p:attrName>style.visibility</p:attrName>
                                        </p:attrNameLst>
                                      </p:cBhvr>
                                      <p:to>
                                        <p:strVal val="hidden"/>
                                      </p:to>
                                    </p:set>
                                  </p:childTnLst>
                                </p:cTn>
                              </p:par>
                            </p:childTnLst>
                          </p:cTn>
                        </p:par>
                        <p:par>
                          <p:cTn id="35" fill="hold">
                            <p:stCondLst>
                              <p:cond delay="0"/>
                            </p:stCondLst>
                            <p:childTnLst>
                              <p:par>
                                <p:cTn id="36" presetID="2" presetClass="entr" presetSubtype="8" fill="hold" nodeType="afterEffect">
                                  <p:stCondLst>
                                    <p:cond delay="0"/>
                                  </p:stCondLst>
                                  <p:childTnLst>
                                    <p:set>
                                      <p:cBhvr>
                                        <p:cTn id="37" dur="1" fill="hold">
                                          <p:stCondLst>
                                            <p:cond delay="0"/>
                                          </p:stCondLst>
                                        </p:cTn>
                                        <p:tgtEl>
                                          <p:spTgt spid="17411"/>
                                        </p:tgtEl>
                                        <p:attrNameLst>
                                          <p:attrName>style.visibility</p:attrName>
                                        </p:attrNameLst>
                                      </p:cBhvr>
                                      <p:to>
                                        <p:strVal val="visible"/>
                                      </p:to>
                                    </p:set>
                                    <p:anim calcmode="lin" valueType="num">
                                      <p:cBhvr additive="base">
                                        <p:cTn id="38" dur="500" fill="hold"/>
                                        <p:tgtEl>
                                          <p:spTgt spid="17411"/>
                                        </p:tgtEl>
                                        <p:attrNameLst>
                                          <p:attrName>ppt_x</p:attrName>
                                        </p:attrNameLst>
                                      </p:cBhvr>
                                      <p:tavLst>
                                        <p:tav tm="0">
                                          <p:val>
                                            <p:strVal val="0-#ppt_w/2"/>
                                          </p:val>
                                        </p:tav>
                                        <p:tav tm="100000">
                                          <p:val>
                                            <p:strVal val="#ppt_x"/>
                                          </p:val>
                                        </p:tav>
                                      </p:tavLst>
                                    </p:anim>
                                    <p:anim calcmode="lin" valueType="num">
                                      <p:cBhvr additive="base">
                                        <p:cTn id="39"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82"/>
                    </p:tgtEl>
                  </p:cond>
                </p:stCondLst>
                <p:endSync evt="end" delay="0">
                  <p:rtn val="all"/>
                </p:endSync>
                <p:childTnLst>
                  <p:par>
                    <p:cTn id="41" fill="hold">
                      <p:stCondLst>
                        <p:cond delay="0"/>
                      </p:stCondLst>
                      <p:childTnLst>
                        <p:par>
                          <p:cTn id="42" fill="hold">
                            <p:stCondLst>
                              <p:cond delay="0"/>
                            </p:stCondLst>
                            <p:childTnLst>
                              <p:par>
                                <p:cTn id="43" presetID="1" presetClass="exit" presetSubtype="0" fill="hold" nodeType="withEffect">
                                  <p:stCondLst>
                                    <p:cond delay="0"/>
                                  </p:stCondLst>
                                  <p:childTnLst>
                                    <p:set>
                                      <p:cBhvr>
                                        <p:cTn id="44" dur="1" fill="hold">
                                          <p:stCondLst>
                                            <p:cond delay="0"/>
                                          </p:stCondLst>
                                        </p:cTn>
                                        <p:tgtEl>
                                          <p:spTgt spid="51"/>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77"/>
                                        </p:tgtEl>
                                        <p:attrNameLst>
                                          <p:attrName>style.visibility</p:attrName>
                                        </p:attrNameLst>
                                      </p:cBhvr>
                                      <p:to>
                                        <p:strVal val="visible"/>
                                      </p:to>
                                    </p:set>
                                    <p:animEffect transition="in" filter="fade">
                                      <p:cBhvr>
                                        <p:cTn id="47" dur="250"/>
                                        <p:tgtEl>
                                          <p:spTgt spid="77"/>
                                        </p:tgtEl>
                                      </p:cBhvr>
                                    </p:animEffect>
                                  </p:childTnLst>
                                </p:cTn>
                              </p:par>
                              <p:par>
                                <p:cTn id="48" presetID="1" presetClass="exit" presetSubtype="0" fill="hold" nodeType="withEffect">
                                  <p:stCondLst>
                                    <p:cond delay="0"/>
                                  </p:stCondLst>
                                  <p:childTnLst>
                                    <p:set>
                                      <p:cBhvr>
                                        <p:cTn id="49" dur="1" fill="hold">
                                          <p:stCondLst>
                                            <p:cond delay="0"/>
                                          </p:stCondLst>
                                        </p:cTn>
                                        <p:tgtEl>
                                          <p:spTgt spid="78"/>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79"/>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80"/>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81"/>
                                        </p:tgtEl>
                                        <p:attrNameLst>
                                          <p:attrName>style.visibility</p:attrName>
                                        </p:attrNameLst>
                                      </p:cBhvr>
                                      <p:to>
                                        <p:strVal val="hidden"/>
                                      </p:to>
                                    </p:set>
                                  </p:childTnLst>
                                </p:cTn>
                              </p:par>
                              <p:par>
                                <p:cTn id="56" presetID="1" presetClass="entr" presetSubtype="0" fill="hold" nodeType="withEffect">
                                  <p:stCondLst>
                                    <p:cond delay="0"/>
                                  </p:stCondLst>
                                  <p:childTnLst>
                                    <p:set>
                                      <p:cBhvr>
                                        <p:cTn id="57" dur="1" fill="hold">
                                          <p:stCondLst>
                                            <p:cond delay="0"/>
                                          </p:stCondLst>
                                        </p:cTn>
                                        <p:tgtEl>
                                          <p:spTgt spid="59"/>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63"/>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67"/>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82"/>
                  </p:tgtEl>
                </p:cond>
              </p:nextCondLst>
            </p:seq>
            <p:seq concurrent="1" nextAc="seek">
              <p:cTn id="64" restart="whenNotActive" fill="hold" evtFilter="cancelBubble" nodeType="interactiveSeq">
                <p:stCondLst>
                  <p:cond evt="onClick" delay="0">
                    <p:tgtEl>
                      <p:spTgt spid="83"/>
                    </p:tgtEl>
                  </p:cond>
                </p:stCondLst>
                <p:endSync evt="end" delay="0">
                  <p:rtn val="all"/>
                </p:endSync>
                <p:childTnLst>
                  <p:par>
                    <p:cTn id="65" fill="hold">
                      <p:stCondLst>
                        <p:cond delay="0"/>
                      </p:stCondLst>
                      <p:childTnLst>
                        <p:par>
                          <p:cTn id="66" fill="hold">
                            <p:stCondLst>
                              <p:cond delay="0"/>
                            </p:stCondLst>
                            <p:childTnLst>
                              <p:par>
                                <p:cTn id="67" presetID="1" presetClass="exit" presetSubtype="0" fill="hold" nodeType="withEffect">
                                  <p:stCondLst>
                                    <p:cond delay="0"/>
                                  </p:stCondLst>
                                  <p:childTnLst>
                                    <p:set>
                                      <p:cBhvr>
                                        <p:cTn id="68" dur="1" fill="hold">
                                          <p:stCondLst>
                                            <p:cond delay="0"/>
                                          </p:stCondLst>
                                        </p:cTn>
                                        <p:tgtEl>
                                          <p:spTgt spid="63"/>
                                        </p:tgtEl>
                                        <p:attrNameLst>
                                          <p:attrName>style.visibility</p:attrName>
                                        </p:attrNameLst>
                                      </p:cBhvr>
                                      <p:to>
                                        <p:strVal val="hidden"/>
                                      </p:to>
                                    </p:set>
                                  </p:childTnLst>
                                </p:cTn>
                              </p:par>
                              <p:par>
                                <p:cTn id="69" presetID="10" presetClass="entr" presetSubtype="0"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fade">
                                      <p:cBhvr>
                                        <p:cTn id="71" dur="250"/>
                                        <p:tgtEl>
                                          <p:spTgt spid="78"/>
                                        </p:tgtEl>
                                      </p:cBhvr>
                                    </p:animEffect>
                                  </p:childTnLst>
                                </p:cTn>
                              </p:par>
                              <p:par>
                                <p:cTn id="72" presetID="1" presetClass="exit" presetSubtype="0" fill="hold" nodeType="withEffect">
                                  <p:stCondLst>
                                    <p:cond delay="0"/>
                                  </p:stCondLst>
                                  <p:childTnLst>
                                    <p:set>
                                      <p:cBhvr>
                                        <p:cTn id="73" dur="1" fill="hold">
                                          <p:stCondLst>
                                            <p:cond delay="0"/>
                                          </p:stCondLst>
                                        </p:cTn>
                                        <p:tgtEl>
                                          <p:spTgt spid="59"/>
                                        </p:tgtEl>
                                        <p:attrNameLst>
                                          <p:attrName>style.visibility</p:attrName>
                                        </p:attrNameLst>
                                      </p:cBhvr>
                                      <p:to>
                                        <p:strVal val="hidden"/>
                                      </p:to>
                                    </p:set>
                                  </p:childTnLst>
                                </p:cTn>
                              </p:par>
                              <p:par>
                                <p:cTn id="74" presetID="1" presetClass="exit" presetSubtype="0" fill="hold" nodeType="withEffect">
                                  <p:stCondLst>
                                    <p:cond delay="0"/>
                                  </p:stCondLst>
                                  <p:childTnLst>
                                    <p:set>
                                      <p:cBhvr>
                                        <p:cTn id="75" dur="1" fill="hold">
                                          <p:stCondLst>
                                            <p:cond delay="0"/>
                                          </p:stCondLst>
                                        </p:cTn>
                                        <p:tgtEl>
                                          <p:spTgt spid="77"/>
                                        </p:tgtEl>
                                        <p:attrNameLst>
                                          <p:attrName>style.visibility</p:attrName>
                                        </p:attrNameLst>
                                      </p:cBhvr>
                                      <p:to>
                                        <p:strVal val="hidden"/>
                                      </p:to>
                                    </p:set>
                                  </p:childTnLst>
                                </p:cTn>
                              </p:par>
                              <p:par>
                                <p:cTn id="76" presetID="1" presetClass="exit" presetSubtype="0" fill="hold" nodeType="withEffect">
                                  <p:stCondLst>
                                    <p:cond delay="0"/>
                                  </p:stCondLst>
                                  <p:childTnLst>
                                    <p:set>
                                      <p:cBhvr>
                                        <p:cTn id="77" dur="1" fill="hold">
                                          <p:stCondLst>
                                            <p:cond delay="0"/>
                                          </p:stCondLst>
                                        </p:cTn>
                                        <p:tgtEl>
                                          <p:spTgt spid="79"/>
                                        </p:tgtEl>
                                        <p:attrNameLst>
                                          <p:attrName>style.visibility</p:attrName>
                                        </p:attrNameLst>
                                      </p:cBhvr>
                                      <p:to>
                                        <p:strVal val="hidden"/>
                                      </p:to>
                                    </p:set>
                                  </p:childTnLst>
                                </p:cTn>
                              </p:par>
                              <p:par>
                                <p:cTn id="78" presetID="1" presetClass="exit" presetSubtype="0" fill="hold" nodeType="withEffect">
                                  <p:stCondLst>
                                    <p:cond delay="0"/>
                                  </p:stCondLst>
                                  <p:childTnLst>
                                    <p:set>
                                      <p:cBhvr>
                                        <p:cTn id="79" dur="1" fill="hold">
                                          <p:stCondLst>
                                            <p:cond delay="0"/>
                                          </p:stCondLst>
                                        </p:cTn>
                                        <p:tgtEl>
                                          <p:spTgt spid="80"/>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81"/>
                                        </p:tgtEl>
                                        <p:attrNameLst>
                                          <p:attrName>style.visibility</p:attrName>
                                        </p:attrNameLst>
                                      </p:cBhvr>
                                      <p:to>
                                        <p:strVal val="hidden"/>
                                      </p:to>
                                    </p:set>
                                  </p:childTnLst>
                                </p:cTn>
                              </p:par>
                              <p:par>
                                <p:cTn id="82" presetID="1" presetClass="entr" presetSubtype="0" fill="hold" nodeType="withEffect">
                                  <p:stCondLst>
                                    <p:cond delay="0"/>
                                  </p:stCondLst>
                                  <p:childTnLst>
                                    <p:set>
                                      <p:cBhvr>
                                        <p:cTn id="83" dur="1" fill="hold">
                                          <p:stCondLst>
                                            <p:cond delay="0"/>
                                          </p:stCondLst>
                                        </p:cTn>
                                        <p:tgtEl>
                                          <p:spTgt spid="51"/>
                                        </p:tgtEl>
                                        <p:attrNameLst>
                                          <p:attrName>style.visibility</p:attrName>
                                        </p:attrNameLst>
                                      </p:cBhvr>
                                      <p:to>
                                        <p:strVal val="visible"/>
                                      </p:to>
                                    </p:set>
                                  </p:childTnLst>
                                </p:cTn>
                              </p:par>
                              <p:par>
                                <p:cTn id="84" presetID="1" presetClass="entr" presetSubtype="0" fill="hold" nodeType="withEffect">
                                  <p:stCondLst>
                                    <p:cond delay="0"/>
                                  </p:stCondLst>
                                  <p:childTnLst>
                                    <p:set>
                                      <p:cBhvr>
                                        <p:cTn id="85" dur="1" fill="hold">
                                          <p:stCondLst>
                                            <p:cond delay="0"/>
                                          </p:stCondLst>
                                        </p:cTn>
                                        <p:tgtEl>
                                          <p:spTgt spid="59"/>
                                        </p:tgtEl>
                                        <p:attrNameLst>
                                          <p:attrName>style.visibility</p:attrName>
                                        </p:attrNameLst>
                                      </p:cBhvr>
                                      <p:to>
                                        <p:strVal val="visible"/>
                                      </p:to>
                                    </p:set>
                                  </p:childTnLst>
                                </p:cTn>
                              </p:par>
                              <p:par>
                                <p:cTn id="86" presetID="1" presetClass="entr" presetSubtype="0" fill="hold" nodeType="withEffect">
                                  <p:stCondLst>
                                    <p:cond delay="0"/>
                                  </p:stCondLst>
                                  <p:childTnLst>
                                    <p:set>
                                      <p:cBhvr>
                                        <p:cTn id="87" dur="1" fill="hold">
                                          <p:stCondLst>
                                            <p:cond delay="0"/>
                                          </p:stCondLst>
                                        </p:cTn>
                                        <p:tgtEl>
                                          <p:spTgt spid="67"/>
                                        </p:tgtEl>
                                        <p:attrNameLst>
                                          <p:attrName>style.visibility</p:attrName>
                                        </p:attrNameLst>
                                      </p:cBhvr>
                                      <p:to>
                                        <p:strVal val="visible"/>
                                      </p:to>
                                    </p:set>
                                  </p:childTnLst>
                                </p:cTn>
                              </p:par>
                              <p:par>
                                <p:cTn id="88" presetID="1" presetClass="entr" presetSubtype="0" fill="hold" nodeType="withEffect">
                                  <p:stCondLst>
                                    <p:cond delay="0"/>
                                  </p:stCondLst>
                                  <p:childTnLst>
                                    <p:set>
                                      <p:cBhvr>
                                        <p:cTn id="89"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83"/>
                  </p:tgtEl>
                </p:cond>
              </p:nextCondLst>
            </p:seq>
            <p:seq concurrent="1" nextAc="seek">
              <p:cTn id="90" restart="whenNotActive" fill="hold" evtFilter="cancelBubble" nodeType="interactiveSeq">
                <p:stCondLst>
                  <p:cond evt="onClick" delay="0">
                    <p:tgtEl>
                      <p:spTgt spid="84"/>
                    </p:tgtEl>
                  </p:cond>
                </p:stCondLst>
                <p:endSync evt="end" delay="0">
                  <p:rtn val="all"/>
                </p:endSync>
                <p:childTnLst>
                  <p:par>
                    <p:cTn id="91" fill="hold">
                      <p:stCondLst>
                        <p:cond delay="0"/>
                      </p:stCondLst>
                      <p:childTnLst>
                        <p:par>
                          <p:cTn id="92" fill="hold">
                            <p:stCondLst>
                              <p:cond delay="0"/>
                            </p:stCondLst>
                            <p:childTnLst>
                              <p:par>
                                <p:cTn id="93" presetID="1" presetClass="exit" presetSubtype="0" fill="hold" nodeType="withEffect">
                                  <p:stCondLst>
                                    <p:cond delay="0"/>
                                  </p:stCondLst>
                                  <p:childTnLst>
                                    <p:set>
                                      <p:cBhvr>
                                        <p:cTn id="94" dur="1" fill="hold">
                                          <p:stCondLst>
                                            <p:cond delay="0"/>
                                          </p:stCondLst>
                                        </p:cTn>
                                        <p:tgtEl>
                                          <p:spTgt spid="59"/>
                                        </p:tgtEl>
                                        <p:attrNameLst>
                                          <p:attrName>style.visibility</p:attrName>
                                        </p:attrNameLst>
                                      </p:cBhvr>
                                      <p:to>
                                        <p:strVal val="hidden"/>
                                      </p:to>
                                    </p:set>
                                  </p:childTnLst>
                                </p:cTn>
                              </p:par>
                              <p:par>
                                <p:cTn id="95" presetID="10" presetClass="entr" presetSubtype="0" fill="hold"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250"/>
                                        <p:tgtEl>
                                          <p:spTgt spid="79"/>
                                        </p:tgtEl>
                                      </p:cBhvr>
                                    </p:animEffect>
                                  </p:childTnLst>
                                </p:cTn>
                              </p:par>
                              <p:par>
                                <p:cTn id="98" presetID="1" presetClass="exit" presetSubtype="0" fill="hold" nodeType="withEffect">
                                  <p:stCondLst>
                                    <p:cond delay="0"/>
                                  </p:stCondLst>
                                  <p:childTnLst>
                                    <p:set>
                                      <p:cBhvr>
                                        <p:cTn id="99" dur="1" fill="hold">
                                          <p:stCondLst>
                                            <p:cond delay="0"/>
                                          </p:stCondLst>
                                        </p:cTn>
                                        <p:tgtEl>
                                          <p:spTgt spid="77"/>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78"/>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80"/>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81"/>
                                        </p:tgtEl>
                                        <p:attrNameLst>
                                          <p:attrName>style.visibility</p:attrName>
                                        </p:attrNameLst>
                                      </p:cBhvr>
                                      <p:to>
                                        <p:strVal val="hidden"/>
                                      </p:to>
                                    </p:set>
                                  </p:childTnLst>
                                </p:cTn>
                              </p:par>
                              <p:par>
                                <p:cTn id="106" presetID="1" presetClass="entr" presetSubtype="0" fill="hold" nodeType="withEffect">
                                  <p:stCondLst>
                                    <p:cond delay="0"/>
                                  </p:stCondLst>
                                  <p:childTnLst>
                                    <p:set>
                                      <p:cBhvr>
                                        <p:cTn id="107" dur="1" fill="hold">
                                          <p:stCondLst>
                                            <p:cond delay="0"/>
                                          </p:stCondLst>
                                        </p:cTn>
                                        <p:tgtEl>
                                          <p:spTgt spid="51"/>
                                        </p:tgtEl>
                                        <p:attrNameLst>
                                          <p:attrName>style.visibility</p:attrName>
                                        </p:attrNameLst>
                                      </p:cBhvr>
                                      <p:to>
                                        <p:strVal val="visible"/>
                                      </p:to>
                                    </p:set>
                                  </p:childTnLst>
                                </p:cTn>
                              </p:par>
                              <p:par>
                                <p:cTn id="108" presetID="1" presetClass="entr" presetSubtype="0" fill="hold" nodeType="withEffect">
                                  <p:stCondLst>
                                    <p:cond delay="0"/>
                                  </p:stCondLst>
                                  <p:childTnLst>
                                    <p:set>
                                      <p:cBhvr>
                                        <p:cTn id="109" dur="1" fill="hold">
                                          <p:stCondLst>
                                            <p:cond delay="0"/>
                                          </p:stCondLst>
                                        </p:cTn>
                                        <p:tgtEl>
                                          <p:spTgt spid="63"/>
                                        </p:tgtEl>
                                        <p:attrNameLst>
                                          <p:attrName>style.visibility</p:attrName>
                                        </p:attrNameLst>
                                      </p:cBhvr>
                                      <p:to>
                                        <p:strVal val="visible"/>
                                      </p:to>
                                    </p:set>
                                  </p:childTnLst>
                                </p:cTn>
                              </p:par>
                              <p:par>
                                <p:cTn id="110" presetID="1" presetClass="entr" presetSubtype="0" fill="hold" nodeType="withEffect">
                                  <p:stCondLst>
                                    <p:cond delay="0"/>
                                  </p:stCondLst>
                                  <p:childTnLst>
                                    <p:set>
                                      <p:cBhvr>
                                        <p:cTn id="111" dur="1" fill="hold">
                                          <p:stCondLst>
                                            <p:cond delay="0"/>
                                          </p:stCondLst>
                                        </p:cTn>
                                        <p:tgtEl>
                                          <p:spTgt spid="67"/>
                                        </p:tgtEl>
                                        <p:attrNameLst>
                                          <p:attrName>style.visibility</p:attrName>
                                        </p:attrNameLst>
                                      </p:cBhvr>
                                      <p:to>
                                        <p:strVal val="visible"/>
                                      </p:to>
                                    </p:set>
                                  </p:childTnLst>
                                </p:cTn>
                              </p:par>
                              <p:par>
                                <p:cTn id="112" presetID="1" presetClass="entr" presetSubtype="0" fill="hold" nodeType="withEffect">
                                  <p:stCondLst>
                                    <p:cond delay="0"/>
                                  </p:stCondLst>
                                  <p:childTnLst>
                                    <p:set>
                                      <p:cBhvr>
                                        <p:cTn id="113"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84"/>
                  </p:tgtEl>
                </p:cond>
              </p:nextCondLst>
            </p:seq>
            <p:seq concurrent="1" nextAc="seek">
              <p:cTn id="114" restart="whenNotActive" fill="hold" evtFilter="cancelBubble" nodeType="interactiveSeq">
                <p:stCondLst>
                  <p:cond evt="onClick" delay="0">
                    <p:tgtEl>
                      <p:spTgt spid="85"/>
                    </p:tgtEl>
                  </p:cond>
                </p:stCondLst>
                <p:endSync evt="end" delay="0">
                  <p:rtn val="all"/>
                </p:endSync>
                <p:childTnLst>
                  <p:par>
                    <p:cTn id="115" fill="hold">
                      <p:stCondLst>
                        <p:cond delay="0"/>
                      </p:stCondLst>
                      <p:childTnLst>
                        <p:par>
                          <p:cTn id="116" fill="hold">
                            <p:stCondLst>
                              <p:cond delay="0"/>
                            </p:stCondLst>
                            <p:childTnLst>
                              <p:par>
                                <p:cTn id="117" presetID="1" presetClass="exit" presetSubtype="0" fill="hold" nodeType="withEffect">
                                  <p:stCondLst>
                                    <p:cond delay="0"/>
                                  </p:stCondLst>
                                  <p:childTnLst>
                                    <p:set>
                                      <p:cBhvr>
                                        <p:cTn id="118" dur="1" fill="hold">
                                          <p:stCondLst>
                                            <p:cond delay="0"/>
                                          </p:stCondLst>
                                        </p:cTn>
                                        <p:tgtEl>
                                          <p:spTgt spid="67"/>
                                        </p:tgtEl>
                                        <p:attrNameLst>
                                          <p:attrName>style.visibility</p:attrName>
                                        </p:attrNameLst>
                                      </p:cBhvr>
                                      <p:to>
                                        <p:strVal val="hidden"/>
                                      </p:to>
                                    </p:set>
                                  </p:childTnLst>
                                </p:cTn>
                              </p:par>
                              <p:par>
                                <p:cTn id="119" presetID="10" presetClass="entr" presetSubtype="0" fill="hold" nodeType="withEffect">
                                  <p:stCondLst>
                                    <p:cond delay="0"/>
                                  </p:stCondLst>
                                  <p:childTnLst>
                                    <p:set>
                                      <p:cBhvr>
                                        <p:cTn id="120" dur="1" fill="hold">
                                          <p:stCondLst>
                                            <p:cond delay="0"/>
                                          </p:stCondLst>
                                        </p:cTn>
                                        <p:tgtEl>
                                          <p:spTgt spid="80"/>
                                        </p:tgtEl>
                                        <p:attrNameLst>
                                          <p:attrName>style.visibility</p:attrName>
                                        </p:attrNameLst>
                                      </p:cBhvr>
                                      <p:to>
                                        <p:strVal val="visible"/>
                                      </p:to>
                                    </p:set>
                                    <p:animEffect transition="in" filter="fade">
                                      <p:cBhvr>
                                        <p:cTn id="121" dur="250"/>
                                        <p:tgtEl>
                                          <p:spTgt spid="80"/>
                                        </p:tgtEl>
                                      </p:cBhvr>
                                    </p:animEffect>
                                  </p:childTnLst>
                                </p:cTn>
                              </p:par>
                              <p:par>
                                <p:cTn id="122" presetID="1" presetClass="exit" presetSubtype="0" fill="hold" nodeType="withEffect">
                                  <p:stCondLst>
                                    <p:cond delay="0"/>
                                  </p:stCondLst>
                                  <p:childTnLst>
                                    <p:set>
                                      <p:cBhvr>
                                        <p:cTn id="123" dur="1" fill="hold">
                                          <p:stCondLst>
                                            <p:cond delay="0"/>
                                          </p:stCondLst>
                                        </p:cTn>
                                        <p:tgtEl>
                                          <p:spTgt spid="77"/>
                                        </p:tgtEl>
                                        <p:attrNameLst>
                                          <p:attrName>style.visibility</p:attrName>
                                        </p:attrNameLst>
                                      </p:cBhvr>
                                      <p:to>
                                        <p:strVal val="hidden"/>
                                      </p:to>
                                    </p:set>
                                  </p:childTnLst>
                                </p:cTn>
                              </p:par>
                              <p:par>
                                <p:cTn id="124" presetID="1" presetClass="exit" presetSubtype="0" fill="hold" nodeType="withEffect">
                                  <p:stCondLst>
                                    <p:cond delay="0"/>
                                  </p:stCondLst>
                                  <p:childTnLst>
                                    <p:set>
                                      <p:cBhvr>
                                        <p:cTn id="125" dur="1" fill="hold">
                                          <p:stCondLst>
                                            <p:cond delay="0"/>
                                          </p:stCondLst>
                                        </p:cTn>
                                        <p:tgtEl>
                                          <p:spTgt spid="78"/>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9"/>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81"/>
                                        </p:tgtEl>
                                        <p:attrNameLst>
                                          <p:attrName>style.visibility</p:attrName>
                                        </p:attrNameLst>
                                      </p:cBhvr>
                                      <p:to>
                                        <p:strVal val="hidden"/>
                                      </p:to>
                                    </p:set>
                                  </p:childTnLst>
                                </p:cTn>
                              </p:par>
                              <p:par>
                                <p:cTn id="130" presetID="1" presetClass="entr" presetSubtype="0" fill="hold" nodeType="withEffect">
                                  <p:stCondLst>
                                    <p:cond delay="0"/>
                                  </p:stCondLst>
                                  <p:childTnLst>
                                    <p:set>
                                      <p:cBhvr>
                                        <p:cTn id="131" dur="1" fill="hold">
                                          <p:stCondLst>
                                            <p:cond delay="0"/>
                                          </p:stCondLst>
                                        </p:cTn>
                                        <p:tgtEl>
                                          <p:spTgt spid="51"/>
                                        </p:tgtEl>
                                        <p:attrNameLst>
                                          <p:attrName>style.visibility</p:attrName>
                                        </p:attrNameLst>
                                      </p:cBhvr>
                                      <p:to>
                                        <p:strVal val="visible"/>
                                      </p:to>
                                    </p:set>
                                  </p:childTnLst>
                                </p:cTn>
                              </p:par>
                              <p:par>
                                <p:cTn id="132" presetID="1" presetClass="entr" presetSubtype="0" fill="hold" nodeType="withEffect">
                                  <p:stCondLst>
                                    <p:cond delay="0"/>
                                  </p:stCondLst>
                                  <p:childTnLst>
                                    <p:set>
                                      <p:cBhvr>
                                        <p:cTn id="133" dur="1" fill="hold">
                                          <p:stCondLst>
                                            <p:cond delay="0"/>
                                          </p:stCondLst>
                                        </p:cTn>
                                        <p:tgtEl>
                                          <p:spTgt spid="59"/>
                                        </p:tgtEl>
                                        <p:attrNameLst>
                                          <p:attrName>style.visibility</p:attrName>
                                        </p:attrNameLst>
                                      </p:cBhvr>
                                      <p:to>
                                        <p:strVal val="visible"/>
                                      </p:to>
                                    </p:set>
                                  </p:childTnLst>
                                </p:cTn>
                              </p:par>
                              <p:par>
                                <p:cTn id="134" presetID="1" presetClass="entr" presetSubtype="0" fill="hold" nodeType="withEffect">
                                  <p:stCondLst>
                                    <p:cond delay="0"/>
                                  </p:stCondLst>
                                  <p:childTnLst>
                                    <p:set>
                                      <p:cBhvr>
                                        <p:cTn id="135" dur="1" fill="hold">
                                          <p:stCondLst>
                                            <p:cond delay="0"/>
                                          </p:stCondLst>
                                        </p:cTn>
                                        <p:tgtEl>
                                          <p:spTgt spid="63"/>
                                        </p:tgtEl>
                                        <p:attrNameLst>
                                          <p:attrName>style.visibility</p:attrName>
                                        </p:attrNameLst>
                                      </p:cBhvr>
                                      <p:to>
                                        <p:strVal val="visible"/>
                                      </p:to>
                                    </p:set>
                                  </p:childTnLst>
                                </p:cTn>
                              </p:par>
                              <p:par>
                                <p:cTn id="136" presetID="1" presetClass="entr" presetSubtype="0" fill="hold" nodeType="withEffect">
                                  <p:stCondLst>
                                    <p:cond delay="0"/>
                                  </p:stCondLst>
                                  <p:childTnLst>
                                    <p:set>
                                      <p:cBhvr>
                                        <p:cTn id="137"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85"/>
                  </p:tgtEl>
                </p:cond>
              </p:nextCondLst>
            </p:seq>
            <p:seq concurrent="1" nextAc="seek">
              <p:cTn id="138" restart="whenNotActive" fill="hold" evtFilter="cancelBubble" nodeType="interactiveSeq">
                <p:stCondLst>
                  <p:cond evt="onClick" delay="0">
                    <p:tgtEl>
                      <p:spTgt spid="86"/>
                    </p:tgtEl>
                  </p:cond>
                </p:stCondLst>
                <p:endSync evt="end" delay="0">
                  <p:rtn val="all"/>
                </p:endSync>
                <p:childTnLst>
                  <p:par>
                    <p:cTn id="139" fill="hold">
                      <p:stCondLst>
                        <p:cond delay="0"/>
                      </p:stCondLst>
                      <p:childTnLst>
                        <p:par>
                          <p:cTn id="140" fill="hold">
                            <p:stCondLst>
                              <p:cond delay="0"/>
                            </p:stCondLst>
                            <p:childTnLst>
                              <p:par>
                                <p:cTn id="141" presetID="1" presetClass="exit" presetSubtype="0" fill="hold" nodeType="withEffect">
                                  <p:stCondLst>
                                    <p:cond delay="0"/>
                                  </p:stCondLst>
                                  <p:childTnLst>
                                    <p:set>
                                      <p:cBhvr>
                                        <p:cTn id="142" dur="1" fill="hold">
                                          <p:stCondLst>
                                            <p:cond delay="0"/>
                                          </p:stCondLst>
                                        </p:cTn>
                                        <p:tgtEl>
                                          <p:spTgt spid="71"/>
                                        </p:tgtEl>
                                        <p:attrNameLst>
                                          <p:attrName>style.visibility</p:attrName>
                                        </p:attrNameLst>
                                      </p:cBhvr>
                                      <p:to>
                                        <p:strVal val="hidden"/>
                                      </p:to>
                                    </p:set>
                                  </p:childTnLst>
                                </p:cTn>
                              </p:par>
                              <p:par>
                                <p:cTn id="143" presetID="10" presetClass="entr" presetSubtype="0" fill="hold" nodeType="withEffect">
                                  <p:stCondLst>
                                    <p:cond delay="0"/>
                                  </p:stCondLst>
                                  <p:childTnLst>
                                    <p:set>
                                      <p:cBhvr>
                                        <p:cTn id="144" dur="1" fill="hold">
                                          <p:stCondLst>
                                            <p:cond delay="0"/>
                                          </p:stCondLst>
                                        </p:cTn>
                                        <p:tgtEl>
                                          <p:spTgt spid="81"/>
                                        </p:tgtEl>
                                        <p:attrNameLst>
                                          <p:attrName>style.visibility</p:attrName>
                                        </p:attrNameLst>
                                      </p:cBhvr>
                                      <p:to>
                                        <p:strVal val="visible"/>
                                      </p:to>
                                    </p:set>
                                    <p:animEffect transition="in" filter="fade">
                                      <p:cBhvr>
                                        <p:cTn id="145" dur="250"/>
                                        <p:tgtEl>
                                          <p:spTgt spid="81"/>
                                        </p:tgtEl>
                                      </p:cBhvr>
                                    </p:animEffect>
                                  </p:childTnLst>
                                </p:cTn>
                              </p:par>
                              <p:par>
                                <p:cTn id="146" presetID="1" presetClass="exit" presetSubtype="0" fill="hold" nodeType="withEffect">
                                  <p:stCondLst>
                                    <p:cond delay="0"/>
                                  </p:stCondLst>
                                  <p:childTnLst>
                                    <p:set>
                                      <p:cBhvr>
                                        <p:cTn id="147" dur="1" fill="hold">
                                          <p:stCondLst>
                                            <p:cond delay="0"/>
                                          </p:stCondLst>
                                        </p:cTn>
                                        <p:tgtEl>
                                          <p:spTgt spid="77"/>
                                        </p:tgtEl>
                                        <p:attrNameLst>
                                          <p:attrName>style.visibility</p:attrName>
                                        </p:attrNameLst>
                                      </p:cBhvr>
                                      <p:to>
                                        <p:strVal val="hidden"/>
                                      </p:to>
                                    </p:set>
                                  </p:childTnLst>
                                </p:cTn>
                              </p:par>
                              <p:par>
                                <p:cTn id="148" presetID="1" presetClass="exit" presetSubtype="0" fill="hold" nodeType="withEffect">
                                  <p:stCondLst>
                                    <p:cond delay="0"/>
                                  </p:stCondLst>
                                  <p:childTnLst>
                                    <p:set>
                                      <p:cBhvr>
                                        <p:cTn id="149" dur="1" fill="hold">
                                          <p:stCondLst>
                                            <p:cond delay="0"/>
                                          </p:stCondLst>
                                        </p:cTn>
                                        <p:tgtEl>
                                          <p:spTgt spid="78"/>
                                        </p:tgtEl>
                                        <p:attrNameLst>
                                          <p:attrName>style.visibility</p:attrName>
                                        </p:attrNameLst>
                                      </p:cBhvr>
                                      <p:to>
                                        <p:strVal val="hidden"/>
                                      </p:to>
                                    </p:set>
                                  </p:childTnLst>
                                </p:cTn>
                              </p:par>
                              <p:par>
                                <p:cTn id="150" presetID="1" presetClass="exit" presetSubtype="0" fill="hold" nodeType="withEffect">
                                  <p:stCondLst>
                                    <p:cond delay="0"/>
                                  </p:stCondLst>
                                  <p:childTnLst>
                                    <p:set>
                                      <p:cBhvr>
                                        <p:cTn id="151" dur="1" fill="hold">
                                          <p:stCondLst>
                                            <p:cond delay="0"/>
                                          </p:stCondLst>
                                        </p:cTn>
                                        <p:tgtEl>
                                          <p:spTgt spid="79"/>
                                        </p:tgtEl>
                                        <p:attrNameLst>
                                          <p:attrName>style.visibility</p:attrName>
                                        </p:attrNameLst>
                                      </p:cBhvr>
                                      <p:to>
                                        <p:strVal val="hidden"/>
                                      </p:to>
                                    </p:set>
                                  </p:childTnLst>
                                </p:cTn>
                              </p:par>
                              <p:par>
                                <p:cTn id="152" presetID="1" presetClass="exit" presetSubtype="0" fill="hold" nodeType="withEffect">
                                  <p:stCondLst>
                                    <p:cond delay="0"/>
                                  </p:stCondLst>
                                  <p:childTnLst>
                                    <p:set>
                                      <p:cBhvr>
                                        <p:cTn id="153" dur="1" fill="hold">
                                          <p:stCondLst>
                                            <p:cond delay="0"/>
                                          </p:stCondLst>
                                        </p:cTn>
                                        <p:tgtEl>
                                          <p:spTgt spid="80"/>
                                        </p:tgtEl>
                                        <p:attrNameLst>
                                          <p:attrName>style.visibility</p:attrName>
                                        </p:attrNameLst>
                                      </p:cBhvr>
                                      <p:to>
                                        <p:strVal val="hidden"/>
                                      </p:to>
                                    </p:set>
                                  </p:childTnLst>
                                </p:cTn>
                              </p:par>
                              <p:par>
                                <p:cTn id="154" presetID="1" presetClass="entr" presetSubtype="0" fill="hold" nodeType="withEffect">
                                  <p:stCondLst>
                                    <p:cond delay="0"/>
                                  </p:stCondLst>
                                  <p:childTnLst>
                                    <p:set>
                                      <p:cBhvr>
                                        <p:cTn id="155" dur="1" fill="hold">
                                          <p:stCondLst>
                                            <p:cond delay="0"/>
                                          </p:stCondLst>
                                        </p:cTn>
                                        <p:tgtEl>
                                          <p:spTgt spid="51"/>
                                        </p:tgtEl>
                                        <p:attrNameLst>
                                          <p:attrName>style.visibility</p:attrName>
                                        </p:attrNameLst>
                                      </p:cBhvr>
                                      <p:to>
                                        <p:strVal val="visible"/>
                                      </p:to>
                                    </p:set>
                                  </p:childTnLst>
                                </p:cTn>
                              </p:par>
                              <p:par>
                                <p:cTn id="156" presetID="1" presetClass="entr" presetSubtype="0" fill="hold" nodeType="withEffect">
                                  <p:stCondLst>
                                    <p:cond delay="0"/>
                                  </p:stCondLst>
                                  <p:childTnLst>
                                    <p:set>
                                      <p:cBhvr>
                                        <p:cTn id="157" dur="1" fill="hold">
                                          <p:stCondLst>
                                            <p:cond delay="0"/>
                                          </p:stCondLst>
                                        </p:cTn>
                                        <p:tgtEl>
                                          <p:spTgt spid="59"/>
                                        </p:tgtEl>
                                        <p:attrNameLst>
                                          <p:attrName>style.visibility</p:attrName>
                                        </p:attrNameLst>
                                      </p:cBhvr>
                                      <p:to>
                                        <p:strVal val="visible"/>
                                      </p:to>
                                    </p:set>
                                  </p:childTnLst>
                                </p:cTn>
                              </p:par>
                              <p:par>
                                <p:cTn id="158" presetID="1" presetClass="entr" presetSubtype="0" fill="hold" nodeType="withEffect">
                                  <p:stCondLst>
                                    <p:cond delay="0"/>
                                  </p:stCondLst>
                                  <p:childTnLst>
                                    <p:set>
                                      <p:cBhvr>
                                        <p:cTn id="159" dur="1" fill="hold">
                                          <p:stCondLst>
                                            <p:cond delay="0"/>
                                          </p:stCondLst>
                                        </p:cTn>
                                        <p:tgtEl>
                                          <p:spTgt spid="63"/>
                                        </p:tgtEl>
                                        <p:attrNameLst>
                                          <p:attrName>style.visibility</p:attrName>
                                        </p:attrNameLst>
                                      </p:cBhvr>
                                      <p:to>
                                        <p:strVal val="visible"/>
                                      </p:to>
                                    </p:set>
                                  </p:childTnLst>
                                </p:cTn>
                              </p:par>
                              <p:par>
                                <p:cTn id="160" presetID="1" presetClass="entr" presetSubtype="0" fill="hold" nodeType="withEffect">
                                  <p:stCondLst>
                                    <p:cond delay="0"/>
                                  </p:stCondLst>
                                  <p:childTnLst>
                                    <p:set>
                                      <p:cBhvr>
                                        <p:cTn id="161" dur="1" fill="hold">
                                          <p:stCondLst>
                                            <p:cond delay="0"/>
                                          </p:stCondLst>
                                        </p:cTn>
                                        <p:tgtEl>
                                          <p:spTgt spid="67"/>
                                        </p:tgtEl>
                                        <p:attrNameLst>
                                          <p:attrName>style.visibility</p:attrName>
                                        </p:attrNameLst>
                                      </p:cBhvr>
                                      <p:to>
                                        <p:strVal val="visible"/>
                                      </p:to>
                                    </p:set>
                                  </p:childTnLst>
                                </p:cTn>
                              </p:par>
                            </p:childTnLst>
                          </p:cTn>
                        </p:par>
                      </p:childTnLst>
                    </p:cTn>
                  </p:par>
                </p:childTnLst>
              </p:cTn>
              <p:nextCondLst>
                <p:cond evt="onClick" delay="0">
                  <p:tgtEl>
                    <p:spTgt spid="86"/>
                  </p:tgtEl>
                </p:cond>
              </p:nextCondLst>
            </p:seq>
            <p:seq concurrent="1" nextAc="seek">
              <p:cTn id="162" restart="whenNotActive" fill="hold" evtFilter="cancelBubble" nodeType="interactiveSeq">
                <p:stCondLst>
                  <p:cond evt="onClick" delay="0">
                    <p:tgtEl>
                      <p:spTgt spid="87"/>
                    </p:tgtEl>
                  </p:cond>
                </p:stCondLst>
                <p:endSync evt="end" delay="0">
                  <p:rtn val="all"/>
                </p:endSync>
                <p:childTnLst>
                  <p:par>
                    <p:cTn id="163" fill="hold">
                      <p:stCondLst>
                        <p:cond delay="0"/>
                      </p:stCondLst>
                      <p:childTnLst>
                        <p:par>
                          <p:cTn id="164" fill="hold">
                            <p:stCondLst>
                              <p:cond delay="0"/>
                            </p:stCondLst>
                            <p:childTnLst>
                              <p:par>
                                <p:cTn id="165" presetID="1" presetClass="exit" presetSubtype="0" fill="hold" nodeType="withEffect">
                                  <p:stCondLst>
                                    <p:cond delay="0"/>
                                  </p:stCondLst>
                                  <p:childTnLst>
                                    <p:set>
                                      <p:cBhvr>
                                        <p:cTn id="166" dur="1" fill="hold">
                                          <p:stCondLst>
                                            <p:cond delay="0"/>
                                          </p:stCondLst>
                                        </p:cTn>
                                        <p:tgtEl>
                                          <p:spTgt spid="77"/>
                                        </p:tgtEl>
                                        <p:attrNameLst>
                                          <p:attrName>style.visibility</p:attrName>
                                        </p:attrNameLst>
                                      </p:cBhvr>
                                      <p:to>
                                        <p:strVal val="hidden"/>
                                      </p:to>
                                    </p:set>
                                  </p:childTnLst>
                                </p:cTn>
                              </p:par>
                              <p:par>
                                <p:cTn id="167" presetID="1" presetClass="exit" presetSubtype="0" fill="hold" nodeType="withEffect">
                                  <p:stCondLst>
                                    <p:cond delay="0"/>
                                  </p:stCondLst>
                                  <p:childTnLst>
                                    <p:set>
                                      <p:cBhvr>
                                        <p:cTn id="168" dur="1" fill="hold">
                                          <p:stCondLst>
                                            <p:cond delay="0"/>
                                          </p:stCondLst>
                                        </p:cTn>
                                        <p:tgtEl>
                                          <p:spTgt spid="78"/>
                                        </p:tgtEl>
                                        <p:attrNameLst>
                                          <p:attrName>style.visibility</p:attrName>
                                        </p:attrNameLst>
                                      </p:cBhvr>
                                      <p:to>
                                        <p:strVal val="hidden"/>
                                      </p:to>
                                    </p:set>
                                  </p:childTnLst>
                                </p:cTn>
                              </p:par>
                              <p:par>
                                <p:cTn id="169" presetID="1" presetClass="exit" presetSubtype="0" fill="hold" nodeType="withEffect">
                                  <p:stCondLst>
                                    <p:cond delay="0"/>
                                  </p:stCondLst>
                                  <p:childTnLst>
                                    <p:set>
                                      <p:cBhvr>
                                        <p:cTn id="170" dur="1" fill="hold">
                                          <p:stCondLst>
                                            <p:cond delay="0"/>
                                          </p:stCondLst>
                                        </p:cTn>
                                        <p:tgtEl>
                                          <p:spTgt spid="79"/>
                                        </p:tgtEl>
                                        <p:attrNameLst>
                                          <p:attrName>style.visibility</p:attrName>
                                        </p:attrNameLst>
                                      </p:cBhvr>
                                      <p:to>
                                        <p:strVal val="hidden"/>
                                      </p:to>
                                    </p:set>
                                  </p:childTnLst>
                                </p:cTn>
                              </p:par>
                              <p:par>
                                <p:cTn id="171" presetID="1" presetClass="exit" presetSubtype="0" fill="hold" nodeType="withEffect">
                                  <p:stCondLst>
                                    <p:cond delay="0"/>
                                  </p:stCondLst>
                                  <p:childTnLst>
                                    <p:set>
                                      <p:cBhvr>
                                        <p:cTn id="172" dur="1" fill="hold">
                                          <p:stCondLst>
                                            <p:cond delay="0"/>
                                          </p:stCondLst>
                                        </p:cTn>
                                        <p:tgtEl>
                                          <p:spTgt spid="80"/>
                                        </p:tgtEl>
                                        <p:attrNameLst>
                                          <p:attrName>style.visibility</p:attrName>
                                        </p:attrNameLst>
                                      </p:cBhvr>
                                      <p:to>
                                        <p:strVal val="hidden"/>
                                      </p:to>
                                    </p:set>
                                  </p:childTnLst>
                                </p:cTn>
                              </p:par>
                              <p:par>
                                <p:cTn id="173" presetID="1" presetClass="exit" presetSubtype="0" fill="hold" nodeType="withEffect">
                                  <p:stCondLst>
                                    <p:cond delay="0"/>
                                  </p:stCondLst>
                                  <p:childTnLst>
                                    <p:set>
                                      <p:cBhvr>
                                        <p:cTn id="174" dur="1" fill="hold">
                                          <p:stCondLst>
                                            <p:cond delay="0"/>
                                          </p:stCondLst>
                                        </p:cTn>
                                        <p:tgtEl>
                                          <p:spTgt spid="81"/>
                                        </p:tgtEl>
                                        <p:attrNameLst>
                                          <p:attrName>style.visibility</p:attrName>
                                        </p:attrNameLst>
                                      </p:cBhvr>
                                      <p:to>
                                        <p:strVal val="hidden"/>
                                      </p:to>
                                    </p:set>
                                  </p:childTnLst>
                                </p:cTn>
                              </p:par>
                              <p:par>
                                <p:cTn id="175" presetID="1" presetClass="entr" presetSubtype="0" fill="hold" nodeType="withEffect">
                                  <p:stCondLst>
                                    <p:cond delay="0"/>
                                  </p:stCondLst>
                                  <p:childTnLst>
                                    <p:set>
                                      <p:cBhvr>
                                        <p:cTn id="176" dur="1" fill="hold">
                                          <p:stCondLst>
                                            <p:cond delay="0"/>
                                          </p:stCondLst>
                                        </p:cTn>
                                        <p:tgtEl>
                                          <p:spTgt spid="51"/>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59"/>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63"/>
                                        </p:tgtEl>
                                        <p:attrNameLst>
                                          <p:attrName>style.visibility</p:attrName>
                                        </p:attrNameLst>
                                      </p:cBhvr>
                                      <p:to>
                                        <p:strVal val="visible"/>
                                      </p:to>
                                    </p:set>
                                  </p:childTnLst>
                                </p:cTn>
                              </p:par>
                              <p:par>
                                <p:cTn id="181" presetID="1" presetClass="entr" presetSubtype="0" fill="hold" nodeType="withEffect">
                                  <p:stCondLst>
                                    <p:cond delay="0"/>
                                  </p:stCondLst>
                                  <p:childTnLst>
                                    <p:set>
                                      <p:cBhvr>
                                        <p:cTn id="182" dur="1" fill="hold">
                                          <p:stCondLst>
                                            <p:cond delay="0"/>
                                          </p:stCondLst>
                                        </p:cTn>
                                        <p:tgtEl>
                                          <p:spTgt spid="67"/>
                                        </p:tgtEl>
                                        <p:attrNameLst>
                                          <p:attrName>style.visibility</p:attrName>
                                        </p:attrNameLst>
                                      </p:cBhvr>
                                      <p:to>
                                        <p:strVal val="visible"/>
                                      </p:to>
                                    </p:set>
                                  </p:childTnLst>
                                </p:cTn>
                              </p:par>
                              <p:par>
                                <p:cTn id="183" presetID="1" presetClass="entr" presetSubtype="0" fill="hold" nodeType="withEffect">
                                  <p:stCondLst>
                                    <p:cond delay="0"/>
                                  </p:stCondLst>
                                  <p:childTnLst>
                                    <p:set>
                                      <p:cBhvr>
                                        <p:cTn id="184"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8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14" name="TextBox 13"/>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srgbClr val="00B05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srgbClr val="00B05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Tree>
    <p:extLst>
      <p:ext uri="{BB962C8B-B14F-4D97-AF65-F5344CB8AC3E}">
        <p14:creationId xmlns:p14="http://schemas.microsoft.com/office/powerpoint/2010/main" val="1992923062"/>
      </p:ext>
    </p:extLst>
  </p:cSld>
  <p:clrMapOvr>
    <a:masterClrMapping/>
  </p:clrMapOvr>
  <mc:AlternateContent xmlns:mc="http://schemas.openxmlformats.org/markup-compatibility/2006" xmlns:p14="http://schemas.microsoft.com/office/powerpoint/2010/main">
    <mc:Choice Requires="p14">
      <p:transition spd="med" p14:dur="700" advClick="0" advTm="1000">
        <p:fade/>
      </p:transition>
    </mc:Choice>
    <mc:Fallback xmlns="">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p:cNvSpPr/>
          <p:nvPr/>
        </p:nvSpPr>
        <p:spPr>
          <a:xfrm>
            <a:off x="4890655" y="0"/>
            <a:ext cx="2410690" cy="6858000"/>
          </a:xfrm>
          <a:prstGeom prst="rect">
            <a:avLst/>
          </a:prstGeom>
          <a:gradFill flip="none" rotWithShape="1">
            <a:gsLst>
              <a:gs pos="0">
                <a:srgbClr val="00B050">
                  <a:shade val="30000"/>
                  <a:satMod val="115000"/>
                  <a:alpha val="60000"/>
                </a:srgbClr>
              </a:gs>
              <a:gs pos="23000">
                <a:srgbClr val="00B050">
                  <a:shade val="67500"/>
                  <a:satMod val="115000"/>
                  <a:alpha val="18000"/>
                </a:srgbClr>
              </a:gs>
              <a:gs pos="100000">
                <a:srgbClr val="00B050">
                  <a:shade val="100000"/>
                  <a:satMod val="115000"/>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hlinkHover r:id="" action="ppaction://macro?name=NSFAH"/>
          </p:cNvPr>
          <p:cNvSpPr/>
          <p:nvPr/>
        </p:nvSpPr>
        <p:spPr>
          <a:xfrm>
            <a:off x="3918857" y="2191657"/>
            <a:ext cx="4397829" cy="3265714"/>
          </a:xfrm>
          <a:prstGeom prst="rect">
            <a:avLst/>
          </a:prstGeom>
          <a:solidFill>
            <a:schemeClr val="accent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16">
            <a:hlinkClick r:id="" action="ppaction://macro?name=bkfrmextrmntr"/>
          </p:cNvPr>
          <p:cNvSpPr/>
          <p:nvPr/>
        </p:nvSpPr>
        <p:spPr>
          <a:xfrm>
            <a:off x="5437043" y="-4540"/>
            <a:ext cx="1317914" cy="409644"/>
          </a:xfrm>
          <a:custGeom>
            <a:avLst/>
            <a:gdLst>
              <a:gd name="connsiteX0" fmla="*/ 743032 w 1317914"/>
              <a:gd name="connsiteY0" fmla="*/ 67954 h 409644"/>
              <a:gd name="connsiteX1" fmla="*/ 658744 w 1317914"/>
              <a:gd name="connsiteY1" fmla="*/ 153064 h 409644"/>
              <a:gd name="connsiteX2" fmla="*/ 573633 w 1317914"/>
              <a:gd name="connsiteY2" fmla="*/ 68775 h 409644"/>
              <a:gd name="connsiteX3" fmla="*/ 530255 w 1317914"/>
              <a:gd name="connsiteY3" fmla="*/ 112577 h 409644"/>
              <a:gd name="connsiteX4" fmla="*/ 615365 w 1317914"/>
              <a:gd name="connsiteY4" fmla="*/ 196866 h 409644"/>
              <a:gd name="connsiteX5" fmla="*/ 531076 w 1317914"/>
              <a:gd name="connsiteY5" fmla="*/ 281976 h 409644"/>
              <a:gd name="connsiteX6" fmla="*/ 574878 w 1317914"/>
              <a:gd name="connsiteY6" fmla="*/ 325355 h 409644"/>
              <a:gd name="connsiteX7" fmla="*/ 659166 w 1317914"/>
              <a:gd name="connsiteY7" fmla="*/ 240244 h 409644"/>
              <a:gd name="connsiteX8" fmla="*/ 744277 w 1317914"/>
              <a:gd name="connsiteY8" fmla="*/ 324533 h 409644"/>
              <a:gd name="connsiteX9" fmla="*/ 787656 w 1317914"/>
              <a:gd name="connsiteY9" fmla="*/ 280732 h 409644"/>
              <a:gd name="connsiteX10" fmla="*/ 702545 w 1317914"/>
              <a:gd name="connsiteY10" fmla="*/ 196443 h 409644"/>
              <a:gd name="connsiteX11" fmla="*/ 786834 w 1317914"/>
              <a:gd name="connsiteY11" fmla="*/ 111332 h 409644"/>
              <a:gd name="connsiteX12" fmla="*/ 0 w 1317914"/>
              <a:gd name="connsiteY12" fmla="*/ 0 h 409644"/>
              <a:gd name="connsiteX13" fmla="*/ 1317914 w 1317914"/>
              <a:gd name="connsiteY13" fmla="*/ 0 h 409644"/>
              <a:gd name="connsiteX14" fmla="*/ 1317914 w 1317914"/>
              <a:gd name="connsiteY14" fmla="*/ 409644 h 409644"/>
              <a:gd name="connsiteX15" fmla="*/ 0 w 1317914"/>
              <a:gd name="connsiteY15" fmla="*/ 409644 h 409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17914" h="409644">
                <a:moveTo>
                  <a:pt x="743032" y="67954"/>
                </a:moveTo>
                <a:lnTo>
                  <a:pt x="658744" y="153064"/>
                </a:lnTo>
                <a:lnTo>
                  <a:pt x="573633" y="68775"/>
                </a:lnTo>
                <a:lnTo>
                  <a:pt x="530255" y="112577"/>
                </a:lnTo>
                <a:lnTo>
                  <a:pt x="615365" y="196866"/>
                </a:lnTo>
                <a:lnTo>
                  <a:pt x="531076" y="281976"/>
                </a:lnTo>
                <a:lnTo>
                  <a:pt x="574878" y="325355"/>
                </a:lnTo>
                <a:lnTo>
                  <a:pt x="659166" y="240244"/>
                </a:lnTo>
                <a:lnTo>
                  <a:pt x="744277" y="324533"/>
                </a:lnTo>
                <a:lnTo>
                  <a:pt x="787656" y="280732"/>
                </a:lnTo>
                <a:lnTo>
                  <a:pt x="702545" y="196443"/>
                </a:lnTo>
                <a:lnTo>
                  <a:pt x="786834" y="111332"/>
                </a:lnTo>
                <a:close/>
                <a:moveTo>
                  <a:pt x="0" y="0"/>
                </a:moveTo>
                <a:lnTo>
                  <a:pt x="1317914" y="0"/>
                </a:lnTo>
                <a:lnTo>
                  <a:pt x="1317914" y="409644"/>
                </a:lnTo>
                <a:lnTo>
                  <a:pt x="0" y="409644"/>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800" dirty="0">
              <a:solidFill>
                <a:schemeClr val="tx1"/>
              </a:solidFill>
              <a:latin typeface="Fundamental  Brigade" panose="020B0603050302020204" pitchFamily="34" charset="0"/>
            </a:endParaRPr>
          </a:p>
        </p:txBody>
      </p:sp>
      <p:grpSp>
        <p:nvGrpSpPr>
          <p:cNvPr id="34" name="Group 33"/>
          <p:cNvGrpSpPr/>
          <p:nvPr/>
        </p:nvGrpSpPr>
        <p:grpSpPr>
          <a:xfrm>
            <a:off x="5260346" y="730908"/>
            <a:ext cx="1660384" cy="1876891"/>
            <a:chOff x="8765546" y="218829"/>
            <a:chExt cx="1660384" cy="1876891"/>
          </a:xfrm>
          <a:effectLst>
            <a:glow rad="101600">
              <a:schemeClr val="tx1">
                <a:lumMod val="85000"/>
                <a:lumOff val="15000"/>
                <a:alpha val="60000"/>
              </a:schemeClr>
            </a:glow>
          </a:effectLst>
        </p:grpSpPr>
        <p:sp>
          <p:nvSpPr>
            <p:cNvPr id="30" name="Teardrop 29"/>
            <p:cNvSpPr/>
            <p:nvPr/>
          </p:nvSpPr>
          <p:spPr>
            <a:xfrm rot="19022246">
              <a:off x="8765546" y="519901"/>
              <a:ext cx="1456849" cy="1456846"/>
            </a:xfrm>
            <a:prstGeom prst="teardrop">
              <a:avLst>
                <a:gd name="adj" fmla="val 108438"/>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1" name="TextBox 30"/>
            <p:cNvSpPr txBox="1"/>
            <p:nvPr/>
          </p:nvSpPr>
          <p:spPr>
            <a:xfrm>
              <a:off x="8920880" y="218829"/>
              <a:ext cx="1157689" cy="1862049"/>
            </a:xfrm>
            <a:prstGeom prst="rect">
              <a:avLst/>
            </a:prstGeom>
            <a:noFill/>
          </p:spPr>
          <p:txBody>
            <a:bodyPr wrap="none" rtlCol="0">
              <a:spAutoFit/>
            </a:bodyPr>
            <a:lstStyle/>
            <a:p>
              <a:r>
                <a:rPr lang="en-US" sz="11500" dirty="0">
                  <a:latin typeface="Wingdings" panose="05000000000000000000" pitchFamily="2" charset="2"/>
                </a:rPr>
                <a:t>N</a:t>
              </a:r>
              <a:endParaRPr lang="en-US" sz="11500" dirty="0"/>
            </a:p>
          </p:txBody>
        </p:sp>
        <p:sp>
          <p:nvSpPr>
            <p:cNvPr id="32" name="Teardrop 31"/>
            <p:cNvSpPr/>
            <p:nvPr/>
          </p:nvSpPr>
          <p:spPr>
            <a:xfrm rot="19022246">
              <a:off x="8796370" y="550725"/>
              <a:ext cx="1395201" cy="1395198"/>
            </a:xfrm>
            <a:prstGeom prst="teardrop">
              <a:avLst>
                <a:gd name="adj" fmla="val 108438"/>
              </a:avLst>
            </a:prstGeom>
            <a:gradFill flip="none" rotWithShape="1">
              <a:gsLst>
                <a:gs pos="0">
                  <a:schemeClr val="bg1"/>
                </a:gs>
                <a:gs pos="54910">
                  <a:srgbClr val="FFFFFF">
                    <a:alpha val="8000"/>
                  </a:srgbClr>
                </a:gs>
                <a:gs pos="95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3" name="&quot;No&quot; Symbol 32"/>
            <p:cNvSpPr/>
            <p:nvPr/>
          </p:nvSpPr>
          <p:spPr>
            <a:xfrm>
              <a:off x="9375962" y="1045754"/>
              <a:ext cx="1049968" cy="1049966"/>
            </a:xfrm>
            <a:prstGeom prst="noSmoking">
              <a:avLst>
                <a:gd name="adj" fmla="val 18838"/>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grpSp>
      <p:grpSp>
        <p:nvGrpSpPr>
          <p:cNvPr id="76" name="H"/>
          <p:cNvGrpSpPr/>
          <p:nvPr/>
        </p:nvGrpSpPr>
        <p:grpSpPr>
          <a:xfrm>
            <a:off x="5030204" y="3788797"/>
            <a:ext cx="2104572" cy="660948"/>
            <a:chOff x="5952652" y="3788797"/>
            <a:chExt cx="2104572" cy="660948"/>
          </a:xfrm>
        </p:grpSpPr>
        <p:sp>
          <p:nvSpPr>
            <p:cNvPr id="77" name="Rounded Rectangle 76"/>
            <p:cNvSpPr/>
            <p:nvPr/>
          </p:nvSpPr>
          <p:spPr>
            <a:xfrm>
              <a:off x="5952652" y="3788797"/>
              <a:ext cx="2104572" cy="660948"/>
            </a:xfrm>
            <a:prstGeom prst="round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Help</a:t>
              </a: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sp>
          <p:nvSpPr>
            <p:cNvPr id="78" name="Rounded Rectangle 77"/>
            <p:cNvSpPr/>
            <p:nvPr/>
          </p:nvSpPr>
          <p:spPr>
            <a:xfrm>
              <a:off x="5952652" y="3788797"/>
              <a:ext cx="2104572" cy="392310"/>
            </a:xfrm>
            <a:prstGeom prst="roundRect">
              <a:avLst>
                <a:gd name="adj" fmla="val 29616"/>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grpSp>
      <p:grpSp>
        <p:nvGrpSpPr>
          <p:cNvPr id="79" name="SFA"/>
          <p:cNvGrpSpPr/>
          <p:nvPr/>
        </p:nvGrpSpPr>
        <p:grpSpPr>
          <a:xfrm>
            <a:off x="5030549" y="2924736"/>
            <a:ext cx="2104572" cy="660948"/>
            <a:chOff x="5952652" y="2924736"/>
            <a:chExt cx="2104572" cy="660948"/>
          </a:xfrm>
        </p:grpSpPr>
        <p:sp>
          <p:nvSpPr>
            <p:cNvPr id="80" name="Rounded Rectangle 79"/>
            <p:cNvSpPr/>
            <p:nvPr/>
          </p:nvSpPr>
          <p:spPr>
            <a:xfrm>
              <a:off x="5952652" y="2924736"/>
              <a:ext cx="2104572" cy="660948"/>
            </a:xfrm>
            <a:prstGeom prst="round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Scan For Acids</a:t>
              </a: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sp>
          <p:nvSpPr>
            <p:cNvPr id="81" name="Rounded Rectangle 80"/>
            <p:cNvSpPr/>
            <p:nvPr/>
          </p:nvSpPr>
          <p:spPr>
            <a:xfrm>
              <a:off x="5952652" y="2924736"/>
              <a:ext cx="2104572" cy="392310"/>
            </a:xfrm>
            <a:prstGeom prst="roundRect">
              <a:avLst>
                <a:gd name="adj" fmla="val 29616"/>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grpSp>
      <p:grpSp>
        <p:nvGrpSpPr>
          <p:cNvPr id="85" name="2H" hidden="1"/>
          <p:cNvGrpSpPr/>
          <p:nvPr/>
        </p:nvGrpSpPr>
        <p:grpSpPr>
          <a:xfrm>
            <a:off x="5030204" y="3788797"/>
            <a:ext cx="2104572" cy="660948"/>
            <a:chOff x="3057052" y="3788797"/>
            <a:chExt cx="2104572" cy="660948"/>
          </a:xfrm>
        </p:grpSpPr>
        <p:sp>
          <p:nvSpPr>
            <p:cNvPr id="86" name="Rounded Rectangle 85" hidden="1"/>
            <p:cNvSpPr/>
            <p:nvPr/>
          </p:nvSpPr>
          <p:spPr>
            <a:xfrm>
              <a:off x="3057052" y="3788797"/>
              <a:ext cx="2104572" cy="660948"/>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lumMod val="75000"/>
                      <a:lumOff val="25000"/>
                    </a:schemeClr>
                  </a:solidFill>
                  <a:latin typeface="MgOpen Modata" panose="00000400000000000000" pitchFamily="2" charset="0"/>
                </a:rPr>
                <a:t>Help</a:t>
              </a:r>
              <a:endParaRPr lang="en-US" sz="2400" dirty="0">
                <a:solidFill>
                  <a:schemeClr val="tx1">
                    <a:lumMod val="75000"/>
                    <a:lumOff val="25000"/>
                  </a:schemeClr>
                </a:solidFill>
                <a:latin typeface="MgOpen Modata" panose="00000400000000000000" pitchFamily="2" charset="0"/>
              </a:endParaRPr>
            </a:p>
          </p:txBody>
        </p:sp>
        <p:sp>
          <p:nvSpPr>
            <p:cNvPr id="87" name="Rounded Rectangle 86" hidden="1"/>
            <p:cNvSpPr/>
            <p:nvPr/>
          </p:nvSpPr>
          <p:spPr>
            <a:xfrm>
              <a:off x="3057052" y="3788797"/>
              <a:ext cx="2104572" cy="392310"/>
            </a:xfrm>
            <a:prstGeom prst="roundRect">
              <a:avLst>
                <a:gd name="adj" fmla="val 29616"/>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lumMod val="75000"/>
                    <a:lumOff val="25000"/>
                  </a:schemeClr>
                </a:solidFill>
                <a:latin typeface="MgOpen Modata" panose="00000400000000000000" pitchFamily="2" charset="0"/>
              </a:endParaRPr>
            </a:p>
          </p:txBody>
        </p:sp>
      </p:grpSp>
      <p:grpSp>
        <p:nvGrpSpPr>
          <p:cNvPr id="88" name="2SFA" hidden="1"/>
          <p:cNvGrpSpPr/>
          <p:nvPr/>
        </p:nvGrpSpPr>
        <p:grpSpPr>
          <a:xfrm>
            <a:off x="5030204" y="2924736"/>
            <a:ext cx="2104572" cy="660948"/>
            <a:chOff x="3057052" y="2924736"/>
            <a:chExt cx="2104572" cy="660948"/>
          </a:xfrm>
        </p:grpSpPr>
        <p:sp>
          <p:nvSpPr>
            <p:cNvPr id="89" name="Rounded Rectangle 88" hidden="1"/>
            <p:cNvSpPr/>
            <p:nvPr/>
          </p:nvSpPr>
          <p:spPr>
            <a:xfrm>
              <a:off x="3057052" y="2924736"/>
              <a:ext cx="2104572" cy="660948"/>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lumMod val="75000"/>
                      <a:lumOff val="25000"/>
                    </a:schemeClr>
                  </a:solidFill>
                  <a:latin typeface="MgOpen Modata" panose="00000400000000000000" pitchFamily="2" charset="0"/>
                </a:rPr>
                <a:t>Scan For Acids</a:t>
              </a:r>
              <a:endParaRPr lang="en-US" sz="2400" dirty="0">
                <a:solidFill>
                  <a:schemeClr val="tx1">
                    <a:lumMod val="75000"/>
                    <a:lumOff val="25000"/>
                  </a:schemeClr>
                </a:solidFill>
                <a:latin typeface="MgOpen Modata" panose="00000400000000000000" pitchFamily="2" charset="0"/>
              </a:endParaRPr>
            </a:p>
          </p:txBody>
        </p:sp>
        <p:sp>
          <p:nvSpPr>
            <p:cNvPr id="90" name="Rounded Rectangle 89" hidden="1"/>
            <p:cNvSpPr/>
            <p:nvPr/>
          </p:nvSpPr>
          <p:spPr>
            <a:xfrm>
              <a:off x="3057052" y="2924736"/>
              <a:ext cx="2104572" cy="392310"/>
            </a:xfrm>
            <a:prstGeom prst="roundRect">
              <a:avLst>
                <a:gd name="adj" fmla="val 29616"/>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grpSp>
      <p:sp>
        <p:nvSpPr>
          <p:cNvPr id="2" name="Rounded Rectangle 1">
            <a:hlinkClick r:id="" action="ppaction://macro?name=gtextrmntr"/>
            <a:hlinkHover r:id="" action="ppaction://macro?name=SFA"/>
          </p:cNvPr>
          <p:cNvSpPr/>
          <p:nvPr/>
        </p:nvSpPr>
        <p:spPr>
          <a:xfrm>
            <a:off x="5043714" y="2924736"/>
            <a:ext cx="2104572" cy="660948"/>
          </a:xfrm>
          <a:prstGeom prst="roundRect">
            <a:avLst/>
          </a:prstGeom>
          <a:solidFill>
            <a:schemeClr val="accent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ounded Rectangle 34">
            <a:hlinkClick r:id="" action="ppaction://macro?name=gthlp"/>
            <a:hlinkHover r:id="" action="ppaction://macro?name=H"/>
          </p:cNvPr>
          <p:cNvSpPr/>
          <p:nvPr/>
        </p:nvSpPr>
        <p:spPr>
          <a:xfrm>
            <a:off x="5043714" y="3788797"/>
            <a:ext cx="2104572" cy="660948"/>
          </a:xfrm>
          <a:prstGeom prst="roundRect">
            <a:avLst/>
          </a:prstGeom>
          <a:solidFill>
            <a:schemeClr val="accent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 hidden="1"/>
          <p:cNvSpPr/>
          <p:nvPr/>
        </p:nvSpPr>
        <p:spPr>
          <a:xfrm>
            <a:off x="606380" y="5286644"/>
            <a:ext cx="10979240" cy="959988"/>
          </a:xfrm>
          <a:prstGeom prst="roundRect">
            <a:avLst>
              <a:gd name="adj" fmla="val 5346"/>
            </a:avLst>
          </a:prstGeom>
          <a:solidFill>
            <a:schemeClr val="tx1">
              <a:lumMod val="95000"/>
              <a:lumOff val="5000"/>
            </a:schemeClr>
          </a:solidFill>
          <a:ln>
            <a:solidFill>
              <a:srgbClr val="FF0000"/>
            </a:solidFill>
          </a:ln>
          <a:effectLst>
            <a:glow rad="736600">
              <a:srgbClr val="FF0000">
                <a:alpha val="17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atin typeface="Square721 BT" pitchFamily="34" charset="0"/>
              </a:rPr>
              <a:t>ORANGE OS IS SQUEAKY CLEAN NOW BECAUSE YOU HAVE SCANNED IT PREVIOUSLY SO THERE IS NO NEED OF SCANNING IT NOW</a:t>
            </a:r>
            <a:endParaRPr lang="en-US" sz="2400" dirty="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atin typeface="Square721 BT" pitchFamily="34" charset="0"/>
            </a:endParaRPr>
          </a:p>
        </p:txBody>
      </p:sp>
    </p:spTree>
    <p:controls>
      <mc:AlternateContent xmlns:mc="http://schemas.openxmlformats.org/markup-compatibility/2006">
        <mc:Choice xmlns:v="urn:schemas-microsoft-com:vml" Requires="v">
          <p:control spid="14345" name="Label1" r:id="rId2" imgW="1390680" imgH="476280"/>
        </mc:Choice>
        <mc:Fallback>
          <p:control name="Label1" r:id="rId2" imgW="1390680" imgH="476280">
            <p:pic>
              <p:nvPicPr>
                <p:cNvPr id="0" name="Label1"/>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0" y="-477838"/>
                  <a:ext cx="1392238" cy="4778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713597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5"/>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88"/>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85"/>
                                        </p:tgtEl>
                                        <p:attrNameLst>
                                          <p:attrName>style.visibility</p:attrName>
                                        </p:attrNameLst>
                                      </p:cBhvr>
                                      <p:to>
                                        <p:strVal val="hidden"/>
                                      </p:to>
                                    </p:set>
                                  </p:childTnLst>
                                </p:cTn>
                              </p:par>
                              <p:par>
                                <p:cTn id="13" presetID="47" presetClass="entr" presetSubtype="0" fill="hold" grpId="0" nodeType="withEffect">
                                  <p:stCondLst>
                                    <p:cond delay="0"/>
                                  </p:stCondLst>
                                  <p:childTnLst>
                                    <p:set>
                                      <p:cBhvr>
                                        <p:cTn id="14" dur="1" fill="hold">
                                          <p:stCondLst>
                                            <p:cond delay="0"/>
                                          </p:stCondLst>
                                        </p:cTn>
                                        <p:tgtEl>
                                          <p:spTgt spid="99"/>
                                        </p:tgtEl>
                                        <p:attrNameLst>
                                          <p:attrName>style.visibility</p:attrName>
                                        </p:attrNameLst>
                                      </p:cBhvr>
                                      <p:to>
                                        <p:strVal val="visible"/>
                                      </p:to>
                                    </p:set>
                                    <p:animEffect transition="in" filter="fade">
                                      <p:cBhvr>
                                        <p:cTn id="15" dur="1000"/>
                                        <p:tgtEl>
                                          <p:spTgt spid="99"/>
                                        </p:tgtEl>
                                      </p:cBhvr>
                                    </p:animEffect>
                                    <p:anim calcmode="lin" valueType="num">
                                      <p:cBhvr>
                                        <p:cTn id="16" dur="1000" fill="hold"/>
                                        <p:tgtEl>
                                          <p:spTgt spid="99"/>
                                        </p:tgtEl>
                                        <p:attrNameLst>
                                          <p:attrName>ppt_x</p:attrName>
                                        </p:attrNameLst>
                                      </p:cBhvr>
                                      <p:tavLst>
                                        <p:tav tm="0">
                                          <p:val>
                                            <p:strVal val="#ppt_x"/>
                                          </p:val>
                                        </p:tav>
                                        <p:tav tm="100000">
                                          <p:val>
                                            <p:strVal val="#ppt_x"/>
                                          </p:val>
                                        </p:tav>
                                      </p:tavLst>
                                    </p:anim>
                                    <p:anim calcmode="lin" valueType="num">
                                      <p:cBhvr>
                                        <p:cTn id="17" dur="1000" fill="hold"/>
                                        <p:tgtEl>
                                          <p:spTgt spid="99"/>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2" presetClass="entr" presetSubtype="1"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0-#ppt_h/2"/>
                                          </p:val>
                                        </p:tav>
                                        <p:tav tm="100000">
                                          <p:val>
                                            <p:strVal val="#ppt_y"/>
                                          </p:val>
                                        </p:tav>
                                      </p:tavLst>
                                    </p:anim>
                                  </p:childTnLst>
                                </p:cTn>
                              </p:par>
                              <p:par>
                                <p:cTn id="23" presetID="10" presetClass="entr" presetSubtype="0"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79"/>
                                        </p:tgtEl>
                                        <p:attrNameLst>
                                          <p:attrName>style.visibility</p:attrName>
                                        </p:attrNameLst>
                                      </p:cBhvr>
                                      <p:to>
                                        <p:strVal val="visible"/>
                                      </p:to>
                                    </p:set>
                                    <p:animEffect transition="in" filter="fade">
                                      <p:cBhvr>
                                        <p:cTn id="28" dur="500"/>
                                        <p:tgtEl>
                                          <p:spTgt spid="79"/>
                                        </p:tgtEl>
                                      </p:cBhvr>
                                    </p:animEffect>
                                  </p:childTnLst>
                                </p:cTn>
                              </p:par>
                              <p:par>
                                <p:cTn id="29" presetID="10" presetClass="entr" presetSubtype="0"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Effect transition="in" filter="fade">
                                      <p:cBhvr>
                                        <p:cTn id="31" dur="500"/>
                                        <p:tgtEl>
                                          <p:spTgt spid="76"/>
                                        </p:tgtEl>
                                      </p:cBhvr>
                                    </p:animEffect>
                                  </p:childTnLst>
                                </p:cTn>
                              </p:par>
                            </p:childTnLst>
                          </p:cTn>
                        </p:par>
                        <p:par>
                          <p:cTn id="32" fill="hold">
                            <p:stCondLst>
                              <p:cond delay="1500"/>
                            </p:stCondLst>
                            <p:childTnLst>
                              <p:par>
                                <p:cTn id="33" presetID="10" presetClass="entr" presetSubtype="0" fill="hold" grpId="1"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par>
                          <p:cTn id="36" fill="hold">
                            <p:stCondLst>
                              <p:cond delay="2000"/>
                            </p:stCondLst>
                            <p:childTnLst>
                              <p:par>
                                <p:cTn id="37" presetID="10" presetClass="entr" presetSubtype="0" fill="hold" grpId="1"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par>
                          <p:cTn id="43" fill="hold">
                            <p:stCondLst>
                              <p:cond delay="2500"/>
                            </p:stCondLst>
                            <p:childTnLst>
                              <p:par>
                                <p:cTn id="44" presetID="10" presetClass="exit" presetSubtype="0" fill="hold" grpId="1" nodeType="afterEffect">
                                  <p:stCondLst>
                                    <p:cond delay="3000"/>
                                  </p:stCondLst>
                                  <p:childTnLst>
                                    <p:animEffect transition="out" filter="fade">
                                      <p:cBhvr>
                                        <p:cTn id="45" dur="500"/>
                                        <p:tgtEl>
                                          <p:spTgt spid="4"/>
                                        </p:tgtEl>
                                      </p:cBhvr>
                                    </p:animEffect>
                                    <p:set>
                                      <p:cBhvr>
                                        <p:cTn id="4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7" grpId="0" animBg="1"/>
      <p:bldP spid="2" grpId="1" animBg="1"/>
      <p:bldP spid="35" grpId="1" animBg="1"/>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5"/>
          <a:stretch>
            <a:fillRect/>
          </a:stretch>
        </p:blipFill>
        <p:spPr>
          <a:xfrm>
            <a:off x="4239607" y="-6394"/>
            <a:ext cx="3712786" cy="6870787"/>
          </a:xfrm>
          <a:prstGeom prst="rect">
            <a:avLst/>
          </a:prstGeom>
        </p:spPr>
      </p:pic>
      <p:sp>
        <p:nvSpPr>
          <p:cNvPr id="82" name="Rounded Rectangle 81"/>
          <p:cNvSpPr/>
          <p:nvPr/>
        </p:nvSpPr>
        <p:spPr>
          <a:xfrm>
            <a:off x="13383629" y="-882672"/>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SFA</a:t>
            </a:r>
            <a:endParaRPr lang="en-US" dirty="0"/>
          </a:p>
        </p:txBody>
      </p:sp>
      <p:sp>
        <p:nvSpPr>
          <p:cNvPr id="83" name="Rounded Rectangle 82"/>
          <p:cNvSpPr/>
          <p:nvPr/>
        </p:nvSpPr>
        <p:spPr>
          <a:xfrm>
            <a:off x="13383629" y="531225"/>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a:t>
            </a:r>
            <a:endParaRPr lang="en-US" dirty="0"/>
          </a:p>
        </p:txBody>
      </p:sp>
      <p:sp>
        <p:nvSpPr>
          <p:cNvPr id="84" name="Rounded Rectangle 83"/>
          <p:cNvSpPr/>
          <p:nvPr/>
        </p:nvSpPr>
        <p:spPr>
          <a:xfrm>
            <a:off x="13383629" y="2309225"/>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ED</a:t>
            </a:r>
            <a:endParaRPr lang="en-US" dirty="0"/>
          </a:p>
        </p:txBody>
      </p:sp>
      <p:sp>
        <p:nvSpPr>
          <p:cNvPr id="11" name="Rectangle 10"/>
          <p:cNvSpPr/>
          <p:nvPr/>
        </p:nvSpPr>
        <p:spPr>
          <a:xfrm>
            <a:off x="0" y="0"/>
            <a:ext cx="12192000" cy="6858000"/>
          </a:xfrm>
          <a:prstGeom prst="rect">
            <a:avLst/>
          </a:prstGeom>
          <a:solidFill>
            <a:schemeClr val="tx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010025" y="1990725"/>
            <a:ext cx="4171950" cy="2876550"/>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5" name="Rectangle 4"/>
          <p:cNvSpPr/>
          <p:nvPr/>
        </p:nvSpPr>
        <p:spPr>
          <a:xfrm>
            <a:off x="4086225" y="2521995"/>
            <a:ext cx="4019550" cy="2066925"/>
          </a:xfrm>
          <a:prstGeom prst="rect">
            <a:avLst/>
          </a:prstGeom>
          <a:gradFill>
            <a:gsLst>
              <a:gs pos="0">
                <a:schemeClr val="tx1">
                  <a:alpha val="17000"/>
                </a:schemeClr>
              </a:gs>
              <a:gs pos="56000">
                <a:schemeClr val="tx1">
                  <a:alpha val="34000"/>
                </a:schemeClr>
              </a:gs>
              <a:gs pos="100000">
                <a:schemeClr val="tx1">
                  <a:alpha val="4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nip Single Corner Rectangle 2"/>
          <p:cNvSpPr/>
          <p:nvPr/>
        </p:nvSpPr>
        <p:spPr>
          <a:xfrm>
            <a:off x="4223746" y="3056047"/>
            <a:ext cx="1195802" cy="1428750"/>
          </a:xfrm>
          <a:prstGeom prst="snip1Rect">
            <a:avLst/>
          </a:prstGeom>
          <a:solidFill>
            <a:schemeClr val="tx1">
              <a:alpha val="64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6359104" y="2604599"/>
            <a:ext cx="1723549" cy="369332"/>
          </a:xfrm>
          <a:prstGeom prst="rect">
            <a:avLst/>
          </a:prstGeom>
          <a:noFill/>
        </p:spPr>
        <p:txBody>
          <a:bodyPr wrap="none" rtlCol="0">
            <a:spAutoFit/>
          </a:bodyPr>
          <a:lstStyle/>
          <a:p>
            <a:r>
              <a:rPr lang="en-US" dirty="0" smtClean="0">
                <a:solidFill>
                  <a:schemeClr val="bg1"/>
                </a:solidFill>
                <a:latin typeface="Fundamental  Brigade" panose="020B0603050302020204" pitchFamily="34" charset="0"/>
              </a:rPr>
              <a:t>Acdxtrmn8r.</a:t>
            </a:r>
            <a:r>
              <a:rPr lang="en-US" dirty="0">
                <a:solidFill>
                  <a:schemeClr val="bg1"/>
                </a:solidFill>
                <a:latin typeface="Fundamental  Brigade" panose="020B0603050302020204" pitchFamily="34" charset="0"/>
              </a:rPr>
              <a:t> ooso</a:t>
            </a:r>
          </a:p>
        </p:txBody>
      </p:sp>
      <p:sp>
        <p:nvSpPr>
          <p:cNvPr id="6" name="Rectangle 5"/>
          <p:cNvSpPr/>
          <p:nvPr/>
        </p:nvSpPr>
        <p:spPr>
          <a:xfrm>
            <a:off x="5210175" y="2071694"/>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NOW </a:t>
            </a:r>
            <a:r>
              <a:rPr lang="en-US" dirty="0">
                <a:solidFill>
                  <a:prstClr val="white"/>
                </a:solidFill>
                <a:latin typeface="Fundamental  Brigade" panose="020B0603050302020204" pitchFamily="34" charset="0"/>
              </a:rPr>
              <a:t>SCANNING</a:t>
            </a:r>
          </a:p>
        </p:txBody>
      </p:sp>
      <p:sp>
        <p:nvSpPr>
          <p:cNvPr id="35" name="TextBox 34"/>
          <p:cNvSpPr txBox="1"/>
          <p:nvPr/>
        </p:nvSpPr>
        <p:spPr>
          <a:xfrm>
            <a:off x="6899316" y="2879133"/>
            <a:ext cx="1167307" cy="369332"/>
          </a:xfrm>
          <a:prstGeom prst="rect">
            <a:avLst/>
          </a:prstGeom>
          <a:noFill/>
        </p:spPr>
        <p:txBody>
          <a:bodyPr wrap="none" rtlCol="0">
            <a:spAutoFit/>
          </a:bodyPr>
          <a:lstStyle/>
          <a:p>
            <a:r>
              <a:rPr lang="en-US" dirty="0" smtClean="0">
                <a:solidFill>
                  <a:schemeClr val="bg1"/>
                </a:solidFill>
                <a:latin typeface="Fundamental  Brigade" panose="020B0603050302020204" pitchFamily="34" charset="0"/>
              </a:rPr>
              <a:t>Jcytxt. ooso</a:t>
            </a:r>
            <a:endParaRPr lang="en-US" dirty="0">
              <a:solidFill>
                <a:schemeClr val="bg1"/>
              </a:solidFill>
              <a:latin typeface="Fundamental  Brigade" panose="020B0603050302020204" pitchFamily="34" charset="0"/>
            </a:endParaRPr>
          </a:p>
        </p:txBody>
      </p:sp>
      <p:sp>
        <p:nvSpPr>
          <p:cNvPr id="36" name="TextBox 35"/>
          <p:cNvSpPr txBox="1"/>
          <p:nvPr/>
        </p:nvSpPr>
        <p:spPr>
          <a:xfrm>
            <a:off x="6745427" y="3153667"/>
            <a:ext cx="1321196" cy="369332"/>
          </a:xfrm>
          <a:prstGeom prst="rect">
            <a:avLst/>
          </a:prstGeom>
          <a:noFill/>
        </p:spPr>
        <p:txBody>
          <a:bodyPr wrap="none" rtlCol="0">
            <a:spAutoFit/>
          </a:bodyPr>
          <a:lstStyle/>
          <a:p>
            <a:r>
              <a:rPr lang="en-US" dirty="0" smtClean="0">
                <a:solidFill>
                  <a:schemeClr val="bg1"/>
                </a:solidFill>
                <a:latin typeface="Fundamental  Brigade" panose="020B0603050302020204" pitchFamily="34" charset="0"/>
              </a:rPr>
              <a:t>Miorng. ooso</a:t>
            </a:r>
            <a:endParaRPr lang="en-US" dirty="0">
              <a:solidFill>
                <a:schemeClr val="bg1"/>
              </a:solidFill>
              <a:latin typeface="Fundamental  Brigade" panose="020B0603050302020204" pitchFamily="34" charset="0"/>
            </a:endParaRPr>
          </a:p>
        </p:txBody>
      </p:sp>
      <p:sp>
        <p:nvSpPr>
          <p:cNvPr id="37" name="TextBox 36"/>
          <p:cNvSpPr txBox="1"/>
          <p:nvPr/>
        </p:nvSpPr>
        <p:spPr>
          <a:xfrm>
            <a:off x="6809543" y="3428201"/>
            <a:ext cx="1229824" cy="369332"/>
          </a:xfrm>
          <a:prstGeom prst="rect">
            <a:avLst/>
          </a:prstGeom>
          <a:noFill/>
        </p:spPr>
        <p:txBody>
          <a:bodyPr wrap="none" rtlCol="0">
            <a:spAutoFit/>
          </a:bodyPr>
          <a:lstStyle/>
          <a:p>
            <a:r>
              <a:rPr lang="en-US" dirty="0" smtClean="0">
                <a:solidFill>
                  <a:schemeClr val="bg1"/>
                </a:solidFill>
                <a:latin typeface="Fundamental  Brigade" panose="020B0603050302020204" pitchFamily="34" charset="0"/>
              </a:rPr>
              <a:t>Fcebk. ooso</a:t>
            </a:r>
            <a:endParaRPr lang="en-US" dirty="0">
              <a:solidFill>
                <a:schemeClr val="bg1"/>
              </a:solidFill>
              <a:latin typeface="Fundamental  Brigade" panose="020B0603050302020204" pitchFamily="34" charset="0"/>
            </a:endParaRPr>
          </a:p>
        </p:txBody>
      </p:sp>
      <p:sp>
        <p:nvSpPr>
          <p:cNvPr id="38" name="TextBox 37"/>
          <p:cNvSpPr txBox="1"/>
          <p:nvPr/>
        </p:nvSpPr>
        <p:spPr>
          <a:xfrm>
            <a:off x="6652449" y="3701245"/>
            <a:ext cx="1386918" cy="369332"/>
          </a:xfrm>
          <a:prstGeom prst="rect">
            <a:avLst/>
          </a:prstGeom>
          <a:noFill/>
        </p:spPr>
        <p:txBody>
          <a:bodyPr wrap="none" rtlCol="0">
            <a:spAutoFit/>
          </a:bodyPr>
          <a:lstStyle/>
          <a:p>
            <a:r>
              <a:rPr lang="en-US" dirty="0" smtClean="0">
                <a:solidFill>
                  <a:schemeClr val="bg1"/>
                </a:solidFill>
                <a:latin typeface="Fundamental  Brigade" panose="020B0603050302020204" pitchFamily="34" charset="0"/>
              </a:rPr>
              <a:t>Usrsting. ooso</a:t>
            </a:r>
            <a:endParaRPr lang="en-US" dirty="0">
              <a:solidFill>
                <a:schemeClr val="bg1"/>
              </a:solidFill>
              <a:latin typeface="Fundamental  Brigade" panose="020B0603050302020204" pitchFamily="34" charset="0"/>
            </a:endParaRPr>
          </a:p>
        </p:txBody>
      </p:sp>
      <p:sp>
        <p:nvSpPr>
          <p:cNvPr id="40" name="Snip Single Corner Rectangle 39"/>
          <p:cNvSpPr/>
          <p:nvPr/>
        </p:nvSpPr>
        <p:spPr>
          <a:xfrm>
            <a:off x="4221829" y="3066733"/>
            <a:ext cx="1195802" cy="1428750"/>
          </a:xfrm>
          <a:prstGeom prst="snip1Rect">
            <a:avLst/>
          </a:prstGeom>
          <a:solidFill>
            <a:srgbClr val="FF0000">
              <a:alpha val="6400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effectLst>
                  <a:glow rad="101600">
                    <a:srgbClr val="FF0000">
                      <a:alpha val="60000"/>
                    </a:srgbClr>
                  </a:glow>
                </a:effectLst>
                <a:latin typeface="Fundamental  Brigade" panose="020B0603050302020204" pitchFamily="34" charset="0"/>
              </a:rPr>
              <a:t>Acid</a:t>
            </a:r>
          </a:p>
          <a:p>
            <a:pPr algn="ctr"/>
            <a:r>
              <a:rPr lang="en-US" dirty="0" smtClean="0">
                <a:solidFill>
                  <a:schemeClr val="bg1"/>
                </a:solidFill>
                <a:effectLst>
                  <a:glow rad="101600">
                    <a:srgbClr val="FF0000">
                      <a:alpha val="60000"/>
                    </a:srgbClr>
                  </a:glow>
                </a:effectLst>
                <a:latin typeface="Fundamental  Brigade" panose="020B0603050302020204" pitchFamily="34" charset="0"/>
              </a:rPr>
              <a:t>Found</a:t>
            </a:r>
            <a:endParaRPr lang="en-US" dirty="0">
              <a:solidFill>
                <a:schemeClr val="bg1"/>
              </a:solidFill>
              <a:effectLst>
                <a:glow rad="101600">
                  <a:srgbClr val="FF0000">
                    <a:alpha val="60000"/>
                  </a:srgbClr>
                </a:glow>
              </a:effectLst>
              <a:latin typeface="Fundamental  Brigade" panose="020B0603050302020204" pitchFamily="34" charset="0"/>
            </a:endParaRPr>
          </a:p>
        </p:txBody>
      </p:sp>
      <p:sp>
        <p:nvSpPr>
          <p:cNvPr id="7" name="Rectangle 6"/>
          <p:cNvSpPr/>
          <p:nvPr/>
        </p:nvSpPr>
        <p:spPr>
          <a:xfrm>
            <a:off x="4223746" y="3056047"/>
            <a:ext cx="18288" cy="1450123"/>
          </a:xfrm>
          <a:prstGeom prst="rect">
            <a:avLst/>
          </a:prstGeom>
          <a:solidFill>
            <a:schemeClr val="bg1"/>
          </a:solidFill>
          <a:ln>
            <a:noFill/>
          </a:ln>
          <a:effectLst>
            <a:glow rad="101600">
              <a:schemeClr val="bg1">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652449" y="3701245"/>
            <a:ext cx="1386918" cy="369332"/>
          </a:xfrm>
          <a:prstGeom prst="rect">
            <a:avLst/>
          </a:prstGeom>
          <a:noFill/>
        </p:spPr>
        <p:txBody>
          <a:bodyPr wrap="none" rtlCol="0">
            <a:spAutoFit/>
          </a:bodyPr>
          <a:lstStyle/>
          <a:p>
            <a:r>
              <a:rPr lang="en-US" dirty="0" smtClean="0">
                <a:ln>
                  <a:solidFill>
                    <a:srgbClr val="C00000"/>
                  </a:solid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atin typeface="Fundamental  Brigade" panose="020B0603050302020204" pitchFamily="34" charset="0"/>
              </a:rPr>
              <a:t>Usrsting. ooso</a:t>
            </a:r>
            <a:endParaRPr lang="en-US" dirty="0">
              <a:ln>
                <a:solidFill>
                  <a:srgbClr val="C00000"/>
                </a:solid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atin typeface="Fundamental  Brigade" panose="020B0603050302020204" pitchFamily="34" charset="0"/>
            </a:endParaRPr>
          </a:p>
        </p:txBody>
      </p:sp>
      <p:sp>
        <p:nvSpPr>
          <p:cNvPr id="8" name="Rounded Rectangle 7"/>
          <p:cNvSpPr/>
          <p:nvPr/>
        </p:nvSpPr>
        <p:spPr>
          <a:xfrm>
            <a:off x="6981825" y="4173538"/>
            <a:ext cx="1041211" cy="312420"/>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smtClean="0">
                <a:solidFill>
                  <a:schemeClr val="bg1"/>
                </a:solidFill>
                <a:effectLst>
                  <a:glow rad="101600">
                    <a:srgbClr val="FF0000">
                      <a:alpha val="60000"/>
                    </a:srgbClr>
                  </a:glow>
                </a:effectLst>
                <a:latin typeface="Fundamental  Brigade" panose="020B0603050302020204" pitchFamily="34" charset="0"/>
              </a:rPr>
              <a:t>EXTERMINATE</a:t>
            </a:r>
            <a:endParaRPr lang="en-US" sz="1050" dirty="0">
              <a:solidFill>
                <a:schemeClr val="bg1"/>
              </a:solidFill>
              <a:effectLst>
                <a:glow rad="101600">
                  <a:srgbClr val="FF0000">
                    <a:alpha val="60000"/>
                  </a:srgbClr>
                </a:glow>
              </a:effectLst>
              <a:latin typeface="Fundamental  Brigade" panose="020B0603050302020204" pitchFamily="34" charset="0"/>
            </a:endParaRPr>
          </a:p>
        </p:txBody>
      </p:sp>
      <p:sp>
        <p:nvSpPr>
          <p:cNvPr id="43" name="Rounded Rectangle 42"/>
          <p:cNvSpPr/>
          <p:nvPr/>
        </p:nvSpPr>
        <p:spPr>
          <a:xfrm>
            <a:off x="6981825" y="4173538"/>
            <a:ext cx="1041211" cy="312420"/>
          </a:xfrm>
          <a:prstGeom prst="round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smtClean="0">
                <a:solidFill>
                  <a:schemeClr val="bg1"/>
                </a:solidFill>
                <a:effectLst>
                  <a:glow rad="101600">
                    <a:srgbClr val="00B050">
                      <a:alpha val="60000"/>
                    </a:srgbClr>
                  </a:glow>
                </a:effectLst>
                <a:latin typeface="Fundamental  Brigade" panose="020B0603050302020204" pitchFamily="34" charset="0"/>
              </a:rPr>
              <a:t>EXTERMINATED</a:t>
            </a:r>
            <a:endParaRPr lang="en-US" sz="1050" dirty="0">
              <a:solidFill>
                <a:schemeClr val="bg1"/>
              </a:solidFill>
              <a:effectLst>
                <a:glow rad="101600">
                  <a:srgbClr val="00B050">
                    <a:alpha val="60000"/>
                  </a:srgbClr>
                </a:glow>
              </a:effectLst>
              <a:latin typeface="Fundamental  Brigade" panose="020B0603050302020204" pitchFamily="34" charset="0"/>
            </a:endParaRPr>
          </a:p>
        </p:txBody>
      </p:sp>
      <p:sp>
        <p:nvSpPr>
          <p:cNvPr id="9" name="Rounded Rectangle 8"/>
          <p:cNvSpPr/>
          <p:nvPr/>
        </p:nvSpPr>
        <p:spPr>
          <a:xfrm>
            <a:off x="6708884" y="4230450"/>
            <a:ext cx="1325880" cy="191941"/>
          </a:xfrm>
          <a:prstGeom prst="roundRect">
            <a:avLst/>
          </a:prstGeom>
          <a:pattFill prst="dkUpDiag">
            <a:fgClr>
              <a:srgbClr val="00B050"/>
            </a:fgClr>
            <a:bgClr>
              <a:schemeClr val="tx1"/>
            </a:bgClr>
          </a:pattFill>
          <a:ln>
            <a:gradFill>
              <a:gsLst>
                <a:gs pos="0">
                  <a:schemeClr val="accent6">
                    <a:lumMod val="75000"/>
                  </a:schemeClr>
                </a:gs>
                <a:gs pos="67000">
                  <a:srgbClr val="00B050"/>
                </a:gs>
                <a:gs pos="100000">
                  <a:srgbClr val="007033"/>
                </a:gs>
              </a:gsLst>
              <a:lin ang="5400000" scaled="1"/>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smtClean="0">
                <a:solidFill>
                  <a:schemeClr val="bg1"/>
                </a:solidFill>
                <a:latin typeface="Fundamental  Brigade" panose="020B0603050302020204" pitchFamily="34" charset="0"/>
              </a:rPr>
              <a:t>EXTERMINATING</a:t>
            </a:r>
            <a:endParaRPr lang="en-US" sz="800" dirty="0">
              <a:solidFill>
                <a:schemeClr val="bg1"/>
              </a:solidFill>
              <a:latin typeface="Fundamental  Brigade" panose="020B0603050302020204" pitchFamily="34" charset="0"/>
            </a:endParaRPr>
          </a:p>
        </p:txBody>
      </p:sp>
      <p:sp>
        <p:nvSpPr>
          <p:cNvPr id="75" name="Freeform 74">
            <a:hlinkClick r:id="rId6" action="ppaction://hlinksldjump"/>
          </p:cNvPr>
          <p:cNvSpPr/>
          <p:nvPr/>
        </p:nvSpPr>
        <p:spPr>
          <a:xfrm rot="18962236">
            <a:off x="7901041" y="2039096"/>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13321" name="Label1" r:id="rId2" imgW="1533600" imgH="476280"/>
        </mc:Choice>
        <mc:Fallback>
          <p:control name="Label1" r:id="rId2" imgW="1533600" imgH="476280">
            <p:pic>
              <p:nvPicPr>
                <p:cNvPr id="0" name="Label1"/>
                <p:cNvPicPr preferRelativeResize="0">
                  <a:picLocks noChangeArrowheads="1" noChangeShapeType="1"/>
                </p:cNvPicPr>
                <p:nvPr/>
              </p:nvPicPr>
              <p:blipFill>
                <a:blip r:embed="rId7">
                  <a:extLst>
                    <a:ext uri="{28A0092B-C50C-407E-A947-70E740481C1C}">
                      <a14:useLocalDpi xmlns:a14="http://schemas.microsoft.com/office/drawing/2010/main" val="0"/>
                    </a:ext>
                  </a:extLst>
                </a:blip>
                <a:srcRect/>
                <a:stretch>
                  <a:fillRect/>
                </a:stretch>
              </p:blipFill>
              <p:spPr bwMode="auto">
                <a:xfrm>
                  <a:off x="10174288" y="-769938"/>
                  <a:ext cx="1538287" cy="4794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48096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5000" autoRev="1" fill="hold" grpId="0" nodeType="withEffect">
                                  <p:stCondLst>
                                    <p:cond delay="0"/>
                                  </p:stCondLst>
                                  <p:childTnLst>
                                    <p:animMotion origin="layout" path="M 4.58333E-6 1.11111E-6 L 0.09635 1.11111E-6 " pathEditMode="relative" rAng="0" ptsTypes="AA">
                                      <p:cBhvr>
                                        <p:cTn id="6" dur="1000" fill="hold"/>
                                        <p:tgtEl>
                                          <p:spTgt spid="7"/>
                                        </p:tgtEl>
                                        <p:attrNameLst>
                                          <p:attrName>ppt_x</p:attrName>
                                          <p:attrName>ppt_y</p:attrName>
                                        </p:attrNameLst>
                                      </p:cBhvr>
                                      <p:rCtr x="4818" y="0"/>
                                    </p:animMotion>
                                  </p:childTnLst>
                                </p:cTn>
                              </p:par>
                              <p:par>
                                <p:cTn id="7" presetID="1" presetClass="entr" presetSubtype="0" fill="hold" grpId="0" nodeType="withEffect">
                                  <p:stCondLst>
                                    <p:cond delay="100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300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5000"/>
                                  </p:stCondLst>
                                  <p:childTnLst>
                                    <p:set>
                                      <p:cBhvr>
                                        <p:cTn id="12" dur="1" fill="hold">
                                          <p:stCondLst>
                                            <p:cond delay="0"/>
                                          </p:stCondLst>
                                        </p:cTn>
                                        <p:tgtEl>
                                          <p:spTgt spid="36"/>
                                        </p:tgtEl>
                                        <p:attrNameLst>
                                          <p:attrName>style.visibility</p:attrName>
                                        </p:attrNameLst>
                                      </p:cBhvr>
                                      <p:to>
                                        <p:strVal val="visible"/>
                                      </p:to>
                                    </p:set>
                                  </p:childTnLst>
                                </p:cTn>
                              </p:par>
                              <p:par>
                                <p:cTn id="13" presetID="1" presetClass="entr" presetSubtype="0" fill="hold" grpId="0" nodeType="withEffect">
                                  <p:stCondLst>
                                    <p:cond delay="7000"/>
                                  </p:stCondLst>
                                  <p:childTnLst>
                                    <p:set>
                                      <p:cBhvr>
                                        <p:cTn id="14" dur="1" fill="hold">
                                          <p:stCondLst>
                                            <p:cond delay="0"/>
                                          </p:stCondLst>
                                        </p:cTn>
                                        <p:tgtEl>
                                          <p:spTgt spid="37"/>
                                        </p:tgtEl>
                                        <p:attrNameLst>
                                          <p:attrName>style.visibility</p:attrName>
                                        </p:attrNameLst>
                                      </p:cBhvr>
                                      <p:to>
                                        <p:strVal val="visible"/>
                                      </p:to>
                                    </p:set>
                                  </p:childTnLst>
                                </p:cTn>
                              </p:par>
                              <p:par>
                                <p:cTn id="15" presetID="1" presetClass="entr" presetSubtype="0" fill="hold" grpId="0" nodeType="withEffect">
                                  <p:stCondLst>
                                    <p:cond delay="9000"/>
                                  </p:stCondLst>
                                  <p:childTnLst>
                                    <p:set>
                                      <p:cBhvr>
                                        <p:cTn id="16" dur="1" fill="hold">
                                          <p:stCondLst>
                                            <p:cond delay="0"/>
                                          </p:stCondLst>
                                        </p:cTn>
                                        <p:tgtEl>
                                          <p:spTgt spid="38"/>
                                        </p:tgtEl>
                                        <p:attrNameLst>
                                          <p:attrName>style.visibility</p:attrName>
                                        </p:attrNameLst>
                                      </p:cBhvr>
                                      <p:to>
                                        <p:strVal val="visible"/>
                                      </p:to>
                                    </p:set>
                                  </p:childTnLst>
                                </p:cTn>
                              </p:par>
                              <p:par>
                                <p:cTn id="17" presetID="1" presetClass="entr" presetSubtype="0" fill="hold" grpId="1" nodeType="withEffect">
                                  <p:stCondLst>
                                    <p:cond delay="9000"/>
                                  </p:stCondLst>
                                  <p:childTnLst>
                                    <p:set>
                                      <p:cBhvr>
                                        <p:cTn id="18" dur="1" fill="hold">
                                          <p:stCondLst>
                                            <p:cond delay="0"/>
                                          </p:stCondLst>
                                        </p:cTn>
                                        <p:tgtEl>
                                          <p:spTgt spid="41"/>
                                        </p:tgtEl>
                                        <p:attrNameLst>
                                          <p:attrName>style.visibility</p:attrName>
                                        </p:attrNameLst>
                                      </p:cBhvr>
                                      <p:to>
                                        <p:strVal val="visible"/>
                                      </p:to>
                                    </p:set>
                                  </p:childTnLst>
                                </p:cTn>
                              </p:par>
                            </p:childTnLst>
                          </p:cTn>
                        </p:par>
                        <p:par>
                          <p:cTn id="19" fill="hold">
                            <p:stCondLst>
                              <p:cond delay="10000"/>
                            </p:stCondLst>
                            <p:childTnLst>
                              <p:par>
                                <p:cTn id="20" presetID="1" presetClass="entr" presetSubtype="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par>
                                <p:cTn id="24" presetID="35" presetClass="emph" presetSubtype="0" repeatCount="indefinite" fill="hold" grpId="1" nodeType="withEffect">
                                  <p:stCondLst>
                                    <p:cond delay="0"/>
                                  </p:stCondLst>
                                  <p:endCondLst>
                                    <p:cond evt="onNext" delay="0">
                                      <p:tgtEl>
                                        <p:sldTgt/>
                                      </p:tgtEl>
                                    </p:cond>
                                  </p:endCondLst>
                                  <p:childTnLst>
                                    <p:anim calcmode="discrete" valueType="str">
                                      <p:cBhvr>
                                        <p:cTn id="25" dur="500" fill="hold"/>
                                        <p:tgtEl>
                                          <p:spTgt spid="40"/>
                                        </p:tgtEl>
                                        <p:attrNameLst>
                                          <p:attrName>style.visibility</p:attrName>
                                        </p:attrNameLst>
                                      </p:cBhvr>
                                      <p:tavLst>
                                        <p:tav tm="0">
                                          <p:val>
                                            <p:strVal val="hidden"/>
                                          </p:val>
                                        </p:tav>
                                        <p:tav tm="50000">
                                          <p:val>
                                            <p:strVal val="visible"/>
                                          </p:val>
                                        </p:tav>
                                      </p:tavLst>
                                    </p:anim>
                                  </p:childTnLst>
                                </p:cTn>
                              </p:par>
                              <p:par>
                                <p:cTn id="26" presetID="35" presetClass="emph" presetSubtype="0" repeatCount="indefinite" fill="hold" grpId="2" nodeType="withEffect">
                                  <p:stCondLst>
                                    <p:cond delay="0"/>
                                  </p:stCondLst>
                                  <p:endCondLst>
                                    <p:cond evt="onNext" delay="0">
                                      <p:tgtEl>
                                        <p:sldTgt/>
                                      </p:tgtEl>
                                    </p:cond>
                                  </p:endCondLst>
                                  <p:childTnLst>
                                    <p:anim calcmode="discrete" valueType="str">
                                      <p:cBhvr>
                                        <p:cTn id="27" dur="500" fill="hold"/>
                                        <p:tgtEl>
                                          <p:spTgt spid="41"/>
                                        </p:tgtEl>
                                        <p:attrNameLst>
                                          <p:attrName>style.visibility</p:attrName>
                                        </p:attrNameLst>
                                      </p:cBhvr>
                                      <p:tavLst>
                                        <p:tav tm="0">
                                          <p:val>
                                            <p:strVal val="hidden"/>
                                          </p:val>
                                        </p:tav>
                                        <p:tav tm="50000">
                                          <p:val>
                                            <p:strVal val="visible"/>
                                          </p:val>
                                        </p:tav>
                                      </p:tavLst>
                                    </p:anim>
                                  </p:childTnLst>
                                </p:cTn>
                              </p:par>
                              <p:par>
                                <p:cTn id="28" presetID="1"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8"/>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3" nodeType="withEffect">
                                  <p:stCondLst>
                                    <p:cond delay="0"/>
                                  </p:stCondLst>
                                  <p:childTnLst>
                                    <p:set>
                                      <p:cBhvr>
                                        <p:cTn id="36" dur="1" fill="hold">
                                          <p:stCondLst>
                                            <p:cond delay="0"/>
                                          </p:stCondLst>
                                        </p:cTn>
                                        <p:tgtEl>
                                          <p:spTgt spid="41"/>
                                        </p:tgtEl>
                                        <p:attrNameLst>
                                          <p:attrName>style.visibility</p:attrName>
                                        </p:attrNameLst>
                                      </p:cBhvr>
                                      <p:to>
                                        <p:strVal val="hidden"/>
                                      </p:to>
                                    </p:set>
                                  </p:childTnLst>
                                </p:cTn>
                              </p:par>
                              <p:par>
                                <p:cTn id="37" presetID="1" presetClass="exit" presetSubtype="0" fill="hold" grpId="2" nodeType="withEffect">
                                  <p:stCondLst>
                                    <p:cond delay="0"/>
                                  </p:stCondLst>
                                  <p:childTnLst>
                                    <p:set>
                                      <p:cBhvr>
                                        <p:cTn id="38" dur="1" fill="hold">
                                          <p:stCondLst>
                                            <p:cond delay="0"/>
                                          </p:stCondLst>
                                        </p:cTn>
                                        <p:tgtEl>
                                          <p:spTgt spid="40"/>
                                        </p:tgtEl>
                                        <p:attrNameLst>
                                          <p:attrName>style.visibility</p:attrName>
                                        </p:attrNameLst>
                                      </p:cBhvr>
                                      <p:to>
                                        <p:strVal val="hidden"/>
                                      </p:to>
                                    </p:set>
                                  </p:childTnLst>
                                </p:cTn>
                              </p:par>
                              <p:par>
                                <p:cTn id="39" presetID="1" presetClass="exit" presetSubtype="0" fill="hold" grpId="1" nodeType="withEffect">
                                  <p:stCondLst>
                                    <p:cond delay="500"/>
                                  </p:stCondLst>
                                  <p:childTnLst>
                                    <p:set>
                                      <p:cBhvr>
                                        <p:cTn id="40" dur="1" fill="hold">
                                          <p:stCondLst>
                                            <p:cond delay="0"/>
                                          </p:stCondLst>
                                        </p:cTn>
                                        <p:tgtEl>
                                          <p:spTgt spid="8"/>
                                        </p:tgtEl>
                                        <p:attrNameLst>
                                          <p:attrName>style.visibility</p:attrName>
                                        </p:attrNameLst>
                                      </p:cBhvr>
                                      <p:to>
                                        <p:strVal val="hidden"/>
                                      </p:to>
                                    </p:set>
                                  </p:childTnLst>
                                </p:cTn>
                              </p:par>
                              <p:par>
                                <p:cTn id="41" presetID="22" presetClass="entr" presetSubtype="8"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2000"/>
                                        <p:tgtEl>
                                          <p:spTgt spid="9"/>
                                        </p:tgtEl>
                                      </p:cBhvr>
                                    </p:animEffect>
                                  </p:childTnLst>
                                </p:cTn>
                              </p:par>
                            </p:childTnLst>
                          </p:cTn>
                        </p:par>
                        <p:par>
                          <p:cTn id="44" fill="hold">
                            <p:stCondLst>
                              <p:cond delay="2500"/>
                            </p:stCondLst>
                            <p:childTnLst>
                              <p:par>
                                <p:cTn id="45" presetID="10" presetClass="exit" presetSubtype="0" fill="hold" grpId="1" nodeType="afterEffect">
                                  <p:stCondLst>
                                    <p:cond delay="0"/>
                                  </p:stCondLst>
                                  <p:childTnLst>
                                    <p:animEffect transition="out" filter="fade">
                                      <p:cBhvr>
                                        <p:cTn id="46" dur="500"/>
                                        <p:tgtEl>
                                          <p:spTgt spid="9"/>
                                        </p:tgtEl>
                                      </p:cBhvr>
                                    </p:animEffect>
                                    <p:set>
                                      <p:cBhvr>
                                        <p:cTn id="47" dur="1" fill="hold">
                                          <p:stCondLst>
                                            <p:cond delay="499"/>
                                          </p:stCondLst>
                                        </p:cTn>
                                        <p:tgtEl>
                                          <p:spTgt spid="9"/>
                                        </p:tgtEl>
                                        <p:attrNameLst>
                                          <p:attrName>style.visibility</p:attrName>
                                        </p:attrNameLst>
                                      </p:cBhvr>
                                      <p:to>
                                        <p:strVal val="hidden"/>
                                      </p:to>
                                    </p:set>
                                  </p:childTnLst>
                                </p:cTn>
                              </p:par>
                            </p:childTnLst>
                          </p:cTn>
                        </p:par>
                        <p:par>
                          <p:cTn id="48" fill="hold">
                            <p:stCondLst>
                              <p:cond delay="3000"/>
                            </p:stCondLst>
                            <p:childTnLst>
                              <p:par>
                                <p:cTn id="49" presetID="1" presetClass="entr" presetSubtype="0" fill="hold" grpId="1" nodeType="afterEffect">
                                  <p:stCondLst>
                                    <p:cond delay="0"/>
                                  </p:stCondLst>
                                  <p:childTnLst>
                                    <p:set>
                                      <p:cBhvr>
                                        <p:cTn id="50" dur="1" fill="hold">
                                          <p:stCondLst>
                                            <p:cond delay="0"/>
                                          </p:stCondLst>
                                        </p:cTn>
                                        <p:tgtEl>
                                          <p:spTgt spid="43"/>
                                        </p:tgtEl>
                                        <p:attrNameLst>
                                          <p:attrName>style.visibility</p:attrName>
                                        </p:attrNameLst>
                                      </p:cBhvr>
                                      <p:to>
                                        <p:strVal val="visible"/>
                                      </p:to>
                                    </p:set>
                                  </p:childTnLst>
                                </p:cTn>
                              </p:par>
                            </p:childTnLst>
                          </p:cTn>
                        </p:par>
                        <p:par>
                          <p:cTn id="51" fill="hold">
                            <p:stCondLst>
                              <p:cond delay="3000"/>
                            </p:stCondLst>
                            <p:childTnLst>
                              <p:par>
                                <p:cTn id="52" presetID="1" presetClass="exit" presetSubtype="0" fill="hold" grpId="2" nodeType="afterEffect">
                                  <p:stCondLst>
                                    <p:cond delay="750"/>
                                  </p:stCondLst>
                                  <p:childTnLst>
                                    <p:set>
                                      <p:cBhvr>
                                        <p:cTn id="53" dur="1" fill="hold">
                                          <p:stCondLst>
                                            <p:cond delay="0"/>
                                          </p:stCondLst>
                                        </p:cTn>
                                        <p:tgtEl>
                                          <p:spTgt spid="43"/>
                                        </p:tgtEl>
                                        <p:attrNameLst>
                                          <p:attrName>style.visibility</p:attrName>
                                        </p:attrNameLst>
                                      </p:cBhvr>
                                      <p:to>
                                        <p:strVal val="hidden"/>
                                      </p:to>
                                    </p:set>
                                  </p:childTnLst>
                                </p:cTn>
                              </p:par>
                            </p:childTnLst>
                          </p:cTn>
                        </p:par>
                        <p:par>
                          <p:cTn id="54" fill="hold">
                            <p:stCondLst>
                              <p:cond delay="3750"/>
                            </p:stCondLst>
                            <p:childTnLst>
                              <p:par>
                                <p:cTn id="55" presetID="1" presetClass="entr" presetSubtype="0" fill="hold" grpId="1" nodeType="afterEffect">
                                  <p:stCondLst>
                                    <p:cond delay="0"/>
                                  </p:stCondLst>
                                  <p:childTnLst>
                                    <p:set>
                                      <p:cBhvr>
                                        <p:cTn id="56" dur="1" fill="hold">
                                          <p:stCondLst>
                                            <p:cond delay="0"/>
                                          </p:stCondLst>
                                        </p:cTn>
                                        <p:tgtEl>
                                          <p:spTgt spid="75"/>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4" grpId="0"/>
      <p:bldP spid="35" grpId="0"/>
      <p:bldP spid="36" grpId="0"/>
      <p:bldP spid="37" grpId="0"/>
      <p:bldP spid="38" grpId="0"/>
      <p:bldP spid="40" grpId="0" animBg="1"/>
      <p:bldP spid="40" grpId="1" animBg="1"/>
      <p:bldP spid="40" grpId="2" animBg="1"/>
      <p:bldP spid="7" grpId="0" animBg="1"/>
      <p:bldP spid="41" grpId="0"/>
      <p:bldP spid="41" grpId="1"/>
      <p:bldP spid="41" grpId="2"/>
      <p:bldP spid="41" grpId="3"/>
      <p:bldP spid="8" grpId="0" animBg="1"/>
      <p:bldP spid="8" grpId="1" animBg="1"/>
      <p:bldP spid="43" grpId="1" animBg="1"/>
      <p:bldP spid="43" grpId="2" animBg="1"/>
      <p:bldP spid="9" grpId="0" animBg="1"/>
      <p:bldP spid="9" grpId="1" animBg="1"/>
      <p:bldP spid="75" grpId="0" animBg="1"/>
      <p:bldP spid="7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4239607" y="-6394"/>
            <a:ext cx="3712786" cy="6870787"/>
          </a:xfrm>
          <a:prstGeom prst="rect">
            <a:avLst/>
          </a:prstGeom>
        </p:spPr>
      </p:pic>
      <p:sp>
        <p:nvSpPr>
          <p:cNvPr id="82" name="Rounded Rectangle 81"/>
          <p:cNvSpPr/>
          <p:nvPr/>
        </p:nvSpPr>
        <p:spPr>
          <a:xfrm>
            <a:off x="13383629" y="-882672"/>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SFA</a:t>
            </a:r>
            <a:endParaRPr lang="en-US" dirty="0"/>
          </a:p>
        </p:txBody>
      </p:sp>
      <p:sp>
        <p:nvSpPr>
          <p:cNvPr id="83" name="Rounded Rectangle 82"/>
          <p:cNvSpPr/>
          <p:nvPr/>
        </p:nvSpPr>
        <p:spPr>
          <a:xfrm>
            <a:off x="13383629" y="531225"/>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a:t>
            </a:r>
            <a:endParaRPr lang="en-US" dirty="0"/>
          </a:p>
        </p:txBody>
      </p:sp>
      <p:sp>
        <p:nvSpPr>
          <p:cNvPr id="84" name="Rounded Rectangle 83"/>
          <p:cNvSpPr/>
          <p:nvPr/>
        </p:nvSpPr>
        <p:spPr>
          <a:xfrm>
            <a:off x="13383629" y="2309225"/>
            <a:ext cx="750262" cy="664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ED</a:t>
            </a:r>
            <a:endParaRPr lang="en-US" dirty="0"/>
          </a:p>
        </p:txBody>
      </p:sp>
      <p:sp>
        <p:nvSpPr>
          <p:cNvPr id="11" name="Rectangle 10"/>
          <p:cNvSpPr/>
          <p:nvPr/>
        </p:nvSpPr>
        <p:spPr>
          <a:xfrm>
            <a:off x="0" y="-6394"/>
            <a:ext cx="12192000" cy="6870787"/>
          </a:xfrm>
          <a:prstGeom prst="rect">
            <a:avLst/>
          </a:pr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010025" y="1048684"/>
            <a:ext cx="4171950" cy="4676775"/>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5" name="Rectangle 4"/>
          <p:cNvSpPr/>
          <p:nvPr/>
        </p:nvSpPr>
        <p:spPr>
          <a:xfrm>
            <a:off x="4086225" y="1579955"/>
            <a:ext cx="4019550" cy="4069305"/>
          </a:xfrm>
          <a:prstGeom prst="rect">
            <a:avLst/>
          </a:prstGeom>
          <a:gradFill>
            <a:gsLst>
              <a:gs pos="0">
                <a:schemeClr val="tx1">
                  <a:alpha val="17000"/>
                </a:schemeClr>
              </a:gs>
              <a:gs pos="56000">
                <a:schemeClr val="tx1">
                  <a:alpha val="34000"/>
                </a:schemeClr>
              </a:gs>
              <a:gs pos="100000">
                <a:schemeClr val="tx1">
                  <a:alpha val="4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5210175" y="1129654"/>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HELP</a:t>
            </a:r>
            <a:endParaRPr lang="en-US" dirty="0">
              <a:solidFill>
                <a:prstClr val="white"/>
              </a:solidFill>
              <a:latin typeface="Fundamental  Brigade" panose="020B0603050302020204" pitchFamily="34" charset="0"/>
            </a:endParaRPr>
          </a:p>
        </p:txBody>
      </p:sp>
      <p:sp>
        <p:nvSpPr>
          <p:cNvPr id="19" name="TextBox 18"/>
          <p:cNvSpPr txBox="1"/>
          <p:nvPr/>
        </p:nvSpPr>
        <p:spPr>
          <a:xfrm>
            <a:off x="4086225" y="5265162"/>
            <a:ext cx="1791452"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1 OUT OF 2</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nvGrpSpPr>
          <p:cNvPr id="18" name="Group 17"/>
          <p:cNvGrpSpPr/>
          <p:nvPr/>
        </p:nvGrpSpPr>
        <p:grpSpPr>
          <a:xfrm>
            <a:off x="4239606" y="1693888"/>
            <a:ext cx="3866169" cy="4130018"/>
            <a:chOff x="4239606" y="2635928"/>
            <a:chExt cx="3866169" cy="4130018"/>
          </a:xfrm>
        </p:grpSpPr>
        <p:sp>
          <p:nvSpPr>
            <p:cNvPr id="13" name="TextBox 12"/>
            <p:cNvSpPr txBox="1"/>
            <p:nvPr/>
          </p:nvSpPr>
          <p:spPr>
            <a:xfrm>
              <a:off x="4239606" y="2635928"/>
              <a:ext cx="2541021" cy="3108543"/>
            </a:xfrm>
            <a:prstGeom prst="rect">
              <a:avLst/>
            </a:prstGeom>
            <a:noFill/>
          </p:spPr>
          <p:txBody>
            <a:bodyPr wrap="square" rtlCol="0">
              <a:spAutoFit/>
            </a:bodyPr>
            <a:lstStyle/>
            <a:p>
              <a:r>
                <a:rPr lang="en-US" sz="2800" dirty="0" smtClean="0">
                  <a:solidFill>
                    <a:schemeClr val="bg1"/>
                  </a:solidFill>
                  <a:latin typeface="Fundamental  Brigade" panose="020B0603050302020204" pitchFamily="34" charset="0"/>
                </a:rPr>
                <a:t>Acid Exterminator is a Orange OS Virus Scanner From the Inside. This Virus Scanner Calls Virus as Acids.</a:t>
              </a:r>
              <a:endParaRPr lang="en-US" sz="2800" dirty="0">
                <a:solidFill>
                  <a:schemeClr val="bg1"/>
                </a:solidFill>
                <a:latin typeface="Fundamental  Brigade" panose="020B0603050302020204" pitchFamily="34" charset="0"/>
              </a:endParaRPr>
            </a:p>
          </p:txBody>
        </p:sp>
        <p:pic>
          <p:nvPicPr>
            <p:cNvPr id="14" name="Picture 13"/>
            <p:cNvPicPr>
              <a:picLocks noChangeAspect="1"/>
            </p:cNvPicPr>
            <p:nvPr/>
          </p:nvPicPr>
          <p:blipFill>
            <a:blip r:embed="rId3"/>
            <a:stretch>
              <a:fillRect/>
            </a:stretch>
          </p:blipFill>
          <p:spPr>
            <a:xfrm>
              <a:off x="5988073" y="4375968"/>
              <a:ext cx="2117702" cy="2389978"/>
            </a:xfrm>
            <a:prstGeom prst="rect">
              <a:avLst/>
            </a:prstGeom>
          </p:spPr>
        </p:pic>
      </p:grpSp>
      <p:sp>
        <p:nvSpPr>
          <p:cNvPr id="39" name="Freeform 38"/>
          <p:cNvSpPr/>
          <p:nvPr/>
        </p:nvSpPr>
        <p:spPr>
          <a:xfrm rot="5400000">
            <a:off x="4573986" y="1129654"/>
            <a:ext cx="369332" cy="369332"/>
          </a:xfrm>
          <a:custGeom>
            <a:avLst/>
            <a:gdLst>
              <a:gd name="connsiteX0" fmla="*/ 115276 w 369332"/>
              <a:gd name="connsiteY0" fmla="*/ 244485 h 369332"/>
              <a:gd name="connsiteX1" fmla="*/ 254056 w 369332"/>
              <a:gd name="connsiteY1" fmla="*/ 244485 h 369332"/>
              <a:gd name="connsiteX2" fmla="*/ 184666 w 369332"/>
              <a:gd name="connsiteY2" fmla="*/ 124847 h 369332"/>
              <a:gd name="connsiteX3" fmla="*/ 0 w 369332"/>
              <a:gd name="connsiteY3" fmla="*/ 184666 h 369332"/>
              <a:gd name="connsiteX4" fmla="*/ 184666 w 369332"/>
              <a:gd name="connsiteY4" fmla="*/ 0 h 369332"/>
              <a:gd name="connsiteX5" fmla="*/ 369332 w 369332"/>
              <a:gd name="connsiteY5" fmla="*/ 184666 h 369332"/>
              <a:gd name="connsiteX6" fmla="*/ 184666 w 369332"/>
              <a:gd name="connsiteY6" fmla="*/ 369332 h 369332"/>
              <a:gd name="connsiteX7" fmla="*/ 0 w 369332"/>
              <a:gd name="connsiteY7" fmla="*/ 184666 h 369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332" h="369332">
                <a:moveTo>
                  <a:pt x="115276" y="244485"/>
                </a:moveTo>
                <a:lnTo>
                  <a:pt x="254056" y="244485"/>
                </a:lnTo>
                <a:lnTo>
                  <a:pt x="184666" y="124847"/>
                </a:lnTo>
                <a:close/>
                <a:moveTo>
                  <a:pt x="0" y="184666"/>
                </a:moveTo>
                <a:cubicBezTo>
                  <a:pt x="0" y="82678"/>
                  <a:pt x="82678" y="0"/>
                  <a:pt x="184666" y="0"/>
                </a:cubicBezTo>
                <a:cubicBezTo>
                  <a:pt x="286654" y="0"/>
                  <a:pt x="369332" y="82678"/>
                  <a:pt x="369332" y="184666"/>
                </a:cubicBezTo>
                <a:cubicBezTo>
                  <a:pt x="369332" y="286654"/>
                  <a:pt x="286654" y="369332"/>
                  <a:pt x="184666" y="369332"/>
                </a:cubicBezTo>
                <a:cubicBezTo>
                  <a:pt x="82678" y="369332"/>
                  <a:pt x="0" y="286654"/>
                  <a:pt x="0" y="184666"/>
                </a:cubicBezTo>
                <a:close/>
              </a:path>
            </a:pathLst>
          </a:custGeom>
          <a:gradFill flip="none" rotWithShape="1">
            <a:gsLst>
              <a:gs pos="0">
                <a:schemeClr val="tx1"/>
              </a:gs>
              <a:gs pos="58000">
                <a:schemeClr val="tx1">
                  <a:lumMod val="75000"/>
                  <a:lumOff val="25000"/>
                </a:schemeClr>
              </a:gs>
              <a:gs pos="100000">
                <a:schemeClr val="tx1">
                  <a:lumMod val="75000"/>
                  <a:lumOff val="25000"/>
                </a:schemeClr>
              </a:gs>
            </a:gsLst>
            <a:lin ang="8100000" scaled="1"/>
            <a:tileRect/>
          </a:gra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Freeform 44"/>
          <p:cNvSpPr/>
          <p:nvPr/>
        </p:nvSpPr>
        <p:spPr>
          <a:xfrm rot="5400000" flipV="1">
            <a:off x="4115028" y="1129654"/>
            <a:ext cx="369332" cy="369332"/>
          </a:xfrm>
          <a:custGeom>
            <a:avLst/>
            <a:gdLst>
              <a:gd name="connsiteX0" fmla="*/ 115276 w 369332"/>
              <a:gd name="connsiteY0" fmla="*/ 244485 h 369332"/>
              <a:gd name="connsiteX1" fmla="*/ 184666 w 369332"/>
              <a:gd name="connsiteY1" fmla="*/ 124847 h 369332"/>
              <a:gd name="connsiteX2" fmla="*/ 254056 w 369332"/>
              <a:gd name="connsiteY2" fmla="*/ 244485 h 369332"/>
              <a:gd name="connsiteX3" fmla="*/ 0 w 369332"/>
              <a:gd name="connsiteY3" fmla="*/ 184666 h 369332"/>
              <a:gd name="connsiteX4" fmla="*/ 184666 w 369332"/>
              <a:gd name="connsiteY4" fmla="*/ 369332 h 369332"/>
              <a:gd name="connsiteX5" fmla="*/ 369332 w 369332"/>
              <a:gd name="connsiteY5" fmla="*/ 184666 h 369332"/>
              <a:gd name="connsiteX6" fmla="*/ 184666 w 369332"/>
              <a:gd name="connsiteY6" fmla="*/ 0 h 369332"/>
              <a:gd name="connsiteX7" fmla="*/ 0 w 369332"/>
              <a:gd name="connsiteY7" fmla="*/ 184666 h 369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332" h="369332">
                <a:moveTo>
                  <a:pt x="115276" y="244485"/>
                </a:moveTo>
                <a:lnTo>
                  <a:pt x="184666" y="124847"/>
                </a:lnTo>
                <a:lnTo>
                  <a:pt x="254056" y="244485"/>
                </a:lnTo>
                <a:close/>
                <a:moveTo>
                  <a:pt x="0" y="184666"/>
                </a:moveTo>
                <a:cubicBezTo>
                  <a:pt x="0" y="286654"/>
                  <a:pt x="82678" y="369332"/>
                  <a:pt x="184666" y="369332"/>
                </a:cubicBezTo>
                <a:cubicBezTo>
                  <a:pt x="286654" y="369332"/>
                  <a:pt x="369332" y="286654"/>
                  <a:pt x="369332" y="184666"/>
                </a:cubicBezTo>
                <a:cubicBezTo>
                  <a:pt x="369332" y="82678"/>
                  <a:pt x="286654" y="0"/>
                  <a:pt x="184666" y="0"/>
                </a:cubicBezTo>
                <a:cubicBezTo>
                  <a:pt x="82678" y="0"/>
                  <a:pt x="0" y="82678"/>
                  <a:pt x="0" y="184666"/>
                </a:cubicBezTo>
                <a:close/>
              </a:path>
            </a:pathLst>
          </a:cu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p:cNvGrpSpPr/>
          <p:nvPr/>
        </p:nvGrpSpPr>
        <p:grpSpPr>
          <a:xfrm>
            <a:off x="4214844" y="1710675"/>
            <a:ext cx="3740965" cy="2786862"/>
            <a:chOff x="5365264" y="2790829"/>
            <a:chExt cx="3740965" cy="2786862"/>
          </a:xfrm>
        </p:grpSpPr>
        <p:sp>
          <p:nvSpPr>
            <p:cNvPr id="48" name="TextBox 47"/>
            <p:cNvSpPr txBox="1"/>
            <p:nvPr/>
          </p:nvSpPr>
          <p:spPr>
            <a:xfrm>
              <a:off x="5365264" y="2790829"/>
              <a:ext cx="2219250" cy="2677656"/>
            </a:xfrm>
            <a:prstGeom prst="rect">
              <a:avLst/>
            </a:prstGeom>
            <a:noFill/>
          </p:spPr>
          <p:txBody>
            <a:bodyPr wrap="square" rtlCol="0">
              <a:spAutoFit/>
            </a:bodyPr>
            <a:lstStyle/>
            <a:p>
              <a:r>
                <a:rPr lang="en-US" sz="2400" dirty="0" smtClean="0">
                  <a:solidFill>
                    <a:schemeClr val="bg1"/>
                  </a:solidFill>
                  <a:latin typeface="Fundamental  Brigade" panose="020B0603050302020204" pitchFamily="34" charset="0"/>
                </a:rPr>
                <a:t>“Scan For Virus” Will start scanning Instantly. If a Virus shows up Then it will be asked to exterminate.</a:t>
              </a:r>
              <a:endParaRPr lang="en-US" sz="2400" dirty="0">
                <a:solidFill>
                  <a:schemeClr val="bg1"/>
                </a:solidFill>
                <a:latin typeface="Fundamental  Brigade" panose="020B0603050302020204" pitchFamily="34" charset="0"/>
              </a:endParaRPr>
            </a:p>
          </p:txBody>
        </p:sp>
        <p:grpSp>
          <p:nvGrpSpPr>
            <p:cNvPr id="50" name="Group 49"/>
            <p:cNvGrpSpPr/>
            <p:nvPr/>
          </p:nvGrpSpPr>
          <p:grpSpPr>
            <a:xfrm>
              <a:off x="7001657" y="4916743"/>
              <a:ext cx="2104572" cy="660948"/>
              <a:chOff x="7103072" y="2108252"/>
              <a:chExt cx="2104572" cy="660948"/>
            </a:xfrm>
          </p:grpSpPr>
          <p:sp>
            <p:nvSpPr>
              <p:cNvPr id="51" name="Rounded Rectangle 50"/>
              <p:cNvSpPr/>
              <p:nvPr/>
            </p:nvSpPr>
            <p:spPr>
              <a:xfrm>
                <a:off x="7103072" y="2108252"/>
                <a:ext cx="2104572" cy="660948"/>
              </a:xfrm>
              <a:prstGeom prst="round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Scan For Acids</a:t>
                </a: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sp>
            <p:nvSpPr>
              <p:cNvPr id="52" name="Rounded Rectangle 51"/>
              <p:cNvSpPr/>
              <p:nvPr/>
            </p:nvSpPr>
            <p:spPr>
              <a:xfrm>
                <a:off x="7103072" y="2108252"/>
                <a:ext cx="2104572" cy="392310"/>
              </a:xfrm>
              <a:prstGeom prst="roundRect">
                <a:avLst>
                  <a:gd name="adj" fmla="val 29616"/>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grpSp>
      </p:grpSp>
      <p:sp>
        <p:nvSpPr>
          <p:cNvPr id="57" name="Freeform 56"/>
          <p:cNvSpPr/>
          <p:nvPr/>
        </p:nvSpPr>
        <p:spPr>
          <a:xfrm rot="5400000" flipV="1">
            <a:off x="4115028" y="1127861"/>
            <a:ext cx="369332" cy="369332"/>
          </a:xfrm>
          <a:custGeom>
            <a:avLst/>
            <a:gdLst>
              <a:gd name="connsiteX0" fmla="*/ 115276 w 369332"/>
              <a:gd name="connsiteY0" fmla="*/ 244485 h 369332"/>
              <a:gd name="connsiteX1" fmla="*/ 184666 w 369332"/>
              <a:gd name="connsiteY1" fmla="*/ 124847 h 369332"/>
              <a:gd name="connsiteX2" fmla="*/ 254056 w 369332"/>
              <a:gd name="connsiteY2" fmla="*/ 244485 h 369332"/>
              <a:gd name="connsiteX3" fmla="*/ 0 w 369332"/>
              <a:gd name="connsiteY3" fmla="*/ 184666 h 369332"/>
              <a:gd name="connsiteX4" fmla="*/ 184666 w 369332"/>
              <a:gd name="connsiteY4" fmla="*/ 369332 h 369332"/>
              <a:gd name="connsiteX5" fmla="*/ 369332 w 369332"/>
              <a:gd name="connsiteY5" fmla="*/ 184666 h 369332"/>
              <a:gd name="connsiteX6" fmla="*/ 184666 w 369332"/>
              <a:gd name="connsiteY6" fmla="*/ 0 h 369332"/>
              <a:gd name="connsiteX7" fmla="*/ 0 w 369332"/>
              <a:gd name="connsiteY7" fmla="*/ 184666 h 369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332" h="369332">
                <a:moveTo>
                  <a:pt x="115276" y="244485"/>
                </a:moveTo>
                <a:lnTo>
                  <a:pt x="184666" y="124847"/>
                </a:lnTo>
                <a:lnTo>
                  <a:pt x="254056" y="244485"/>
                </a:lnTo>
                <a:close/>
                <a:moveTo>
                  <a:pt x="0" y="184666"/>
                </a:moveTo>
                <a:cubicBezTo>
                  <a:pt x="0" y="286654"/>
                  <a:pt x="82678" y="369332"/>
                  <a:pt x="184666" y="369332"/>
                </a:cubicBezTo>
                <a:cubicBezTo>
                  <a:pt x="286654" y="369332"/>
                  <a:pt x="369332" y="286654"/>
                  <a:pt x="369332" y="184666"/>
                </a:cubicBezTo>
                <a:cubicBezTo>
                  <a:pt x="369332" y="82678"/>
                  <a:pt x="286654" y="0"/>
                  <a:pt x="184666" y="0"/>
                </a:cubicBezTo>
                <a:cubicBezTo>
                  <a:pt x="82678" y="0"/>
                  <a:pt x="0" y="82678"/>
                  <a:pt x="0" y="184666"/>
                </a:cubicBezTo>
                <a:close/>
              </a:path>
            </a:pathLst>
          </a:custGeom>
          <a:gradFill flip="none" rotWithShape="1">
            <a:gsLst>
              <a:gs pos="0">
                <a:schemeClr val="tx1"/>
              </a:gs>
              <a:gs pos="58000">
                <a:schemeClr val="tx1">
                  <a:lumMod val="75000"/>
                  <a:lumOff val="25000"/>
                </a:schemeClr>
              </a:gs>
              <a:gs pos="100000">
                <a:schemeClr val="tx1">
                  <a:lumMod val="75000"/>
                  <a:lumOff val="25000"/>
                </a:schemeClr>
              </a:gs>
            </a:gsLst>
            <a:lin ang="8100000" scaled="1"/>
            <a:tileRect/>
          </a:gra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5400000">
            <a:off x="4573986" y="1129654"/>
            <a:ext cx="369332" cy="369332"/>
          </a:xfrm>
          <a:custGeom>
            <a:avLst/>
            <a:gdLst>
              <a:gd name="connsiteX0" fmla="*/ 115276 w 369332"/>
              <a:gd name="connsiteY0" fmla="*/ 244485 h 369332"/>
              <a:gd name="connsiteX1" fmla="*/ 254056 w 369332"/>
              <a:gd name="connsiteY1" fmla="*/ 244485 h 369332"/>
              <a:gd name="connsiteX2" fmla="*/ 184666 w 369332"/>
              <a:gd name="connsiteY2" fmla="*/ 124847 h 369332"/>
              <a:gd name="connsiteX3" fmla="*/ 0 w 369332"/>
              <a:gd name="connsiteY3" fmla="*/ 184666 h 369332"/>
              <a:gd name="connsiteX4" fmla="*/ 184666 w 369332"/>
              <a:gd name="connsiteY4" fmla="*/ 0 h 369332"/>
              <a:gd name="connsiteX5" fmla="*/ 369332 w 369332"/>
              <a:gd name="connsiteY5" fmla="*/ 184666 h 369332"/>
              <a:gd name="connsiteX6" fmla="*/ 184666 w 369332"/>
              <a:gd name="connsiteY6" fmla="*/ 369332 h 369332"/>
              <a:gd name="connsiteX7" fmla="*/ 0 w 369332"/>
              <a:gd name="connsiteY7" fmla="*/ 184666 h 369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332" h="369332">
                <a:moveTo>
                  <a:pt x="115276" y="244485"/>
                </a:moveTo>
                <a:lnTo>
                  <a:pt x="254056" y="244485"/>
                </a:lnTo>
                <a:lnTo>
                  <a:pt x="184666" y="124847"/>
                </a:lnTo>
                <a:close/>
                <a:moveTo>
                  <a:pt x="0" y="184666"/>
                </a:moveTo>
                <a:cubicBezTo>
                  <a:pt x="0" y="82678"/>
                  <a:pt x="82678" y="0"/>
                  <a:pt x="184666" y="0"/>
                </a:cubicBezTo>
                <a:cubicBezTo>
                  <a:pt x="286654" y="0"/>
                  <a:pt x="369332" y="82678"/>
                  <a:pt x="369332" y="184666"/>
                </a:cubicBezTo>
                <a:cubicBezTo>
                  <a:pt x="369332" y="286654"/>
                  <a:pt x="286654" y="369332"/>
                  <a:pt x="184666" y="369332"/>
                </a:cubicBezTo>
                <a:cubicBezTo>
                  <a:pt x="82678" y="369332"/>
                  <a:pt x="0" y="286654"/>
                  <a:pt x="0" y="184666"/>
                </a:cubicBezTo>
                <a:close/>
              </a:path>
            </a:pathLst>
          </a:cu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TextBox 58"/>
          <p:cNvSpPr txBox="1"/>
          <p:nvPr/>
        </p:nvSpPr>
        <p:spPr>
          <a:xfrm>
            <a:off x="4094808" y="5267459"/>
            <a:ext cx="1838067"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2 OUT OF 2</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25" name="Freeform 24">
            <a:hlinkClick r:id="rId4" action="ppaction://hlinksldjump"/>
          </p:cNvPr>
          <p:cNvSpPr/>
          <p:nvPr/>
        </p:nvSpPr>
        <p:spPr>
          <a:xfrm rot="18962236">
            <a:off x="7901041" y="1108225"/>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48738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2" nodeType="withEffect">
                                  <p:stCondLst>
                                    <p:cond delay="0"/>
                                  </p:stCondLst>
                                  <p:childTnLst>
                                    <p:set>
                                      <p:cBhvr>
                                        <p:cTn id="8" dur="1" fill="hold">
                                          <p:stCondLst>
                                            <p:cond delay="0"/>
                                          </p:stCondLst>
                                        </p:cTn>
                                        <p:tgtEl>
                                          <p:spTgt spid="57"/>
                                        </p:tgtEl>
                                        <p:attrNameLst>
                                          <p:attrName>style.visibility</p:attrName>
                                        </p:attrNameLst>
                                      </p:cBhvr>
                                      <p:to>
                                        <p:strVal val="visible"/>
                                      </p:to>
                                    </p:set>
                                  </p:childTnLst>
                                </p:cTn>
                              </p:par>
                              <p:par>
                                <p:cTn id="9" presetID="1" presetClass="entr" presetSubtype="0" fill="hold" grpId="2" nodeType="withEffect">
                                  <p:stCondLst>
                                    <p:cond delay="0"/>
                                  </p:stCondLst>
                                  <p:childTnLst>
                                    <p:set>
                                      <p:cBhvr>
                                        <p:cTn id="10" dur="1" fill="hold">
                                          <p:stCondLst>
                                            <p:cond delay="0"/>
                                          </p:stCondLst>
                                        </p:cTn>
                                        <p:tgtEl>
                                          <p:spTgt spid="58"/>
                                        </p:tgtEl>
                                        <p:attrNameLst>
                                          <p:attrName>style.visibility</p:attrName>
                                        </p:attrNameLst>
                                      </p:cBhvr>
                                      <p:to>
                                        <p:strVal val="visible"/>
                                      </p:to>
                                    </p:set>
                                  </p:childTnLst>
                                </p:cTn>
                              </p:par>
                              <p:par>
                                <p:cTn id="11" presetID="1" presetClass="exit" presetSubtype="0" fill="hold" grpId="3" nodeType="withEffect">
                                  <p:stCondLst>
                                    <p:cond delay="0"/>
                                  </p:stCondLst>
                                  <p:childTnLst>
                                    <p:set>
                                      <p:cBhvr>
                                        <p:cTn id="12" dur="1" fill="hold">
                                          <p:stCondLst>
                                            <p:cond delay="0"/>
                                          </p:stCondLst>
                                        </p:cTn>
                                        <p:tgtEl>
                                          <p:spTgt spid="58"/>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par>
                                <p:cTn id="15" presetID="1" presetClass="exit" presetSubtype="0" fill="hold" grpId="3" nodeType="withEffect">
                                  <p:stCondLst>
                                    <p:cond delay="0"/>
                                  </p:stCondLst>
                                  <p:childTnLst>
                                    <p:set>
                                      <p:cBhvr>
                                        <p:cTn id="16" dur="1" fill="hold">
                                          <p:stCondLst>
                                            <p:cond delay="0"/>
                                          </p:stCondLst>
                                        </p:cTn>
                                        <p:tgtEl>
                                          <p:spTgt spid="57"/>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 presetClass="entr" presetSubtype="0" fill="hold" grpId="2" nodeType="withEffect">
                                  <p:stCondLst>
                                    <p:cond delay="0"/>
                                  </p:stCondLst>
                                  <p:childTnLst>
                                    <p:set>
                                      <p:cBhvr>
                                        <p:cTn id="21" dur="1" fill="hold">
                                          <p:stCondLst>
                                            <p:cond delay="0"/>
                                          </p:stCondLst>
                                        </p:cTn>
                                        <p:tgtEl>
                                          <p:spTgt spid="59"/>
                                        </p:tgtEl>
                                        <p:attrNameLst>
                                          <p:attrName>style.visibility</p:attrName>
                                        </p:attrNameLst>
                                      </p:cBhvr>
                                      <p:to>
                                        <p:strVal val="visible"/>
                                      </p:to>
                                    </p:set>
                                  </p:childTnLst>
                                </p:cTn>
                              </p:par>
                              <p:par>
                                <p:cTn id="22" presetID="1" presetClass="exit" presetSubtype="0" fill="hold" grpId="3" nodeType="withEffect">
                                  <p:stCondLst>
                                    <p:cond delay="0"/>
                                  </p:stCondLst>
                                  <p:childTnLst>
                                    <p:set>
                                      <p:cBhvr>
                                        <p:cTn id="23" dur="1" fill="hold">
                                          <p:stCondLst>
                                            <p:cond delay="0"/>
                                          </p:stCondLst>
                                        </p:cTn>
                                        <p:tgtEl>
                                          <p:spTgt spid="59"/>
                                        </p:tgtEl>
                                        <p:attrNameLst>
                                          <p:attrName>style.visibility</p:attrName>
                                        </p:attrNameLst>
                                      </p:cBhvr>
                                      <p:to>
                                        <p:strVal val="hidden"/>
                                      </p:to>
                                    </p:set>
                                  </p:childTnLst>
                                </p:cTn>
                              </p:par>
                              <p:par>
                                <p:cTn id="24" presetID="1"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6" restart="whenNotActive" fill="hold" evtFilter="cancelBubble" nodeType="interactiveSeq">
                <p:stCondLst>
                  <p:cond evt="onClick" delay="0">
                    <p:tgtEl>
                      <p:spTgt spid="3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childTnLst>
                                </p:cTn>
                              </p:par>
                              <p:par>
                                <p:cTn id="35" presetID="10" presetClass="exit" presetSubtype="0" fill="hold" grpId="1" nodeType="withEffect">
                                  <p:stCondLst>
                                    <p:cond delay="0"/>
                                  </p:stCondLst>
                                  <p:childTnLst>
                                    <p:animEffect transition="out" filter="fade">
                                      <p:cBhvr>
                                        <p:cTn id="36" dur="500"/>
                                        <p:tgtEl>
                                          <p:spTgt spid="19"/>
                                        </p:tgtEl>
                                      </p:cBhvr>
                                    </p:animEffect>
                                    <p:set>
                                      <p:cBhvr>
                                        <p:cTn id="37" dur="1" fill="hold">
                                          <p:stCondLst>
                                            <p:cond delay="499"/>
                                          </p:stCondLst>
                                        </p:cTn>
                                        <p:tgtEl>
                                          <p:spTgt spid="19"/>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childTnLst>
                                </p:cTn>
                              </p:par>
                            </p:childTnLst>
                          </p:cTn>
                        </p:par>
                      </p:childTnLst>
                    </p:cTn>
                  </p:par>
                </p:childTnLst>
              </p:cTn>
              <p:nextCondLst>
                <p:cond evt="onClick" delay="0">
                  <p:tgtEl>
                    <p:spTgt spid="39"/>
                  </p:tgtEl>
                </p:cond>
              </p:nextCondLst>
            </p:seq>
            <p:seq concurrent="1" nextAc="seek">
              <p:cTn id="48" restart="whenNotActive" fill="hold" evtFilter="cancelBubble" nodeType="interactiveSeq">
                <p:stCondLst>
                  <p:cond evt="onClick" delay="0">
                    <p:tgtEl>
                      <p:spTgt spid="57"/>
                    </p:tgtEl>
                  </p:cond>
                </p:stCondLst>
                <p:endSync evt="end" delay="0">
                  <p:rtn val="all"/>
                </p:endSync>
                <p:childTnLst>
                  <p:par>
                    <p:cTn id="49" fill="hold">
                      <p:stCondLst>
                        <p:cond delay="0"/>
                      </p:stCondLst>
                      <p:childTnLst>
                        <p:par>
                          <p:cTn id="50" fill="hold">
                            <p:stCondLst>
                              <p:cond delay="0"/>
                            </p:stCondLst>
                            <p:childTnLst>
                              <p:par>
                                <p:cTn id="51" presetID="10" presetClass="entr" presetSubtype="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par>
                                <p:cTn id="54" presetID="10" presetClass="entr" presetSubtype="0" fill="hold" grpId="2"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par>
                                <p:cTn id="57" presetID="10" presetClass="exit" presetSubtype="0" fill="hold" nodeType="withEffect">
                                  <p:stCondLst>
                                    <p:cond delay="0"/>
                                  </p:stCondLst>
                                  <p:childTnLst>
                                    <p:animEffect transition="out" filter="fade">
                                      <p:cBhvr>
                                        <p:cTn id="58" dur="500"/>
                                        <p:tgtEl>
                                          <p:spTgt spid="17"/>
                                        </p:tgtEl>
                                      </p:cBhvr>
                                    </p:animEffect>
                                    <p:set>
                                      <p:cBhvr>
                                        <p:cTn id="59" dur="1" fill="hold">
                                          <p:stCondLst>
                                            <p:cond delay="499"/>
                                          </p:stCondLst>
                                        </p:cTn>
                                        <p:tgtEl>
                                          <p:spTgt spid="17"/>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57"/>
                                        </p:tgtEl>
                                      </p:cBhvr>
                                    </p:animEffect>
                                    <p:set>
                                      <p:cBhvr>
                                        <p:cTn id="62" dur="1" fill="hold">
                                          <p:stCondLst>
                                            <p:cond delay="499"/>
                                          </p:stCondLst>
                                        </p:cTn>
                                        <p:tgtEl>
                                          <p:spTgt spid="57"/>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59"/>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58"/>
                                        </p:tgtEl>
                                      </p:cBhvr>
                                    </p:animEffect>
                                    <p:set>
                                      <p:cBhvr>
                                        <p:cTn id="67" dur="1" fill="hold">
                                          <p:stCondLst>
                                            <p:cond delay="4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7"/>
                  </p:tgtEl>
                </p:cond>
              </p:nextCondLst>
            </p:seq>
          </p:childTnLst>
        </p:cTn>
      </p:par>
    </p:tnLst>
    <p:bldLst>
      <p:bldP spid="19" grpId="0"/>
      <p:bldP spid="19" grpId="1"/>
      <p:bldP spid="19" grpId="2"/>
      <p:bldP spid="57" grpId="0" animBg="1"/>
      <p:bldP spid="57" grpId="1" animBg="1"/>
      <p:bldP spid="57" grpId="2" animBg="1"/>
      <p:bldP spid="57" grpId="3" animBg="1"/>
      <p:bldP spid="58" grpId="0" animBg="1"/>
      <p:bldP spid="58" grpId="1" animBg="1"/>
      <p:bldP spid="58" grpId="2" animBg="1"/>
      <p:bldP spid="58" grpId="3" animBg="1"/>
      <p:bldP spid="59" grpId="0"/>
      <p:bldP spid="59" grpId="1"/>
      <p:bldP spid="59" grpId="2"/>
      <p:bldP spid="59" grpId="3"/>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14" name="TextBox 13"/>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srgbClr val="C0000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srgbClr val="C0000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Tree>
    <p:extLst>
      <p:ext uri="{BB962C8B-B14F-4D97-AF65-F5344CB8AC3E}">
        <p14:creationId xmlns:p14="http://schemas.microsoft.com/office/powerpoint/2010/main" val="3541327342"/>
      </p:ext>
    </p:extLst>
  </p:cSld>
  <p:clrMapOvr>
    <a:masterClrMapping/>
  </p:clrMapOvr>
  <mc:AlternateContent xmlns:mc="http://schemas.openxmlformats.org/markup-compatibility/2006" xmlns:p14="http://schemas.microsoft.com/office/powerpoint/2010/main">
    <mc:Choice Requires="p14">
      <p:transition spd="med" p14:dur="700" advClick="0" advTm="1000">
        <p:fade/>
      </p:transition>
    </mc:Choice>
    <mc:Fallback xmlns="">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p:nvGrpSpPr>
        <p:grpSpPr>
          <a:xfrm>
            <a:off x="280293" y="436900"/>
            <a:ext cx="1505220" cy="1569660"/>
            <a:chOff x="3720179" y="4370272"/>
            <a:chExt cx="1505220" cy="1569660"/>
          </a:xfrm>
          <a:effectLst>
            <a:reflection blurRad="6350" stA="52000" endA="300" endPos="35000" dir="5400000" sy="-100000" algn="bl" rotWithShape="0"/>
          </a:effectLst>
        </p:grpSpPr>
        <p:sp>
          <p:nvSpPr>
            <p:cNvPr id="3" name="Rounded Rectangle 2"/>
            <p:cNvSpPr/>
            <p:nvPr/>
          </p:nvSpPr>
          <p:spPr>
            <a:xfrm>
              <a:off x="3720179" y="4370272"/>
              <a:ext cx="1505220" cy="1569660"/>
            </a:xfrm>
            <a:prstGeom prst="roundRect">
              <a:avLst>
                <a:gd name="adj" fmla="val 9624"/>
              </a:avLst>
            </a:prstGeom>
            <a:solidFill>
              <a:srgbClr val="1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a:solidFill>
                    <a:srgbClr val="FF0000"/>
                  </a:solidFill>
                  <a:latin typeface="Wingdings 2" panose="05020102010507070707" pitchFamily="18" charset="2"/>
                </a:rPr>
                <a:t>"</a:t>
              </a:r>
              <a:endParaRPr lang="en-US" sz="9600" dirty="0">
                <a:solidFill>
                  <a:srgbClr val="FF0000"/>
                </a:solidFill>
              </a:endParaRPr>
            </a:p>
          </p:txBody>
        </p:sp>
      </p:grpSp>
      <p:pic>
        <p:nvPicPr>
          <p:cNvPr id="8" name="Picture 7"/>
          <p:cNvPicPr>
            <a:picLocks noChangeAspect="1"/>
          </p:cNvPicPr>
          <p:nvPr/>
        </p:nvPicPr>
        <p:blipFill>
          <a:blip r:embed="rId4"/>
          <a:stretch>
            <a:fillRect/>
          </a:stretch>
        </p:blipFill>
        <p:spPr>
          <a:xfrm>
            <a:off x="1817412" y="436900"/>
            <a:ext cx="3996225" cy="1569660"/>
          </a:xfrm>
          <a:prstGeom prst="rect">
            <a:avLst/>
          </a:prstGeom>
        </p:spPr>
      </p:pic>
      <p:sp>
        <p:nvSpPr>
          <p:cNvPr id="9" name="TextBox 8"/>
          <p:cNvSpPr txBox="1"/>
          <p:nvPr/>
        </p:nvSpPr>
        <p:spPr>
          <a:xfrm>
            <a:off x="12687706" y="289471"/>
            <a:ext cx="3041217" cy="830997"/>
          </a:xfrm>
          <a:prstGeom prst="rect">
            <a:avLst/>
          </a:prstGeom>
          <a:noFill/>
        </p:spPr>
        <p:txBody>
          <a:bodyPr wrap="none" rtlCol="0">
            <a:spAutoFit/>
          </a:bodyPr>
          <a:lstStyle/>
          <a:p>
            <a:r>
              <a:rPr lang="en-US" sz="4800" dirty="0" smtClean="0">
                <a:gradFill flip="none" rotWithShape="1">
                  <a:gsLst>
                    <a:gs pos="9000">
                      <a:srgbClr val="FF0000">
                        <a:shade val="30000"/>
                        <a:satMod val="115000"/>
                        <a:alpha val="19000"/>
                      </a:srgbClr>
                    </a:gs>
                    <a:gs pos="50000">
                      <a:srgbClr val="FF0000">
                        <a:shade val="67500"/>
                        <a:satMod val="115000"/>
                        <a:alpha val="19000"/>
                      </a:srgbClr>
                    </a:gs>
                    <a:gs pos="100000">
                      <a:srgbClr val="FF0000">
                        <a:shade val="100000"/>
                        <a:satMod val="115000"/>
                        <a:alpha val="19000"/>
                      </a:srgbClr>
                    </a:gs>
                  </a:gsLst>
                  <a:lin ang="16200000" scaled="1"/>
                  <a:tileRect/>
                </a:gradFill>
                <a:latin typeface="Fundamental  Brigade" panose="020B0603050302020204" pitchFamily="34" charset="0"/>
              </a:rPr>
              <a:t>JUICY</a:t>
            </a:r>
            <a:r>
              <a:rPr lang="en-US" sz="4800" b="1" i="1" dirty="0" smtClean="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rPr>
              <a:t>TEXT</a:t>
            </a:r>
            <a:endParaRPr lang="en-US" sz="4800" b="1" i="1" dirty="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endParaRPr>
          </a:p>
        </p:txBody>
      </p:sp>
      <p:sp>
        <p:nvSpPr>
          <p:cNvPr id="10" name="TextBox 9"/>
          <p:cNvSpPr txBox="1"/>
          <p:nvPr/>
        </p:nvSpPr>
        <p:spPr>
          <a:xfrm>
            <a:off x="13935099" y="889635"/>
            <a:ext cx="1285673" cy="461665"/>
          </a:xfrm>
          <a:prstGeom prst="rect">
            <a:avLst/>
          </a:prstGeom>
          <a:noFill/>
        </p:spPr>
        <p:txBody>
          <a:bodyPr wrap="none" rtlCol="0">
            <a:spAutoFit/>
          </a:bodyPr>
          <a:lstStyle/>
          <a:p>
            <a:r>
              <a:rPr lang="en-US" sz="2400" dirty="0" smtClean="0">
                <a:solidFill>
                  <a:srgbClr val="FF0000">
                    <a:alpha val="19000"/>
                  </a:srgbClr>
                </a:solidFill>
                <a:latin typeface="Fundamental  Brigade" panose="020B0603050302020204" pitchFamily="34" charset="0"/>
              </a:rPr>
              <a:t>BETA 0.01</a:t>
            </a:r>
            <a:endParaRPr lang="en-US" sz="2400" dirty="0">
              <a:solidFill>
                <a:srgbClr val="FF0000">
                  <a:alpha val="19000"/>
                </a:srgbClr>
              </a:solidFill>
              <a:latin typeface="Fundamental  Brigade" panose="020B0603050302020204" pitchFamily="34" charset="0"/>
            </a:endParaRPr>
          </a:p>
        </p:txBody>
      </p:sp>
      <p:pic>
        <p:nvPicPr>
          <p:cNvPr id="12" name="Picture 11"/>
          <p:cNvPicPr>
            <a:picLocks noChangeAspect="1"/>
          </p:cNvPicPr>
          <p:nvPr/>
        </p:nvPicPr>
        <p:blipFill rotWithShape="1">
          <a:blip r:embed="rId5"/>
          <a:srcRect r="2865" b="12411"/>
          <a:stretch/>
        </p:blipFill>
        <p:spPr>
          <a:xfrm>
            <a:off x="7564859" y="5219139"/>
            <a:ext cx="4627142" cy="1638861"/>
          </a:xfrm>
          <a:prstGeom prst="rect">
            <a:avLst/>
          </a:prstGeom>
        </p:spPr>
      </p:pic>
      <p:sp>
        <p:nvSpPr>
          <p:cNvPr id="15" name="TextBox 14"/>
          <p:cNvSpPr txBox="1"/>
          <p:nvPr/>
        </p:nvSpPr>
        <p:spPr>
          <a:xfrm>
            <a:off x="228234" y="2941935"/>
            <a:ext cx="1750992" cy="461665"/>
          </a:xfrm>
          <a:prstGeom prst="rect">
            <a:avLst/>
          </a:prstGeom>
          <a:noFill/>
        </p:spPr>
        <p:txBody>
          <a:bodyPr wrap="none" rtlCol="0">
            <a:spAutoFit/>
          </a:bodyPr>
          <a:lstStyle/>
          <a:p>
            <a:r>
              <a:rPr lang="en-US" sz="2400" dirty="0" smtClean="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rPr>
              <a:t>Author Name:</a:t>
            </a:r>
            <a:endParaRPr lang="en-US" sz="2400" dirty="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endParaRPr>
          </a:p>
        </p:txBody>
      </p:sp>
      <p:sp>
        <p:nvSpPr>
          <p:cNvPr id="20" name="Quad Arrow 19"/>
          <p:cNvSpPr/>
          <p:nvPr/>
        </p:nvSpPr>
        <p:spPr>
          <a:xfrm>
            <a:off x="1817412" y="2848144"/>
            <a:ext cx="251926" cy="251926"/>
          </a:xfrm>
          <a:prstGeom prst="quadArrow">
            <a:avLst>
              <a:gd name="adj1" fmla="val 11298"/>
              <a:gd name="adj2" fmla="val 15418"/>
              <a:gd name="adj3" fmla="val 22500"/>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20" hidden="1">
            <a:hlinkClick r:id="" action="ppaction://macro?name=NoedAuthor"/>
          </p:cNvPr>
          <p:cNvSpPr/>
          <p:nvPr/>
        </p:nvSpPr>
        <p:spPr>
          <a:xfrm rot="18962236">
            <a:off x="1802963" y="2855133"/>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hidden="1"/>
          <p:cNvSpPr/>
          <p:nvPr/>
        </p:nvSpPr>
        <p:spPr>
          <a:xfrm>
            <a:off x="286208" y="3364254"/>
            <a:ext cx="3385134" cy="350495"/>
          </a:xfrm>
          <a:prstGeom prst="rect">
            <a:avLst/>
          </a:prstGeom>
          <a:solidFill>
            <a:schemeClr val="accent1"/>
          </a:solidFill>
          <a:ln w="22225">
            <a:gradFill>
              <a:gsLst>
                <a:gs pos="0">
                  <a:srgbClr val="FF0000"/>
                </a:gs>
                <a:gs pos="54000">
                  <a:srgbClr val="7E0000"/>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p:cNvSpPr txBox="1"/>
          <p:nvPr/>
        </p:nvSpPr>
        <p:spPr>
          <a:xfrm>
            <a:off x="2057945" y="4008794"/>
            <a:ext cx="225106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 A PREVIOUS FILE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pic>
        <p:nvPicPr>
          <p:cNvPr id="26" name="Picture 25"/>
          <p:cNvPicPr>
            <a:picLocks noChangeAspect="1"/>
          </p:cNvPicPr>
          <p:nvPr/>
        </p:nvPicPr>
        <p:blipFill>
          <a:blip r:embed="rId6"/>
          <a:stretch>
            <a:fillRect/>
          </a:stretch>
        </p:blipFill>
        <p:spPr>
          <a:xfrm>
            <a:off x="2214129" y="4341366"/>
            <a:ext cx="1938696" cy="1950889"/>
          </a:xfrm>
          <a:prstGeom prst="rect">
            <a:avLst/>
          </a:prstGeom>
        </p:spPr>
      </p:pic>
      <p:sp>
        <p:nvSpPr>
          <p:cNvPr id="31" name="Rounded Rectangle 30"/>
          <p:cNvSpPr/>
          <p:nvPr/>
        </p:nvSpPr>
        <p:spPr>
          <a:xfrm>
            <a:off x="178308" y="4338975"/>
            <a:ext cx="1463638" cy="1953280"/>
          </a:xfrm>
          <a:prstGeom prst="roundRect">
            <a:avLst>
              <a:gd name="adj" fmla="val 4351"/>
            </a:avLst>
          </a:pr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31"/>
          <p:cNvSpPr/>
          <p:nvPr/>
        </p:nvSpPr>
        <p:spPr>
          <a:xfrm>
            <a:off x="228234" y="4392286"/>
            <a:ext cx="1363786" cy="1846658"/>
          </a:xfrm>
          <a:custGeom>
            <a:avLst/>
            <a:gdLst>
              <a:gd name="connsiteX0" fmla="*/ 51753 w 1363786"/>
              <a:gd name="connsiteY0" fmla="*/ 1607545 h 1846658"/>
              <a:gd name="connsiteX1" fmla="*/ 51753 w 1363786"/>
              <a:gd name="connsiteY1" fmla="*/ 1653264 h 1846658"/>
              <a:gd name="connsiteX2" fmla="*/ 1312034 w 1363786"/>
              <a:gd name="connsiteY2" fmla="*/ 1653264 h 1846658"/>
              <a:gd name="connsiteX3" fmla="*/ 1312034 w 1363786"/>
              <a:gd name="connsiteY3" fmla="*/ 1607545 h 1846658"/>
              <a:gd name="connsiteX4" fmla="*/ 51753 w 1363786"/>
              <a:gd name="connsiteY4" fmla="*/ 1498766 h 1846658"/>
              <a:gd name="connsiteX5" fmla="*/ 51753 w 1363786"/>
              <a:gd name="connsiteY5" fmla="*/ 1544485 h 1846658"/>
              <a:gd name="connsiteX6" fmla="*/ 1312034 w 1363786"/>
              <a:gd name="connsiteY6" fmla="*/ 1544485 h 1846658"/>
              <a:gd name="connsiteX7" fmla="*/ 1312034 w 1363786"/>
              <a:gd name="connsiteY7" fmla="*/ 1498766 h 1846658"/>
              <a:gd name="connsiteX8" fmla="*/ 51753 w 1363786"/>
              <a:gd name="connsiteY8" fmla="*/ 1389985 h 1846658"/>
              <a:gd name="connsiteX9" fmla="*/ 51753 w 1363786"/>
              <a:gd name="connsiteY9" fmla="*/ 1435704 h 1846658"/>
              <a:gd name="connsiteX10" fmla="*/ 1312034 w 1363786"/>
              <a:gd name="connsiteY10" fmla="*/ 1435704 h 1846658"/>
              <a:gd name="connsiteX11" fmla="*/ 1312034 w 1363786"/>
              <a:gd name="connsiteY11" fmla="*/ 1389985 h 1846658"/>
              <a:gd name="connsiteX12" fmla="*/ 51753 w 1363786"/>
              <a:gd name="connsiteY12" fmla="*/ 1281204 h 1846658"/>
              <a:gd name="connsiteX13" fmla="*/ 51753 w 1363786"/>
              <a:gd name="connsiteY13" fmla="*/ 1326923 h 1846658"/>
              <a:gd name="connsiteX14" fmla="*/ 1312034 w 1363786"/>
              <a:gd name="connsiteY14" fmla="*/ 1326923 h 1846658"/>
              <a:gd name="connsiteX15" fmla="*/ 1312034 w 1363786"/>
              <a:gd name="connsiteY15" fmla="*/ 1281204 h 1846658"/>
              <a:gd name="connsiteX16" fmla="*/ 51753 w 1363786"/>
              <a:gd name="connsiteY16" fmla="*/ 1172423 h 1846658"/>
              <a:gd name="connsiteX17" fmla="*/ 51753 w 1363786"/>
              <a:gd name="connsiteY17" fmla="*/ 1218142 h 1846658"/>
              <a:gd name="connsiteX18" fmla="*/ 1312034 w 1363786"/>
              <a:gd name="connsiteY18" fmla="*/ 1218142 h 1846658"/>
              <a:gd name="connsiteX19" fmla="*/ 1312034 w 1363786"/>
              <a:gd name="connsiteY19" fmla="*/ 1172423 h 1846658"/>
              <a:gd name="connsiteX20" fmla="*/ 51753 w 1363786"/>
              <a:gd name="connsiteY20" fmla="*/ 1063642 h 1846658"/>
              <a:gd name="connsiteX21" fmla="*/ 51753 w 1363786"/>
              <a:gd name="connsiteY21" fmla="*/ 1109361 h 1846658"/>
              <a:gd name="connsiteX22" fmla="*/ 1312034 w 1363786"/>
              <a:gd name="connsiteY22" fmla="*/ 1109361 h 1846658"/>
              <a:gd name="connsiteX23" fmla="*/ 1312034 w 1363786"/>
              <a:gd name="connsiteY23" fmla="*/ 1063642 h 1846658"/>
              <a:gd name="connsiteX24" fmla="*/ 51753 w 1363786"/>
              <a:gd name="connsiteY24" fmla="*/ 954861 h 1846658"/>
              <a:gd name="connsiteX25" fmla="*/ 51753 w 1363786"/>
              <a:gd name="connsiteY25" fmla="*/ 1000580 h 1846658"/>
              <a:gd name="connsiteX26" fmla="*/ 1312034 w 1363786"/>
              <a:gd name="connsiteY26" fmla="*/ 1000580 h 1846658"/>
              <a:gd name="connsiteX27" fmla="*/ 1312034 w 1363786"/>
              <a:gd name="connsiteY27" fmla="*/ 954861 h 1846658"/>
              <a:gd name="connsiteX28" fmla="*/ 51753 w 1363786"/>
              <a:gd name="connsiteY28" fmla="*/ 846080 h 1846658"/>
              <a:gd name="connsiteX29" fmla="*/ 51753 w 1363786"/>
              <a:gd name="connsiteY29" fmla="*/ 891799 h 1846658"/>
              <a:gd name="connsiteX30" fmla="*/ 1312034 w 1363786"/>
              <a:gd name="connsiteY30" fmla="*/ 891799 h 1846658"/>
              <a:gd name="connsiteX31" fmla="*/ 1312034 w 1363786"/>
              <a:gd name="connsiteY31" fmla="*/ 846080 h 1846658"/>
              <a:gd name="connsiteX32" fmla="*/ 51753 w 1363786"/>
              <a:gd name="connsiteY32" fmla="*/ 737299 h 1846658"/>
              <a:gd name="connsiteX33" fmla="*/ 51753 w 1363786"/>
              <a:gd name="connsiteY33" fmla="*/ 783018 h 1846658"/>
              <a:gd name="connsiteX34" fmla="*/ 1312034 w 1363786"/>
              <a:gd name="connsiteY34" fmla="*/ 783018 h 1846658"/>
              <a:gd name="connsiteX35" fmla="*/ 1312034 w 1363786"/>
              <a:gd name="connsiteY35" fmla="*/ 737299 h 1846658"/>
              <a:gd name="connsiteX36" fmla="*/ 51753 w 1363786"/>
              <a:gd name="connsiteY36" fmla="*/ 628518 h 1846658"/>
              <a:gd name="connsiteX37" fmla="*/ 51753 w 1363786"/>
              <a:gd name="connsiteY37" fmla="*/ 674237 h 1846658"/>
              <a:gd name="connsiteX38" fmla="*/ 1312034 w 1363786"/>
              <a:gd name="connsiteY38" fmla="*/ 674237 h 1846658"/>
              <a:gd name="connsiteX39" fmla="*/ 1312034 w 1363786"/>
              <a:gd name="connsiteY39" fmla="*/ 628518 h 1846658"/>
              <a:gd name="connsiteX40" fmla="*/ 51753 w 1363786"/>
              <a:gd name="connsiteY40" fmla="*/ 519737 h 1846658"/>
              <a:gd name="connsiteX41" fmla="*/ 51753 w 1363786"/>
              <a:gd name="connsiteY41" fmla="*/ 565456 h 1846658"/>
              <a:gd name="connsiteX42" fmla="*/ 1312034 w 1363786"/>
              <a:gd name="connsiteY42" fmla="*/ 565456 h 1846658"/>
              <a:gd name="connsiteX43" fmla="*/ 1312034 w 1363786"/>
              <a:gd name="connsiteY43" fmla="*/ 519737 h 1846658"/>
              <a:gd name="connsiteX44" fmla="*/ 51753 w 1363786"/>
              <a:gd name="connsiteY44" fmla="*/ 410956 h 1846658"/>
              <a:gd name="connsiteX45" fmla="*/ 51753 w 1363786"/>
              <a:gd name="connsiteY45" fmla="*/ 456675 h 1846658"/>
              <a:gd name="connsiteX46" fmla="*/ 1312034 w 1363786"/>
              <a:gd name="connsiteY46" fmla="*/ 456675 h 1846658"/>
              <a:gd name="connsiteX47" fmla="*/ 1312034 w 1363786"/>
              <a:gd name="connsiteY47" fmla="*/ 410956 h 1846658"/>
              <a:gd name="connsiteX48" fmla="*/ 51753 w 1363786"/>
              <a:gd name="connsiteY48" fmla="*/ 302175 h 1846658"/>
              <a:gd name="connsiteX49" fmla="*/ 51753 w 1363786"/>
              <a:gd name="connsiteY49" fmla="*/ 347894 h 1846658"/>
              <a:gd name="connsiteX50" fmla="*/ 1312034 w 1363786"/>
              <a:gd name="connsiteY50" fmla="*/ 347894 h 1846658"/>
              <a:gd name="connsiteX51" fmla="*/ 1312034 w 1363786"/>
              <a:gd name="connsiteY51" fmla="*/ 302175 h 1846658"/>
              <a:gd name="connsiteX52" fmla="*/ 51753 w 1363786"/>
              <a:gd name="connsiteY52" fmla="*/ 193394 h 1846658"/>
              <a:gd name="connsiteX53" fmla="*/ 51753 w 1363786"/>
              <a:gd name="connsiteY53" fmla="*/ 239113 h 1846658"/>
              <a:gd name="connsiteX54" fmla="*/ 1312034 w 1363786"/>
              <a:gd name="connsiteY54" fmla="*/ 239113 h 1846658"/>
              <a:gd name="connsiteX55" fmla="*/ 1312034 w 1363786"/>
              <a:gd name="connsiteY55" fmla="*/ 193394 h 1846658"/>
              <a:gd name="connsiteX56" fmla="*/ 0 w 1363786"/>
              <a:gd name="connsiteY56" fmla="*/ 0 h 1846658"/>
              <a:gd name="connsiteX57" fmla="*/ 1363786 w 1363786"/>
              <a:gd name="connsiteY57" fmla="*/ 0 h 1846658"/>
              <a:gd name="connsiteX58" fmla="*/ 1363786 w 1363786"/>
              <a:gd name="connsiteY58" fmla="*/ 1846658 h 1846658"/>
              <a:gd name="connsiteX59" fmla="*/ 0 w 1363786"/>
              <a:gd name="connsiteY59" fmla="*/ 1846658 h 184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63786" h="1846658">
                <a:moveTo>
                  <a:pt x="51753" y="1607545"/>
                </a:moveTo>
                <a:lnTo>
                  <a:pt x="51753" y="1653264"/>
                </a:lnTo>
                <a:lnTo>
                  <a:pt x="1312034" y="1653264"/>
                </a:lnTo>
                <a:lnTo>
                  <a:pt x="1312034" y="1607545"/>
                </a:lnTo>
                <a:close/>
                <a:moveTo>
                  <a:pt x="51753" y="1498766"/>
                </a:moveTo>
                <a:lnTo>
                  <a:pt x="51753" y="1544485"/>
                </a:lnTo>
                <a:lnTo>
                  <a:pt x="1312034" y="1544485"/>
                </a:lnTo>
                <a:lnTo>
                  <a:pt x="1312034" y="1498766"/>
                </a:lnTo>
                <a:close/>
                <a:moveTo>
                  <a:pt x="51753" y="1389985"/>
                </a:moveTo>
                <a:lnTo>
                  <a:pt x="51753" y="1435704"/>
                </a:lnTo>
                <a:lnTo>
                  <a:pt x="1312034" y="1435704"/>
                </a:lnTo>
                <a:lnTo>
                  <a:pt x="1312034" y="1389985"/>
                </a:lnTo>
                <a:close/>
                <a:moveTo>
                  <a:pt x="51753" y="1281204"/>
                </a:moveTo>
                <a:lnTo>
                  <a:pt x="51753" y="1326923"/>
                </a:lnTo>
                <a:lnTo>
                  <a:pt x="1312034" y="1326923"/>
                </a:lnTo>
                <a:lnTo>
                  <a:pt x="1312034" y="1281204"/>
                </a:lnTo>
                <a:close/>
                <a:moveTo>
                  <a:pt x="51753" y="1172423"/>
                </a:moveTo>
                <a:lnTo>
                  <a:pt x="51753" y="1218142"/>
                </a:lnTo>
                <a:lnTo>
                  <a:pt x="1312034" y="1218142"/>
                </a:lnTo>
                <a:lnTo>
                  <a:pt x="1312034" y="1172423"/>
                </a:lnTo>
                <a:close/>
                <a:moveTo>
                  <a:pt x="51753" y="1063642"/>
                </a:moveTo>
                <a:lnTo>
                  <a:pt x="51753" y="1109361"/>
                </a:lnTo>
                <a:lnTo>
                  <a:pt x="1312034" y="1109361"/>
                </a:lnTo>
                <a:lnTo>
                  <a:pt x="1312034" y="1063642"/>
                </a:lnTo>
                <a:close/>
                <a:moveTo>
                  <a:pt x="51753" y="954861"/>
                </a:moveTo>
                <a:lnTo>
                  <a:pt x="51753" y="1000580"/>
                </a:lnTo>
                <a:lnTo>
                  <a:pt x="1312034" y="1000580"/>
                </a:lnTo>
                <a:lnTo>
                  <a:pt x="1312034" y="954861"/>
                </a:lnTo>
                <a:close/>
                <a:moveTo>
                  <a:pt x="51753" y="846080"/>
                </a:moveTo>
                <a:lnTo>
                  <a:pt x="51753" y="891799"/>
                </a:lnTo>
                <a:lnTo>
                  <a:pt x="1312034" y="891799"/>
                </a:lnTo>
                <a:lnTo>
                  <a:pt x="1312034" y="846080"/>
                </a:lnTo>
                <a:close/>
                <a:moveTo>
                  <a:pt x="51753" y="737299"/>
                </a:moveTo>
                <a:lnTo>
                  <a:pt x="51753" y="783018"/>
                </a:lnTo>
                <a:lnTo>
                  <a:pt x="1312034" y="783018"/>
                </a:lnTo>
                <a:lnTo>
                  <a:pt x="1312034" y="737299"/>
                </a:lnTo>
                <a:close/>
                <a:moveTo>
                  <a:pt x="51753" y="628518"/>
                </a:moveTo>
                <a:lnTo>
                  <a:pt x="51753" y="674237"/>
                </a:lnTo>
                <a:lnTo>
                  <a:pt x="1312034" y="674237"/>
                </a:lnTo>
                <a:lnTo>
                  <a:pt x="1312034" y="628518"/>
                </a:lnTo>
                <a:close/>
                <a:moveTo>
                  <a:pt x="51753" y="519737"/>
                </a:moveTo>
                <a:lnTo>
                  <a:pt x="51753" y="565456"/>
                </a:lnTo>
                <a:lnTo>
                  <a:pt x="1312034" y="565456"/>
                </a:lnTo>
                <a:lnTo>
                  <a:pt x="1312034" y="519737"/>
                </a:lnTo>
                <a:close/>
                <a:moveTo>
                  <a:pt x="51753" y="410956"/>
                </a:moveTo>
                <a:lnTo>
                  <a:pt x="51753" y="456675"/>
                </a:lnTo>
                <a:lnTo>
                  <a:pt x="1312034" y="456675"/>
                </a:lnTo>
                <a:lnTo>
                  <a:pt x="1312034" y="410956"/>
                </a:lnTo>
                <a:close/>
                <a:moveTo>
                  <a:pt x="51753" y="302175"/>
                </a:moveTo>
                <a:lnTo>
                  <a:pt x="51753" y="347894"/>
                </a:lnTo>
                <a:lnTo>
                  <a:pt x="1312034" y="347894"/>
                </a:lnTo>
                <a:lnTo>
                  <a:pt x="1312034" y="302175"/>
                </a:lnTo>
                <a:close/>
                <a:moveTo>
                  <a:pt x="51753" y="193394"/>
                </a:moveTo>
                <a:lnTo>
                  <a:pt x="51753" y="239113"/>
                </a:lnTo>
                <a:lnTo>
                  <a:pt x="1312034" y="239113"/>
                </a:lnTo>
                <a:lnTo>
                  <a:pt x="1312034" y="193394"/>
                </a:lnTo>
                <a:close/>
                <a:moveTo>
                  <a:pt x="0" y="0"/>
                </a:moveTo>
                <a:lnTo>
                  <a:pt x="1363786" y="0"/>
                </a:lnTo>
                <a:lnTo>
                  <a:pt x="1363786" y="1846658"/>
                </a:lnTo>
                <a:lnTo>
                  <a:pt x="0" y="1846658"/>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TextBox 32"/>
          <p:cNvSpPr txBox="1"/>
          <p:nvPr/>
        </p:nvSpPr>
        <p:spPr>
          <a:xfrm>
            <a:off x="322915" y="4006642"/>
            <a:ext cx="1174424" cy="646331"/>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NEW PAGE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a:p>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23" name="Freeform 22">
            <a:hlinkClick r:id="rId7" action="ppaction://hlinksldjump"/>
          </p:cNvPr>
          <p:cNvSpPr/>
          <p:nvPr/>
        </p:nvSpPr>
        <p:spPr>
          <a:xfrm>
            <a:off x="11830755" y="168924"/>
            <a:ext cx="204697" cy="204697"/>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23"/>
          <p:cNvSpPr/>
          <p:nvPr/>
        </p:nvSpPr>
        <p:spPr>
          <a:xfrm>
            <a:off x="11771680" y="436900"/>
            <a:ext cx="322846" cy="322846"/>
          </a:xfrm>
          <a:custGeom>
            <a:avLst/>
            <a:gdLst/>
            <a:ahLst/>
            <a:cxnLst/>
            <a:rect l="l" t="t" r="r" b="b"/>
            <a:pathLst>
              <a:path w="406810" h="406810">
                <a:moveTo>
                  <a:pt x="164368" y="300816"/>
                </a:moveTo>
                <a:cubicBezTo>
                  <a:pt x="159435" y="300816"/>
                  <a:pt x="155276" y="302508"/>
                  <a:pt x="151892" y="305892"/>
                </a:cubicBezTo>
                <a:cubicBezTo>
                  <a:pt x="148507" y="309277"/>
                  <a:pt x="146815" y="313435"/>
                  <a:pt x="146815" y="318368"/>
                </a:cubicBezTo>
                <a:cubicBezTo>
                  <a:pt x="146815" y="323187"/>
                  <a:pt x="148536" y="327288"/>
                  <a:pt x="151978" y="330672"/>
                </a:cubicBezTo>
                <a:cubicBezTo>
                  <a:pt x="155419" y="334056"/>
                  <a:pt x="159549" y="335749"/>
                  <a:pt x="164368" y="335749"/>
                </a:cubicBezTo>
                <a:cubicBezTo>
                  <a:pt x="169186" y="335749"/>
                  <a:pt x="173316" y="334056"/>
                  <a:pt x="176758" y="330672"/>
                </a:cubicBezTo>
                <a:cubicBezTo>
                  <a:pt x="180199" y="327288"/>
                  <a:pt x="181920" y="323187"/>
                  <a:pt x="181920" y="318368"/>
                </a:cubicBezTo>
                <a:cubicBezTo>
                  <a:pt x="181920" y="313435"/>
                  <a:pt x="180199" y="309277"/>
                  <a:pt x="176758" y="305892"/>
                </a:cubicBezTo>
                <a:cubicBezTo>
                  <a:pt x="173316" y="302508"/>
                  <a:pt x="169186" y="300816"/>
                  <a:pt x="164368" y="300816"/>
                </a:cubicBezTo>
                <a:close/>
                <a:moveTo>
                  <a:pt x="215304" y="91736"/>
                </a:moveTo>
                <a:cubicBezTo>
                  <a:pt x="198325" y="91736"/>
                  <a:pt x="184932" y="95866"/>
                  <a:pt x="175123" y="104125"/>
                </a:cubicBezTo>
                <a:cubicBezTo>
                  <a:pt x="165314" y="112385"/>
                  <a:pt x="160410" y="121563"/>
                  <a:pt x="160410" y="131659"/>
                </a:cubicBezTo>
                <a:cubicBezTo>
                  <a:pt x="160410" y="136362"/>
                  <a:pt x="161815" y="140148"/>
                  <a:pt x="164626" y="143016"/>
                </a:cubicBezTo>
                <a:cubicBezTo>
                  <a:pt x="167437" y="145884"/>
                  <a:pt x="170850" y="147318"/>
                  <a:pt x="174865" y="147318"/>
                </a:cubicBezTo>
                <a:cubicBezTo>
                  <a:pt x="178880" y="147318"/>
                  <a:pt x="182264" y="145999"/>
                  <a:pt x="185018" y="143360"/>
                </a:cubicBezTo>
                <a:cubicBezTo>
                  <a:pt x="187771" y="140722"/>
                  <a:pt x="189148" y="137452"/>
                  <a:pt x="189148" y="133552"/>
                </a:cubicBezTo>
                <a:cubicBezTo>
                  <a:pt x="189148" y="130913"/>
                  <a:pt x="188201" y="127586"/>
                  <a:pt x="186308" y="123571"/>
                </a:cubicBezTo>
                <a:cubicBezTo>
                  <a:pt x="184415" y="119556"/>
                  <a:pt x="183469" y="116401"/>
                  <a:pt x="183469" y="114106"/>
                </a:cubicBezTo>
                <a:cubicBezTo>
                  <a:pt x="183469" y="110779"/>
                  <a:pt x="185190" y="107969"/>
                  <a:pt x="188631" y="105674"/>
                </a:cubicBezTo>
                <a:cubicBezTo>
                  <a:pt x="194712" y="101544"/>
                  <a:pt x="202627" y="99479"/>
                  <a:pt x="212379" y="99479"/>
                </a:cubicBezTo>
                <a:cubicBezTo>
                  <a:pt x="222474" y="99479"/>
                  <a:pt x="230734" y="102605"/>
                  <a:pt x="237159" y="108858"/>
                </a:cubicBezTo>
                <a:cubicBezTo>
                  <a:pt x="243583" y="115110"/>
                  <a:pt x="246795" y="122768"/>
                  <a:pt x="246795" y="131831"/>
                </a:cubicBezTo>
                <a:cubicBezTo>
                  <a:pt x="246795" y="139517"/>
                  <a:pt x="245017" y="146974"/>
                  <a:pt x="241461" y="154202"/>
                </a:cubicBezTo>
                <a:cubicBezTo>
                  <a:pt x="236413" y="164412"/>
                  <a:pt x="226031" y="177863"/>
                  <a:pt x="210314" y="194555"/>
                </a:cubicBezTo>
                <a:cubicBezTo>
                  <a:pt x="194597" y="211247"/>
                  <a:pt x="184043" y="224870"/>
                  <a:pt x="178651" y="235424"/>
                </a:cubicBezTo>
                <a:cubicBezTo>
                  <a:pt x="173259" y="245979"/>
                  <a:pt x="169760" y="258541"/>
                  <a:pt x="168154" y="273111"/>
                </a:cubicBezTo>
                <a:lnTo>
                  <a:pt x="174693" y="273111"/>
                </a:lnTo>
                <a:cubicBezTo>
                  <a:pt x="178249" y="257508"/>
                  <a:pt x="183526" y="244832"/>
                  <a:pt x="190524" y="235080"/>
                </a:cubicBezTo>
                <a:cubicBezTo>
                  <a:pt x="197522" y="225329"/>
                  <a:pt x="210314" y="214058"/>
                  <a:pt x="228899" y="201266"/>
                </a:cubicBezTo>
                <a:cubicBezTo>
                  <a:pt x="247484" y="188475"/>
                  <a:pt x="260103" y="177146"/>
                  <a:pt x="266757" y="167280"/>
                </a:cubicBezTo>
                <a:cubicBezTo>
                  <a:pt x="271805" y="159708"/>
                  <a:pt x="274328" y="150817"/>
                  <a:pt x="274328" y="140607"/>
                </a:cubicBezTo>
                <a:cubicBezTo>
                  <a:pt x="274328" y="127873"/>
                  <a:pt x="268908" y="116544"/>
                  <a:pt x="258067" y="106621"/>
                </a:cubicBezTo>
                <a:cubicBezTo>
                  <a:pt x="247225" y="96697"/>
                  <a:pt x="232971" y="91736"/>
                  <a:pt x="215304" y="91736"/>
                </a:cubicBezTo>
                <a:close/>
                <a:moveTo>
                  <a:pt x="203405" y="0"/>
                </a:moveTo>
                <a:cubicBezTo>
                  <a:pt x="315742" y="0"/>
                  <a:pt x="406810" y="91068"/>
                  <a:pt x="406810" y="203405"/>
                </a:cubicBezTo>
                <a:cubicBezTo>
                  <a:pt x="406810" y="315742"/>
                  <a:pt x="315742" y="406810"/>
                  <a:pt x="203405" y="406810"/>
                </a:cubicBezTo>
                <a:cubicBezTo>
                  <a:pt x="91068" y="406810"/>
                  <a:pt x="0" y="315742"/>
                  <a:pt x="0" y="203405"/>
                </a:cubicBezTo>
                <a:cubicBezTo>
                  <a:pt x="0" y="91068"/>
                  <a:pt x="91068" y="0"/>
                  <a:pt x="203405" y="0"/>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4335" name="TextBox1" r:id="rId2" imgW="3381480" imgH="352440"/>
        </mc:Choice>
        <mc:Fallback>
          <p:control name="TextBox1" r:id="rId2" imgW="3381480" imgH="352440">
            <p:pic>
              <p:nvPicPr>
                <p:cNvPr id="0" name="TextBox1" hidden="1"/>
                <p:cNvPicPr>
                  <a:picLocks/>
                </p:cNvPicPr>
                <p:nvPr/>
              </p:nvPicPr>
              <p:blipFill>
                <a:blip r:embed="rId8">
                  <a:extLst>
                    <a:ext uri="{28A0092B-C50C-407E-A947-70E740481C1C}">
                      <a14:useLocalDpi xmlns:a14="http://schemas.microsoft.com/office/drawing/2010/main" val="0"/>
                    </a:ext>
                  </a:extLst>
                </a:blip>
                <a:srcRect/>
                <a:stretch>
                  <a:fillRect/>
                </a:stretch>
              </p:blipFill>
              <p:spPr bwMode="auto">
                <a:xfrm>
                  <a:off x="287338" y="3363913"/>
                  <a:ext cx="3384550" cy="350837"/>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263050384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42"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2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right)">
                                      <p:cBhvr>
                                        <p:cTn id="30" dur="500"/>
                                        <p:tgtEl>
                                          <p:spTgt spid="12"/>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anim calcmode="lin" valueType="num">
                                      <p:cBhvr>
                                        <p:cTn id="34" dur="1000" fill="hold"/>
                                        <p:tgtEl>
                                          <p:spTgt spid="25"/>
                                        </p:tgtEl>
                                        <p:attrNameLst>
                                          <p:attrName>ppt_x</p:attrName>
                                        </p:attrNameLst>
                                      </p:cBhvr>
                                      <p:tavLst>
                                        <p:tav tm="0">
                                          <p:val>
                                            <p:strVal val="#ppt_x"/>
                                          </p:val>
                                        </p:tav>
                                        <p:tav tm="100000">
                                          <p:val>
                                            <p:strVal val="#ppt_x"/>
                                          </p:val>
                                        </p:tav>
                                      </p:tavLst>
                                    </p:anim>
                                    <p:anim calcmode="lin" valueType="num">
                                      <p:cBhvr>
                                        <p:cTn id="35" dur="10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1000"/>
                                        <p:tgtEl>
                                          <p:spTgt spid="26"/>
                                        </p:tgtEl>
                                      </p:cBhvr>
                                    </p:animEffect>
                                    <p:anim calcmode="lin" valueType="num">
                                      <p:cBhvr>
                                        <p:cTn id="39" dur="1000" fill="hold"/>
                                        <p:tgtEl>
                                          <p:spTgt spid="26"/>
                                        </p:tgtEl>
                                        <p:attrNameLst>
                                          <p:attrName>ppt_x</p:attrName>
                                        </p:attrNameLst>
                                      </p:cBhvr>
                                      <p:tavLst>
                                        <p:tav tm="0">
                                          <p:val>
                                            <p:strVal val="#ppt_x"/>
                                          </p:val>
                                        </p:tav>
                                        <p:tav tm="100000">
                                          <p:val>
                                            <p:strVal val="#ppt_x"/>
                                          </p:val>
                                        </p:tav>
                                      </p:tavLst>
                                    </p:anim>
                                    <p:anim calcmode="lin" valueType="num">
                                      <p:cBhvr>
                                        <p:cTn id="40" dur="1000" fill="hold"/>
                                        <p:tgtEl>
                                          <p:spTgt spid="2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0" grpId="0" animBg="1"/>
      <p:bldP spid="25" grpId="0"/>
      <p:bldP spid="31" grpId="0" animBg="1"/>
      <p:bldP spid="32" grpId="0" animBg="1"/>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p:nvGrpSpPr>
        <p:grpSpPr>
          <a:xfrm>
            <a:off x="280293" y="436900"/>
            <a:ext cx="1505220" cy="1569660"/>
            <a:chOff x="3720179" y="4370272"/>
            <a:chExt cx="1505220" cy="1569660"/>
          </a:xfrm>
          <a:effectLst>
            <a:reflection blurRad="6350" stA="52000" endA="300" endPos="35000" dir="5400000" sy="-100000" algn="bl" rotWithShape="0"/>
          </a:effectLst>
        </p:grpSpPr>
        <p:sp>
          <p:nvSpPr>
            <p:cNvPr id="3" name="Rounded Rectangle 2"/>
            <p:cNvSpPr/>
            <p:nvPr/>
          </p:nvSpPr>
          <p:spPr>
            <a:xfrm>
              <a:off x="3720179" y="4370272"/>
              <a:ext cx="1505220" cy="1569660"/>
            </a:xfrm>
            <a:prstGeom prst="roundRect">
              <a:avLst>
                <a:gd name="adj" fmla="val 9624"/>
              </a:avLst>
            </a:prstGeom>
            <a:solidFill>
              <a:srgbClr val="1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a:solidFill>
                    <a:srgbClr val="FF0000"/>
                  </a:solidFill>
                  <a:latin typeface="Wingdings 2" panose="05020102010507070707" pitchFamily="18" charset="2"/>
                </a:rPr>
                <a:t>"</a:t>
              </a:r>
              <a:endParaRPr lang="en-US" sz="9600" dirty="0">
                <a:solidFill>
                  <a:srgbClr val="FF0000"/>
                </a:solidFill>
              </a:endParaRPr>
            </a:p>
          </p:txBody>
        </p:sp>
      </p:grpSp>
      <p:pic>
        <p:nvPicPr>
          <p:cNvPr id="8" name="Picture 7"/>
          <p:cNvPicPr>
            <a:picLocks noChangeAspect="1"/>
          </p:cNvPicPr>
          <p:nvPr/>
        </p:nvPicPr>
        <p:blipFill>
          <a:blip r:embed="rId4"/>
          <a:stretch>
            <a:fillRect/>
          </a:stretch>
        </p:blipFill>
        <p:spPr>
          <a:xfrm>
            <a:off x="1817412" y="436900"/>
            <a:ext cx="3996225" cy="1569660"/>
          </a:xfrm>
          <a:prstGeom prst="rect">
            <a:avLst/>
          </a:prstGeom>
        </p:spPr>
      </p:pic>
      <p:sp>
        <p:nvSpPr>
          <p:cNvPr id="9" name="TextBox 8"/>
          <p:cNvSpPr txBox="1"/>
          <p:nvPr/>
        </p:nvSpPr>
        <p:spPr>
          <a:xfrm>
            <a:off x="12687706" y="289471"/>
            <a:ext cx="3041217" cy="830997"/>
          </a:xfrm>
          <a:prstGeom prst="rect">
            <a:avLst/>
          </a:prstGeom>
          <a:noFill/>
        </p:spPr>
        <p:txBody>
          <a:bodyPr wrap="none" rtlCol="0">
            <a:spAutoFit/>
          </a:bodyPr>
          <a:lstStyle/>
          <a:p>
            <a:r>
              <a:rPr lang="en-US" sz="4800" dirty="0" smtClean="0">
                <a:gradFill flip="none" rotWithShape="1">
                  <a:gsLst>
                    <a:gs pos="9000">
                      <a:srgbClr val="FF0000">
                        <a:shade val="30000"/>
                        <a:satMod val="115000"/>
                        <a:alpha val="19000"/>
                      </a:srgbClr>
                    </a:gs>
                    <a:gs pos="50000">
                      <a:srgbClr val="FF0000">
                        <a:shade val="67500"/>
                        <a:satMod val="115000"/>
                        <a:alpha val="19000"/>
                      </a:srgbClr>
                    </a:gs>
                    <a:gs pos="100000">
                      <a:srgbClr val="FF0000">
                        <a:shade val="100000"/>
                        <a:satMod val="115000"/>
                        <a:alpha val="19000"/>
                      </a:srgbClr>
                    </a:gs>
                  </a:gsLst>
                  <a:lin ang="16200000" scaled="1"/>
                  <a:tileRect/>
                </a:gradFill>
                <a:latin typeface="Fundamental  Brigade" panose="020B0603050302020204" pitchFamily="34" charset="0"/>
              </a:rPr>
              <a:t>JUICY</a:t>
            </a:r>
            <a:r>
              <a:rPr lang="en-US" sz="4800" b="1" i="1" dirty="0" smtClean="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rPr>
              <a:t>TEXT</a:t>
            </a:r>
            <a:endParaRPr lang="en-US" sz="4800" b="1" i="1" dirty="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endParaRPr>
          </a:p>
        </p:txBody>
      </p:sp>
      <p:sp>
        <p:nvSpPr>
          <p:cNvPr id="10" name="TextBox 9"/>
          <p:cNvSpPr txBox="1"/>
          <p:nvPr/>
        </p:nvSpPr>
        <p:spPr>
          <a:xfrm>
            <a:off x="13935099" y="889635"/>
            <a:ext cx="1285673" cy="461665"/>
          </a:xfrm>
          <a:prstGeom prst="rect">
            <a:avLst/>
          </a:prstGeom>
          <a:noFill/>
        </p:spPr>
        <p:txBody>
          <a:bodyPr wrap="none" rtlCol="0">
            <a:spAutoFit/>
          </a:bodyPr>
          <a:lstStyle/>
          <a:p>
            <a:r>
              <a:rPr lang="en-US" sz="2400" dirty="0" smtClean="0">
                <a:solidFill>
                  <a:srgbClr val="FF0000">
                    <a:alpha val="19000"/>
                  </a:srgbClr>
                </a:solidFill>
                <a:latin typeface="Fundamental  Brigade" panose="020B0603050302020204" pitchFamily="34" charset="0"/>
              </a:rPr>
              <a:t>BETA 0.01</a:t>
            </a:r>
            <a:endParaRPr lang="en-US" sz="2400" dirty="0">
              <a:solidFill>
                <a:srgbClr val="FF0000">
                  <a:alpha val="19000"/>
                </a:srgbClr>
              </a:solidFill>
              <a:latin typeface="Fundamental  Brigade" panose="020B0603050302020204" pitchFamily="34" charset="0"/>
            </a:endParaRPr>
          </a:p>
        </p:txBody>
      </p:sp>
      <p:pic>
        <p:nvPicPr>
          <p:cNvPr id="12" name="Picture 11"/>
          <p:cNvPicPr>
            <a:picLocks noChangeAspect="1"/>
          </p:cNvPicPr>
          <p:nvPr/>
        </p:nvPicPr>
        <p:blipFill rotWithShape="1">
          <a:blip r:embed="rId5"/>
          <a:srcRect r="2865" b="12411"/>
          <a:stretch/>
        </p:blipFill>
        <p:spPr>
          <a:xfrm>
            <a:off x="7564859" y="5219139"/>
            <a:ext cx="4627142" cy="1638861"/>
          </a:xfrm>
          <a:prstGeom prst="rect">
            <a:avLst/>
          </a:prstGeom>
        </p:spPr>
      </p:pic>
      <p:sp>
        <p:nvSpPr>
          <p:cNvPr id="15" name="TextBox 14"/>
          <p:cNvSpPr txBox="1"/>
          <p:nvPr/>
        </p:nvSpPr>
        <p:spPr>
          <a:xfrm>
            <a:off x="228234" y="2941935"/>
            <a:ext cx="1750992" cy="461665"/>
          </a:xfrm>
          <a:prstGeom prst="rect">
            <a:avLst/>
          </a:prstGeom>
          <a:noFill/>
        </p:spPr>
        <p:txBody>
          <a:bodyPr wrap="none" rtlCol="0">
            <a:spAutoFit/>
          </a:bodyPr>
          <a:lstStyle/>
          <a:p>
            <a:r>
              <a:rPr lang="en-US" sz="2400" dirty="0" smtClean="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rPr>
              <a:t>Author Name:</a:t>
            </a:r>
            <a:endParaRPr lang="en-US" sz="2400" dirty="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endParaRPr>
          </a:p>
        </p:txBody>
      </p:sp>
      <p:sp>
        <p:nvSpPr>
          <p:cNvPr id="20" name="Quad Arrow 19" hidden="1"/>
          <p:cNvSpPr/>
          <p:nvPr/>
        </p:nvSpPr>
        <p:spPr>
          <a:xfrm>
            <a:off x="1817412" y="2848144"/>
            <a:ext cx="251926" cy="251926"/>
          </a:xfrm>
          <a:prstGeom prst="quadArrow">
            <a:avLst>
              <a:gd name="adj1" fmla="val 11298"/>
              <a:gd name="adj2" fmla="val 15418"/>
              <a:gd name="adj3" fmla="val 22500"/>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20">
            <a:hlinkClick r:id="" action="ppaction://macro?name=NoedAuthor"/>
          </p:cNvPr>
          <p:cNvSpPr/>
          <p:nvPr/>
        </p:nvSpPr>
        <p:spPr>
          <a:xfrm rot="18962236">
            <a:off x="1802963" y="2855133"/>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286208" y="3364254"/>
            <a:ext cx="3385134" cy="350495"/>
          </a:xfrm>
          <a:prstGeom prst="rect">
            <a:avLst/>
          </a:prstGeom>
          <a:solidFill>
            <a:schemeClr val="accent1"/>
          </a:solidFill>
          <a:ln w="22225">
            <a:gradFill>
              <a:gsLst>
                <a:gs pos="0">
                  <a:srgbClr val="FF0000"/>
                </a:gs>
                <a:gs pos="54000">
                  <a:srgbClr val="7E0000"/>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p:cNvSpPr txBox="1"/>
          <p:nvPr/>
        </p:nvSpPr>
        <p:spPr>
          <a:xfrm>
            <a:off x="2057945" y="4008794"/>
            <a:ext cx="225106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 A PREVIOUS FILE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pic>
        <p:nvPicPr>
          <p:cNvPr id="26" name="Picture 25"/>
          <p:cNvPicPr>
            <a:picLocks noChangeAspect="1"/>
          </p:cNvPicPr>
          <p:nvPr/>
        </p:nvPicPr>
        <p:blipFill>
          <a:blip r:embed="rId6"/>
          <a:stretch>
            <a:fillRect/>
          </a:stretch>
        </p:blipFill>
        <p:spPr>
          <a:xfrm>
            <a:off x="2214129" y="4341366"/>
            <a:ext cx="1938696" cy="1950889"/>
          </a:xfrm>
          <a:prstGeom prst="rect">
            <a:avLst/>
          </a:prstGeom>
        </p:spPr>
      </p:pic>
      <p:sp>
        <p:nvSpPr>
          <p:cNvPr id="31" name="Rounded Rectangle 30"/>
          <p:cNvSpPr/>
          <p:nvPr/>
        </p:nvSpPr>
        <p:spPr>
          <a:xfrm>
            <a:off x="178308" y="4338975"/>
            <a:ext cx="1463638" cy="1953280"/>
          </a:xfrm>
          <a:prstGeom prst="roundRect">
            <a:avLst>
              <a:gd name="adj" fmla="val 4351"/>
            </a:avLst>
          </a:pr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31"/>
          <p:cNvSpPr/>
          <p:nvPr/>
        </p:nvSpPr>
        <p:spPr>
          <a:xfrm>
            <a:off x="228234" y="4392286"/>
            <a:ext cx="1363786" cy="1846658"/>
          </a:xfrm>
          <a:custGeom>
            <a:avLst/>
            <a:gdLst>
              <a:gd name="connsiteX0" fmla="*/ 51753 w 1363786"/>
              <a:gd name="connsiteY0" fmla="*/ 1607545 h 1846658"/>
              <a:gd name="connsiteX1" fmla="*/ 51753 w 1363786"/>
              <a:gd name="connsiteY1" fmla="*/ 1653264 h 1846658"/>
              <a:gd name="connsiteX2" fmla="*/ 1312034 w 1363786"/>
              <a:gd name="connsiteY2" fmla="*/ 1653264 h 1846658"/>
              <a:gd name="connsiteX3" fmla="*/ 1312034 w 1363786"/>
              <a:gd name="connsiteY3" fmla="*/ 1607545 h 1846658"/>
              <a:gd name="connsiteX4" fmla="*/ 51753 w 1363786"/>
              <a:gd name="connsiteY4" fmla="*/ 1498766 h 1846658"/>
              <a:gd name="connsiteX5" fmla="*/ 51753 w 1363786"/>
              <a:gd name="connsiteY5" fmla="*/ 1544485 h 1846658"/>
              <a:gd name="connsiteX6" fmla="*/ 1312034 w 1363786"/>
              <a:gd name="connsiteY6" fmla="*/ 1544485 h 1846658"/>
              <a:gd name="connsiteX7" fmla="*/ 1312034 w 1363786"/>
              <a:gd name="connsiteY7" fmla="*/ 1498766 h 1846658"/>
              <a:gd name="connsiteX8" fmla="*/ 51753 w 1363786"/>
              <a:gd name="connsiteY8" fmla="*/ 1389985 h 1846658"/>
              <a:gd name="connsiteX9" fmla="*/ 51753 w 1363786"/>
              <a:gd name="connsiteY9" fmla="*/ 1435704 h 1846658"/>
              <a:gd name="connsiteX10" fmla="*/ 1312034 w 1363786"/>
              <a:gd name="connsiteY10" fmla="*/ 1435704 h 1846658"/>
              <a:gd name="connsiteX11" fmla="*/ 1312034 w 1363786"/>
              <a:gd name="connsiteY11" fmla="*/ 1389985 h 1846658"/>
              <a:gd name="connsiteX12" fmla="*/ 51753 w 1363786"/>
              <a:gd name="connsiteY12" fmla="*/ 1281204 h 1846658"/>
              <a:gd name="connsiteX13" fmla="*/ 51753 w 1363786"/>
              <a:gd name="connsiteY13" fmla="*/ 1326923 h 1846658"/>
              <a:gd name="connsiteX14" fmla="*/ 1312034 w 1363786"/>
              <a:gd name="connsiteY14" fmla="*/ 1326923 h 1846658"/>
              <a:gd name="connsiteX15" fmla="*/ 1312034 w 1363786"/>
              <a:gd name="connsiteY15" fmla="*/ 1281204 h 1846658"/>
              <a:gd name="connsiteX16" fmla="*/ 51753 w 1363786"/>
              <a:gd name="connsiteY16" fmla="*/ 1172423 h 1846658"/>
              <a:gd name="connsiteX17" fmla="*/ 51753 w 1363786"/>
              <a:gd name="connsiteY17" fmla="*/ 1218142 h 1846658"/>
              <a:gd name="connsiteX18" fmla="*/ 1312034 w 1363786"/>
              <a:gd name="connsiteY18" fmla="*/ 1218142 h 1846658"/>
              <a:gd name="connsiteX19" fmla="*/ 1312034 w 1363786"/>
              <a:gd name="connsiteY19" fmla="*/ 1172423 h 1846658"/>
              <a:gd name="connsiteX20" fmla="*/ 51753 w 1363786"/>
              <a:gd name="connsiteY20" fmla="*/ 1063642 h 1846658"/>
              <a:gd name="connsiteX21" fmla="*/ 51753 w 1363786"/>
              <a:gd name="connsiteY21" fmla="*/ 1109361 h 1846658"/>
              <a:gd name="connsiteX22" fmla="*/ 1312034 w 1363786"/>
              <a:gd name="connsiteY22" fmla="*/ 1109361 h 1846658"/>
              <a:gd name="connsiteX23" fmla="*/ 1312034 w 1363786"/>
              <a:gd name="connsiteY23" fmla="*/ 1063642 h 1846658"/>
              <a:gd name="connsiteX24" fmla="*/ 51753 w 1363786"/>
              <a:gd name="connsiteY24" fmla="*/ 954861 h 1846658"/>
              <a:gd name="connsiteX25" fmla="*/ 51753 w 1363786"/>
              <a:gd name="connsiteY25" fmla="*/ 1000580 h 1846658"/>
              <a:gd name="connsiteX26" fmla="*/ 1312034 w 1363786"/>
              <a:gd name="connsiteY26" fmla="*/ 1000580 h 1846658"/>
              <a:gd name="connsiteX27" fmla="*/ 1312034 w 1363786"/>
              <a:gd name="connsiteY27" fmla="*/ 954861 h 1846658"/>
              <a:gd name="connsiteX28" fmla="*/ 51753 w 1363786"/>
              <a:gd name="connsiteY28" fmla="*/ 846080 h 1846658"/>
              <a:gd name="connsiteX29" fmla="*/ 51753 w 1363786"/>
              <a:gd name="connsiteY29" fmla="*/ 891799 h 1846658"/>
              <a:gd name="connsiteX30" fmla="*/ 1312034 w 1363786"/>
              <a:gd name="connsiteY30" fmla="*/ 891799 h 1846658"/>
              <a:gd name="connsiteX31" fmla="*/ 1312034 w 1363786"/>
              <a:gd name="connsiteY31" fmla="*/ 846080 h 1846658"/>
              <a:gd name="connsiteX32" fmla="*/ 51753 w 1363786"/>
              <a:gd name="connsiteY32" fmla="*/ 737299 h 1846658"/>
              <a:gd name="connsiteX33" fmla="*/ 51753 w 1363786"/>
              <a:gd name="connsiteY33" fmla="*/ 783018 h 1846658"/>
              <a:gd name="connsiteX34" fmla="*/ 1312034 w 1363786"/>
              <a:gd name="connsiteY34" fmla="*/ 783018 h 1846658"/>
              <a:gd name="connsiteX35" fmla="*/ 1312034 w 1363786"/>
              <a:gd name="connsiteY35" fmla="*/ 737299 h 1846658"/>
              <a:gd name="connsiteX36" fmla="*/ 51753 w 1363786"/>
              <a:gd name="connsiteY36" fmla="*/ 628518 h 1846658"/>
              <a:gd name="connsiteX37" fmla="*/ 51753 w 1363786"/>
              <a:gd name="connsiteY37" fmla="*/ 674237 h 1846658"/>
              <a:gd name="connsiteX38" fmla="*/ 1312034 w 1363786"/>
              <a:gd name="connsiteY38" fmla="*/ 674237 h 1846658"/>
              <a:gd name="connsiteX39" fmla="*/ 1312034 w 1363786"/>
              <a:gd name="connsiteY39" fmla="*/ 628518 h 1846658"/>
              <a:gd name="connsiteX40" fmla="*/ 51753 w 1363786"/>
              <a:gd name="connsiteY40" fmla="*/ 519737 h 1846658"/>
              <a:gd name="connsiteX41" fmla="*/ 51753 w 1363786"/>
              <a:gd name="connsiteY41" fmla="*/ 565456 h 1846658"/>
              <a:gd name="connsiteX42" fmla="*/ 1312034 w 1363786"/>
              <a:gd name="connsiteY42" fmla="*/ 565456 h 1846658"/>
              <a:gd name="connsiteX43" fmla="*/ 1312034 w 1363786"/>
              <a:gd name="connsiteY43" fmla="*/ 519737 h 1846658"/>
              <a:gd name="connsiteX44" fmla="*/ 51753 w 1363786"/>
              <a:gd name="connsiteY44" fmla="*/ 410956 h 1846658"/>
              <a:gd name="connsiteX45" fmla="*/ 51753 w 1363786"/>
              <a:gd name="connsiteY45" fmla="*/ 456675 h 1846658"/>
              <a:gd name="connsiteX46" fmla="*/ 1312034 w 1363786"/>
              <a:gd name="connsiteY46" fmla="*/ 456675 h 1846658"/>
              <a:gd name="connsiteX47" fmla="*/ 1312034 w 1363786"/>
              <a:gd name="connsiteY47" fmla="*/ 410956 h 1846658"/>
              <a:gd name="connsiteX48" fmla="*/ 51753 w 1363786"/>
              <a:gd name="connsiteY48" fmla="*/ 302175 h 1846658"/>
              <a:gd name="connsiteX49" fmla="*/ 51753 w 1363786"/>
              <a:gd name="connsiteY49" fmla="*/ 347894 h 1846658"/>
              <a:gd name="connsiteX50" fmla="*/ 1312034 w 1363786"/>
              <a:gd name="connsiteY50" fmla="*/ 347894 h 1846658"/>
              <a:gd name="connsiteX51" fmla="*/ 1312034 w 1363786"/>
              <a:gd name="connsiteY51" fmla="*/ 302175 h 1846658"/>
              <a:gd name="connsiteX52" fmla="*/ 51753 w 1363786"/>
              <a:gd name="connsiteY52" fmla="*/ 193394 h 1846658"/>
              <a:gd name="connsiteX53" fmla="*/ 51753 w 1363786"/>
              <a:gd name="connsiteY53" fmla="*/ 239113 h 1846658"/>
              <a:gd name="connsiteX54" fmla="*/ 1312034 w 1363786"/>
              <a:gd name="connsiteY54" fmla="*/ 239113 h 1846658"/>
              <a:gd name="connsiteX55" fmla="*/ 1312034 w 1363786"/>
              <a:gd name="connsiteY55" fmla="*/ 193394 h 1846658"/>
              <a:gd name="connsiteX56" fmla="*/ 0 w 1363786"/>
              <a:gd name="connsiteY56" fmla="*/ 0 h 1846658"/>
              <a:gd name="connsiteX57" fmla="*/ 1363786 w 1363786"/>
              <a:gd name="connsiteY57" fmla="*/ 0 h 1846658"/>
              <a:gd name="connsiteX58" fmla="*/ 1363786 w 1363786"/>
              <a:gd name="connsiteY58" fmla="*/ 1846658 h 1846658"/>
              <a:gd name="connsiteX59" fmla="*/ 0 w 1363786"/>
              <a:gd name="connsiteY59" fmla="*/ 1846658 h 184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63786" h="1846658">
                <a:moveTo>
                  <a:pt x="51753" y="1607545"/>
                </a:moveTo>
                <a:lnTo>
                  <a:pt x="51753" y="1653264"/>
                </a:lnTo>
                <a:lnTo>
                  <a:pt x="1312034" y="1653264"/>
                </a:lnTo>
                <a:lnTo>
                  <a:pt x="1312034" y="1607545"/>
                </a:lnTo>
                <a:close/>
                <a:moveTo>
                  <a:pt x="51753" y="1498766"/>
                </a:moveTo>
                <a:lnTo>
                  <a:pt x="51753" y="1544485"/>
                </a:lnTo>
                <a:lnTo>
                  <a:pt x="1312034" y="1544485"/>
                </a:lnTo>
                <a:lnTo>
                  <a:pt x="1312034" y="1498766"/>
                </a:lnTo>
                <a:close/>
                <a:moveTo>
                  <a:pt x="51753" y="1389985"/>
                </a:moveTo>
                <a:lnTo>
                  <a:pt x="51753" y="1435704"/>
                </a:lnTo>
                <a:lnTo>
                  <a:pt x="1312034" y="1435704"/>
                </a:lnTo>
                <a:lnTo>
                  <a:pt x="1312034" y="1389985"/>
                </a:lnTo>
                <a:close/>
                <a:moveTo>
                  <a:pt x="51753" y="1281204"/>
                </a:moveTo>
                <a:lnTo>
                  <a:pt x="51753" y="1326923"/>
                </a:lnTo>
                <a:lnTo>
                  <a:pt x="1312034" y="1326923"/>
                </a:lnTo>
                <a:lnTo>
                  <a:pt x="1312034" y="1281204"/>
                </a:lnTo>
                <a:close/>
                <a:moveTo>
                  <a:pt x="51753" y="1172423"/>
                </a:moveTo>
                <a:lnTo>
                  <a:pt x="51753" y="1218142"/>
                </a:lnTo>
                <a:lnTo>
                  <a:pt x="1312034" y="1218142"/>
                </a:lnTo>
                <a:lnTo>
                  <a:pt x="1312034" y="1172423"/>
                </a:lnTo>
                <a:close/>
                <a:moveTo>
                  <a:pt x="51753" y="1063642"/>
                </a:moveTo>
                <a:lnTo>
                  <a:pt x="51753" y="1109361"/>
                </a:lnTo>
                <a:lnTo>
                  <a:pt x="1312034" y="1109361"/>
                </a:lnTo>
                <a:lnTo>
                  <a:pt x="1312034" y="1063642"/>
                </a:lnTo>
                <a:close/>
                <a:moveTo>
                  <a:pt x="51753" y="954861"/>
                </a:moveTo>
                <a:lnTo>
                  <a:pt x="51753" y="1000580"/>
                </a:lnTo>
                <a:lnTo>
                  <a:pt x="1312034" y="1000580"/>
                </a:lnTo>
                <a:lnTo>
                  <a:pt x="1312034" y="954861"/>
                </a:lnTo>
                <a:close/>
                <a:moveTo>
                  <a:pt x="51753" y="846080"/>
                </a:moveTo>
                <a:lnTo>
                  <a:pt x="51753" y="891799"/>
                </a:lnTo>
                <a:lnTo>
                  <a:pt x="1312034" y="891799"/>
                </a:lnTo>
                <a:lnTo>
                  <a:pt x="1312034" y="846080"/>
                </a:lnTo>
                <a:close/>
                <a:moveTo>
                  <a:pt x="51753" y="737299"/>
                </a:moveTo>
                <a:lnTo>
                  <a:pt x="51753" y="783018"/>
                </a:lnTo>
                <a:lnTo>
                  <a:pt x="1312034" y="783018"/>
                </a:lnTo>
                <a:lnTo>
                  <a:pt x="1312034" y="737299"/>
                </a:lnTo>
                <a:close/>
                <a:moveTo>
                  <a:pt x="51753" y="628518"/>
                </a:moveTo>
                <a:lnTo>
                  <a:pt x="51753" y="674237"/>
                </a:lnTo>
                <a:lnTo>
                  <a:pt x="1312034" y="674237"/>
                </a:lnTo>
                <a:lnTo>
                  <a:pt x="1312034" y="628518"/>
                </a:lnTo>
                <a:close/>
                <a:moveTo>
                  <a:pt x="51753" y="519737"/>
                </a:moveTo>
                <a:lnTo>
                  <a:pt x="51753" y="565456"/>
                </a:lnTo>
                <a:lnTo>
                  <a:pt x="1312034" y="565456"/>
                </a:lnTo>
                <a:lnTo>
                  <a:pt x="1312034" y="519737"/>
                </a:lnTo>
                <a:close/>
                <a:moveTo>
                  <a:pt x="51753" y="410956"/>
                </a:moveTo>
                <a:lnTo>
                  <a:pt x="51753" y="456675"/>
                </a:lnTo>
                <a:lnTo>
                  <a:pt x="1312034" y="456675"/>
                </a:lnTo>
                <a:lnTo>
                  <a:pt x="1312034" y="410956"/>
                </a:lnTo>
                <a:close/>
                <a:moveTo>
                  <a:pt x="51753" y="302175"/>
                </a:moveTo>
                <a:lnTo>
                  <a:pt x="51753" y="347894"/>
                </a:lnTo>
                <a:lnTo>
                  <a:pt x="1312034" y="347894"/>
                </a:lnTo>
                <a:lnTo>
                  <a:pt x="1312034" y="302175"/>
                </a:lnTo>
                <a:close/>
                <a:moveTo>
                  <a:pt x="51753" y="193394"/>
                </a:moveTo>
                <a:lnTo>
                  <a:pt x="51753" y="239113"/>
                </a:lnTo>
                <a:lnTo>
                  <a:pt x="1312034" y="239113"/>
                </a:lnTo>
                <a:lnTo>
                  <a:pt x="1312034" y="193394"/>
                </a:lnTo>
                <a:close/>
                <a:moveTo>
                  <a:pt x="0" y="0"/>
                </a:moveTo>
                <a:lnTo>
                  <a:pt x="1363786" y="0"/>
                </a:lnTo>
                <a:lnTo>
                  <a:pt x="1363786" y="1846658"/>
                </a:lnTo>
                <a:lnTo>
                  <a:pt x="0" y="1846658"/>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TextBox 32"/>
          <p:cNvSpPr txBox="1"/>
          <p:nvPr/>
        </p:nvSpPr>
        <p:spPr>
          <a:xfrm>
            <a:off x="322915" y="4006642"/>
            <a:ext cx="1174424" cy="646331"/>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NEW PAGE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a:p>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5" name="TextBox 4"/>
          <p:cNvSpPr txBox="1"/>
          <p:nvPr/>
        </p:nvSpPr>
        <p:spPr>
          <a:xfrm>
            <a:off x="95121" y="6390461"/>
            <a:ext cx="1008609"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Loading…</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23" name="Freeform 22">
            <a:hlinkClick r:id="rId7" action="ppaction://hlinksldjump"/>
          </p:cNvPr>
          <p:cNvSpPr/>
          <p:nvPr/>
        </p:nvSpPr>
        <p:spPr>
          <a:xfrm>
            <a:off x="11830755" y="168924"/>
            <a:ext cx="204697" cy="204697"/>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21"/>
          <p:cNvSpPr/>
          <p:nvPr/>
        </p:nvSpPr>
        <p:spPr>
          <a:xfrm>
            <a:off x="11771680" y="436900"/>
            <a:ext cx="322846" cy="322846"/>
          </a:xfrm>
          <a:custGeom>
            <a:avLst/>
            <a:gdLst/>
            <a:ahLst/>
            <a:cxnLst/>
            <a:rect l="l" t="t" r="r" b="b"/>
            <a:pathLst>
              <a:path w="406810" h="406810">
                <a:moveTo>
                  <a:pt x="164368" y="300816"/>
                </a:moveTo>
                <a:cubicBezTo>
                  <a:pt x="159435" y="300816"/>
                  <a:pt x="155276" y="302508"/>
                  <a:pt x="151892" y="305892"/>
                </a:cubicBezTo>
                <a:cubicBezTo>
                  <a:pt x="148507" y="309277"/>
                  <a:pt x="146815" y="313435"/>
                  <a:pt x="146815" y="318368"/>
                </a:cubicBezTo>
                <a:cubicBezTo>
                  <a:pt x="146815" y="323187"/>
                  <a:pt x="148536" y="327288"/>
                  <a:pt x="151978" y="330672"/>
                </a:cubicBezTo>
                <a:cubicBezTo>
                  <a:pt x="155419" y="334056"/>
                  <a:pt x="159549" y="335749"/>
                  <a:pt x="164368" y="335749"/>
                </a:cubicBezTo>
                <a:cubicBezTo>
                  <a:pt x="169186" y="335749"/>
                  <a:pt x="173316" y="334056"/>
                  <a:pt x="176758" y="330672"/>
                </a:cubicBezTo>
                <a:cubicBezTo>
                  <a:pt x="180199" y="327288"/>
                  <a:pt x="181920" y="323187"/>
                  <a:pt x="181920" y="318368"/>
                </a:cubicBezTo>
                <a:cubicBezTo>
                  <a:pt x="181920" y="313435"/>
                  <a:pt x="180199" y="309277"/>
                  <a:pt x="176758" y="305892"/>
                </a:cubicBezTo>
                <a:cubicBezTo>
                  <a:pt x="173316" y="302508"/>
                  <a:pt x="169186" y="300816"/>
                  <a:pt x="164368" y="300816"/>
                </a:cubicBezTo>
                <a:close/>
                <a:moveTo>
                  <a:pt x="215304" y="91736"/>
                </a:moveTo>
                <a:cubicBezTo>
                  <a:pt x="198325" y="91736"/>
                  <a:pt x="184932" y="95866"/>
                  <a:pt x="175123" y="104125"/>
                </a:cubicBezTo>
                <a:cubicBezTo>
                  <a:pt x="165314" y="112385"/>
                  <a:pt x="160410" y="121563"/>
                  <a:pt x="160410" y="131659"/>
                </a:cubicBezTo>
                <a:cubicBezTo>
                  <a:pt x="160410" y="136362"/>
                  <a:pt x="161815" y="140148"/>
                  <a:pt x="164626" y="143016"/>
                </a:cubicBezTo>
                <a:cubicBezTo>
                  <a:pt x="167437" y="145884"/>
                  <a:pt x="170850" y="147318"/>
                  <a:pt x="174865" y="147318"/>
                </a:cubicBezTo>
                <a:cubicBezTo>
                  <a:pt x="178880" y="147318"/>
                  <a:pt x="182264" y="145999"/>
                  <a:pt x="185018" y="143360"/>
                </a:cubicBezTo>
                <a:cubicBezTo>
                  <a:pt x="187771" y="140722"/>
                  <a:pt x="189148" y="137452"/>
                  <a:pt x="189148" y="133552"/>
                </a:cubicBezTo>
                <a:cubicBezTo>
                  <a:pt x="189148" y="130913"/>
                  <a:pt x="188201" y="127586"/>
                  <a:pt x="186308" y="123571"/>
                </a:cubicBezTo>
                <a:cubicBezTo>
                  <a:pt x="184415" y="119556"/>
                  <a:pt x="183469" y="116401"/>
                  <a:pt x="183469" y="114106"/>
                </a:cubicBezTo>
                <a:cubicBezTo>
                  <a:pt x="183469" y="110779"/>
                  <a:pt x="185190" y="107969"/>
                  <a:pt x="188631" y="105674"/>
                </a:cubicBezTo>
                <a:cubicBezTo>
                  <a:pt x="194712" y="101544"/>
                  <a:pt x="202627" y="99479"/>
                  <a:pt x="212379" y="99479"/>
                </a:cubicBezTo>
                <a:cubicBezTo>
                  <a:pt x="222474" y="99479"/>
                  <a:pt x="230734" y="102605"/>
                  <a:pt x="237159" y="108858"/>
                </a:cubicBezTo>
                <a:cubicBezTo>
                  <a:pt x="243583" y="115110"/>
                  <a:pt x="246795" y="122768"/>
                  <a:pt x="246795" y="131831"/>
                </a:cubicBezTo>
                <a:cubicBezTo>
                  <a:pt x="246795" y="139517"/>
                  <a:pt x="245017" y="146974"/>
                  <a:pt x="241461" y="154202"/>
                </a:cubicBezTo>
                <a:cubicBezTo>
                  <a:pt x="236413" y="164412"/>
                  <a:pt x="226031" y="177863"/>
                  <a:pt x="210314" y="194555"/>
                </a:cubicBezTo>
                <a:cubicBezTo>
                  <a:pt x="194597" y="211247"/>
                  <a:pt x="184043" y="224870"/>
                  <a:pt x="178651" y="235424"/>
                </a:cubicBezTo>
                <a:cubicBezTo>
                  <a:pt x="173259" y="245979"/>
                  <a:pt x="169760" y="258541"/>
                  <a:pt x="168154" y="273111"/>
                </a:cubicBezTo>
                <a:lnTo>
                  <a:pt x="174693" y="273111"/>
                </a:lnTo>
                <a:cubicBezTo>
                  <a:pt x="178249" y="257508"/>
                  <a:pt x="183526" y="244832"/>
                  <a:pt x="190524" y="235080"/>
                </a:cubicBezTo>
                <a:cubicBezTo>
                  <a:pt x="197522" y="225329"/>
                  <a:pt x="210314" y="214058"/>
                  <a:pt x="228899" y="201266"/>
                </a:cubicBezTo>
                <a:cubicBezTo>
                  <a:pt x="247484" y="188475"/>
                  <a:pt x="260103" y="177146"/>
                  <a:pt x="266757" y="167280"/>
                </a:cubicBezTo>
                <a:cubicBezTo>
                  <a:pt x="271805" y="159708"/>
                  <a:pt x="274328" y="150817"/>
                  <a:pt x="274328" y="140607"/>
                </a:cubicBezTo>
                <a:cubicBezTo>
                  <a:pt x="274328" y="127873"/>
                  <a:pt x="268908" y="116544"/>
                  <a:pt x="258067" y="106621"/>
                </a:cubicBezTo>
                <a:cubicBezTo>
                  <a:pt x="247225" y="96697"/>
                  <a:pt x="232971" y="91736"/>
                  <a:pt x="215304" y="91736"/>
                </a:cubicBezTo>
                <a:close/>
                <a:moveTo>
                  <a:pt x="203405" y="0"/>
                </a:moveTo>
                <a:cubicBezTo>
                  <a:pt x="315742" y="0"/>
                  <a:pt x="406810" y="91068"/>
                  <a:pt x="406810" y="203405"/>
                </a:cubicBezTo>
                <a:cubicBezTo>
                  <a:pt x="406810" y="315742"/>
                  <a:pt x="315742" y="406810"/>
                  <a:pt x="203405" y="406810"/>
                </a:cubicBezTo>
                <a:cubicBezTo>
                  <a:pt x="91068" y="406810"/>
                  <a:pt x="0" y="315742"/>
                  <a:pt x="0" y="203405"/>
                </a:cubicBezTo>
                <a:cubicBezTo>
                  <a:pt x="0" y="91068"/>
                  <a:pt x="91068" y="0"/>
                  <a:pt x="203405" y="0"/>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6339" name="TextBox1" r:id="rId2" imgW="3381480" imgH="352440"/>
        </mc:Choice>
        <mc:Fallback>
          <p:control name="TextBox1" r:id="rId2" imgW="3381480" imgH="352440">
            <p:pic>
              <p:nvPicPr>
                <p:cNvPr id="0" name="TextBox1"/>
                <p:cNvPicPr>
                  <a:picLocks/>
                </p:cNvPicPr>
                <p:nvPr/>
              </p:nvPicPr>
              <p:blipFill>
                <a:blip r:embed="rId8">
                  <a:extLst>
                    <a:ext uri="{28A0092B-C50C-407E-A947-70E740481C1C}">
                      <a14:useLocalDpi xmlns:a14="http://schemas.microsoft.com/office/drawing/2010/main" val="0"/>
                    </a:ext>
                  </a:extLst>
                </a:blip>
                <a:srcRect/>
                <a:stretch>
                  <a:fillRect/>
                </a:stretch>
              </p:blipFill>
              <p:spPr bwMode="auto">
                <a:xfrm>
                  <a:off x="287338" y="3363913"/>
                  <a:ext cx="3384550" cy="350837"/>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1936924017"/>
      </p:ext>
    </p:extLst>
  </p:cSld>
  <p:clrMapOvr>
    <a:masterClrMapping/>
  </p:clrMapOvr>
  <mc:AlternateContent xmlns:mc="http://schemas.openxmlformats.org/markup-compatibility/2006" xmlns:p14="http://schemas.microsoft.com/office/powerpoint/2010/main">
    <mc:Choice Requires="p14">
      <p:transition p14:dur="100" advClick="0" advTm="500">
        <p:cut/>
      </p:transition>
    </mc:Choice>
    <mc:Fallback xmlns="">
      <p:transition spd="med" advClick="0" advTm="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p:nvGrpSpPr>
        <p:grpSpPr>
          <a:xfrm>
            <a:off x="280293" y="436900"/>
            <a:ext cx="1505220" cy="1569660"/>
            <a:chOff x="3720179" y="4370272"/>
            <a:chExt cx="1505220" cy="1569660"/>
          </a:xfrm>
          <a:effectLst>
            <a:reflection blurRad="6350" stA="52000" endA="300" endPos="35000" dir="5400000" sy="-100000" algn="bl" rotWithShape="0"/>
          </a:effectLst>
        </p:grpSpPr>
        <p:sp>
          <p:nvSpPr>
            <p:cNvPr id="3" name="Rounded Rectangle 2"/>
            <p:cNvSpPr/>
            <p:nvPr/>
          </p:nvSpPr>
          <p:spPr>
            <a:xfrm>
              <a:off x="3720179" y="4370272"/>
              <a:ext cx="1505220" cy="1569660"/>
            </a:xfrm>
            <a:prstGeom prst="roundRect">
              <a:avLst>
                <a:gd name="adj" fmla="val 9624"/>
              </a:avLst>
            </a:prstGeom>
            <a:solidFill>
              <a:srgbClr val="1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a:solidFill>
                    <a:srgbClr val="FF0000"/>
                  </a:solidFill>
                  <a:latin typeface="Wingdings 2" panose="05020102010507070707" pitchFamily="18" charset="2"/>
                </a:rPr>
                <a:t>"</a:t>
              </a:r>
              <a:endParaRPr lang="en-US" sz="9600" dirty="0">
                <a:solidFill>
                  <a:srgbClr val="FF0000"/>
                </a:solidFill>
              </a:endParaRPr>
            </a:p>
          </p:txBody>
        </p:sp>
      </p:grpSp>
      <p:pic>
        <p:nvPicPr>
          <p:cNvPr id="8" name="Picture 7"/>
          <p:cNvPicPr>
            <a:picLocks noChangeAspect="1"/>
          </p:cNvPicPr>
          <p:nvPr/>
        </p:nvPicPr>
        <p:blipFill>
          <a:blip r:embed="rId6"/>
          <a:stretch>
            <a:fillRect/>
          </a:stretch>
        </p:blipFill>
        <p:spPr>
          <a:xfrm>
            <a:off x="1817412" y="436900"/>
            <a:ext cx="3996225" cy="1569660"/>
          </a:xfrm>
          <a:prstGeom prst="rect">
            <a:avLst/>
          </a:prstGeom>
        </p:spPr>
      </p:pic>
      <p:sp>
        <p:nvSpPr>
          <p:cNvPr id="9" name="TextBox 8"/>
          <p:cNvSpPr txBox="1"/>
          <p:nvPr/>
        </p:nvSpPr>
        <p:spPr>
          <a:xfrm>
            <a:off x="2905432" y="-3302192"/>
            <a:ext cx="3041217" cy="830997"/>
          </a:xfrm>
          <a:prstGeom prst="rect">
            <a:avLst/>
          </a:prstGeom>
          <a:noFill/>
        </p:spPr>
        <p:txBody>
          <a:bodyPr wrap="none" rtlCol="0">
            <a:spAutoFit/>
          </a:bodyPr>
          <a:lstStyle/>
          <a:p>
            <a:r>
              <a:rPr lang="en-US" sz="4800" dirty="0" smtClean="0">
                <a:gradFill flip="none" rotWithShape="1">
                  <a:gsLst>
                    <a:gs pos="9000">
                      <a:srgbClr val="FF0000">
                        <a:shade val="30000"/>
                        <a:satMod val="115000"/>
                        <a:alpha val="19000"/>
                      </a:srgbClr>
                    </a:gs>
                    <a:gs pos="50000">
                      <a:srgbClr val="FF0000">
                        <a:shade val="67500"/>
                        <a:satMod val="115000"/>
                        <a:alpha val="19000"/>
                      </a:srgbClr>
                    </a:gs>
                    <a:gs pos="100000">
                      <a:srgbClr val="FF0000">
                        <a:shade val="100000"/>
                        <a:satMod val="115000"/>
                        <a:alpha val="19000"/>
                      </a:srgbClr>
                    </a:gs>
                  </a:gsLst>
                  <a:lin ang="16200000" scaled="1"/>
                  <a:tileRect/>
                </a:gradFill>
                <a:latin typeface="Fundamental  Brigade" panose="020B0603050302020204" pitchFamily="34" charset="0"/>
              </a:rPr>
              <a:t>JUICY</a:t>
            </a:r>
            <a:r>
              <a:rPr lang="en-US" sz="4800" b="1" i="1" dirty="0" smtClean="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rPr>
              <a:t>TEXT</a:t>
            </a:r>
            <a:endParaRPr lang="en-US" sz="4800" b="1" i="1" dirty="0">
              <a:gradFill flip="none" rotWithShape="1">
                <a:gsLst>
                  <a:gs pos="0">
                    <a:schemeClr val="bg1">
                      <a:shade val="30000"/>
                      <a:satMod val="115000"/>
                      <a:alpha val="19000"/>
                    </a:schemeClr>
                  </a:gs>
                  <a:gs pos="50000">
                    <a:schemeClr val="bg1">
                      <a:shade val="67500"/>
                      <a:satMod val="115000"/>
                      <a:alpha val="19000"/>
                    </a:schemeClr>
                  </a:gs>
                  <a:gs pos="100000">
                    <a:schemeClr val="bg1">
                      <a:shade val="100000"/>
                      <a:satMod val="115000"/>
                      <a:alpha val="19000"/>
                    </a:schemeClr>
                  </a:gs>
                </a:gsLst>
                <a:lin ang="16200000" scaled="1"/>
                <a:tileRect/>
              </a:gradFill>
              <a:latin typeface="Times New Roman" panose="02020603050405020304" pitchFamily="18" charset="0"/>
              <a:cs typeface="Times New Roman" panose="02020603050405020304" pitchFamily="18" charset="0"/>
            </a:endParaRPr>
          </a:p>
        </p:txBody>
      </p:sp>
      <p:sp>
        <p:nvSpPr>
          <p:cNvPr id="10" name="TextBox 9"/>
          <p:cNvSpPr txBox="1"/>
          <p:nvPr/>
        </p:nvSpPr>
        <p:spPr>
          <a:xfrm>
            <a:off x="4152825" y="-2702028"/>
            <a:ext cx="1285673" cy="461665"/>
          </a:xfrm>
          <a:prstGeom prst="rect">
            <a:avLst/>
          </a:prstGeom>
          <a:noFill/>
        </p:spPr>
        <p:txBody>
          <a:bodyPr wrap="none" rtlCol="0">
            <a:spAutoFit/>
          </a:bodyPr>
          <a:lstStyle/>
          <a:p>
            <a:r>
              <a:rPr lang="en-US" sz="2400" dirty="0" smtClean="0">
                <a:solidFill>
                  <a:srgbClr val="FF0000">
                    <a:alpha val="19000"/>
                  </a:srgbClr>
                </a:solidFill>
                <a:latin typeface="Fundamental  Brigade" panose="020B0603050302020204" pitchFamily="34" charset="0"/>
              </a:rPr>
              <a:t>BETA 0.01</a:t>
            </a:r>
            <a:endParaRPr lang="en-US" sz="2400" dirty="0">
              <a:solidFill>
                <a:srgbClr val="FF0000">
                  <a:alpha val="19000"/>
                </a:srgbClr>
              </a:solidFill>
              <a:latin typeface="Fundamental  Brigade" panose="020B0603050302020204" pitchFamily="34" charset="0"/>
            </a:endParaRPr>
          </a:p>
        </p:txBody>
      </p:sp>
      <p:pic>
        <p:nvPicPr>
          <p:cNvPr id="12" name="Picture 11"/>
          <p:cNvPicPr>
            <a:picLocks noChangeAspect="1"/>
          </p:cNvPicPr>
          <p:nvPr/>
        </p:nvPicPr>
        <p:blipFill rotWithShape="1">
          <a:blip r:embed="rId7"/>
          <a:srcRect r="2865" b="12411"/>
          <a:stretch/>
        </p:blipFill>
        <p:spPr>
          <a:xfrm>
            <a:off x="7564859" y="5219139"/>
            <a:ext cx="4627142" cy="1638861"/>
          </a:xfrm>
          <a:prstGeom prst="rect">
            <a:avLst/>
          </a:prstGeom>
        </p:spPr>
      </p:pic>
      <p:sp>
        <p:nvSpPr>
          <p:cNvPr id="15" name="TextBox 14"/>
          <p:cNvSpPr txBox="1"/>
          <p:nvPr/>
        </p:nvSpPr>
        <p:spPr>
          <a:xfrm>
            <a:off x="228234" y="2941935"/>
            <a:ext cx="1750992" cy="461665"/>
          </a:xfrm>
          <a:prstGeom prst="rect">
            <a:avLst/>
          </a:prstGeom>
          <a:noFill/>
        </p:spPr>
        <p:txBody>
          <a:bodyPr wrap="none" rtlCol="0">
            <a:spAutoFit/>
          </a:bodyPr>
          <a:lstStyle/>
          <a:p>
            <a:r>
              <a:rPr lang="en-US" sz="2400" dirty="0" smtClean="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rPr>
              <a:t>Author Name:</a:t>
            </a:r>
            <a:endParaRPr lang="en-US" sz="2400" dirty="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endParaRPr>
          </a:p>
        </p:txBody>
      </p:sp>
      <p:sp>
        <p:nvSpPr>
          <p:cNvPr id="18" name="TextBox 17"/>
          <p:cNvSpPr txBox="1"/>
          <p:nvPr/>
        </p:nvSpPr>
        <p:spPr>
          <a:xfrm>
            <a:off x="228027" y="3258205"/>
            <a:ext cx="4343973" cy="523220"/>
          </a:xfrm>
          <a:prstGeom prst="rect">
            <a:avLst/>
          </a:prstGeom>
          <a:noFill/>
        </p:spPr>
        <p:txBody>
          <a:bodyPr wrap="square" rtlCol="0">
            <a:spAutoFit/>
          </a:bodyPr>
          <a:lstStyle/>
          <a:p>
            <a:r>
              <a:rPr lang="en-US" sz="28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Times New Roman" panose="02020603050405020304" pitchFamily="18" charset="0"/>
                <a:cs typeface="Times New Roman" panose="02020603050405020304" pitchFamily="18" charset="0"/>
              </a:rPr>
              <a:t>Juicy author</a:t>
            </a:r>
            <a:endParaRPr lang="en-US" sz="28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Times New Roman" panose="02020603050405020304" pitchFamily="18" charset="0"/>
              <a:cs typeface="Times New Roman" panose="02020603050405020304" pitchFamily="18" charset="0"/>
            </a:endParaRPr>
          </a:p>
        </p:txBody>
      </p:sp>
      <p:sp>
        <p:nvSpPr>
          <p:cNvPr id="20" name="Quad Arrow 19">
            <a:hlinkClick r:id="" action="ppaction://macro?name=EdAuthor"/>
          </p:cNvPr>
          <p:cNvSpPr/>
          <p:nvPr/>
        </p:nvSpPr>
        <p:spPr>
          <a:xfrm>
            <a:off x="1817412" y="2848144"/>
            <a:ext cx="251926" cy="251926"/>
          </a:xfrm>
          <a:prstGeom prst="quadArrow">
            <a:avLst>
              <a:gd name="adj1" fmla="val 11298"/>
              <a:gd name="adj2" fmla="val 15418"/>
              <a:gd name="adj3" fmla="val 22500"/>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20" hidden="1">
            <a:hlinkClick r:id="" action="ppaction://macro?name=NoedAuthor"/>
          </p:cNvPr>
          <p:cNvSpPr/>
          <p:nvPr/>
        </p:nvSpPr>
        <p:spPr>
          <a:xfrm rot="18962236">
            <a:off x="1802963" y="2855133"/>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hidden="1"/>
          <p:cNvSpPr/>
          <p:nvPr/>
        </p:nvSpPr>
        <p:spPr>
          <a:xfrm>
            <a:off x="286208" y="3364254"/>
            <a:ext cx="3385134" cy="350495"/>
          </a:xfrm>
          <a:prstGeom prst="rect">
            <a:avLst/>
          </a:prstGeom>
          <a:solidFill>
            <a:srgbClr val="C00000"/>
          </a:solidFill>
          <a:ln w="22225">
            <a:gradFill>
              <a:gsLst>
                <a:gs pos="0">
                  <a:srgbClr val="FF0000"/>
                </a:gs>
                <a:gs pos="54000">
                  <a:srgbClr val="7E0000"/>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p:cNvSpPr txBox="1"/>
          <p:nvPr/>
        </p:nvSpPr>
        <p:spPr>
          <a:xfrm>
            <a:off x="322915" y="4006642"/>
            <a:ext cx="1174424" cy="646331"/>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NEW PAGE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a:p>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nvGrpSpPr>
          <p:cNvPr id="27" name="Group 26"/>
          <p:cNvGrpSpPr/>
          <p:nvPr/>
        </p:nvGrpSpPr>
        <p:grpSpPr>
          <a:xfrm>
            <a:off x="1099733" y="-3539251"/>
            <a:ext cx="1939209" cy="1953280"/>
            <a:chOff x="1979730" y="4560396"/>
            <a:chExt cx="1939209" cy="1953280"/>
          </a:xfrm>
        </p:grpSpPr>
        <p:sp>
          <p:nvSpPr>
            <p:cNvPr id="28" name="Freeform 27"/>
            <p:cNvSpPr/>
            <p:nvPr/>
          </p:nvSpPr>
          <p:spPr>
            <a:xfrm>
              <a:off x="1979730" y="4560396"/>
              <a:ext cx="1939209" cy="1953280"/>
            </a:xfrm>
            <a:custGeom>
              <a:avLst/>
              <a:gdLst>
                <a:gd name="connsiteX0" fmla="*/ 0 w 1939209"/>
                <a:gd name="connsiteY0" fmla="*/ 0 h 1953280"/>
                <a:gd name="connsiteX1" fmla="*/ 1244764 w 1939209"/>
                <a:gd name="connsiteY1" fmla="*/ 0 h 1953280"/>
                <a:gd name="connsiteX2" fmla="*/ 1493723 w 1939209"/>
                <a:gd name="connsiteY2" fmla="*/ 248959 h 1953280"/>
                <a:gd name="connsiteX3" fmla="*/ 1493723 w 1939209"/>
                <a:gd name="connsiteY3" fmla="*/ 984947 h 1953280"/>
                <a:gd name="connsiteX4" fmla="*/ 1550979 w 1939209"/>
                <a:gd name="connsiteY4" fmla="*/ 990719 h 1953280"/>
                <a:gd name="connsiteX5" fmla="*/ 1939209 w 1939209"/>
                <a:gd name="connsiteY5" fmla="*/ 1467060 h 1953280"/>
                <a:gd name="connsiteX6" fmla="*/ 1550979 w 1939209"/>
                <a:gd name="connsiteY6" fmla="*/ 1943402 h 1953280"/>
                <a:gd name="connsiteX7" fmla="*/ 1493723 w 1939209"/>
                <a:gd name="connsiteY7" fmla="*/ 1949174 h 1953280"/>
                <a:gd name="connsiteX8" fmla="*/ 1493723 w 1939209"/>
                <a:gd name="connsiteY8" fmla="*/ 1953280 h 1953280"/>
                <a:gd name="connsiteX9" fmla="*/ 1452989 w 1939209"/>
                <a:gd name="connsiteY9" fmla="*/ 1953280 h 1953280"/>
                <a:gd name="connsiteX10" fmla="*/ 0 w 1939209"/>
                <a:gd name="connsiteY10" fmla="*/ 1953280 h 195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39209" h="1953280">
                  <a:moveTo>
                    <a:pt x="0" y="0"/>
                  </a:moveTo>
                  <a:lnTo>
                    <a:pt x="1244764" y="0"/>
                  </a:lnTo>
                  <a:lnTo>
                    <a:pt x="1493723" y="248959"/>
                  </a:lnTo>
                  <a:lnTo>
                    <a:pt x="1493723" y="984947"/>
                  </a:lnTo>
                  <a:lnTo>
                    <a:pt x="1550979" y="990719"/>
                  </a:lnTo>
                  <a:cubicBezTo>
                    <a:pt x="1772542" y="1036057"/>
                    <a:pt x="1939209" y="1232095"/>
                    <a:pt x="1939209" y="1467060"/>
                  </a:cubicBezTo>
                  <a:cubicBezTo>
                    <a:pt x="1939209" y="1702026"/>
                    <a:pt x="1772542" y="1898064"/>
                    <a:pt x="1550979" y="1943402"/>
                  </a:cubicBezTo>
                  <a:lnTo>
                    <a:pt x="1493723" y="1949174"/>
                  </a:lnTo>
                  <a:lnTo>
                    <a:pt x="1493723" y="1953280"/>
                  </a:lnTo>
                  <a:lnTo>
                    <a:pt x="1452989" y="1953280"/>
                  </a:lnTo>
                  <a:lnTo>
                    <a:pt x="0" y="1953280"/>
                  </a:lnTo>
                  <a:close/>
                </a:path>
              </a:pathLst>
            </a:cu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29"/>
            <p:cNvSpPr/>
            <p:nvPr/>
          </p:nvSpPr>
          <p:spPr>
            <a:xfrm>
              <a:off x="2044203" y="4613707"/>
              <a:ext cx="1363993" cy="1846658"/>
            </a:xfrm>
            <a:custGeom>
              <a:avLst/>
              <a:gdLst>
                <a:gd name="connsiteX0" fmla="*/ 42279 w 1363993"/>
                <a:gd name="connsiteY0" fmla="*/ 1607545 h 1846658"/>
                <a:gd name="connsiteX1" fmla="*/ 42279 w 1363993"/>
                <a:gd name="connsiteY1" fmla="*/ 1653264 h 1846658"/>
                <a:gd name="connsiteX2" fmla="*/ 915466 w 1363993"/>
                <a:gd name="connsiteY2" fmla="*/ 1653264 h 1846658"/>
                <a:gd name="connsiteX3" fmla="*/ 899594 w 1363993"/>
                <a:gd name="connsiteY3" fmla="*/ 1624023 h 1846658"/>
                <a:gd name="connsiteX4" fmla="*/ 894479 w 1363993"/>
                <a:gd name="connsiteY4" fmla="*/ 1607545 h 1846658"/>
                <a:gd name="connsiteX5" fmla="*/ 42279 w 1363993"/>
                <a:gd name="connsiteY5" fmla="*/ 1498766 h 1846658"/>
                <a:gd name="connsiteX6" fmla="*/ 42279 w 1363993"/>
                <a:gd name="connsiteY6" fmla="*/ 1544485 h 1846658"/>
                <a:gd name="connsiteX7" fmla="*/ 874904 w 1363993"/>
                <a:gd name="connsiteY7" fmla="*/ 1544485 h 1846658"/>
                <a:gd name="connsiteX8" fmla="*/ 868182 w 1363993"/>
                <a:gd name="connsiteY8" fmla="*/ 1522829 h 1846658"/>
                <a:gd name="connsiteX9" fmla="*/ 865756 w 1363993"/>
                <a:gd name="connsiteY9" fmla="*/ 1498766 h 1846658"/>
                <a:gd name="connsiteX10" fmla="*/ 42279 w 1363993"/>
                <a:gd name="connsiteY10" fmla="*/ 1389985 h 1846658"/>
                <a:gd name="connsiteX11" fmla="*/ 42279 w 1363993"/>
                <a:gd name="connsiteY11" fmla="*/ 1435704 h 1846658"/>
                <a:gd name="connsiteX12" fmla="*/ 859399 w 1363993"/>
                <a:gd name="connsiteY12" fmla="*/ 1435704 h 1846658"/>
                <a:gd name="connsiteX13" fmla="*/ 857229 w 1363993"/>
                <a:gd name="connsiteY13" fmla="*/ 1414181 h 1846658"/>
                <a:gd name="connsiteX14" fmla="*/ 859668 w 1363993"/>
                <a:gd name="connsiteY14" fmla="*/ 1389985 h 1846658"/>
                <a:gd name="connsiteX15" fmla="*/ 42279 w 1363993"/>
                <a:gd name="connsiteY15" fmla="*/ 1281204 h 1846658"/>
                <a:gd name="connsiteX16" fmla="*/ 42279 w 1363993"/>
                <a:gd name="connsiteY16" fmla="*/ 1326923 h 1846658"/>
                <a:gd name="connsiteX17" fmla="*/ 866025 w 1363993"/>
                <a:gd name="connsiteY17" fmla="*/ 1326923 h 1846658"/>
                <a:gd name="connsiteX18" fmla="*/ 868182 w 1363993"/>
                <a:gd name="connsiteY18" fmla="*/ 1305534 h 1846658"/>
                <a:gd name="connsiteX19" fmla="*/ 875734 w 1363993"/>
                <a:gd name="connsiteY19" fmla="*/ 1281204 h 1846658"/>
                <a:gd name="connsiteX20" fmla="*/ 42279 w 1363993"/>
                <a:gd name="connsiteY20" fmla="*/ 1172423 h 1846658"/>
                <a:gd name="connsiteX21" fmla="*/ 42279 w 1363993"/>
                <a:gd name="connsiteY21" fmla="*/ 1218142 h 1846658"/>
                <a:gd name="connsiteX22" fmla="*/ 895310 w 1363993"/>
                <a:gd name="connsiteY22" fmla="*/ 1218142 h 1846658"/>
                <a:gd name="connsiteX23" fmla="*/ 899594 w 1363993"/>
                <a:gd name="connsiteY23" fmla="*/ 1204339 h 1846658"/>
                <a:gd name="connsiteX24" fmla="*/ 916918 w 1363993"/>
                <a:gd name="connsiteY24" fmla="*/ 1172423 h 1846658"/>
                <a:gd name="connsiteX25" fmla="*/ 42279 w 1363993"/>
                <a:gd name="connsiteY25" fmla="*/ 1063642 h 1846658"/>
                <a:gd name="connsiteX26" fmla="*/ 42279 w 1363993"/>
                <a:gd name="connsiteY26" fmla="*/ 1109361 h 1846658"/>
                <a:gd name="connsiteX27" fmla="*/ 952107 w 1363993"/>
                <a:gd name="connsiteY27" fmla="*/ 1109361 h 1846658"/>
                <a:gd name="connsiteX28" fmla="*/ 989829 w 1363993"/>
                <a:gd name="connsiteY28" fmla="*/ 1063642 h 1846658"/>
                <a:gd name="connsiteX29" fmla="*/ 42279 w 1363993"/>
                <a:gd name="connsiteY29" fmla="*/ 954861 h 1846658"/>
                <a:gd name="connsiteX30" fmla="*/ 42279 w 1363993"/>
                <a:gd name="connsiteY30" fmla="*/ 1000580 h 1846658"/>
                <a:gd name="connsiteX31" fmla="*/ 1054396 w 1363993"/>
                <a:gd name="connsiteY31" fmla="*/ 1000580 h 1846658"/>
                <a:gd name="connsiteX32" fmla="*/ 1094913 w 1363993"/>
                <a:gd name="connsiteY32" fmla="*/ 967151 h 1846658"/>
                <a:gd name="connsiteX33" fmla="*/ 1117555 w 1363993"/>
                <a:gd name="connsiteY33" fmla="*/ 954861 h 1846658"/>
                <a:gd name="connsiteX34" fmla="*/ 42279 w 1363993"/>
                <a:gd name="connsiteY34" fmla="*/ 846080 h 1846658"/>
                <a:gd name="connsiteX35" fmla="*/ 42279 w 1363993"/>
                <a:gd name="connsiteY35" fmla="*/ 891799 h 1846658"/>
                <a:gd name="connsiteX36" fmla="*/ 1237941 w 1363993"/>
                <a:gd name="connsiteY36" fmla="*/ 891799 h 1846658"/>
                <a:gd name="connsiteX37" fmla="*/ 1237941 w 1363993"/>
                <a:gd name="connsiteY37" fmla="*/ 846080 h 1846658"/>
                <a:gd name="connsiteX38" fmla="*/ 42279 w 1363993"/>
                <a:gd name="connsiteY38" fmla="*/ 737299 h 1846658"/>
                <a:gd name="connsiteX39" fmla="*/ 42279 w 1363993"/>
                <a:gd name="connsiteY39" fmla="*/ 783018 h 1846658"/>
                <a:gd name="connsiteX40" fmla="*/ 1237941 w 1363993"/>
                <a:gd name="connsiteY40" fmla="*/ 783018 h 1846658"/>
                <a:gd name="connsiteX41" fmla="*/ 1237941 w 1363993"/>
                <a:gd name="connsiteY41" fmla="*/ 737299 h 1846658"/>
                <a:gd name="connsiteX42" fmla="*/ 42279 w 1363993"/>
                <a:gd name="connsiteY42" fmla="*/ 628518 h 1846658"/>
                <a:gd name="connsiteX43" fmla="*/ 42279 w 1363993"/>
                <a:gd name="connsiteY43" fmla="*/ 674237 h 1846658"/>
                <a:gd name="connsiteX44" fmla="*/ 1237941 w 1363993"/>
                <a:gd name="connsiteY44" fmla="*/ 674237 h 1846658"/>
                <a:gd name="connsiteX45" fmla="*/ 1237941 w 1363993"/>
                <a:gd name="connsiteY45" fmla="*/ 628518 h 1846658"/>
                <a:gd name="connsiteX46" fmla="*/ 42279 w 1363993"/>
                <a:gd name="connsiteY46" fmla="*/ 519737 h 1846658"/>
                <a:gd name="connsiteX47" fmla="*/ 42279 w 1363993"/>
                <a:gd name="connsiteY47" fmla="*/ 565456 h 1846658"/>
                <a:gd name="connsiteX48" fmla="*/ 1237941 w 1363993"/>
                <a:gd name="connsiteY48" fmla="*/ 565456 h 1846658"/>
                <a:gd name="connsiteX49" fmla="*/ 1237941 w 1363993"/>
                <a:gd name="connsiteY49" fmla="*/ 519737 h 1846658"/>
                <a:gd name="connsiteX50" fmla="*/ 42279 w 1363993"/>
                <a:gd name="connsiteY50" fmla="*/ 410956 h 1846658"/>
                <a:gd name="connsiteX51" fmla="*/ 42279 w 1363993"/>
                <a:gd name="connsiteY51" fmla="*/ 456675 h 1846658"/>
                <a:gd name="connsiteX52" fmla="*/ 1237941 w 1363993"/>
                <a:gd name="connsiteY52" fmla="*/ 456675 h 1846658"/>
                <a:gd name="connsiteX53" fmla="*/ 1237941 w 1363993"/>
                <a:gd name="connsiteY53" fmla="*/ 410956 h 1846658"/>
                <a:gd name="connsiteX54" fmla="*/ 42279 w 1363993"/>
                <a:gd name="connsiteY54" fmla="*/ 302175 h 1846658"/>
                <a:gd name="connsiteX55" fmla="*/ 42279 w 1363993"/>
                <a:gd name="connsiteY55" fmla="*/ 347894 h 1846658"/>
                <a:gd name="connsiteX56" fmla="*/ 1237941 w 1363993"/>
                <a:gd name="connsiteY56" fmla="*/ 347894 h 1846658"/>
                <a:gd name="connsiteX57" fmla="*/ 1237941 w 1363993"/>
                <a:gd name="connsiteY57" fmla="*/ 302175 h 1846658"/>
                <a:gd name="connsiteX58" fmla="*/ 42279 w 1363993"/>
                <a:gd name="connsiteY58" fmla="*/ 193394 h 1846658"/>
                <a:gd name="connsiteX59" fmla="*/ 42279 w 1363993"/>
                <a:gd name="connsiteY59" fmla="*/ 239113 h 1846658"/>
                <a:gd name="connsiteX60" fmla="*/ 1237941 w 1363993"/>
                <a:gd name="connsiteY60" fmla="*/ 239113 h 1846658"/>
                <a:gd name="connsiteX61" fmla="*/ 1237941 w 1363993"/>
                <a:gd name="connsiteY61" fmla="*/ 193394 h 1846658"/>
                <a:gd name="connsiteX62" fmla="*/ 0 w 1363993"/>
                <a:gd name="connsiteY62" fmla="*/ 0 h 1846658"/>
                <a:gd name="connsiteX63" fmla="*/ 1136656 w 1363993"/>
                <a:gd name="connsiteY63" fmla="*/ 0 h 1846658"/>
                <a:gd name="connsiteX64" fmla="*/ 1363993 w 1363993"/>
                <a:gd name="connsiteY64" fmla="*/ 227337 h 1846658"/>
                <a:gd name="connsiteX65" fmla="*/ 1363993 w 1363993"/>
                <a:gd name="connsiteY65" fmla="*/ 930944 h 1846658"/>
                <a:gd name="connsiteX66" fmla="*/ 1295535 w 1363993"/>
                <a:gd name="connsiteY66" fmla="*/ 937845 h 1846658"/>
                <a:gd name="connsiteX67" fmla="*/ 907482 w 1363993"/>
                <a:gd name="connsiteY67" fmla="*/ 1413970 h 1846658"/>
                <a:gd name="connsiteX68" fmla="*/ 1121754 w 1363993"/>
                <a:gd name="connsiteY68" fmla="*/ 1816968 h 1846658"/>
                <a:gd name="connsiteX69" fmla="*/ 1176454 w 1363993"/>
                <a:gd name="connsiteY69" fmla="*/ 1846658 h 1846658"/>
                <a:gd name="connsiteX70" fmla="*/ 0 w 1363993"/>
                <a:gd name="connsiteY70" fmla="*/ 1846658 h 184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1363993" h="1846658">
                  <a:moveTo>
                    <a:pt x="42279" y="1607545"/>
                  </a:moveTo>
                  <a:lnTo>
                    <a:pt x="42279" y="1653264"/>
                  </a:lnTo>
                  <a:lnTo>
                    <a:pt x="915466" y="1653264"/>
                  </a:lnTo>
                  <a:lnTo>
                    <a:pt x="899594" y="1624023"/>
                  </a:lnTo>
                  <a:lnTo>
                    <a:pt x="894479" y="1607545"/>
                  </a:lnTo>
                  <a:close/>
                  <a:moveTo>
                    <a:pt x="42279" y="1498766"/>
                  </a:moveTo>
                  <a:lnTo>
                    <a:pt x="42279" y="1544485"/>
                  </a:lnTo>
                  <a:lnTo>
                    <a:pt x="874904" y="1544485"/>
                  </a:lnTo>
                  <a:lnTo>
                    <a:pt x="868182" y="1522829"/>
                  </a:lnTo>
                  <a:lnTo>
                    <a:pt x="865756" y="1498766"/>
                  </a:lnTo>
                  <a:close/>
                  <a:moveTo>
                    <a:pt x="42279" y="1389985"/>
                  </a:moveTo>
                  <a:lnTo>
                    <a:pt x="42279" y="1435704"/>
                  </a:lnTo>
                  <a:lnTo>
                    <a:pt x="859399" y="1435704"/>
                  </a:lnTo>
                  <a:lnTo>
                    <a:pt x="857229" y="1414181"/>
                  </a:lnTo>
                  <a:lnTo>
                    <a:pt x="859668" y="1389985"/>
                  </a:lnTo>
                  <a:close/>
                  <a:moveTo>
                    <a:pt x="42279" y="1281204"/>
                  </a:moveTo>
                  <a:lnTo>
                    <a:pt x="42279" y="1326923"/>
                  </a:lnTo>
                  <a:lnTo>
                    <a:pt x="866025" y="1326923"/>
                  </a:lnTo>
                  <a:lnTo>
                    <a:pt x="868182" y="1305534"/>
                  </a:lnTo>
                  <a:lnTo>
                    <a:pt x="875734" y="1281204"/>
                  </a:lnTo>
                  <a:close/>
                  <a:moveTo>
                    <a:pt x="42279" y="1172423"/>
                  </a:moveTo>
                  <a:lnTo>
                    <a:pt x="42279" y="1218142"/>
                  </a:lnTo>
                  <a:lnTo>
                    <a:pt x="895310" y="1218142"/>
                  </a:lnTo>
                  <a:lnTo>
                    <a:pt x="899594" y="1204339"/>
                  </a:lnTo>
                  <a:lnTo>
                    <a:pt x="916918" y="1172423"/>
                  </a:lnTo>
                  <a:close/>
                  <a:moveTo>
                    <a:pt x="42279" y="1063642"/>
                  </a:moveTo>
                  <a:lnTo>
                    <a:pt x="42279" y="1109361"/>
                  </a:lnTo>
                  <a:lnTo>
                    <a:pt x="952107" y="1109361"/>
                  </a:lnTo>
                  <a:lnTo>
                    <a:pt x="989829" y="1063642"/>
                  </a:lnTo>
                  <a:close/>
                  <a:moveTo>
                    <a:pt x="42279" y="954861"/>
                  </a:moveTo>
                  <a:lnTo>
                    <a:pt x="42279" y="1000580"/>
                  </a:lnTo>
                  <a:lnTo>
                    <a:pt x="1054396" y="1000580"/>
                  </a:lnTo>
                  <a:lnTo>
                    <a:pt x="1094913" y="967151"/>
                  </a:lnTo>
                  <a:lnTo>
                    <a:pt x="1117555" y="954861"/>
                  </a:lnTo>
                  <a:close/>
                  <a:moveTo>
                    <a:pt x="42279" y="846080"/>
                  </a:moveTo>
                  <a:lnTo>
                    <a:pt x="42279" y="891799"/>
                  </a:lnTo>
                  <a:lnTo>
                    <a:pt x="1237941" y="891799"/>
                  </a:lnTo>
                  <a:lnTo>
                    <a:pt x="1237941" y="846080"/>
                  </a:lnTo>
                  <a:close/>
                  <a:moveTo>
                    <a:pt x="42279" y="737299"/>
                  </a:moveTo>
                  <a:lnTo>
                    <a:pt x="42279" y="783018"/>
                  </a:lnTo>
                  <a:lnTo>
                    <a:pt x="1237941" y="783018"/>
                  </a:lnTo>
                  <a:lnTo>
                    <a:pt x="1237941" y="737299"/>
                  </a:lnTo>
                  <a:close/>
                  <a:moveTo>
                    <a:pt x="42279" y="628518"/>
                  </a:moveTo>
                  <a:lnTo>
                    <a:pt x="42279" y="674237"/>
                  </a:lnTo>
                  <a:lnTo>
                    <a:pt x="1237941" y="674237"/>
                  </a:lnTo>
                  <a:lnTo>
                    <a:pt x="1237941" y="628518"/>
                  </a:lnTo>
                  <a:close/>
                  <a:moveTo>
                    <a:pt x="42279" y="519737"/>
                  </a:moveTo>
                  <a:lnTo>
                    <a:pt x="42279" y="565456"/>
                  </a:lnTo>
                  <a:lnTo>
                    <a:pt x="1237941" y="565456"/>
                  </a:lnTo>
                  <a:lnTo>
                    <a:pt x="1237941" y="519737"/>
                  </a:lnTo>
                  <a:close/>
                  <a:moveTo>
                    <a:pt x="42279" y="410956"/>
                  </a:moveTo>
                  <a:lnTo>
                    <a:pt x="42279" y="456675"/>
                  </a:lnTo>
                  <a:lnTo>
                    <a:pt x="1237941" y="456675"/>
                  </a:lnTo>
                  <a:lnTo>
                    <a:pt x="1237941" y="410956"/>
                  </a:lnTo>
                  <a:close/>
                  <a:moveTo>
                    <a:pt x="42279" y="302175"/>
                  </a:moveTo>
                  <a:lnTo>
                    <a:pt x="42279" y="347894"/>
                  </a:lnTo>
                  <a:lnTo>
                    <a:pt x="1237941" y="347894"/>
                  </a:lnTo>
                  <a:lnTo>
                    <a:pt x="1237941" y="302175"/>
                  </a:lnTo>
                  <a:close/>
                  <a:moveTo>
                    <a:pt x="42279" y="193394"/>
                  </a:moveTo>
                  <a:lnTo>
                    <a:pt x="42279" y="239113"/>
                  </a:lnTo>
                  <a:lnTo>
                    <a:pt x="1237941" y="239113"/>
                  </a:lnTo>
                  <a:lnTo>
                    <a:pt x="1237941" y="193394"/>
                  </a:lnTo>
                  <a:close/>
                  <a:moveTo>
                    <a:pt x="0" y="0"/>
                  </a:moveTo>
                  <a:lnTo>
                    <a:pt x="1136656" y="0"/>
                  </a:lnTo>
                  <a:lnTo>
                    <a:pt x="1363993" y="227337"/>
                  </a:lnTo>
                  <a:lnTo>
                    <a:pt x="1363993" y="930944"/>
                  </a:lnTo>
                  <a:lnTo>
                    <a:pt x="1295535" y="937845"/>
                  </a:lnTo>
                  <a:cubicBezTo>
                    <a:pt x="1074074" y="983163"/>
                    <a:pt x="907482" y="1179111"/>
                    <a:pt x="907482" y="1413970"/>
                  </a:cubicBezTo>
                  <a:cubicBezTo>
                    <a:pt x="907482" y="1581726"/>
                    <a:pt x="992478" y="1729631"/>
                    <a:pt x="1121754" y="1816968"/>
                  </a:cubicBezTo>
                  <a:lnTo>
                    <a:pt x="1176454" y="1846658"/>
                  </a:lnTo>
                  <a:lnTo>
                    <a:pt x="0" y="1846658"/>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30"/>
            <p:cNvSpPr/>
            <p:nvPr/>
          </p:nvSpPr>
          <p:spPr>
            <a:xfrm>
              <a:off x="3034995" y="5624988"/>
              <a:ext cx="805378" cy="805378"/>
            </a:xfrm>
            <a:custGeom>
              <a:avLst/>
              <a:gdLst>
                <a:gd name="connsiteX0" fmla="*/ 402690 w 805378"/>
                <a:gd name="connsiteY0" fmla="*/ 201344 h 805378"/>
                <a:gd name="connsiteX1" fmla="*/ 201345 w 805378"/>
                <a:gd name="connsiteY1" fmla="*/ 402689 h 805378"/>
                <a:gd name="connsiteX2" fmla="*/ 402690 w 805378"/>
                <a:gd name="connsiteY2" fmla="*/ 604034 h 805378"/>
                <a:gd name="connsiteX3" fmla="*/ 604035 w 805378"/>
                <a:gd name="connsiteY3" fmla="*/ 402689 h 805378"/>
                <a:gd name="connsiteX4" fmla="*/ 402690 w 805378"/>
                <a:gd name="connsiteY4" fmla="*/ 201344 h 805378"/>
                <a:gd name="connsiteX5" fmla="*/ 409880 w 805378"/>
                <a:gd name="connsiteY5" fmla="*/ 34847 h 805378"/>
                <a:gd name="connsiteX6" fmla="*/ 409880 w 805378"/>
                <a:gd name="connsiteY6" fmla="*/ 155031 h 805378"/>
                <a:gd name="connsiteX7" fmla="*/ 453375 w 805378"/>
                <a:gd name="connsiteY7" fmla="*/ 159415 h 805378"/>
                <a:gd name="connsiteX8" fmla="*/ 651650 w 805378"/>
                <a:gd name="connsiteY8" fmla="*/ 402690 h 805378"/>
                <a:gd name="connsiteX9" fmla="*/ 453375 w 805378"/>
                <a:gd name="connsiteY9" fmla="*/ 645965 h 805378"/>
                <a:gd name="connsiteX10" fmla="*/ 409880 w 805378"/>
                <a:gd name="connsiteY10" fmla="*/ 650350 h 805378"/>
                <a:gd name="connsiteX11" fmla="*/ 409880 w 805378"/>
                <a:gd name="connsiteY11" fmla="*/ 770534 h 805378"/>
                <a:gd name="connsiteX12" fmla="*/ 477596 w 805378"/>
                <a:gd name="connsiteY12" fmla="*/ 763708 h 805378"/>
                <a:gd name="connsiteX13" fmla="*/ 771834 w 805378"/>
                <a:gd name="connsiteY13" fmla="*/ 402690 h 805378"/>
                <a:gd name="connsiteX14" fmla="*/ 477596 w 805378"/>
                <a:gd name="connsiteY14" fmla="*/ 41673 h 805378"/>
                <a:gd name="connsiteX15" fmla="*/ 402689 w 805378"/>
                <a:gd name="connsiteY15" fmla="*/ 0 h 805378"/>
                <a:gd name="connsiteX16" fmla="*/ 805378 w 805378"/>
                <a:gd name="connsiteY16" fmla="*/ 402689 h 805378"/>
                <a:gd name="connsiteX17" fmla="*/ 402689 w 805378"/>
                <a:gd name="connsiteY17" fmla="*/ 805378 h 805378"/>
                <a:gd name="connsiteX18" fmla="*/ 0 w 805378"/>
                <a:gd name="connsiteY18" fmla="*/ 402689 h 805378"/>
                <a:gd name="connsiteX19" fmla="*/ 402689 w 805378"/>
                <a:gd name="connsiteY19" fmla="*/ 0 h 805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05378" h="805378">
                  <a:moveTo>
                    <a:pt x="402690" y="201344"/>
                  </a:moveTo>
                  <a:cubicBezTo>
                    <a:pt x="291490" y="201344"/>
                    <a:pt x="201345" y="291489"/>
                    <a:pt x="201345" y="402689"/>
                  </a:cubicBezTo>
                  <a:cubicBezTo>
                    <a:pt x="201345" y="513889"/>
                    <a:pt x="291490" y="604034"/>
                    <a:pt x="402690" y="604034"/>
                  </a:cubicBezTo>
                  <a:cubicBezTo>
                    <a:pt x="513890" y="604034"/>
                    <a:pt x="604035" y="513889"/>
                    <a:pt x="604035" y="402689"/>
                  </a:cubicBezTo>
                  <a:cubicBezTo>
                    <a:pt x="604035" y="291489"/>
                    <a:pt x="513890" y="201344"/>
                    <a:pt x="402690" y="201344"/>
                  </a:cubicBezTo>
                  <a:close/>
                  <a:moveTo>
                    <a:pt x="409880" y="34847"/>
                  </a:moveTo>
                  <a:lnTo>
                    <a:pt x="409880" y="155031"/>
                  </a:lnTo>
                  <a:lnTo>
                    <a:pt x="453375" y="159415"/>
                  </a:lnTo>
                  <a:cubicBezTo>
                    <a:pt x="566530" y="182570"/>
                    <a:pt x="651650" y="282690"/>
                    <a:pt x="651650" y="402690"/>
                  </a:cubicBezTo>
                  <a:cubicBezTo>
                    <a:pt x="651650" y="522690"/>
                    <a:pt x="566530" y="622810"/>
                    <a:pt x="453375" y="645965"/>
                  </a:cubicBezTo>
                  <a:lnTo>
                    <a:pt x="409880" y="650350"/>
                  </a:lnTo>
                  <a:lnTo>
                    <a:pt x="409880" y="770534"/>
                  </a:lnTo>
                  <a:lnTo>
                    <a:pt x="477596" y="763708"/>
                  </a:lnTo>
                  <a:cubicBezTo>
                    <a:pt x="645517" y="729346"/>
                    <a:pt x="771834" y="580769"/>
                    <a:pt x="771834" y="402690"/>
                  </a:cubicBezTo>
                  <a:cubicBezTo>
                    <a:pt x="771834" y="224611"/>
                    <a:pt x="645517" y="76035"/>
                    <a:pt x="477596" y="41673"/>
                  </a:cubicBezTo>
                  <a:close/>
                  <a:moveTo>
                    <a:pt x="402689" y="0"/>
                  </a:moveTo>
                  <a:cubicBezTo>
                    <a:pt x="625088" y="0"/>
                    <a:pt x="805378" y="180290"/>
                    <a:pt x="805378" y="402689"/>
                  </a:cubicBezTo>
                  <a:cubicBezTo>
                    <a:pt x="805378" y="625088"/>
                    <a:pt x="625088" y="805378"/>
                    <a:pt x="402689" y="805378"/>
                  </a:cubicBezTo>
                  <a:cubicBezTo>
                    <a:pt x="180290" y="805378"/>
                    <a:pt x="0" y="625088"/>
                    <a:pt x="0" y="402689"/>
                  </a:cubicBezTo>
                  <a:cubicBezTo>
                    <a:pt x="0" y="180290"/>
                    <a:pt x="180290" y="0"/>
                    <a:pt x="402689"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pic>
        <p:nvPicPr>
          <p:cNvPr id="7" name="Picture 6">
            <a:hlinkClick r:id="" action="ppaction://hlinkshowjump?jump=nextslide"/>
          </p:cNvPr>
          <p:cNvPicPr>
            <a:picLocks noChangeAspect="1"/>
          </p:cNvPicPr>
          <p:nvPr/>
        </p:nvPicPr>
        <p:blipFill>
          <a:blip r:embed="rId8"/>
          <a:stretch>
            <a:fillRect/>
          </a:stretch>
        </p:blipFill>
        <p:spPr>
          <a:xfrm>
            <a:off x="2214129" y="4341366"/>
            <a:ext cx="1938696" cy="1950889"/>
          </a:xfrm>
          <a:prstGeom prst="rect">
            <a:avLst/>
          </a:prstGeom>
        </p:spPr>
      </p:pic>
      <p:sp>
        <p:nvSpPr>
          <p:cNvPr id="29" name="Rounded Rectangle 28">
            <a:hlinkClick r:id="" action="ppaction://macro?name=Newp"/>
          </p:cNvPr>
          <p:cNvSpPr/>
          <p:nvPr/>
        </p:nvSpPr>
        <p:spPr>
          <a:xfrm>
            <a:off x="178308" y="4338975"/>
            <a:ext cx="1463638" cy="1953280"/>
          </a:xfrm>
          <a:prstGeom prst="roundRect">
            <a:avLst>
              <a:gd name="adj" fmla="val 4351"/>
            </a:avLst>
          </a:pr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reeform 61">
            <a:hlinkClick r:id="" action="ppaction://macro?name=Newp"/>
          </p:cNvPr>
          <p:cNvSpPr/>
          <p:nvPr/>
        </p:nvSpPr>
        <p:spPr>
          <a:xfrm>
            <a:off x="228234" y="4392286"/>
            <a:ext cx="1363786" cy="1846658"/>
          </a:xfrm>
          <a:custGeom>
            <a:avLst/>
            <a:gdLst>
              <a:gd name="connsiteX0" fmla="*/ 51753 w 1363786"/>
              <a:gd name="connsiteY0" fmla="*/ 1607545 h 1846658"/>
              <a:gd name="connsiteX1" fmla="*/ 51753 w 1363786"/>
              <a:gd name="connsiteY1" fmla="*/ 1653264 h 1846658"/>
              <a:gd name="connsiteX2" fmla="*/ 1312034 w 1363786"/>
              <a:gd name="connsiteY2" fmla="*/ 1653264 h 1846658"/>
              <a:gd name="connsiteX3" fmla="*/ 1312034 w 1363786"/>
              <a:gd name="connsiteY3" fmla="*/ 1607545 h 1846658"/>
              <a:gd name="connsiteX4" fmla="*/ 51753 w 1363786"/>
              <a:gd name="connsiteY4" fmla="*/ 1498766 h 1846658"/>
              <a:gd name="connsiteX5" fmla="*/ 51753 w 1363786"/>
              <a:gd name="connsiteY5" fmla="*/ 1544485 h 1846658"/>
              <a:gd name="connsiteX6" fmla="*/ 1312034 w 1363786"/>
              <a:gd name="connsiteY6" fmla="*/ 1544485 h 1846658"/>
              <a:gd name="connsiteX7" fmla="*/ 1312034 w 1363786"/>
              <a:gd name="connsiteY7" fmla="*/ 1498766 h 1846658"/>
              <a:gd name="connsiteX8" fmla="*/ 51753 w 1363786"/>
              <a:gd name="connsiteY8" fmla="*/ 1389985 h 1846658"/>
              <a:gd name="connsiteX9" fmla="*/ 51753 w 1363786"/>
              <a:gd name="connsiteY9" fmla="*/ 1435704 h 1846658"/>
              <a:gd name="connsiteX10" fmla="*/ 1312034 w 1363786"/>
              <a:gd name="connsiteY10" fmla="*/ 1435704 h 1846658"/>
              <a:gd name="connsiteX11" fmla="*/ 1312034 w 1363786"/>
              <a:gd name="connsiteY11" fmla="*/ 1389985 h 1846658"/>
              <a:gd name="connsiteX12" fmla="*/ 51753 w 1363786"/>
              <a:gd name="connsiteY12" fmla="*/ 1281204 h 1846658"/>
              <a:gd name="connsiteX13" fmla="*/ 51753 w 1363786"/>
              <a:gd name="connsiteY13" fmla="*/ 1326923 h 1846658"/>
              <a:gd name="connsiteX14" fmla="*/ 1312034 w 1363786"/>
              <a:gd name="connsiteY14" fmla="*/ 1326923 h 1846658"/>
              <a:gd name="connsiteX15" fmla="*/ 1312034 w 1363786"/>
              <a:gd name="connsiteY15" fmla="*/ 1281204 h 1846658"/>
              <a:gd name="connsiteX16" fmla="*/ 51753 w 1363786"/>
              <a:gd name="connsiteY16" fmla="*/ 1172423 h 1846658"/>
              <a:gd name="connsiteX17" fmla="*/ 51753 w 1363786"/>
              <a:gd name="connsiteY17" fmla="*/ 1218142 h 1846658"/>
              <a:gd name="connsiteX18" fmla="*/ 1312034 w 1363786"/>
              <a:gd name="connsiteY18" fmla="*/ 1218142 h 1846658"/>
              <a:gd name="connsiteX19" fmla="*/ 1312034 w 1363786"/>
              <a:gd name="connsiteY19" fmla="*/ 1172423 h 1846658"/>
              <a:gd name="connsiteX20" fmla="*/ 51753 w 1363786"/>
              <a:gd name="connsiteY20" fmla="*/ 1063642 h 1846658"/>
              <a:gd name="connsiteX21" fmla="*/ 51753 w 1363786"/>
              <a:gd name="connsiteY21" fmla="*/ 1109361 h 1846658"/>
              <a:gd name="connsiteX22" fmla="*/ 1312034 w 1363786"/>
              <a:gd name="connsiteY22" fmla="*/ 1109361 h 1846658"/>
              <a:gd name="connsiteX23" fmla="*/ 1312034 w 1363786"/>
              <a:gd name="connsiteY23" fmla="*/ 1063642 h 1846658"/>
              <a:gd name="connsiteX24" fmla="*/ 51753 w 1363786"/>
              <a:gd name="connsiteY24" fmla="*/ 954861 h 1846658"/>
              <a:gd name="connsiteX25" fmla="*/ 51753 w 1363786"/>
              <a:gd name="connsiteY25" fmla="*/ 1000580 h 1846658"/>
              <a:gd name="connsiteX26" fmla="*/ 1312034 w 1363786"/>
              <a:gd name="connsiteY26" fmla="*/ 1000580 h 1846658"/>
              <a:gd name="connsiteX27" fmla="*/ 1312034 w 1363786"/>
              <a:gd name="connsiteY27" fmla="*/ 954861 h 1846658"/>
              <a:gd name="connsiteX28" fmla="*/ 51753 w 1363786"/>
              <a:gd name="connsiteY28" fmla="*/ 846080 h 1846658"/>
              <a:gd name="connsiteX29" fmla="*/ 51753 w 1363786"/>
              <a:gd name="connsiteY29" fmla="*/ 891799 h 1846658"/>
              <a:gd name="connsiteX30" fmla="*/ 1312034 w 1363786"/>
              <a:gd name="connsiteY30" fmla="*/ 891799 h 1846658"/>
              <a:gd name="connsiteX31" fmla="*/ 1312034 w 1363786"/>
              <a:gd name="connsiteY31" fmla="*/ 846080 h 1846658"/>
              <a:gd name="connsiteX32" fmla="*/ 51753 w 1363786"/>
              <a:gd name="connsiteY32" fmla="*/ 737299 h 1846658"/>
              <a:gd name="connsiteX33" fmla="*/ 51753 w 1363786"/>
              <a:gd name="connsiteY33" fmla="*/ 783018 h 1846658"/>
              <a:gd name="connsiteX34" fmla="*/ 1312034 w 1363786"/>
              <a:gd name="connsiteY34" fmla="*/ 783018 h 1846658"/>
              <a:gd name="connsiteX35" fmla="*/ 1312034 w 1363786"/>
              <a:gd name="connsiteY35" fmla="*/ 737299 h 1846658"/>
              <a:gd name="connsiteX36" fmla="*/ 51753 w 1363786"/>
              <a:gd name="connsiteY36" fmla="*/ 628518 h 1846658"/>
              <a:gd name="connsiteX37" fmla="*/ 51753 w 1363786"/>
              <a:gd name="connsiteY37" fmla="*/ 674237 h 1846658"/>
              <a:gd name="connsiteX38" fmla="*/ 1312034 w 1363786"/>
              <a:gd name="connsiteY38" fmla="*/ 674237 h 1846658"/>
              <a:gd name="connsiteX39" fmla="*/ 1312034 w 1363786"/>
              <a:gd name="connsiteY39" fmla="*/ 628518 h 1846658"/>
              <a:gd name="connsiteX40" fmla="*/ 51753 w 1363786"/>
              <a:gd name="connsiteY40" fmla="*/ 519737 h 1846658"/>
              <a:gd name="connsiteX41" fmla="*/ 51753 w 1363786"/>
              <a:gd name="connsiteY41" fmla="*/ 565456 h 1846658"/>
              <a:gd name="connsiteX42" fmla="*/ 1312034 w 1363786"/>
              <a:gd name="connsiteY42" fmla="*/ 565456 h 1846658"/>
              <a:gd name="connsiteX43" fmla="*/ 1312034 w 1363786"/>
              <a:gd name="connsiteY43" fmla="*/ 519737 h 1846658"/>
              <a:gd name="connsiteX44" fmla="*/ 51753 w 1363786"/>
              <a:gd name="connsiteY44" fmla="*/ 410956 h 1846658"/>
              <a:gd name="connsiteX45" fmla="*/ 51753 w 1363786"/>
              <a:gd name="connsiteY45" fmla="*/ 456675 h 1846658"/>
              <a:gd name="connsiteX46" fmla="*/ 1312034 w 1363786"/>
              <a:gd name="connsiteY46" fmla="*/ 456675 h 1846658"/>
              <a:gd name="connsiteX47" fmla="*/ 1312034 w 1363786"/>
              <a:gd name="connsiteY47" fmla="*/ 410956 h 1846658"/>
              <a:gd name="connsiteX48" fmla="*/ 51753 w 1363786"/>
              <a:gd name="connsiteY48" fmla="*/ 302175 h 1846658"/>
              <a:gd name="connsiteX49" fmla="*/ 51753 w 1363786"/>
              <a:gd name="connsiteY49" fmla="*/ 347894 h 1846658"/>
              <a:gd name="connsiteX50" fmla="*/ 1312034 w 1363786"/>
              <a:gd name="connsiteY50" fmla="*/ 347894 h 1846658"/>
              <a:gd name="connsiteX51" fmla="*/ 1312034 w 1363786"/>
              <a:gd name="connsiteY51" fmla="*/ 302175 h 1846658"/>
              <a:gd name="connsiteX52" fmla="*/ 51753 w 1363786"/>
              <a:gd name="connsiteY52" fmla="*/ 193394 h 1846658"/>
              <a:gd name="connsiteX53" fmla="*/ 51753 w 1363786"/>
              <a:gd name="connsiteY53" fmla="*/ 239113 h 1846658"/>
              <a:gd name="connsiteX54" fmla="*/ 1312034 w 1363786"/>
              <a:gd name="connsiteY54" fmla="*/ 239113 h 1846658"/>
              <a:gd name="connsiteX55" fmla="*/ 1312034 w 1363786"/>
              <a:gd name="connsiteY55" fmla="*/ 193394 h 1846658"/>
              <a:gd name="connsiteX56" fmla="*/ 0 w 1363786"/>
              <a:gd name="connsiteY56" fmla="*/ 0 h 1846658"/>
              <a:gd name="connsiteX57" fmla="*/ 1363786 w 1363786"/>
              <a:gd name="connsiteY57" fmla="*/ 0 h 1846658"/>
              <a:gd name="connsiteX58" fmla="*/ 1363786 w 1363786"/>
              <a:gd name="connsiteY58" fmla="*/ 1846658 h 1846658"/>
              <a:gd name="connsiteX59" fmla="*/ 0 w 1363786"/>
              <a:gd name="connsiteY59" fmla="*/ 1846658 h 184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63786" h="1846658">
                <a:moveTo>
                  <a:pt x="51753" y="1607545"/>
                </a:moveTo>
                <a:lnTo>
                  <a:pt x="51753" y="1653264"/>
                </a:lnTo>
                <a:lnTo>
                  <a:pt x="1312034" y="1653264"/>
                </a:lnTo>
                <a:lnTo>
                  <a:pt x="1312034" y="1607545"/>
                </a:lnTo>
                <a:close/>
                <a:moveTo>
                  <a:pt x="51753" y="1498766"/>
                </a:moveTo>
                <a:lnTo>
                  <a:pt x="51753" y="1544485"/>
                </a:lnTo>
                <a:lnTo>
                  <a:pt x="1312034" y="1544485"/>
                </a:lnTo>
                <a:lnTo>
                  <a:pt x="1312034" y="1498766"/>
                </a:lnTo>
                <a:close/>
                <a:moveTo>
                  <a:pt x="51753" y="1389985"/>
                </a:moveTo>
                <a:lnTo>
                  <a:pt x="51753" y="1435704"/>
                </a:lnTo>
                <a:lnTo>
                  <a:pt x="1312034" y="1435704"/>
                </a:lnTo>
                <a:lnTo>
                  <a:pt x="1312034" y="1389985"/>
                </a:lnTo>
                <a:close/>
                <a:moveTo>
                  <a:pt x="51753" y="1281204"/>
                </a:moveTo>
                <a:lnTo>
                  <a:pt x="51753" y="1326923"/>
                </a:lnTo>
                <a:lnTo>
                  <a:pt x="1312034" y="1326923"/>
                </a:lnTo>
                <a:lnTo>
                  <a:pt x="1312034" y="1281204"/>
                </a:lnTo>
                <a:close/>
                <a:moveTo>
                  <a:pt x="51753" y="1172423"/>
                </a:moveTo>
                <a:lnTo>
                  <a:pt x="51753" y="1218142"/>
                </a:lnTo>
                <a:lnTo>
                  <a:pt x="1312034" y="1218142"/>
                </a:lnTo>
                <a:lnTo>
                  <a:pt x="1312034" y="1172423"/>
                </a:lnTo>
                <a:close/>
                <a:moveTo>
                  <a:pt x="51753" y="1063642"/>
                </a:moveTo>
                <a:lnTo>
                  <a:pt x="51753" y="1109361"/>
                </a:lnTo>
                <a:lnTo>
                  <a:pt x="1312034" y="1109361"/>
                </a:lnTo>
                <a:lnTo>
                  <a:pt x="1312034" y="1063642"/>
                </a:lnTo>
                <a:close/>
                <a:moveTo>
                  <a:pt x="51753" y="954861"/>
                </a:moveTo>
                <a:lnTo>
                  <a:pt x="51753" y="1000580"/>
                </a:lnTo>
                <a:lnTo>
                  <a:pt x="1312034" y="1000580"/>
                </a:lnTo>
                <a:lnTo>
                  <a:pt x="1312034" y="954861"/>
                </a:lnTo>
                <a:close/>
                <a:moveTo>
                  <a:pt x="51753" y="846080"/>
                </a:moveTo>
                <a:lnTo>
                  <a:pt x="51753" y="891799"/>
                </a:lnTo>
                <a:lnTo>
                  <a:pt x="1312034" y="891799"/>
                </a:lnTo>
                <a:lnTo>
                  <a:pt x="1312034" y="846080"/>
                </a:lnTo>
                <a:close/>
                <a:moveTo>
                  <a:pt x="51753" y="737299"/>
                </a:moveTo>
                <a:lnTo>
                  <a:pt x="51753" y="783018"/>
                </a:lnTo>
                <a:lnTo>
                  <a:pt x="1312034" y="783018"/>
                </a:lnTo>
                <a:lnTo>
                  <a:pt x="1312034" y="737299"/>
                </a:lnTo>
                <a:close/>
                <a:moveTo>
                  <a:pt x="51753" y="628518"/>
                </a:moveTo>
                <a:lnTo>
                  <a:pt x="51753" y="674237"/>
                </a:lnTo>
                <a:lnTo>
                  <a:pt x="1312034" y="674237"/>
                </a:lnTo>
                <a:lnTo>
                  <a:pt x="1312034" y="628518"/>
                </a:lnTo>
                <a:close/>
                <a:moveTo>
                  <a:pt x="51753" y="519737"/>
                </a:moveTo>
                <a:lnTo>
                  <a:pt x="51753" y="565456"/>
                </a:lnTo>
                <a:lnTo>
                  <a:pt x="1312034" y="565456"/>
                </a:lnTo>
                <a:lnTo>
                  <a:pt x="1312034" y="519737"/>
                </a:lnTo>
                <a:close/>
                <a:moveTo>
                  <a:pt x="51753" y="410956"/>
                </a:moveTo>
                <a:lnTo>
                  <a:pt x="51753" y="456675"/>
                </a:lnTo>
                <a:lnTo>
                  <a:pt x="1312034" y="456675"/>
                </a:lnTo>
                <a:lnTo>
                  <a:pt x="1312034" y="410956"/>
                </a:lnTo>
                <a:close/>
                <a:moveTo>
                  <a:pt x="51753" y="302175"/>
                </a:moveTo>
                <a:lnTo>
                  <a:pt x="51753" y="347894"/>
                </a:lnTo>
                <a:lnTo>
                  <a:pt x="1312034" y="347894"/>
                </a:lnTo>
                <a:lnTo>
                  <a:pt x="1312034" y="302175"/>
                </a:lnTo>
                <a:close/>
                <a:moveTo>
                  <a:pt x="51753" y="193394"/>
                </a:moveTo>
                <a:lnTo>
                  <a:pt x="51753" y="239113"/>
                </a:lnTo>
                <a:lnTo>
                  <a:pt x="1312034" y="239113"/>
                </a:lnTo>
                <a:lnTo>
                  <a:pt x="1312034" y="193394"/>
                </a:lnTo>
                <a:close/>
                <a:moveTo>
                  <a:pt x="0" y="0"/>
                </a:moveTo>
                <a:lnTo>
                  <a:pt x="1363786" y="0"/>
                </a:lnTo>
                <a:lnTo>
                  <a:pt x="1363786" y="1846658"/>
                </a:lnTo>
                <a:lnTo>
                  <a:pt x="0" y="1846658"/>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Rectangle 13" hidden="1"/>
          <p:cNvSpPr/>
          <p:nvPr/>
        </p:nvSpPr>
        <p:spPr>
          <a:xfrm>
            <a:off x="-136004" y="-25400"/>
            <a:ext cx="12231284"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hidden="1">
            <a:hlinkClick r:id="" action="ppaction://macro?name=Load"/>
          </p:cNvPr>
          <p:cNvSpPr/>
          <p:nvPr/>
        </p:nvSpPr>
        <p:spPr>
          <a:xfrm>
            <a:off x="3397205" y="4731806"/>
            <a:ext cx="1766886" cy="488498"/>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MgOpen Modata" panose="00000400000000000000" pitchFamily="2" charset="0"/>
              </a:rPr>
              <a:t>LOAD FILE</a:t>
            </a:r>
          </a:p>
          <a:p>
            <a:pPr algn="ctr"/>
            <a:r>
              <a:rPr lang="en-US" sz="1000" dirty="0" smtClean="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MgOpen Modata" panose="00000400000000000000" pitchFamily="2" charset="0"/>
              </a:rPr>
              <a:t>(Select the File and Click here)</a:t>
            </a:r>
            <a:endParaRPr lang="en-US" sz="1000" dirty="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MgOpen Modata" panose="00000400000000000000" pitchFamily="2" charset="0"/>
            </a:endParaRPr>
          </a:p>
        </p:txBody>
      </p:sp>
      <p:sp>
        <p:nvSpPr>
          <p:cNvPr id="33" name="Freeform 32" hidden="1">
            <a:hlinkClick r:id="" action="ppaction://macro?name=P1cloze"/>
          </p:cNvPr>
          <p:cNvSpPr/>
          <p:nvPr/>
        </p:nvSpPr>
        <p:spPr>
          <a:xfrm rot="18962236">
            <a:off x="4434982" y="3931895"/>
            <a:ext cx="238416" cy="238416"/>
          </a:xfrm>
          <a:custGeom>
            <a:avLst/>
            <a:gdLst>
              <a:gd name="connsiteX0" fmla="*/ 138975 w 238416"/>
              <a:gd name="connsiteY0" fmla="*/ 61032 h 238416"/>
              <a:gd name="connsiteX1" fmla="*/ 102880 w 238416"/>
              <a:gd name="connsiteY1" fmla="*/ 61032 h 238416"/>
              <a:gd name="connsiteX2" fmla="*/ 102880 w 238416"/>
              <a:gd name="connsiteY2" fmla="*/ 99377 h 238416"/>
              <a:gd name="connsiteX3" fmla="*/ 64535 w 238416"/>
              <a:gd name="connsiteY3" fmla="*/ 99377 h 238416"/>
              <a:gd name="connsiteX4" fmla="*/ 64535 w 238416"/>
              <a:gd name="connsiteY4" fmla="*/ 135472 h 238416"/>
              <a:gd name="connsiteX5" fmla="*/ 102880 w 238416"/>
              <a:gd name="connsiteY5" fmla="*/ 135472 h 238416"/>
              <a:gd name="connsiteX6" fmla="*/ 102880 w 238416"/>
              <a:gd name="connsiteY6" fmla="*/ 173817 h 238416"/>
              <a:gd name="connsiteX7" fmla="*/ 138975 w 238416"/>
              <a:gd name="connsiteY7" fmla="*/ 173817 h 238416"/>
              <a:gd name="connsiteX8" fmla="*/ 138975 w 238416"/>
              <a:gd name="connsiteY8" fmla="*/ 135472 h 238416"/>
              <a:gd name="connsiteX9" fmla="*/ 177320 w 238416"/>
              <a:gd name="connsiteY9" fmla="*/ 135472 h 238416"/>
              <a:gd name="connsiteX10" fmla="*/ 177320 w 238416"/>
              <a:gd name="connsiteY10" fmla="*/ 99377 h 238416"/>
              <a:gd name="connsiteX11" fmla="*/ 138975 w 238416"/>
              <a:gd name="connsiteY11" fmla="*/ 99377 h 238416"/>
              <a:gd name="connsiteX12" fmla="*/ 201961 w 238416"/>
              <a:gd name="connsiteY12" fmla="*/ 33403 h 238416"/>
              <a:gd name="connsiteX13" fmla="*/ 205013 w 238416"/>
              <a:gd name="connsiteY13" fmla="*/ 201961 h 238416"/>
              <a:gd name="connsiteX14" fmla="*/ 36455 w 238416"/>
              <a:gd name="connsiteY14" fmla="*/ 205013 h 238416"/>
              <a:gd name="connsiteX15" fmla="*/ 33403 w 238416"/>
              <a:gd name="connsiteY15" fmla="*/ 36455 h 238416"/>
              <a:gd name="connsiteX16" fmla="*/ 201961 w 238416"/>
              <a:gd name="connsiteY16" fmla="*/ 33403 h 238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8416" h="238416">
                <a:moveTo>
                  <a:pt x="138975" y="61032"/>
                </a:moveTo>
                <a:lnTo>
                  <a:pt x="102880" y="61032"/>
                </a:lnTo>
                <a:lnTo>
                  <a:pt x="102880" y="99377"/>
                </a:lnTo>
                <a:lnTo>
                  <a:pt x="64535" y="99377"/>
                </a:lnTo>
                <a:lnTo>
                  <a:pt x="64535" y="135472"/>
                </a:lnTo>
                <a:lnTo>
                  <a:pt x="102880" y="135472"/>
                </a:lnTo>
                <a:lnTo>
                  <a:pt x="102880" y="173817"/>
                </a:lnTo>
                <a:lnTo>
                  <a:pt x="138975" y="173817"/>
                </a:lnTo>
                <a:lnTo>
                  <a:pt x="138975" y="135472"/>
                </a:lnTo>
                <a:lnTo>
                  <a:pt x="177320" y="135472"/>
                </a:lnTo>
                <a:lnTo>
                  <a:pt x="177320" y="99377"/>
                </a:lnTo>
                <a:lnTo>
                  <a:pt x="138975" y="99377"/>
                </a:lnTo>
                <a:close/>
                <a:moveTo>
                  <a:pt x="201961" y="33403"/>
                </a:moveTo>
                <a:cubicBezTo>
                  <a:pt x="249350" y="79107"/>
                  <a:pt x="250716" y="154572"/>
                  <a:pt x="205013" y="201961"/>
                </a:cubicBezTo>
                <a:cubicBezTo>
                  <a:pt x="159309" y="249350"/>
                  <a:pt x="83844" y="250716"/>
                  <a:pt x="36455" y="205013"/>
                </a:cubicBezTo>
                <a:cubicBezTo>
                  <a:pt x="-10934" y="159310"/>
                  <a:pt x="-12300" y="83844"/>
                  <a:pt x="33403" y="36455"/>
                </a:cubicBezTo>
                <a:cubicBezTo>
                  <a:pt x="79107" y="-10934"/>
                  <a:pt x="154572" y="-12300"/>
                  <a:pt x="201961" y="33403"/>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hidden="1">
            <a:hlinkClick r:id="" action="ppaction://macro?name=Delfile"/>
          </p:cNvPr>
          <p:cNvSpPr/>
          <p:nvPr/>
        </p:nvSpPr>
        <p:spPr>
          <a:xfrm>
            <a:off x="10883289" y="5884208"/>
            <a:ext cx="1211991" cy="845777"/>
          </a:xfrm>
          <a:prstGeom prst="roundRect">
            <a:avLst>
              <a:gd name="adj" fmla="val 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DELETE FILE</a:t>
            </a:r>
          </a:p>
          <a:p>
            <a:pPr algn="ctr"/>
            <a:r>
              <a:rPr lang="en-US" sz="10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(Select the File Click the Red Box and Click here)</a:t>
            </a:r>
            <a:endParaRPr lang="en-US" sz="10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sp>
        <p:nvSpPr>
          <p:cNvPr id="35" name="TextBox 34"/>
          <p:cNvSpPr txBox="1"/>
          <p:nvPr/>
        </p:nvSpPr>
        <p:spPr>
          <a:xfrm>
            <a:off x="2057944" y="4008794"/>
            <a:ext cx="225106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 A PREVIOUS FILE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34" name="Freeform 33">
            <a:hlinkClick r:id="rId9" action="ppaction://hlinksldjump"/>
          </p:cNvPr>
          <p:cNvSpPr/>
          <p:nvPr/>
        </p:nvSpPr>
        <p:spPr>
          <a:xfrm>
            <a:off x="11830755" y="168924"/>
            <a:ext cx="204697" cy="204697"/>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35">
            <a:hlinkClick r:id="" action="ppaction://macro?name=Module6.Help"/>
          </p:cNvPr>
          <p:cNvSpPr/>
          <p:nvPr/>
        </p:nvSpPr>
        <p:spPr>
          <a:xfrm>
            <a:off x="11771680" y="436900"/>
            <a:ext cx="322846" cy="322846"/>
          </a:xfrm>
          <a:custGeom>
            <a:avLst/>
            <a:gdLst/>
            <a:ahLst/>
            <a:cxnLst/>
            <a:rect l="l" t="t" r="r" b="b"/>
            <a:pathLst>
              <a:path w="406810" h="406810">
                <a:moveTo>
                  <a:pt x="164368" y="300816"/>
                </a:moveTo>
                <a:cubicBezTo>
                  <a:pt x="159435" y="300816"/>
                  <a:pt x="155276" y="302508"/>
                  <a:pt x="151892" y="305892"/>
                </a:cubicBezTo>
                <a:cubicBezTo>
                  <a:pt x="148507" y="309277"/>
                  <a:pt x="146815" y="313435"/>
                  <a:pt x="146815" y="318368"/>
                </a:cubicBezTo>
                <a:cubicBezTo>
                  <a:pt x="146815" y="323187"/>
                  <a:pt x="148536" y="327288"/>
                  <a:pt x="151978" y="330672"/>
                </a:cubicBezTo>
                <a:cubicBezTo>
                  <a:pt x="155419" y="334056"/>
                  <a:pt x="159549" y="335749"/>
                  <a:pt x="164368" y="335749"/>
                </a:cubicBezTo>
                <a:cubicBezTo>
                  <a:pt x="169186" y="335749"/>
                  <a:pt x="173316" y="334056"/>
                  <a:pt x="176758" y="330672"/>
                </a:cubicBezTo>
                <a:cubicBezTo>
                  <a:pt x="180199" y="327288"/>
                  <a:pt x="181920" y="323187"/>
                  <a:pt x="181920" y="318368"/>
                </a:cubicBezTo>
                <a:cubicBezTo>
                  <a:pt x="181920" y="313435"/>
                  <a:pt x="180199" y="309277"/>
                  <a:pt x="176758" y="305892"/>
                </a:cubicBezTo>
                <a:cubicBezTo>
                  <a:pt x="173316" y="302508"/>
                  <a:pt x="169186" y="300816"/>
                  <a:pt x="164368" y="300816"/>
                </a:cubicBezTo>
                <a:close/>
                <a:moveTo>
                  <a:pt x="215304" y="91736"/>
                </a:moveTo>
                <a:cubicBezTo>
                  <a:pt x="198325" y="91736"/>
                  <a:pt x="184932" y="95866"/>
                  <a:pt x="175123" y="104125"/>
                </a:cubicBezTo>
                <a:cubicBezTo>
                  <a:pt x="165314" y="112385"/>
                  <a:pt x="160410" y="121563"/>
                  <a:pt x="160410" y="131659"/>
                </a:cubicBezTo>
                <a:cubicBezTo>
                  <a:pt x="160410" y="136362"/>
                  <a:pt x="161815" y="140148"/>
                  <a:pt x="164626" y="143016"/>
                </a:cubicBezTo>
                <a:cubicBezTo>
                  <a:pt x="167437" y="145884"/>
                  <a:pt x="170850" y="147318"/>
                  <a:pt x="174865" y="147318"/>
                </a:cubicBezTo>
                <a:cubicBezTo>
                  <a:pt x="178880" y="147318"/>
                  <a:pt x="182264" y="145999"/>
                  <a:pt x="185018" y="143360"/>
                </a:cubicBezTo>
                <a:cubicBezTo>
                  <a:pt x="187771" y="140722"/>
                  <a:pt x="189148" y="137452"/>
                  <a:pt x="189148" y="133552"/>
                </a:cubicBezTo>
                <a:cubicBezTo>
                  <a:pt x="189148" y="130913"/>
                  <a:pt x="188201" y="127586"/>
                  <a:pt x="186308" y="123571"/>
                </a:cubicBezTo>
                <a:cubicBezTo>
                  <a:pt x="184415" y="119556"/>
                  <a:pt x="183469" y="116401"/>
                  <a:pt x="183469" y="114106"/>
                </a:cubicBezTo>
                <a:cubicBezTo>
                  <a:pt x="183469" y="110779"/>
                  <a:pt x="185190" y="107969"/>
                  <a:pt x="188631" y="105674"/>
                </a:cubicBezTo>
                <a:cubicBezTo>
                  <a:pt x="194712" y="101544"/>
                  <a:pt x="202627" y="99479"/>
                  <a:pt x="212379" y="99479"/>
                </a:cubicBezTo>
                <a:cubicBezTo>
                  <a:pt x="222474" y="99479"/>
                  <a:pt x="230734" y="102605"/>
                  <a:pt x="237159" y="108858"/>
                </a:cubicBezTo>
                <a:cubicBezTo>
                  <a:pt x="243583" y="115110"/>
                  <a:pt x="246795" y="122768"/>
                  <a:pt x="246795" y="131831"/>
                </a:cubicBezTo>
                <a:cubicBezTo>
                  <a:pt x="246795" y="139517"/>
                  <a:pt x="245017" y="146974"/>
                  <a:pt x="241461" y="154202"/>
                </a:cubicBezTo>
                <a:cubicBezTo>
                  <a:pt x="236413" y="164412"/>
                  <a:pt x="226031" y="177863"/>
                  <a:pt x="210314" y="194555"/>
                </a:cubicBezTo>
                <a:cubicBezTo>
                  <a:pt x="194597" y="211247"/>
                  <a:pt x="184043" y="224870"/>
                  <a:pt x="178651" y="235424"/>
                </a:cubicBezTo>
                <a:cubicBezTo>
                  <a:pt x="173259" y="245979"/>
                  <a:pt x="169760" y="258541"/>
                  <a:pt x="168154" y="273111"/>
                </a:cubicBezTo>
                <a:lnTo>
                  <a:pt x="174693" y="273111"/>
                </a:lnTo>
                <a:cubicBezTo>
                  <a:pt x="178249" y="257508"/>
                  <a:pt x="183526" y="244832"/>
                  <a:pt x="190524" y="235080"/>
                </a:cubicBezTo>
                <a:cubicBezTo>
                  <a:pt x="197522" y="225329"/>
                  <a:pt x="210314" y="214058"/>
                  <a:pt x="228899" y="201266"/>
                </a:cubicBezTo>
                <a:cubicBezTo>
                  <a:pt x="247484" y="188475"/>
                  <a:pt x="260103" y="177146"/>
                  <a:pt x="266757" y="167280"/>
                </a:cubicBezTo>
                <a:cubicBezTo>
                  <a:pt x="271805" y="159708"/>
                  <a:pt x="274328" y="150817"/>
                  <a:pt x="274328" y="140607"/>
                </a:cubicBezTo>
                <a:cubicBezTo>
                  <a:pt x="274328" y="127873"/>
                  <a:pt x="268908" y="116544"/>
                  <a:pt x="258067" y="106621"/>
                </a:cubicBezTo>
                <a:cubicBezTo>
                  <a:pt x="247225" y="96697"/>
                  <a:pt x="232971" y="91736"/>
                  <a:pt x="215304" y="91736"/>
                </a:cubicBezTo>
                <a:close/>
                <a:moveTo>
                  <a:pt x="203405" y="0"/>
                </a:moveTo>
                <a:cubicBezTo>
                  <a:pt x="315742" y="0"/>
                  <a:pt x="406810" y="91068"/>
                  <a:pt x="406810" y="203405"/>
                </a:cubicBezTo>
                <a:cubicBezTo>
                  <a:pt x="406810" y="315742"/>
                  <a:pt x="315742" y="406810"/>
                  <a:pt x="203405" y="406810"/>
                </a:cubicBezTo>
                <a:cubicBezTo>
                  <a:pt x="91068" y="406810"/>
                  <a:pt x="0" y="315742"/>
                  <a:pt x="0" y="203405"/>
                </a:cubicBezTo>
                <a:cubicBezTo>
                  <a:pt x="0" y="91068"/>
                  <a:pt x="91068" y="0"/>
                  <a:pt x="203405" y="0"/>
                </a:cubicBezTo>
                <a:close/>
              </a:path>
            </a:pathLst>
          </a:cu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3642" name="TextBox1" r:id="rId2" imgW="3381480" imgH="352440"/>
        </mc:Choice>
        <mc:Fallback>
          <p:control name="TextBox1" r:id="rId2" imgW="3381480" imgH="352440">
            <p:pic>
              <p:nvPicPr>
                <p:cNvPr id="0" name="TextBox1" hidden="1"/>
                <p:cNvPicPr>
                  <a:picLocks/>
                </p:cNvPicPr>
                <p:nvPr/>
              </p:nvPicPr>
              <p:blipFill>
                <a:blip r:embed="rId10">
                  <a:extLst>
                    <a:ext uri="{28A0092B-C50C-407E-A947-70E740481C1C}">
                      <a14:useLocalDpi xmlns:a14="http://schemas.microsoft.com/office/drawing/2010/main" val="0"/>
                    </a:ext>
                  </a:extLst>
                </a:blip>
                <a:srcRect/>
                <a:stretch>
                  <a:fillRect/>
                </a:stretch>
              </p:blipFill>
              <p:spPr bwMode="auto">
                <a:xfrm>
                  <a:off x="287338" y="3363913"/>
                  <a:ext cx="3384550" cy="350837"/>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3643" name="ComboBox2" r:id="rId3" imgW="3286080" imgH="276120"/>
        </mc:Choice>
        <mc:Fallback>
          <p:control name="ComboBox2" r:id="rId3" imgW="3286080" imgH="276120">
            <p:pic>
              <p:nvPicPr>
                <p:cNvPr id="0" name="ComboBox2" hidden="1"/>
                <p:cNvPicPr>
                  <a:picLocks/>
                </p:cNvPicPr>
                <p:nvPr/>
              </p:nvPicPr>
              <p:blipFill>
                <a:blip r:embed="rId11">
                  <a:extLst>
                    <a:ext uri="{28A0092B-C50C-407E-A947-70E740481C1C}">
                      <a14:useLocalDpi xmlns:a14="http://schemas.microsoft.com/office/drawing/2010/main" val="0"/>
                    </a:ext>
                  </a:extLst>
                </a:blip>
                <a:srcRect/>
                <a:stretch>
                  <a:fillRect/>
                </a:stretch>
              </p:blipFill>
              <p:spPr bwMode="auto">
                <a:xfrm>
                  <a:off x="1876425" y="4411663"/>
                  <a:ext cx="3287713" cy="2730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1704490686"/>
      </p:ext>
    </p:extLst>
  </p:cSld>
  <p:clrMapOvr>
    <a:masterClrMapping/>
  </p:clrMapOvr>
  <mc:AlternateContent xmlns:mc="http://schemas.openxmlformats.org/markup-compatibility/2006" xmlns:p14="http://schemas.microsoft.com/office/powerpoint/2010/main">
    <mc:Choice Requires="p14">
      <p:transition p14:dur="10"/>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p:cNvSpPr txBox="1"/>
          <p:nvPr/>
        </p:nvSpPr>
        <p:spPr>
          <a:xfrm>
            <a:off x="13474186" y="-1295575"/>
            <a:ext cx="2307771" cy="646331"/>
          </a:xfrm>
          <a:prstGeom prst="rect">
            <a:avLst/>
          </a:prstGeom>
          <a:noFill/>
        </p:spPr>
        <p:txBody>
          <a:bodyPr wrap="square" rtlCol="0">
            <a:spAutoFit/>
          </a:bodyPr>
          <a:lstStyle/>
          <a:p>
            <a:r>
              <a:rPr lang="en-US" dirty="0" smtClean="0">
                <a:solidFill>
                  <a:srgbClr val="FF0000"/>
                </a:solidFill>
              </a:rPr>
              <a:t>SLide19 code</a:t>
            </a:r>
          </a:p>
          <a:p>
            <a:r>
              <a:rPr lang="en-US" dirty="0" smtClean="0">
                <a:solidFill>
                  <a:srgbClr val="FF0000"/>
                </a:solidFill>
              </a:rPr>
              <a:t>Slide17 </a:t>
            </a:r>
            <a:r>
              <a:rPr lang="en-US" dirty="0" err="1" smtClean="0">
                <a:solidFill>
                  <a:srgbClr val="FF0000"/>
                </a:solidFill>
              </a:rPr>
              <a:t>NotCode</a:t>
            </a:r>
            <a:endParaRPr lang="en-US" dirty="0">
              <a:solidFill>
                <a:srgbClr val="FF0000"/>
              </a:solidFill>
            </a:endParaRPr>
          </a:p>
        </p:txBody>
      </p:sp>
      <p:grpSp>
        <p:nvGrpSpPr>
          <p:cNvPr id="40" name="Group 39"/>
          <p:cNvGrpSpPr/>
          <p:nvPr/>
        </p:nvGrpSpPr>
        <p:grpSpPr>
          <a:xfrm>
            <a:off x="280293" y="436900"/>
            <a:ext cx="1505220" cy="1569660"/>
            <a:chOff x="3720179" y="4370272"/>
            <a:chExt cx="1505220" cy="1569660"/>
          </a:xfrm>
          <a:effectLst>
            <a:reflection blurRad="6350" stA="52000" endA="300" endPos="35000" dir="5400000" sy="-100000" algn="bl" rotWithShape="0"/>
          </a:effectLst>
        </p:grpSpPr>
        <p:sp>
          <p:nvSpPr>
            <p:cNvPr id="41" name="Rounded Rectangle 40"/>
            <p:cNvSpPr/>
            <p:nvPr/>
          </p:nvSpPr>
          <p:spPr>
            <a:xfrm>
              <a:off x="3720179" y="4370272"/>
              <a:ext cx="1505220" cy="1569660"/>
            </a:xfrm>
            <a:prstGeom prst="roundRect">
              <a:avLst>
                <a:gd name="adj" fmla="val 9624"/>
              </a:avLst>
            </a:prstGeom>
            <a:solidFill>
              <a:srgbClr val="1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3752079" y="4370272"/>
              <a:ext cx="1441420" cy="1569660"/>
            </a:xfrm>
            <a:prstGeom prst="rect">
              <a:avLst/>
            </a:prstGeom>
            <a:noFill/>
          </p:spPr>
          <p:txBody>
            <a:bodyPr wrap="none" rtlCol="0">
              <a:spAutoFit/>
              <a:scene3d>
                <a:camera prst="orthographicFront"/>
                <a:lightRig rig="threePt" dir="t"/>
              </a:scene3d>
              <a:sp3d extrusionH="57150">
                <a:bevelT w="38100" h="38100"/>
              </a:sp3d>
            </a:bodyPr>
            <a:lstStyle/>
            <a:p>
              <a:r>
                <a:rPr lang="en-US" sz="9600" dirty="0">
                  <a:solidFill>
                    <a:srgbClr val="FF0000"/>
                  </a:solidFill>
                  <a:latin typeface="Wingdings 2" panose="05020102010507070707" pitchFamily="18" charset="2"/>
                </a:rPr>
                <a:t>"</a:t>
              </a:r>
              <a:endParaRPr lang="en-US" sz="9600" dirty="0">
                <a:solidFill>
                  <a:srgbClr val="FF0000"/>
                </a:solidFill>
              </a:endParaRPr>
            </a:p>
          </p:txBody>
        </p:sp>
      </p:grpSp>
      <p:pic>
        <p:nvPicPr>
          <p:cNvPr id="43" name="Picture 42"/>
          <p:cNvPicPr>
            <a:picLocks noChangeAspect="1"/>
          </p:cNvPicPr>
          <p:nvPr/>
        </p:nvPicPr>
        <p:blipFill>
          <a:blip r:embed="rId3"/>
          <a:stretch>
            <a:fillRect/>
          </a:stretch>
        </p:blipFill>
        <p:spPr>
          <a:xfrm>
            <a:off x="1817412" y="436900"/>
            <a:ext cx="3996225" cy="1569660"/>
          </a:xfrm>
          <a:prstGeom prst="rect">
            <a:avLst/>
          </a:prstGeom>
        </p:spPr>
      </p:pic>
      <p:sp>
        <p:nvSpPr>
          <p:cNvPr id="45" name="TextBox 44"/>
          <p:cNvSpPr txBox="1"/>
          <p:nvPr/>
        </p:nvSpPr>
        <p:spPr>
          <a:xfrm>
            <a:off x="228234" y="2941935"/>
            <a:ext cx="1750992" cy="461665"/>
          </a:xfrm>
          <a:prstGeom prst="rect">
            <a:avLst/>
          </a:prstGeom>
          <a:noFill/>
        </p:spPr>
        <p:txBody>
          <a:bodyPr wrap="none" rtlCol="0">
            <a:spAutoFit/>
          </a:bodyPr>
          <a:lstStyle/>
          <a:p>
            <a:r>
              <a:rPr lang="en-US" sz="2400" dirty="0" smtClean="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rPr>
              <a:t>Author Name:</a:t>
            </a:r>
            <a:endParaRPr lang="en-US" sz="2400" dirty="0">
              <a:gradFill flip="none" rotWithShape="1">
                <a:gsLst>
                  <a:gs pos="77000">
                    <a:srgbClr val="FF0000">
                      <a:shade val="30000"/>
                      <a:satMod val="115000"/>
                    </a:srgbClr>
                  </a:gs>
                  <a:gs pos="0">
                    <a:srgbClr val="420000"/>
                  </a:gs>
                  <a:gs pos="100000">
                    <a:srgbClr val="FF0000">
                      <a:shade val="100000"/>
                      <a:satMod val="115000"/>
                    </a:srgbClr>
                  </a:gs>
                </a:gsLst>
                <a:lin ang="16200000" scaled="1"/>
                <a:tileRect/>
              </a:gradFill>
              <a:latin typeface="Fundamental  Brigade" panose="020B0603050302020204" pitchFamily="34" charset="0"/>
            </a:endParaRPr>
          </a:p>
        </p:txBody>
      </p:sp>
      <p:sp>
        <p:nvSpPr>
          <p:cNvPr id="46" name="TextBox 45"/>
          <p:cNvSpPr txBox="1"/>
          <p:nvPr/>
        </p:nvSpPr>
        <p:spPr>
          <a:xfrm>
            <a:off x="228027" y="3258205"/>
            <a:ext cx="4343973" cy="523220"/>
          </a:xfrm>
          <a:prstGeom prst="rect">
            <a:avLst/>
          </a:prstGeom>
          <a:noFill/>
        </p:spPr>
        <p:txBody>
          <a:bodyPr wrap="square" rtlCol="0">
            <a:spAutoFit/>
          </a:bodyPr>
          <a:lstStyle/>
          <a:p>
            <a:r>
              <a:rPr lang="en-US" sz="28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Times New Roman" panose="02020603050405020304" pitchFamily="18" charset="0"/>
                <a:cs typeface="Times New Roman" panose="02020603050405020304" pitchFamily="18" charset="0"/>
              </a:rPr>
              <a:t>Juicy author</a:t>
            </a:r>
            <a:endParaRPr lang="en-US" sz="28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Times New Roman" panose="02020603050405020304" pitchFamily="18" charset="0"/>
              <a:cs typeface="Times New Roman" panose="02020603050405020304" pitchFamily="18" charset="0"/>
            </a:endParaRPr>
          </a:p>
        </p:txBody>
      </p:sp>
      <p:sp>
        <p:nvSpPr>
          <p:cNvPr id="47" name="Quad Arrow 46">
            <a:hlinkClick r:id="" action="ppaction://macro?name=EdAuthor"/>
          </p:cNvPr>
          <p:cNvSpPr/>
          <p:nvPr/>
        </p:nvSpPr>
        <p:spPr>
          <a:xfrm>
            <a:off x="1817412" y="2848144"/>
            <a:ext cx="251926" cy="251926"/>
          </a:xfrm>
          <a:prstGeom prst="quadArrow">
            <a:avLst>
              <a:gd name="adj1" fmla="val 11298"/>
              <a:gd name="adj2" fmla="val 15418"/>
              <a:gd name="adj3" fmla="val 22500"/>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322915" y="4006642"/>
            <a:ext cx="1174424" cy="646331"/>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NEW PAGE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a:p>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pic>
        <p:nvPicPr>
          <p:cNvPr id="49" name="Picture 48">
            <a:hlinkClick r:id="" action="ppaction://macro?name=P1"/>
          </p:cNvPr>
          <p:cNvPicPr>
            <a:picLocks noChangeAspect="1"/>
          </p:cNvPicPr>
          <p:nvPr/>
        </p:nvPicPr>
        <p:blipFill>
          <a:blip r:embed="rId4"/>
          <a:stretch>
            <a:fillRect/>
          </a:stretch>
        </p:blipFill>
        <p:spPr>
          <a:xfrm>
            <a:off x="2214129" y="4341366"/>
            <a:ext cx="1938696" cy="1950889"/>
          </a:xfrm>
          <a:prstGeom prst="rect">
            <a:avLst/>
          </a:prstGeom>
        </p:spPr>
      </p:pic>
      <p:sp>
        <p:nvSpPr>
          <p:cNvPr id="50" name="Rounded Rectangle 49">
            <a:hlinkClick r:id="rId5" action="ppaction://hlinksldjump"/>
          </p:cNvPr>
          <p:cNvSpPr/>
          <p:nvPr/>
        </p:nvSpPr>
        <p:spPr>
          <a:xfrm>
            <a:off x="178308" y="4338975"/>
            <a:ext cx="1463638" cy="1953280"/>
          </a:xfrm>
          <a:prstGeom prst="roundRect">
            <a:avLst>
              <a:gd name="adj" fmla="val 4351"/>
            </a:avLst>
          </a:pr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a:hlinkClick r:id="rId5" action="ppaction://hlinksldjump"/>
          </p:cNvPr>
          <p:cNvSpPr/>
          <p:nvPr/>
        </p:nvSpPr>
        <p:spPr>
          <a:xfrm>
            <a:off x="228234" y="4392286"/>
            <a:ext cx="1363786" cy="1846658"/>
          </a:xfrm>
          <a:custGeom>
            <a:avLst/>
            <a:gdLst>
              <a:gd name="connsiteX0" fmla="*/ 51753 w 1363786"/>
              <a:gd name="connsiteY0" fmla="*/ 1607545 h 1846658"/>
              <a:gd name="connsiteX1" fmla="*/ 51753 w 1363786"/>
              <a:gd name="connsiteY1" fmla="*/ 1653264 h 1846658"/>
              <a:gd name="connsiteX2" fmla="*/ 1312034 w 1363786"/>
              <a:gd name="connsiteY2" fmla="*/ 1653264 h 1846658"/>
              <a:gd name="connsiteX3" fmla="*/ 1312034 w 1363786"/>
              <a:gd name="connsiteY3" fmla="*/ 1607545 h 1846658"/>
              <a:gd name="connsiteX4" fmla="*/ 51753 w 1363786"/>
              <a:gd name="connsiteY4" fmla="*/ 1498766 h 1846658"/>
              <a:gd name="connsiteX5" fmla="*/ 51753 w 1363786"/>
              <a:gd name="connsiteY5" fmla="*/ 1544485 h 1846658"/>
              <a:gd name="connsiteX6" fmla="*/ 1312034 w 1363786"/>
              <a:gd name="connsiteY6" fmla="*/ 1544485 h 1846658"/>
              <a:gd name="connsiteX7" fmla="*/ 1312034 w 1363786"/>
              <a:gd name="connsiteY7" fmla="*/ 1498766 h 1846658"/>
              <a:gd name="connsiteX8" fmla="*/ 51753 w 1363786"/>
              <a:gd name="connsiteY8" fmla="*/ 1389985 h 1846658"/>
              <a:gd name="connsiteX9" fmla="*/ 51753 w 1363786"/>
              <a:gd name="connsiteY9" fmla="*/ 1435704 h 1846658"/>
              <a:gd name="connsiteX10" fmla="*/ 1312034 w 1363786"/>
              <a:gd name="connsiteY10" fmla="*/ 1435704 h 1846658"/>
              <a:gd name="connsiteX11" fmla="*/ 1312034 w 1363786"/>
              <a:gd name="connsiteY11" fmla="*/ 1389985 h 1846658"/>
              <a:gd name="connsiteX12" fmla="*/ 51753 w 1363786"/>
              <a:gd name="connsiteY12" fmla="*/ 1281204 h 1846658"/>
              <a:gd name="connsiteX13" fmla="*/ 51753 w 1363786"/>
              <a:gd name="connsiteY13" fmla="*/ 1326923 h 1846658"/>
              <a:gd name="connsiteX14" fmla="*/ 1312034 w 1363786"/>
              <a:gd name="connsiteY14" fmla="*/ 1326923 h 1846658"/>
              <a:gd name="connsiteX15" fmla="*/ 1312034 w 1363786"/>
              <a:gd name="connsiteY15" fmla="*/ 1281204 h 1846658"/>
              <a:gd name="connsiteX16" fmla="*/ 51753 w 1363786"/>
              <a:gd name="connsiteY16" fmla="*/ 1172423 h 1846658"/>
              <a:gd name="connsiteX17" fmla="*/ 51753 w 1363786"/>
              <a:gd name="connsiteY17" fmla="*/ 1218142 h 1846658"/>
              <a:gd name="connsiteX18" fmla="*/ 1312034 w 1363786"/>
              <a:gd name="connsiteY18" fmla="*/ 1218142 h 1846658"/>
              <a:gd name="connsiteX19" fmla="*/ 1312034 w 1363786"/>
              <a:gd name="connsiteY19" fmla="*/ 1172423 h 1846658"/>
              <a:gd name="connsiteX20" fmla="*/ 51753 w 1363786"/>
              <a:gd name="connsiteY20" fmla="*/ 1063642 h 1846658"/>
              <a:gd name="connsiteX21" fmla="*/ 51753 w 1363786"/>
              <a:gd name="connsiteY21" fmla="*/ 1109361 h 1846658"/>
              <a:gd name="connsiteX22" fmla="*/ 1312034 w 1363786"/>
              <a:gd name="connsiteY22" fmla="*/ 1109361 h 1846658"/>
              <a:gd name="connsiteX23" fmla="*/ 1312034 w 1363786"/>
              <a:gd name="connsiteY23" fmla="*/ 1063642 h 1846658"/>
              <a:gd name="connsiteX24" fmla="*/ 51753 w 1363786"/>
              <a:gd name="connsiteY24" fmla="*/ 954861 h 1846658"/>
              <a:gd name="connsiteX25" fmla="*/ 51753 w 1363786"/>
              <a:gd name="connsiteY25" fmla="*/ 1000580 h 1846658"/>
              <a:gd name="connsiteX26" fmla="*/ 1312034 w 1363786"/>
              <a:gd name="connsiteY26" fmla="*/ 1000580 h 1846658"/>
              <a:gd name="connsiteX27" fmla="*/ 1312034 w 1363786"/>
              <a:gd name="connsiteY27" fmla="*/ 954861 h 1846658"/>
              <a:gd name="connsiteX28" fmla="*/ 51753 w 1363786"/>
              <a:gd name="connsiteY28" fmla="*/ 846080 h 1846658"/>
              <a:gd name="connsiteX29" fmla="*/ 51753 w 1363786"/>
              <a:gd name="connsiteY29" fmla="*/ 891799 h 1846658"/>
              <a:gd name="connsiteX30" fmla="*/ 1312034 w 1363786"/>
              <a:gd name="connsiteY30" fmla="*/ 891799 h 1846658"/>
              <a:gd name="connsiteX31" fmla="*/ 1312034 w 1363786"/>
              <a:gd name="connsiteY31" fmla="*/ 846080 h 1846658"/>
              <a:gd name="connsiteX32" fmla="*/ 51753 w 1363786"/>
              <a:gd name="connsiteY32" fmla="*/ 737299 h 1846658"/>
              <a:gd name="connsiteX33" fmla="*/ 51753 w 1363786"/>
              <a:gd name="connsiteY33" fmla="*/ 783018 h 1846658"/>
              <a:gd name="connsiteX34" fmla="*/ 1312034 w 1363786"/>
              <a:gd name="connsiteY34" fmla="*/ 783018 h 1846658"/>
              <a:gd name="connsiteX35" fmla="*/ 1312034 w 1363786"/>
              <a:gd name="connsiteY35" fmla="*/ 737299 h 1846658"/>
              <a:gd name="connsiteX36" fmla="*/ 51753 w 1363786"/>
              <a:gd name="connsiteY36" fmla="*/ 628518 h 1846658"/>
              <a:gd name="connsiteX37" fmla="*/ 51753 w 1363786"/>
              <a:gd name="connsiteY37" fmla="*/ 674237 h 1846658"/>
              <a:gd name="connsiteX38" fmla="*/ 1312034 w 1363786"/>
              <a:gd name="connsiteY38" fmla="*/ 674237 h 1846658"/>
              <a:gd name="connsiteX39" fmla="*/ 1312034 w 1363786"/>
              <a:gd name="connsiteY39" fmla="*/ 628518 h 1846658"/>
              <a:gd name="connsiteX40" fmla="*/ 51753 w 1363786"/>
              <a:gd name="connsiteY40" fmla="*/ 519737 h 1846658"/>
              <a:gd name="connsiteX41" fmla="*/ 51753 w 1363786"/>
              <a:gd name="connsiteY41" fmla="*/ 565456 h 1846658"/>
              <a:gd name="connsiteX42" fmla="*/ 1312034 w 1363786"/>
              <a:gd name="connsiteY42" fmla="*/ 565456 h 1846658"/>
              <a:gd name="connsiteX43" fmla="*/ 1312034 w 1363786"/>
              <a:gd name="connsiteY43" fmla="*/ 519737 h 1846658"/>
              <a:gd name="connsiteX44" fmla="*/ 51753 w 1363786"/>
              <a:gd name="connsiteY44" fmla="*/ 410956 h 1846658"/>
              <a:gd name="connsiteX45" fmla="*/ 51753 w 1363786"/>
              <a:gd name="connsiteY45" fmla="*/ 456675 h 1846658"/>
              <a:gd name="connsiteX46" fmla="*/ 1312034 w 1363786"/>
              <a:gd name="connsiteY46" fmla="*/ 456675 h 1846658"/>
              <a:gd name="connsiteX47" fmla="*/ 1312034 w 1363786"/>
              <a:gd name="connsiteY47" fmla="*/ 410956 h 1846658"/>
              <a:gd name="connsiteX48" fmla="*/ 51753 w 1363786"/>
              <a:gd name="connsiteY48" fmla="*/ 302175 h 1846658"/>
              <a:gd name="connsiteX49" fmla="*/ 51753 w 1363786"/>
              <a:gd name="connsiteY49" fmla="*/ 347894 h 1846658"/>
              <a:gd name="connsiteX50" fmla="*/ 1312034 w 1363786"/>
              <a:gd name="connsiteY50" fmla="*/ 347894 h 1846658"/>
              <a:gd name="connsiteX51" fmla="*/ 1312034 w 1363786"/>
              <a:gd name="connsiteY51" fmla="*/ 302175 h 1846658"/>
              <a:gd name="connsiteX52" fmla="*/ 51753 w 1363786"/>
              <a:gd name="connsiteY52" fmla="*/ 193394 h 1846658"/>
              <a:gd name="connsiteX53" fmla="*/ 51753 w 1363786"/>
              <a:gd name="connsiteY53" fmla="*/ 239113 h 1846658"/>
              <a:gd name="connsiteX54" fmla="*/ 1312034 w 1363786"/>
              <a:gd name="connsiteY54" fmla="*/ 239113 h 1846658"/>
              <a:gd name="connsiteX55" fmla="*/ 1312034 w 1363786"/>
              <a:gd name="connsiteY55" fmla="*/ 193394 h 1846658"/>
              <a:gd name="connsiteX56" fmla="*/ 0 w 1363786"/>
              <a:gd name="connsiteY56" fmla="*/ 0 h 1846658"/>
              <a:gd name="connsiteX57" fmla="*/ 1363786 w 1363786"/>
              <a:gd name="connsiteY57" fmla="*/ 0 h 1846658"/>
              <a:gd name="connsiteX58" fmla="*/ 1363786 w 1363786"/>
              <a:gd name="connsiteY58" fmla="*/ 1846658 h 1846658"/>
              <a:gd name="connsiteX59" fmla="*/ 0 w 1363786"/>
              <a:gd name="connsiteY59" fmla="*/ 1846658 h 184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63786" h="1846658">
                <a:moveTo>
                  <a:pt x="51753" y="1607545"/>
                </a:moveTo>
                <a:lnTo>
                  <a:pt x="51753" y="1653264"/>
                </a:lnTo>
                <a:lnTo>
                  <a:pt x="1312034" y="1653264"/>
                </a:lnTo>
                <a:lnTo>
                  <a:pt x="1312034" y="1607545"/>
                </a:lnTo>
                <a:close/>
                <a:moveTo>
                  <a:pt x="51753" y="1498766"/>
                </a:moveTo>
                <a:lnTo>
                  <a:pt x="51753" y="1544485"/>
                </a:lnTo>
                <a:lnTo>
                  <a:pt x="1312034" y="1544485"/>
                </a:lnTo>
                <a:lnTo>
                  <a:pt x="1312034" y="1498766"/>
                </a:lnTo>
                <a:close/>
                <a:moveTo>
                  <a:pt x="51753" y="1389985"/>
                </a:moveTo>
                <a:lnTo>
                  <a:pt x="51753" y="1435704"/>
                </a:lnTo>
                <a:lnTo>
                  <a:pt x="1312034" y="1435704"/>
                </a:lnTo>
                <a:lnTo>
                  <a:pt x="1312034" y="1389985"/>
                </a:lnTo>
                <a:close/>
                <a:moveTo>
                  <a:pt x="51753" y="1281204"/>
                </a:moveTo>
                <a:lnTo>
                  <a:pt x="51753" y="1326923"/>
                </a:lnTo>
                <a:lnTo>
                  <a:pt x="1312034" y="1326923"/>
                </a:lnTo>
                <a:lnTo>
                  <a:pt x="1312034" y="1281204"/>
                </a:lnTo>
                <a:close/>
                <a:moveTo>
                  <a:pt x="51753" y="1172423"/>
                </a:moveTo>
                <a:lnTo>
                  <a:pt x="51753" y="1218142"/>
                </a:lnTo>
                <a:lnTo>
                  <a:pt x="1312034" y="1218142"/>
                </a:lnTo>
                <a:lnTo>
                  <a:pt x="1312034" y="1172423"/>
                </a:lnTo>
                <a:close/>
                <a:moveTo>
                  <a:pt x="51753" y="1063642"/>
                </a:moveTo>
                <a:lnTo>
                  <a:pt x="51753" y="1109361"/>
                </a:lnTo>
                <a:lnTo>
                  <a:pt x="1312034" y="1109361"/>
                </a:lnTo>
                <a:lnTo>
                  <a:pt x="1312034" y="1063642"/>
                </a:lnTo>
                <a:close/>
                <a:moveTo>
                  <a:pt x="51753" y="954861"/>
                </a:moveTo>
                <a:lnTo>
                  <a:pt x="51753" y="1000580"/>
                </a:lnTo>
                <a:lnTo>
                  <a:pt x="1312034" y="1000580"/>
                </a:lnTo>
                <a:lnTo>
                  <a:pt x="1312034" y="954861"/>
                </a:lnTo>
                <a:close/>
                <a:moveTo>
                  <a:pt x="51753" y="846080"/>
                </a:moveTo>
                <a:lnTo>
                  <a:pt x="51753" y="891799"/>
                </a:lnTo>
                <a:lnTo>
                  <a:pt x="1312034" y="891799"/>
                </a:lnTo>
                <a:lnTo>
                  <a:pt x="1312034" y="846080"/>
                </a:lnTo>
                <a:close/>
                <a:moveTo>
                  <a:pt x="51753" y="737299"/>
                </a:moveTo>
                <a:lnTo>
                  <a:pt x="51753" y="783018"/>
                </a:lnTo>
                <a:lnTo>
                  <a:pt x="1312034" y="783018"/>
                </a:lnTo>
                <a:lnTo>
                  <a:pt x="1312034" y="737299"/>
                </a:lnTo>
                <a:close/>
                <a:moveTo>
                  <a:pt x="51753" y="628518"/>
                </a:moveTo>
                <a:lnTo>
                  <a:pt x="51753" y="674237"/>
                </a:lnTo>
                <a:lnTo>
                  <a:pt x="1312034" y="674237"/>
                </a:lnTo>
                <a:lnTo>
                  <a:pt x="1312034" y="628518"/>
                </a:lnTo>
                <a:close/>
                <a:moveTo>
                  <a:pt x="51753" y="519737"/>
                </a:moveTo>
                <a:lnTo>
                  <a:pt x="51753" y="565456"/>
                </a:lnTo>
                <a:lnTo>
                  <a:pt x="1312034" y="565456"/>
                </a:lnTo>
                <a:lnTo>
                  <a:pt x="1312034" y="519737"/>
                </a:lnTo>
                <a:close/>
                <a:moveTo>
                  <a:pt x="51753" y="410956"/>
                </a:moveTo>
                <a:lnTo>
                  <a:pt x="51753" y="456675"/>
                </a:lnTo>
                <a:lnTo>
                  <a:pt x="1312034" y="456675"/>
                </a:lnTo>
                <a:lnTo>
                  <a:pt x="1312034" y="410956"/>
                </a:lnTo>
                <a:close/>
                <a:moveTo>
                  <a:pt x="51753" y="302175"/>
                </a:moveTo>
                <a:lnTo>
                  <a:pt x="51753" y="347894"/>
                </a:lnTo>
                <a:lnTo>
                  <a:pt x="1312034" y="347894"/>
                </a:lnTo>
                <a:lnTo>
                  <a:pt x="1312034" y="302175"/>
                </a:lnTo>
                <a:close/>
                <a:moveTo>
                  <a:pt x="51753" y="193394"/>
                </a:moveTo>
                <a:lnTo>
                  <a:pt x="51753" y="239113"/>
                </a:lnTo>
                <a:lnTo>
                  <a:pt x="1312034" y="239113"/>
                </a:lnTo>
                <a:lnTo>
                  <a:pt x="1312034" y="193394"/>
                </a:lnTo>
                <a:close/>
                <a:moveTo>
                  <a:pt x="0" y="0"/>
                </a:moveTo>
                <a:lnTo>
                  <a:pt x="1363786" y="0"/>
                </a:lnTo>
                <a:lnTo>
                  <a:pt x="1363786" y="1846658"/>
                </a:lnTo>
                <a:lnTo>
                  <a:pt x="0" y="1846658"/>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TextBox 51"/>
          <p:cNvSpPr txBox="1"/>
          <p:nvPr/>
        </p:nvSpPr>
        <p:spPr>
          <a:xfrm>
            <a:off x="2057944" y="4008794"/>
            <a:ext cx="225106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 A PREVIOUS FILE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6" name="Rectangle 5"/>
          <p:cNvSpPr/>
          <p:nvPr/>
        </p:nvSpPr>
        <p:spPr>
          <a:xfrm>
            <a:off x="0" y="0"/>
            <a:ext cx="7177427"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a:hlinkClick r:id="" action="ppaction://macro?name=SaveFake2"/>
          </p:cNvPr>
          <p:cNvSpPr/>
          <p:nvPr/>
        </p:nvSpPr>
        <p:spPr>
          <a:xfrm>
            <a:off x="7342444" y="1710508"/>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15" name="Rounded Rectangle 14">
            <a:hlinkClick r:id="" action="ppaction://macro?name=SaveFake3"/>
          </p:cNvPr>
          <p:cNvSpPr/>
          <p:nvPr/>
        </p:nvSpPr>
        <p:spPr>
          <a:xfrm>
            <a:off x="7342442" y="2376443"/>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17" name="Rounded Rectangle 16">
            <a:hlinkClick r:id="" action="ppaction://macro?name=SaveFake4"/>
          </p:cNvPr>
          <p:cNvSpPr/>
          <p:nvPr/>
        </p:nvSpPr>
        <p:spPr>
          <a:xfrm>
            <a:off x="7353331" y="3049549"/>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18" name="Rounded Rectangle 17">
            <a:hlinkClick r:id="" action="ppaction://macro?name=SaveFake5"/>
          </p:cNvPr>
          <p:cNvSpPr/>
          <p:nvPr/>
        </p:nvSpPr>
        <p:spPr>
          <a:xfrm>
            <a:off x="7342444" y="3715484"/>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19" name="Rounded Rectangle 18">
            <a:hlinkClick r:id="" action="ppaction://macro?name=SaveFake6"/>
          </p:cNvPr>
          <p:cNvSpPr/>
          <p:nvPr/>
        </p:nvSpPr>
        <p:spPr>
          <a:xfrm>
            <a:off x="7325330" y="4388590"/>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20" name="Rounded Rectangle 19">
            <a:hlinkClick r:id="" action="ppaction://macro?name=SaveFake7"/>
          </p:cNvPr>
          <p:cNvSpPr/>
          <p:nvPr/>
        </p:nvSpPr>
        <p:spPr>
          <a:xfrm>
            <a:off x="7314443" y="5054525"/>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21" name="Rounded Rectangle 20">
            <a:hlinkClick r:id="" action="ppaction://macro?name=SaveFake8"/>
          </p:cNvPr>
          <p:cNvSpPr/>
          <p:nvPr/>
        </p:nvSpPr>
        <p:spPr>
          <a:xfrm>
            <a:off x="7312871" y="5740325"/>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4" name="TextBox 3"/>
          <p:cNvSpPr txBox="1"/>
          <p:nvPr/>
        </p:nvSpPr>
        <p:spPr>
          <a:xfrm>
            <a:off x="8634457" y="569558"/>
            <a:ext cx="225106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 A PREVIOUS FILE</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54" name="Rounded Rectangle 53">
            <a:hlinkClick r:id="" action="ppaction://macro?name=SaveFake1"/>
          </p:cNvPr>
          <p:cNvSpPr/>
          <p:nvPr/>
        </p:nvSpPr>
        <p:spPr>
          <a:xfrm>
            <a:off x="7342444" y="1044573"/>
            <a:ext cx="4653886" cy="553081"/>
          </a:xfrm>
          <a:prstGeom prst="roundRect">
            <a:avLst/>
          </a:prstGeom>
          <a:solidFill>
            <a:srgbClr val="7A000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rPr>
              <a:t>No Current Files are Saved Here! Click Here to Open a New File and Save Here</a:t>
            </a:r>
            <a:endParaRPr lang="en-US" sz="1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effectLst/>
              <a:latin typeface="MgOpen Modata" panose="00000400000000000000" pitchFamily="2" charset="0"/>
            </a:endParaRPr>
          </a:p>
        </p:txBody>
      </p:sp>
      <p:sp>
        <p:nvSpPr>
          <p:cNvPr id="8" name="Rounded Rectangle 7" hidden="1">
            <a:hlinkClick r:id="" action="ppaction://macro?name=LoadSlot3"/>
          </p:cNvPr>
          <p:cNvSpPr/>
          <p:nvPr/>
        </p:nvSpPr>
        <p:spPr>
          <a:xfrm>
            <a:off x="7342440" y="2380029"/>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Randall Ortan</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9" name="Rounded Rectangle 8" hidden="1">
            <a:hlinkClick r:id="" action="ppaction://macro?name=LoadSlot4"/>
          </p:cNvPr>
          <p:cNvSpPr/>
          <p:nvPr/>
        </p:nvSpPr>
        <p:spPr>
          <a:xfrm>
            <a:off x="7342441" y="3045964"/>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Piig!</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10" name="Rounded Rectangle 9" hidden="1">
            <a:hlinkClick r:id="" action="ppaction://macro?name=LoadSlot5"/>
          </p:cNvPr>
          <p:cNvSpPr/>
          <p:nvPr/>
        </p:nvSpPr>
        <p:spPr>
          <a:xfrm>
            <a:off x="7336700" y="3715484"/>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Flhnds</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11" name="Rounded Rectangle 10" hidden="1">
            <a:hlinkClick r:id="" action="ppaction://macro?name=LoadSlot6"/>
          </p:cNvPr>
          <p:cNvSpPr/>
          <p:nvPr/>
        </p:nvSpPr>
        <p:spPr>
          <a:xfrm>
            <a:off x="7312309" y="4386305"/>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Shane</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12" name="Rounded Rectangle 11" hidden="1">
            <a:hlinkClick r:id="" action="ppaction://macro?name=LoadSlot7"/>
          </p:cNvPr>
          <p:cNvSpPr/>
          <p:nvPr/>
        </p:nvSpPr>
        <p:spPr>
          <a:xfrm>
            <a:off x="7312066" y="5061696"/>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ZZZZZZZZZZZZZZZZZZZZZZZ</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13" name="Rounded Rectangle 12" hidden="1">
            <a:hlinkClick r:id="" action="ppaction://macro?name=LoadSlot8"/>
          </p:cNvPr>
          <p:cNvSpPr/>
          <p:nvPr/>
        </p:nvSpPr>
        <p:spPr>
          <a:xfrm>
            <a:off x="7327658" y="5738387"/>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Assas</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5" name="Rounded Rectangle 4">
            <a:hlinkClick r:id="" action="ppaction://macro?name=LoadSlot1"/>
          </p:cNvPr>
          <p:cNvSpPr/>
          <p:nvPr/>
        </p:nvSpPr>
        <p:spPr>
          <a:xfrm>
            <a:off x="7342443" y="1044573"/>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Hey Readers</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7" name="Rounded Rectangle 6" hidden="1">
            <a:hlinkClick r:id="" action="ppaction://macro?name=LoadSlot2"/>
          </p:cNvPr>
          <p:cNvSpPr/>
          <p:nvPr/>
        </p:nvSpPr>
        <p:spPr>
          <a:xfrm>
            <a:off x="7342442" y="1710508"/>
            <a:ext cx="4653887" cy="54591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1905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rtlCol="0" anchor="ctr"/>
          <a:lstStyle/>
          <a:p>
            <a:r>
              <a:rPr lang="en-US" sz="240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rPr>
              <a:t>Hey</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effectLst>
                <a:outerShdw blurRad="63500" sx="102000" sy="102000" algn="ctr" rotWithShape="0">
                  <a:prstClr val="black">
                    <a:alpha val="40000"/>
                  </a:prstClr>
                </a:outerShdw>
              </a:effectLst>
              <a:latin typeface="MgOpen Modata" panose="00000400000000000000" pitchFamily="2" charset="0"/>
            </a:endParaRPr>
          </a:p>
        </p:txBody>
      </p:sp>
      <p:sp>
        <p:nvSpPr>
          <p:cNvPr id="44" name="Freeform 43">
            <a:hlinkClick r:id="" action="ppaction://macro?name=Deleteslot1"/>
          </p:cNvPr>
          <p:cNvSpPr/>
          <p:nvPr/>
        </p:nvSpPr>
        <p:spPr>
          <a:xfrm>
            <a:off x="11707313" y="1107271"/>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52" hidden="1">
            <a:hlinkClick r:id="" action="ppaction://macro?name=Deleteslot2"/>
          </p:cNvPr>
          <p:cNvSpPr/>
          <p:nvPr/>
        </p:nvSpPr>
        <p:spPr>
          <a:xfrm>
            <a:off x="11707313" y="1765928"/>
            <a:ext cx="228917" cy="228917"/>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hidden="1">
            <a:hlinkClick r:id="" action="ppaction://macro?name=Deleteslot3"/>
          </p:cNvPr>
          <p:cNvSpPr/>
          <p:nvPr/>
        </p:nvSpPr>
        <p:spPr>
          <a:xfrm>
            <a:off x="11706335" y="2421566"/>
            <a:ext cx="227258" cy="22725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55" hidden="1">
            <a:hlinkClick r:id="" action="ppaction://macro?name=Deleteslot4"/>
          </p:cNvPr>
          <p:cNvSpPr/>
          <p:nvPr/>
        </p:nvSpPr>
        <p:spPr>
          <a:xfrm>
            <a:off x="11687541" y="3116335"/>
            <a:ext cx="227258" cy="22725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hidden="1">
            <a:hlinkClick r:id="" action="ppaction://macro?name=Deleteslot5"/>
          </p:cNvPr>
          <p:cNvSpPr/>
          <p:nvPr/>
        </p:nvSpPr>
        <p:spPr>
          <a:xfrm>
            <a:off x="11687541" y="3786577"/>
            <a:ext cx="227258" cy="22725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hidden="1">
            <a:hlinkClick r:id="" action="ppaction://macro?name=Deleteslot6"/>
          </p:cNvPr>
          <p:cNvSpPr/>
          <p:nvPr/>
        </p:nvSpPr>
        <p:spPr>
          <a:xfrm>
            <a:off x="11687541" y="4448838"/>
            <a:ext cx="227258" cy="22725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hidden="1">
            <a:hlinkClick r:id="" action="ppaction://macro?name=Deleteslot7"/>
          </p:cNvPr>
          <p:cNvSpPr/>
          <p:nvPr/>
        </p:nvSpPr>
        <p:spPr>
          <a:xfrm>
            <a:off x="11687540" y="5115643"/>
            <a:ext cx="227258" cy="22725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59" hidden="1">
            <a:hlinkClick r:id="" action="ppaction://macro?name=Deleteslot8"/>
          </p:cNvPr>
          <p:cNvSpPr/>
          <p:nvPr/>
        </p:nvSpPr>
        <p:spPr>
          <a:xfrm>
            <a:off x="11687540" y="5793611"/>
            <a:ext cx="227257" cy="227257"/>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1"/>
          <p:cNvSpPr/>
          <p:nvPr/>
        </p:nvSpPr>
        <p:spPr>
          <a:xfrm>
            <a:off x="7457720" y="1098362"/>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2" hidden="1"/>
          <p:cNvSpPr/>
          <p:nvPr/>
        </p:nvSpPr>
        <p:spPr>
          <a:xfrm>
            <a:off x="7457720" y="1765266"/>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3" hidden="1"/>
          <p:cNvSpPr/>
          <p:nvPr/>
        </p:nvSpPr>
        <p:spPr>
          <a:xfrm>
            <a:off x="7457720" y="2457286"/>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4" hidden="1"/>
          <p:cNvSpPr/>
          <p:nvPr/>
        </p:nvSpPr>
        <p:spPr>
          <a:xfrm>
            <a:off x="7457720" y="3124190"/>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5" hidden="1"/>
          <p:cNvSpPr/>
          <p:nvPr/>
        </p:nvSpPr>
        <p:spPr>
          <a:xfrm>
            <a:off x="7457720" y="3754107"/>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6" hidden="1"/>
          <p:cNvSpPr/>
          <p:nvPr/>
        </p:nvSpPr>
        <p:spPr>
          <a:xfrm>
            <a:off x="7457720" y="4421011"/>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7" hidden="1"/>
          <p:cNvSpPr/>
          <p:nvPr/>
        </p:nvSpPr>
        <p:spPr>
          <a:xfrm>
            <a:off x="7457720" y="5113031"/>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8" hidden="1"/>
          <p:cNvSpPr/>
          <p:nvPr/>
        </p:nvSpPr>
        <p:spPr>
          <a:xfrm>
            <a:off x="7457720" y="5779935"/>
            <a:ext cx="258510" cy="425638"/>
          </a:xfrm>
          <a:custGeom>
            <a:avLst/>
            <a:gdLst>
              <a:gd name="connsiteX0" fmla="*/ 959001 w 1289121"/>
              <a:gd name="connsiteY0" fmla="*/ 1632345 h 2122538"/>
              <a:gd name="connsiteX1" fmla="*/ 932626 w 1289121"/>
              <a:gd name="connsiteY1" fmla="*/ 1722316 h 2122538"/>
              <a:gd name="connsiteX2" fmla="*/ 942239 w 1289121"/>
              <a:gd name="connsiteY2" fmla="*/ 1722316 h 2122538"/>
              <a:gd name="connsiteX3" fmla="*/ 989567 w 1289121"/>
              <a:gd name="connsiteY3" fmla="*/ 1670552 h 2122538"/>
              <a:gd name="connsiteX4" fmla="*/ 1053902 w 1289121"/>
              <a:gd name="connsiteY4" fmla="*/ 1653790 h 2122538"/>
              <a:gd name="connsiteX5" fmla="*/ 979460 w 1289121"/>
              <a:gd name="connsiteY5" fmla="*/ 1905463 h 2122538"/>
              <a:gd name="connsiteX6" fmla="*/ 958262 w 1289121"/>
              <a:gd name="connsiteY6" fmla="*/ 1947984 h 2122538"/>
              <a:gd name="connsiteX7" fmla="*/ 921287 w 1289121"/>
              <a:gd name="connsiteY7" fmla="*/ 1957474 h 2122538"/>
              <a:gd name="connsiteX8" fmla="*/ 918329 w 1289121"/>
              <a:gd name="connsiteY8" fmla="*/ 1966594 h 2122538"/>
              <a:gd name="connsiteX9" fmla="*/ 1084221 w 1289121"/>
              <a:gd name="connsiteY9" fmla="*/ 1966594 h 2122538"/>
              <a:gd name="connsiteX10" fmla="*/ 1086440 w 1289121"/>
              <a:gd name="connsiteY10" fmla="*/ 1957474 h 2122538"/>
              <a:gd name="connsiteX11" fmla="*/ 1055381 w 1289121"/>
              <a:gd name="connsiteY11" fmla="*/ 1951435 h 2122538"/>
              <a:gd name="connsiteX12" fmla="*/ 1047740 w 1289121"/>
              <a:gd name="connsiteY12" fmla="*/ 1936522 h 2122538"/>
              <a:gd name="connsiteX13" fmla="*/ 1053902 w 1289121"/>
              <a:gd name="connsiteY13" fmla="*/ 1905463 h 2122538"/>
              <a:gd name="connsiteX14" fmla="*/ 1128344 w 1289121"/>
              <a:gd name="connsiteY14" fmla="*/ 1653790 h 2122538"/>
              <a:gd name="connsiteX15" fmla="*/ 1179123 w 1289121"/>
              <a:gd name="connsiteY15" fmla="*/ 1669935 h 2122538"/>
              <a:gd name="connsiteX16" fmla="*/ 1194159 w 1289121"/>
              <a:gd name="connsiteY16" fmla="*/ 1709745 h 2122538"/>
              <a:gd name="connsiteX17" fmla="*/ 1193666 w 1289121"/>
              <a:gd name="connsiteY17" fmla="*/ 1722316 h 2122538"/>
              <a:gd name="connsiteX18" fmla="*/ 1202540 w 1289121"/>
              <a:gd name="connsiteY18" fmla="*/ 1722316 h 2122538"/>
              <a:gd name="connsiteX19" fmla="*/ 1227929 w 1289121"/>
              <a:gd name="connsiteY19" fmla="*/ 1632345 h 2122538"/>
              <a:gd name="connsiteX20" fmla="*/ 818467 w 1289121"/>
              <a:gd name="connsiteY20" fmla="*/ 1592014 h 2122538"/>
              <a:gd name="connsiteX21" fmla="*/ 799788 w 1289121"/>
              <a:gd name="connsiteY21" fmla="*/ 1610692 h 2122538"/>
              <a:gd name="connsiteX22" fmla="*/ 799788 w 1289121"/>
              <a:gd name="connsiteY22" fmla="*/ 1891375 h 2122538"/>
              <a:gd name="connsiteX23" fmla="*/ 787672 w 1289121"/>
              <a:gd name="connsiteY23" fmla="*/ 1925451 h 2122538"/>
              <a:gd name="connsiteX24" fmla="*/ 753849 w 1289121"/>
              <a:gd name="connsiteY24" fmla="*/ 1937819 h 2122538"/>
              <a:gd name="connsiteX25" fmla="*/ 716997 w 1289121"/>
              <a:gd name="connsiteY25" fmla="*/ 1926208 h 2122538"/>
              <a:gd name="connsiteX26" fmla="*/ 695794 w 1289121"/>
              <a:gd name="connsiteY26" fmla="*/ 1914597 h 2122538"/>
              <a:gd name="connsiteX27" fmla="*/ 678630 w 1289121"/>
              <a:gd name="connsiteY27" fmla="*/ 1933781 h 2122538"/>
              <a:gd name="connsiteX28" fmla="*/ 684688 w 1289121"/>
              <a:gd name="connsiteY28" fmla="*/ 1947916 h 2122538"/>
              <a:gd name="connsiteX29" fmla="*/ 753344 w 1289121"/>
              <a:gd name="connsiteY29" fmla="*/ 1973662 h 2122538"/>
              <a:gd name="connsiteX30" fmla="*/ 811904 w 1289121"/>
              <a:gd name="connsiteY30" fmla="*/ 1953469 h 2122538"/>
              <a:gd name="connsiteX31" fmla="*/ 837650 w 1289121"/>
              <a:gd name="connsiteY31" fmla="*/ 1891375 h 2122538"/>
              <a:gd name="connsiteX32" fmla="*/ 837650 w 1289121"/>
              <a:gd name="connsiteY32" fmla="*/ 1610692 h 2122538"/>
              <a:gd name="connsiteX33" fmla="*/ 818467 w 1289121"/>
              <a:gd name="connsiteY33" fmla="*/ 1592014 h 2122538"/>
              <a:gd name="connsiteX34" fmla="*/ 411981 w 1289121"/>
              <a:gd name="connsiteY34" fmla="*/ 1342345 h 2122538"/>
              <a:gd name="connsiteX35" fmla="*/ 437556 w 1289121"/>
              <a:gd name="connsiteY35" fmla="*/ 1373905 h 2122538"/>
              <a:gd name="connsiteX36" fmla="*/ 303694 w 1289121"/>
              <a:gd name="connsiteY36" fmla="*/ 1531710 h 2122538"/>
              <a:gd name="connsiteX37" fmla="*/ 287370 w 1289121"/>
              <a:gd name="connsiteY37" fmla="*/ 1536063 h 2122538"/>
              <a:gd name="connsiteX38" fmla="*/ 174186 w 1289121"/>
              <a:gd name="connsiteY38" fmla="*/ 1568168 h 2122538"/>
              <a:gd name="connsiteX39" fmla="*/ 256353 w 1289121"/>
              <a:gd name="connsiteY39" fmla="*/ 1506679 h 2122538"/>
              <a:gd name="connsiteX40" fmla="*/ 267780 w 1289121"/>
              <a:gd name="connsiteY40" fmla="*/ 1508855 h 2122538"/>
              <a:gd name="connsiteX41" fmla="*/ 295532 w 1289121"/>
              <a:gd name="connsiteY41" fmla="*/ 1481648 h 2122538"/>
              <a:gd name="connsiteX42" fmla="*/ 267236 w 1289121"/>
              <a:gd name="connsiteY42" fmla="*/ 1453896 h 2122538"/>
              <a:gd name="connsiteX43" fmla="*/ 238940 w 1289121"/>
              <a:gd name="connsiteY43" fmla="*/ 1481648 h 2122538"/>
              <a:gd name="connsiteX44" fmla="*/ 239484 w 1289121"/>
              <a:gd name="connsiteY44" fmla="*/ 1486001 h 2122538"/>
              <a:gd name="connsiteX45" fmla="*/ 158405 w 1289121"/>
              <a:gd name="connsiteY45" fmla="*/ 1546946 h 2122538"/>
              <a:gd name="connsiteX46" fmla="*/ 201938 w 1289121"/>
              <a:gd name="connsiteY46" fmla="*/ 1476750 h 2122538"/>
              <a:gd name="connsiteX47" fmla="*/ 226424 w 1289121"/>
              <a:gd name="connsiteY47" fmla="*/ 1426688 h 2122538"/>
              <a:gd name="connsiteX48" fmla="*/ 673718 w 1289121"/>
              <a:gd name="connsiteY48" fmla="*/ 1060473 h 2122538"/>
              <a:gd name="connsiteX49" fmla="*/ 778740 w 1289121"/>
              <a:gd name="connsiteY49" fmla="*/ 1200865 h 2122538"/>
              <a:gd name="connsiteX50" fmla="*/ 674806 w 1289121"/>
              <a:gd name="connsiteY50" fmla="*/ 1279767 h 2122538"/>
              <a:gd name="connsiteX51" fmla="*/ 484897 w 1289121"/>
              <a:gd name="connsiteY51" fmla="*/ 1409820 h 2122538"/>
              <a:gd name="connsiteX52" fmla="*/ 394568 w 1289121"/>
              <a:gd name="connsiteY52" fmla="*/ 1288473 h 2122538"/>
              <a:gd name="connsiteX53" fmla="*/ 564343 w 1289121"/>
              <a:gd name="connsiteY53" fmla="*/ 1144273 h 2122538"/>
              <a:gd name="connsiteX54" fmla="*/ 1023608 w 1289121"/>
              <a:gd name="connsiteY54" fmla="*/ 897227 h 2122538"/>
              <a:gd name="connsiteX55" fmla="*/ 925661 w 1289121"/>
              <a:gd name="connsiteY55" fmla="*/ 1018029 h 2122538"/>
              <a:gd name="connsiteX56" fmla="*/ 860907 w 1289121"/>
              <a:gd name="connsiteY56" fmla="*/ 1065371 h 2122538"/>
              <a:gd name="connsiteX57" fmla="*/ 844038 w 1289121"/>
              <a:gd name="connsiteY57" fmla="*/ 1062106 h 2122538"/>
              <a:gd name="connsiteX58" fmla="*/ 807580 w 1289121"/>
              <a:gd name="connsiteY58" fmla="*/ 1098020 h 2122538"/>
              <a:gd name="connsiteX59" fmla="*/ 844582 w 1289121"/>
              <a:gd name="connsiteY59" fmla="*/ 1133934 h 2122538"/>
              <a:gd name="connsiteX60" fmla="*/ 881040 w 1289121"/>
              <a:gd name="connsiteY60" fmla="*/ 1102917 h 2122538"/>
              <a:gd name="connsiteX61" fmla="*/ 970281 w 1289121"/>
              <a:gd name="connsiteY61" fmla="*/ 1035442 h 2122538"/>
              <a:gd name="connsiteX62" fmla="*/ 1057346 w 1289121"/>
              <a:gd name="connsiteY62" fmla="*/ 942392 h 2122538"/>
              <a:gd name="connsiteX63" fmla="*/ 1024152 w 1289121"/>
              <a:gd name="connsiteY63" fmla="*/ 811251 h 2122538"/>
              <a:gd name="connsiteX64" fmla="*/ 1077752 w 1289121"/>
              <a:gd name="connsiteY64" fmla="*/ 844445 h 2122538"/>
              <a:gd name="connsiteX65" fmla="*/ 1106864 w 1289121"/>
              <a:gd name="connsiteY65" fmla="*/ 905934 h 2122538"/>
              <a:gd name="connsiteX66" fmla="*/ 875055 w 1289121"/>
              <a:gd name="connsiteY66" fmla="*/ 1157333 h 2122538"/>
              <a:gd name="connsiteX67" fmla="*/ 805403 w 1289121"/>
              <a:gd name="connsiteY67" fmla="*/ 1210660 h 2122538"/>
              <a:gd name="connsiteX68" fmla="*/ 669909 w 1289121"/>
              <a:gd name="connsiteY68" fmla="*/ 1028912 h 2122538"/>
              <a:gd name="connsiteX69" fmla="*/ 733575 w 1289121"/>
              <a:gd name="connsiteY69" fmla="*/ 980483 h 2122538"/>
              <a:gd name="connsiteX70" fmla="*/ 1024152 w 1289121"/>
              <a:gd name="connsiteY70" fmla="*/ 811251 h 2122538"/>
              <a:gd name="connsiteX71" fmla="*/ 1030138 w 1289121"/>
              <a:gd name="connsiteY71" fmla="*/ 782411 h 2122538"/>
              <a:gd name="connsiteX72" fmla="*/ 750988 w 1289121"/>
              <a:gd name="connsiteY72" fmla="*/ 934230 h 2122538"/>
              <a:gd name="connsiteX73" fmla="*/ 639981 w 1289121"/>
              <a:gd name="connsiteY73" fmla="*/ 1018574 h 2122538"/>
              <a:gd name="connsiteX74" fmla="*/ 628009 w 1289121"/>
              <a:gd name="connsiteY74" fmla="*/ 1027824 h 2122538"/>
              <a:gd name="connsiteX75" fmla="*/ 607331 w 1289121"/>
              <a:gd name="connsiteY75" fmla="*/ 1057753 h 2122538"/>
              <a:gd name="connsiteX76" fmla="*/ 611685 w 1289121"/>
              <a:gd name="connsiteY76" fmla="*/ 1073533 h 2122538"/>
              <a:gd name="connsiteX77" fmla="*/ 521899 w 1289121"/>
              <a:gd name="connsiteY77" fmla="*/ 1141552 h 2122538"/>
              <a:gd name="connsiteX78" fmla="*/ 351035 w 1289121"/>
              <a:gd name="connsiteY78" fmla="*/ 1302077 h 2122538"/>
              <a:gd name="connsiteX79" fmla="*/ 365183 w 1289121"/>
              <a:gd name="connsiteY79" fmla="*/ 1334726 h 2122538"/>
              <a:gd name="connsiteX80" fmla="*/ 207923 w 1289121"/>
              <a:gd name="connsiteY80" fmla="*/ 1405466 h 2122538"/>
              <a:gd name="connsiteX81" fmla="*/ 80591 w 1289121"/>
              <a:gd name="connsiteY81" fmla="*/ 1606803 h 2122538"/>
              <a:gd name="connsiteX82" fmla="*/ 96372 w 1289121"/>
              <a:gd name="connsiteY82" fmla="*/ 1628025 h 2122538"/>
              <a:gd name="connsiteX83" fmla="*/ 322195 w 1289121"/>
              <a:gd name="connsiteY83" fmla="*/ 1555108 h 2122538"/>
              <a:gd name="connsiteX84" fmla="*/ 430482 w 1289121"/>
              <a:gd name="connsiteY84" fmla="*/ 1423423 h 2122538"/>
              <a:gd name="connsiteX85" fmla="*/ 465307 w 1289121"/>
              <a:gd name="connsiteY85" fmla="*/ 1444645 h 2122538"/>
              <a:gd name="connsiteX86" fmla="*/ 662291 w 1289121"/>
              <a:gd name="connsiteY86" fmla="*/ 1321667 h 2122538"/>
              <a:gd name="connsiteX87" fmla="*/ 750444 w 1289121"/>
              <a:gd name="connsiteY87" fmla="*/ 1253103 h 2122538"/>
              <a:gd name="connsiteX88" fmla="*/ 771121 w 1289121"/>
              <a:gd name="connsiteY88" fmla="*/ 1263442 h 2122538"/>
              <a:gd name="connsiteX89" fmla="*/ 821728 w 1289121"/>
              <a:gd name="connsiteY89" fmla="*/ 1235146 h 2122538"/>
              <a:gd name="connsiteX90" fmla="*/ 928382 w 1289121"/>
              <a:gd name="connsiteY90" fmla="*/ 1151891 h 2122538"/>
              <a:gd name="connsiteX91" fmla="*/ 1074759 w 1289121"/>
              <a:gd name="connsiteY91" fmla="*/ 1013676 h 2122538"/>
              <a:gd name="connsiteX92" fmla="*/ 1137336 w 1289121"/>
              <a:gd name="connsiteY92" fmla="*/ 908655 h 2122538"/>
              <a:gd name="connsiteX93" fmla="*/ 1099246 w 1289121"/>
              <a:gd name="connsiteY93" fmla="*/ 827304 h 2122538"/>
              <a:gd name="connsiteX94" fmla="*/ 1030138 w 1289121"/>
              <a:gd name="connsiteY94" fmla="*/ 782411 h 2122538"/>
              <a:gd name="connsiteX95" fmla="*/ 0 w 1289121"/>
              <a:gd name="connsiteY95" fmla="*/ 456700 h 2122538"/>
              <a:gd name="connsiteX96" fmla="*/ 1074263 w 1289121"/>
              <a:gd name="connsiteY96" fmla="*/ 456700 h 2122538"/>
              <a:gd name="connsiteX97" fmla="*/ 1289121 w 1289121"/>
              <a:gd name="connsiteY97" fmla="*/ 671558 h 2122538"/>
              <a:gd name="connsiteX98" fmla="*/ 1289121 w 1289121"/>
              <a:gd name="connsiteY98" fmla="*/ 2122538 h 2122538"/>
              <a:gd name="connsiteX99" fmla="*/ 0 w 1289121"/>
              <a:gd name="connsiteY99" fmla="*/ 2122538 h 2122538"/>
              <a:gd name="connsiteX100" fmla="*/ 1147018 w 1289121"/>
              <a:gd name="connsiteY100" fmla="*/ 0 h 2122538"/>
              <a:gd name="connsiteX101" fmla="*/ 1147018 w 1289121"/>
              <a:gd name="connsiteY101" fmla="*/ 471635 h 2122538"/>
              <a:gd name="connsiteX102" fmla="*/ 1105596 w 1289121"/>
              <a:gd name="connsiteY102" fmla="*/ 430213 h 2122538"/>
              <a:gd name="connsiteX103" fmla="*/ 23532 w 1289121"/>
              <a:gd name="connsiteY103" fmla="*/ 430213 h 21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289121" h="2122538">
                <a:moveTo>
                  <a:pt x="959001" y="1632345"/>
                </a:moveTo>
                <a:lnTo>
                  <a:pt x="932626" y="1722316"/>
                </a:lnTo>
                <a:lnTo>
                  <a:pt x="942239" y="1722316"/>
                </a:lnTo>
                <a:cubicBezTo>
                  <a:pt x="956536" y="1698159"/>
                  <a:pt x="972312" y="1680905"/>
                  <a:pt x="989567" y="1670552"/>
                </a:cubicBezTo>
                <a:cubicBezTo>
                  <a:pt x="1006821" y="1660199"/>
                  <a:pt x="1028267" y="1654612"/>
                  <a:pt x="1053902" y="1653790"/>
                </a:cubicBezTo>
                <a:lnTo>
                  <a:pt x="979460" y="1905463"/>
                </a:lnTo>
                <a:cubicBezTo>
                  <a:pt x="973051" y="1927483"/>
                  <a:pt x="965985" y="1941657"/>
                  <a:pt x="958262" y="1947984"/>
                </a:cubicBezTo>
                <a:cubicBezTo>
                  <a:pt x="950538" y="1954310"/>
                  <a:pt x="938213" y="1957474"/>
                  <a:pt x="921287" y="1957474"/>
                </a:cubicBezTo>
                <a:lnTo>
                  <a:pt x="918329" y="1966594"/>
                </a:lnTo>
                <a:lnTo>
                  <a:pt x="1084221" y="1966594"/>
                </a:lnTo>
                <a:lnTo>
                  <a:pt x="1086440" y="1957474"/>
                </a:lnTo>
                <a:cubicBezTo>
                  <a:pt x="1070828" y="1957145"/>
                  <a:pt x="1060476" y="1955132"/>
                  <a:pt x="1055381" y="1951435"/>
                </a:cubicBezTo>
                <a:cubicBezTo>
                  <a:pt x="1050287" y="1947737"/>
                  <a:pt x="1047740" y="1942766"/>
                  <a:pt x="1047740" y="1936522"/>
                </a:cubicBezTo>
                <a:cubicBezTo>
                  <a:pt x="1047740" y="1929784"/>
                  <a:pt x="1049794" y="1919431"/>
                  <a:pt x="1053902" y="1905463"/>
                </a:cubicBezTo>
                <a:lnTo>
                  <a:pt x="1128344" y="1653790"/>
                </a:lnTo>
                <a:cubicBezTo>
                  <a:pt x="1152172" y="1655105"/>
                  <a:pt x="1169098" y="1660486"/>
                  <a:pt x="1179123" y="1669935"/>
                </a:cubicBezTo>
                <a:cubicBezTo>
                  <a:pt x="1189147" y="1679385"/>
                  <a:pt x="1194159" y="1692654"/>
                  <a:pt x="1194159" y="1709745"/>
                </a:cubicBezTo>
                <a:cubicBezTo>
                  <a:pt x="1194159" y="1713360"/>
                  <a:pt x="1193995" y="1717550"/>
                  <a:pt x="1193666" y="1722316"/>
                </a:cubicBezTo>
                <a:lnTo>
                  <a:pt x="1202540" y="1722316"/>
                </a:lnTo>
                <a:lnTo>
                  <a:pt x="1227929" y="1632345"/>
                </a:lnTo>
                <a:close/>
                <a:moveTo>
                  <a:pt x="818467" y="1592014"/>
                </a:moveTo>
                <a:cubicBezTo>
                  <a:pt x="806014" y="1592014"/>
                  <a:pt x="799788" y="1598240"/>
                  <a:pt x="799788" y="1610692"/>
                </a:cubicBezTo>
                <a:lnTo>
                  <a:pt x="799788" y="1891375"/>
                </a:lnTo>
                <a:cubicBezTo>
                  <a:pt x="799788" y="1905847"/>
                  <a:pt x="795749" y="1917205"/>
                  <a:pt x="787672" y="1925451"/>
                </a:cubicBezTo>
                <a:cubicBezTo>
                  <a:pt x="779595" y="1933696"/>
                  <a:pt x="768321" y="1937819"/>
                  <a:pt x="753849" y="1937819"/>
                </a:cubicBezTo>
                <a:cubicBezTo>
                  <a:pt x="740387" y="1937819"/>
                  <a:pt x="728103" y="1933949"/>
                  <a:pt x="716997" y="1926208"/>
                </a:cubicBezTo>
                <a:cubicBezTo>
                  <a:pt x="705891" y="1918467"/>
                  <a:pt x="698823" y="1914597"/>
                  <a:pt x="695794" y="1914597"/>
                </a:cubicBezTo>
                <a:cubicBezTo>
                  <a:pt x="684351" y="1914597"/>
                  <a:pt x="678630" y="1920992"/>
                  <a:pt x="678630" y="1933781"/>
                </a:cubicBezTo>
                <a:cubicBezTo>
                  <a:pt x="678630" y="1939502"/>
                  <a:pt x="680649" y="1944214"/>
                  <a:pt x="684688" y="1947916"/>
                </a:cubicBezTo>
                <a:cubicBezTo>
                  <a:pt x="703535" y="1965080"/>
                  <a:pt x="726420" y="1973662"/>
                  <a:pt x="753344" y="1973662"/>
                </a:cubicBezTo>
                <a:cubicBezTo>
                  <a:pt x="776566" y="1973662"/>
                  <a:pt x="796086" y="1966931"/>
                  <a:pt x="811904" y="1953469"/>
                </a:cubicBezTo>
                <a:cubicBezTo>
                  <a:pt x="829068" y="1938324"/>
                  <a:pt x="837650" y="1917626"/>
                  <a:pt x="837650" y="1891375"/>
                </a:cubicBezTo>
                <a:lnTo>
                  <a:pt x="837650" y="1610692"/>
                </a:lnTo>
                <a:cubicBezTo>
                  <a:pt x="837650" y="1598240"/>
                  <a:pt x="831256" y="1592014"/>
                  <a:pt x="818467" y="1592014"/>
                </a:cubicBezTo>
                <a:close/>
                <a:moveTo>
                  <a:pt x="411981" y="1342345"/>
                </a:moveTo>
                <a:cubicBezTo>
                  <a:pt x="422138" y="1351777"/>
                  <a:pt x="430663" y="1362297"/>
                  <a:pt x="437556" y="1373905"/>
                </a:cubicBezTo>
                <a:lnTo>
                  <a:pt x="303694" y="1531710"/>
                </a:lnTo>
                <a:cubicBezTo>
                  <a:pt x="295350" y="1533886"/>
                  <a:pt x="289909" y="1535337"/>
                  <a:pt x="287370" y="1536063"/>
                </a:cubicBezTo>
                <a:cubicBezTo>
                  <a:pt x="249642" y="1544407"/>
                  <a:pt x="211914" y="1555108"/>
                  <a:pt x="174186" y="1568168"/>
                </a:cubicBezTo>
                <a:lnTo>
                  <a:pt x="256353" y="1506679"/>
                </a:lnTo>
                <a:cubicBezTo>
                  <a:pt x="261432" y="1508130"/>
                  <a:pt x="265241" y="1508855"/>
                  <a:pt x="267780" y="1508855"/>
                </a:cubicBezTo>
                <a:cubicBezTo>
                  <a:pt x="286281" y="1508855"/>
                  <a:pt x="295532" y="1499786"/>
                  <a:pt x="295532" y="1481648"/>
                </a:cubicBezTo>
                <a:cubicBezTo>
                  <a:pt x="295532" y="1463147"/>
                  <a:pt x="286100" y="1453896"/>
                  <a:pt x="267236" y="1453896"/>
                </a:cubicBezTo>
                <a:cubicBezTo>
                  <a:pt x="248372" y="1453896"/>
                  <a:pt x="238940" y="1463147"/>
                  <a:pt x="238940" y="1481648"/>
                </a:cubicBezTo>
                <a:lnTo>
                  <a:pt x="239484" y="1486001"/>
                </a:lnTo>
                <a:lnTo>
                  <a:pt x="158405" y="1546946"/>
                </a:lnTo>
                <a:cubicBezTo>
                  <a:pt x="184162" y="1507042"/>
                  <a:pt x="198673" y="1483643"/>
                  <a:pt x="201938" y="1476750"/>
                </a:cubicBezTo>
                <a:cubicBezTo>
                  <a:pt x="214997" y="1449543"/>
                  <a:pt x="223160" y="1432855"/>
                  <a:pt x="226424" y="1426688"/>
                </a:cubicBezTo>
                <a:close/>
                <a:moveTo>
                  <a:pt x="673718" y="1060473"/>
                </a:moveTo>
                <a:cubicBezTo>
                  <a:pt x="726319" y="1088407"/>
                  <a:pt x="761327" y="1135204"/>
                  <a:pt x="778740" y="1200865"/>
                </a:cubicBezTo>
                <a:lnTo>
                  <a:pt x="674806" y="1279767"/>
                </a:lnTo>
                <a:cubicBezTo>
                  <a:pt x="632362" y="1312416"/>
                  <a:pt x="569059" y="1355767"/>
                  <a:pt x="484897" y="1409820"/>
                </a:cubicBezTo>
                <a:cubicBezTo>
                  <a:pt x="465307" y="1356130"/>
                  <a:pt x="435198" y="1315681"/>
                  <a:pt x="394568" y="1288473"/>
                </a:cubicBezTo>
                <a:cubicBezTo>
                  <a:pt x="451522" y="1235509"/>
                  <a:pt x="508114" y="1187442"/>
                  <a:pt x="564343" y="1144273"/>
                </a:cubicBezTo>
                <a:close/>
                <a:moveTo>
                  <a:pt x="1023608" y="897227"/>
                </a:moveTo>
                <a:cubicBezTo>
                  <a:pt x="1010549" y="939309"/>
                  <a:pt x="977900" y="979576"/>
                  <a:pt x="925661" y="1018029"/>
                </a:cubicBezTo>
                <a:lnTo>
                  <a:pt x="860907" y="1065371"/>
                </a:lnTo>
                <a:cubicBezTo>
                  <a:pt x="853651" y="1063194"/>
                  <a:pt x="848028" y="1062106"/>
                  <a:pt x="844038" y="1062106"/>
                </a:cubicBezTo>
                <a:cubicBezTo>
                  <a:pt x="819732" y="1062106"/>
                  <a:pt x="807580" y="1074077"/>
                  <a:pt x="807580" y="1098020"/>
                </a:cubicBezTo>
                <a:cubicBezTo>
                  <a:pt x="807580" y="1121963"/>
                  <a:pt x="819914" y="1133934"/>
                  <a:pt x="844582" y="1133934"/>
                </a:cubicBezTo>
                <a:cubicBezTo>
                  <a:pt x="865985" y="1133934"/>
                  <a:pt x="878138" y="1123595"/>
                  <a:pt x="881040" y="1102917"/>
                </a:cubicBezTo>
                <a:lnTo>
                  <a:pt x="970281" y="1035442"/>
                </a:lnTo>
                <a:cubicBezTo>
                  <a:pt x="1015990" y="1000979"/>
                  <a:pt x="1045012" y="969963"/>
                  <a:pt x="1057346" y="942392"/>
                </a:cubicBezTo>
                <a:close/>
                <a:moveTo>
                  <a:pt x="1024152" y="811251"/>
                </a:moveTo>
                <a:cubicBezTo>
                  <a:pt x="1040477" y="811251"/>
                  <a:pt x="1058343" y="822316"/>
                  <a:pt x="1077752" y="844445"/>
                </a:cubicBezTo>
                <a:cubicBezTo>
                  <a:pt x="1097160" y="866574"/>
                  <a:pt x="1106864" y="887070"/>
                  <a:pt x="1106864" y="905934"/>
                </a:cubicBezTo>
                <a:cubicBezTo>
                  <a:pt x="1106864" y="954908"/>
                  <a:pt x="1029594" y="1038707"/>
                  <a:pt x="875055" y="1157333"/>
                </a:cubicBezTo>
                <a:lnTo>
                  <a:pt x="805403" y="1210660"/>
                </a:lnTo>
                <a:cubicBezTo>
                  <a:pt x="791255" y="1120693"/>
                  <a:pt x="746090" y="1060111"/>
                  <a:pt x="669909" y="1028912"/>
                </a:cubicBezTo>
                <a:lnTo>
                  <a:pt x="733575" y="980483"/>
                </a:lnTo>
                <a:cubicBezTo>
                  <a:pt x="881947" y="867662"/>
                  <a:pt x="978806" y="811251"/>
                  <a:pt x="1024152" y="811251"/>
                </a:cubicBezTo>
                <a:close/>
                <a:moveTo>
                  <a:pt x="1030138" y="782411"/>
                </a:moveTo>
                <a:cubicBezTo>
                  <a:pt x="976448" y="782411"/>
                  <a:pt x="883398" y="833017"/>
                  <a:pt x="750988" y="934230"/>
                </a:cubicBezTo>
                <a:lnTo>
                  <a:pt x="639981" y="1018574"/>
                </a:lnTo>
                <a:cubicBezTo>
                  <a:pt x="634902" y="1022201"/>
                  <a:pt x="630911" y="1025285"/>
                  <a:pt x="628009" y="1027824"/>
                </a:cubicBezTo>
                <a:cubicBezTo>
                  <a:pt x="614224" y="1037619"/>
                  <a:pt x="607331" y="1047595"/>
                  <a:pt x="607331" y="1057753"/>
                </a:cubicBezTo>
                <a:cubicBezTo>
                  <a:pt x="607331" y="1061743"/>
                  <a:pt x="608782" y="1067003"/>
                  <a:pt x="611685" y="1073533"/>
                </a:cubicBezTo>
                <a:lnTo>
                  <a:pt x="521899" y="1141552"/>
                </a:lnTo>
                <a:cubicBezTo>
                  <a:pt x="407990" y="1228617"/>
                  <a:pt x="351035" y="1282125"/>
                  <a:pt x="351035" y="1302077"/>
                </a:cubicBezTo>
                <a:cubicBezTo>
                  <a:pt x="351035" y="1310058"/>
                  <a:pt x="355751" y="1320941"/>
                  <a:pt x="365183" y="1334726"/>
                </a:cubicBezTo>
                <a:lnTo>
                  <a:pt x="207923" y="1405466"/>
                </a:lnTo>
                <a:cubicBezTo>
                  <a:pt x="174186" y="1482736"/>
                  <a:pt x="131742" y="1549848"/>
                  <a:pt x="80591" y="1606803"/>
                </a:cubicBezTo>
                <a:lnTo>
                  <a:pt x="96372" y="1628025"/>
                </a:lnTo>
                <a:cubicBezTo>
                  <a:pt x="164572" y="1595013"/>
                  <a:pt x="239847" y="1570707"/>
                  <a:pt x="322195" y="1555108"/>
                </a:cubicBezTo>
                <a:lnTo>
                  <a:pt x="430482" y="1423423"/>
                </a:lnTo>
                <a:cubicBezTo>
                  <a:pt x="445355" y="1437571"/>
                  <a:pt x="456964" y="1444645"/>
                  <a:pt x="465307" y="1444645"/>
                </a:cubicBezTo>
                <a:cubicBezTo>
                  <a:pt x="491064" y="1444645"/>
                  <a:pt x="556725" y="1403652"/>
                  <a:pt x="662291" y="1321667"/>
                </a:cubicBezTo>
                <a:lnTo>
                  <a:pt x="750444" y="1253103"/>
                </a:lnTo>
                <a:cubicBezTo>
                  <a:pt x="759876" y="1260359"/>
                  <a:pt x="766768" y="1263805"/>
                  <a:pt x="771121" y="1263442"/>
                </a:cubicBezTo>
                <a:cubicBezTo>
                  <a:pt x="781279" y="1263080"/>
                  <a:pt x="798148" y="1253648"/>
                  <a:pt x="821728" y="1235146"/>
                </a:cubicBezTo>
                <a:lnTo>
                  <a:pt x="928382" y="1151891"/>
                </a:lnTo>
                <a:cubicBezTo>
                  <a:pt x="984248" y="1108359"/>
                  <a:pt x="1033040" y="1062287"/>
                  <a:pt x="1074759" y="1013676"/>
                </a:cubicBezTo>
                <a:cubicBezTo>
                  <a:pt x="1116477" y="965065"/>
                  <a:pt x="1137336" y="930058"/>
                  <a:pt x="1137336" y="908655"/>
                </a:cubicBezTo>
                <a:cubicBezTo>
                  <a:pt x="1137336" y="884349"/>
                  <a:pt x="1124639" y="857232"/>
                  <a:pt x="1099246" y="827304"/>
                </a:cubicBezTo>
                <a:cubicBezTo>
                  <a:pt x="1073852" y="797375"/>
                  <a:pt x="1050816" y="782411"/>
                  <a:pt x="1030138" y="782411"/>
                </a:cubicBezTo>
                <a:close/>
                <a:moveTo>
                  <a:pt x="0" y="456700"/>
                </a:moveTo>
                <a:lnTo>
                  <a:pt x="1074263" y="456700"/>
                </a:lnTo>
                <a:lnTo>
                  <a:pt x="1289121" y="671558"/>
                </a:lnTo>
                <a:lnTo>
                  <a:pt x="1289121" y="2122538"/>
                </a:lnTo>
                <a:lnTo>
                  <a:pt x="0" y="2122538"/>
                </a:lnTo>
                <a:close/>
                <a:moveTo>
                  <a:pt x="1147018" y="0"/>
                </a:moveTo>
                <a:lnTo>
                  <a:pt x="1147018" y="471635"/>
                </a:lnTo>
                <a:lnTo>
                  <a:pt x="1105596" y="430213"/>
                </a:lnTo>
                <a:lnTo>
                  <a:pt x="23532" y="430213"/>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a:hlinkClick r:id="" action="ppaction://macro?name=Subr"/>
          </p:cNvPr>
          <p:cNvSpPr/>
          <p:nvPr/>
        </p:nvSpPr>
        <p:spPr>
          <a:xfrm>
            <a:off x="7280488" y="115362"/>
            <a:ext cx="219456" cy="219456"/>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4980474"/>
      </p:ext>
    </p:extLst>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4" name="Rectangle 93"/>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a:hlinkHover r:id="" action="ppaction://macro?name=Module5.Ed"/>
          </p:cNvPr>
          <p:cNvSpPr/>
          <p:nvPr/>
        </p:nvSpPr>
        <p:spPr>
          <a:xfrm>
            <a:off x="3635302" y="138539"/>
            <a:ext cx="5275976" cy="6593113"/>
          </a:xfrm>
          <a:prstGeom prst="rect">
            <a:avLst/>
          </a:prstGeom>
          <a:gradFill flip="none" rotWithShape="1">
            <a:gsLst>
              <a:gs pos="0">
                <a:schemeClr val="bg1"/>
              </a:gs>
              <a:gs pos="51000">
                <a:schemeClr val="bg1">
                  <a:lumMod val="95000"/>
                </a:schemeClr>
              </a:gs>
              <a:gs pos="100000">
                <a:schemeClr val="bg1">
                  <a:lumMod val="85000"/>
                </a:schemeClr>
              </a:gs>
            </a:gsLst>
            <a:lin ang="54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hlinkHover r:id="" action="ppaction://macro?name=Module5.Ed"/>
          </p:cNvPr>
          <p:cNvSpPr/>
          <p:nvPr/>
        </p:nvSpPr>
        <p:spPr>
          <a:xfrm>
            <a:off x="4112755" y="181586"/>
            <a:ext cx="4160910" cy="586333"/>
          </a:xfrm>
          <a:prstGeom prst="rect">
            <a:avLst/>
          </a:prstGeom>
          <a:noFill/>
          <a:ln w="9525">
            <a:solidFill>
              <a:srgbClr val="DFDFD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Hover r:id="" action="ppaction://macro?name=Module5.Ed"/>
          </p:cNvPr>
          <p:cNvSpPr/>
          <p:nvPr/>
        </p:nvSpPr>
        <p:spPr>
          <a:xfrm>
            <a:off x="6477336" y="181586"/>
            <a:ext cx="1796328" cy="586333"/>
          </a:xfrm>
          <a:prstGeom prst="rect">
            <a:avLst/>
          </a:prstGeom>
          <a:noFill/>
          <a:ln w="9525">
            <a:solidFill>
              <a:srgbClr val="DFDFD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Rectangle 128"/>
          <p:cNvSpPr/>
          <p:nvPr/>
        </p:nvSpPr>
        <p:spPr>
          <a:xfrm>
            <a:off x="7378502" y="473053"/>
            <a:ext cx="874052" cy="269555"/>
          </a:xfrm>
          <a:prstGeom prst="rect">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15"/>
          <a:srcRect r="2865" b="12411"/>
          <a:stretch/>
        </p:blipFill>
        <p:spPr>
          <a:xfrm>
            <a:off x="9219654" y="5842455"/>
            <a:ext cx="2867279" cy="1015545"/>
          </a:xfrm>
          <a:prstGeom prst="rect">
            <a:avLst/>
          </a:prstGeom>
        </p:spPr>
      </p:pic>
      <p:grpSp>
        <p:nvGrpSpPr>
          <p:cNvPr id="7" name="Group 6"/>
          <p:cNvGrpSpPr/>
          <p:nvPr/>
        </p:nvGrpSpPr>
        <p:grpSpPr>
          <a:xfrm>
            <a:off x="8038385" y="3818594"/>
            <a:ext cx="634088" cy="617472"/>
            <a:chOff x="6444059" y="3956909"/>
            <a:chExt cx="634088" cy="617472"/>
          </a:xfrm>
        </p:grpSpPr>
        <p:sp>
          <p:nvSpPr>
            <p:cNvPr id="68" name="Freeform 67"/>
            <p:cNvSpPr/>
            <p:nvPr/>
          </p:nvSpPr>
          <p:spPr>
            <a:xfrm>
              <a:off x="6444059" y="3956909"/>
              <a:ext cx="497691" cy="535850"/>
            </a:xfrm>
            <a:custGeom>
              <a:avLst/>
              <a:gdLst>
                <a:gd name="connsiteX0" fmla="*/ 0 w 497691"/>
                <a:gd name="connsiteY0" fmla="*/ 0 h 535850"/>
                <a:gd name="connsiteX1" fmla="*/ 446542 w 497691"/>
                <a:gd name="connsiteY1" fmla="*/ 0 h 535850"/>
                <a:gd name="connsiteX2" fmla="*/ 497691 w 497691"/>
                <a:gd name="connsiteY2" fmla="*/ 51149 h 535850"/>
                <a:gd name="connsiteX3" fmla="*/ 62503 w 497691"/>
                <a:gd name="connsiteY3" fmla="*/ 51149 h 535850"/>
                <a:gd name="connsiteX4" fmla="*/ 62503 w 497691"/>
                <a:gd name="connsiteY4" fmla="*/ 535850 h 535850"/>
                <a:gd name="connsiteX5" fmla="*/ 0 w 497691"/>
                <a:gd name="connsiteY5" fmla="*/ 535850 h 53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7691" h="535850">
                  <a:moveTo>
                    <a:pt x="0" y="0"/>
                  </a:moveTo>
                  <a:lnTo>
                    <a:pt x="446542" y="0"/>
                  </a:lnTo>
                  <a:lnTo>
                    <a:pt x="497691" y="51149"/>
                  </a:lnTo>
                  <a:lnTo>
                    <a:pt x="62503" y="51149"/>
                  </a:lnTo>
                  <a:lnTo>
                    <a:pt x="62503" y="535850"/>
                  </a:lnTo>
                  <a:lnTo>
                    <a:pt x="0" y="53585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nip Single Corner Rectangle 3"/>
            <p:cNvSpPr/>
            <p:nvPr/>
          </p:nvSpPr>
          <p:spPr>
            <a:xfrm>
              <a:off x="6542295" y="4038531"/>
              <a:ext cx="535852" cy="535850"/>
            </a:xfrm>
            <a:prstGeom prst="snip1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00" dirty="0" smtClean="0"/>
                <a:t>------------------------------------------------------------------------------------------------------------------------------------------------------------------------------------------------------------------------------------------------------------------------------------------------------------------------------------------------------------------------------------------------------------------------------------------------------------------------</a:t>
              </a:r>
              <a:endParaRPr lang="en-US" sz="200" dirty="0"/>
            </a:p>
          </p:txBody>
        </p:sp>
      </p:grpSp>
      <p:sp>
        <p:nvSpPr>
          <p:cNvPr id="128" name="Rectangle 127">
            <a:hlinkHover r:id="" action="ppaction://macro?name=Module5.Ed"/>
          </p:cNvPr>
          <p:cNvSpPr/>
          <p:nvPr/>
        </p:nvSpPr>
        <p:spPr>
          <a:xfrm>
            <a:off x="6503394" y="473053"/>
            <a:ext cx="851502" cy="269555"/>
          </a:xfrm>
          <a:prstGeom prst="rect">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Freeform 76">
            <a:hlinkClick r:id="" action="ppaction://macro?name=Save"/>
          </p:cNvPr>
          <p:cNvSpPr/>
          <p:nvPr/>
        </p:nvSpPr>
        <p:spPr>
          <a:xfrm>
            <a:off x="12493950" y="433211"/>
            <a:ext cx="243157" cy="282575"/>
          </a:xfrm>
          <a:custGeom>
            <a:avLst/>
            <a:gdLst>
              <a:gd name="connsiteX0" fmla="*/ 180977 w 1233488"/>
              <a:gd name="connsiteY0" fmla="*/ 885609 h 1233488"/>
              <a:gd name="connsiteX1" fmla="*/ 1052513 w 1233488"/>
              <a:gd name="connsiteY1" fmla="*/ 885609 h 1233488"/>
              <a:gd name="connsiteX2" fmla="*/ 1052513 w 1233488"/>
              <a:gd name="connsiteY2" fmla="*/ 1202533 h 1233488"/>
              <a:gd name="connsiteX3" fmla="*/ 507206 w 1233488"/>
              <a:gd name="connsiteY3" fmla="*/ 1202533 h 1233488"/>
              <a:gd name="connsiteX4" fmla="*/ 507206 w 1233488"/>
              <a:gd name="connsiteY4" fmla="*/ 1044070 h 1233488"/>
              <a:gd name="connsiteX5" fmla="*/ 264321 w 1233488"/>
              <a:gd name="connsiteY5" fmla="*/ 1044070 h 1233488"/>
              <a:gd name="connsiteX6" fmla="*/ 264321 w 1233488"/>
              <a:gd name="connsiteY6" fmla="*/ 1202533 h 1233488"/>
              <a:gd name="connsiteX7" fmla="*/ 180977 w 1233488"/>
              <a:gd name="connsiteY7" fmla="*/ 1202533 h 1233488"/>
              <a:gd name="connsiteX8" fmla="*/ 61912 w 1233488"/>
              <a:gd name="connsiteY8" fmla="*/ 68387 h 1233488"/>
              <a:gd name="connsiteX9" fmla="*/ 61912 w 1233488"/>
              <a:gd name="connsiteY9" fmla="*/ 644231 h 1233488"/>
              <a:gd name="connsiteX10" fmla="*/ 177084 w 1233488"/>
              <a:gd name="connsiteY10" fmla="*/ 759403 h 1233488"/>
              <a:gd name="connsiteX11" fmla="*/ 1056403 w 1233488"/>
              <a:gd name="connsiteY11" fmla="*/ 759403 h 1233488"/>
              <a:gd name="connsiteX12" fmla="*/ 1171575 w 1233488"/>
              <a:gd name="connsiteY12" fmla="*/ 644231 h 1233488"/>
              <a:gd name="connsiteX13" fmla="*/ 1171575 w 1233488"/>
              <a:gd name="connsiteY13" fmla="*/ 68387 h 1233488"/>
              <a:gd name="connsiteX14" fmla="*/ 0 w 1233488"/>
              <a:gd name="connsiteY14" fmla="*/ 0 h 1233488"/>
              <a:gd name="connsiteX15" fmla="*/ 1233488 w 1233488"/>
              <a:gd name="connsiteY15" fmla="*/ 0 h 1233488"/>
              <a:gd name="connsiteX16" fmla="*/ 1233488 w 1233488"/>
              <a:gd name="connsiteY16" fmla="*/ 1233488 h 1233488"/>
              <a:gd name="connsiteX17" fmla="*/ 1078707 w 1233488"/>
              <a:gd name="connsiteY17" fmla="*/ 1233488 h 1233488"/>
              <a:gd name="connsiteX18" fmla="*/ 1078707 w 1233488"/>
              <a:gd name="connsiteY18" fmla="*/ 854653 h 1233488"/>
              <a:gd name="connsiteX19" fmla="*/ 154782 w 1233488"/>
              <a:gd name="connsiteY19" fmla="*/ 854653 h 1233488"/>
              <a:gd name="connsiteX20" fmla="*/ 154782 w 1233488"/>
              <a:gd name="connsiteY20" fmla="*/ 1233488 h 1233488"/>
              <a:gd name="connsiteX21" fmla="*/ 0 w 1233488"/>
              <a:gd name="connsiteY21" fmla="*/ 1233488 h 123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3488" h="1233488">
                <a:moveTo>
                  <a:pt x="180977" y="885609"/>
                </a:moveTo>
                <a:lnTo>
                  <a:pt x="1052513" y="885609"/>
                </a:lnTo>
                <a:lnTo>
                  <a:pt x="1052513" y="1202533"/>
                </a:lnTo>
                <a:lnTo>
                  <a:pt x="507206" y="1202533"/>
                </a:lnTo>
                <a:lnTo>
                  <a:pt x="507206" y="1044070"/>
                </a:lnTo>
                <a:lnTo>
                  <a:pt x="264321" y="1044070"/>
                </a:lnTo>
                <a:lnTo>
                  <a:pt x="264321" y="1202533"/>
                </a:lnTo>
                <a:lnTo>
                  <a:pt x="180977" y="1202533"/>
                </a:lnTo>
                <a:close/>
                <a:moveTo>
                  <a:pt x="61912" y="68387"/>
                </a:moveTo>
                <a:lnTo>
                  <a:pt x="61912" y="644231"/>
                </a:lnTo>
                <a:lnTo>
                  <a:pt x="177084" y="759403"/>
                </a:lnTo>
                <a:lnTo>
                  <a:pt x="1056403" y="759403"/>
                </a:lnTo>
                <a:lnTo>
                  <a:pt x="1171575" y="644231"/>
                </a:lnTo>
                <a:lnTo>
                  <a:pt x="1171575" y="68387"/>
                </a:lnTo>
                <a:close/>
                <a:moveTo>
                  <a:pt x="0" y="0"/>
                </a:moveTo>
                <a:lnTo>
                  <a:pt x="1233488" y="0"/>
                </a:lnTo>
                <a:lnTo>
                  <a:pt x="1233488" y="1233488"/>
                </a:lnTo>
                <a:lnTo>
                  <a:pt x="1078707" y="1233488"/>
                </a:lnTo>
                <a:lnTo>
                  <a:pt x="1078707" y="854653"/>
                </a:lnTo>
                <a:lnTo>
                  <a:pt x="154782" y="854653"/>
                </a:lnTo>
                <a:lnTo>
                  <a:pt x="154782" y="1233488"/>
                </a:lnTo>
                <a:lnTo>
                  <a:pt x="0" y="123348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Freeform 78">
            <a:hlinkClick r:id="" action="ppaction://macro?name=Ave"/>
          </p:cNvPr>
          <p:cNvSpPr/>
          <p:nvPr/>
        </p:nvSpPr>
        <p:spPr>
          <a:xfrm>
            <a:off x="8660333" y="180463"/>
            <a:ext cx="216895" cy="216895"/>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rgbClr val="C0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4665181" y="181586"/>
            <a:ext cx="1348254" cy="276999"/>
          </a:xfrm>
          <a:prstGeom prst="rect">
            <a:avLst/>
          </a:prstGeom>
          <a:noFill/>
        </p:spPr>
        <p:txBody>
          <a:bodyPr wrap="none" rtlCol="0">
            <a:spAutoFit/>
          </a:bodyPr>
          <a:lstStyle/>
          <a:p>
            <a:r>
              <a:rPr lang="en-US" sz="1200" dirty="0" smtClean="0">
                <a:solidFill>
                  <a:schemeClr val="tx1">
                    <a:lumMod val="75000"/>
                    <a:lumOff val="25000"/>
                  </a:schemeClr>
                </a:solidFill>
                <a:latin typeface="MgOpen Modata" panose="00000400000000000000" pitchFamily="2" charset="0"/>
              </a:rPr>
              <a:t>Font and Font Size</a:t>
            </a:r>
            <a:endParaRPr lang="en-US" sz="1200" dirty="0">
              <a:solidFill>
                <a:schemeClr val="tx1">
                  <a:lumMod val="75000"/>
                  <a:lumOff val="25000"/>
                </a:schemeClr>
              </a:solidFill>
              <a:latin typeface="MgOpen Modata" panose="00000400000000000000" pitchFamily="2" charset="0"/>
            </a:endParaRPr>
          </a:p>
        </p:txBody>
      </p:sp>
      <p:sp>
        <p:nvSpPr>
          <p:cNvPr id="37" name="TextBox 36"/>
          <p:cNvSpPr txBox="1"/>
          <p:nvPr/>
        </p:nvSpPr>
        <p:spPr>
          <a:xfrm>
            <a:off x="6453731" y="181586"/>
            <a:ext cx="1769459" cy="276999"/>
          </a:xfrm>
          <a:prstGeom prst="rect">
            <a:avLst/>
          </a:prstGeom>
          <a:noFill/>
        </p:spPr>
        <p:txBody>
          <a:bodyPr wrap="none" rtlCol="0">
            <a:spAutoFit/>
          </a:bodyPr>
          <a:lstStyle/>
          <a:p>
            <a:r>
              <a:rPr lang="en-US" sz="1200" dirty="0" smtClean="0">
                <a:solidFill>
                  <a:schemeClr val="tx1">
                    <a:lumMod val="75000"/>
                    <a:lumOff val="25000"/>
                  </a:schemeClr>
                </a:solidFill>
                <a:latin typeface="MgOpen Modata" panose="00000400000000000000" pitchFamily="2" charset="0"/>
              </a:rPr>
              <a:t>Text Style and Alignment</a:t>
            </a:r>
            <a:endParaRPr lang="en-US" sz="1200" dirty="0">
              <a:solidFill>
                <a:schemeClr val="tx1">
                  <a:lumMod val="75000"/>
                  <a:lumOff val="25000"/>
                </a:schemeClr>
              </a:solidFill>
              <a:latin typeface="MgOpen Modata" panose="00000400000000000000" pitchFamily="2" charset="0"/>
            </a:endParaRPr>
          </a:p>
        </p:txBody>
      </p:sp>
      <p:sp>
        <p:nvSpPr>
          <p:cNvPr id="41" name="U2" hidden="1"/>
          <p:cNvSpPr txBox="1"/>
          <p:nvPr/>
        </p:nvSpPr>
        <p:spPr>
          <a:xfrm>
            <a:off x="7046561" y="461533"/>
            <a:ext cx="295274" cy="276999"/>
          </a:xfrm>
          <a:prstGeom prst="rect">
            <a:avLst/>
          </a:prstGeom>
          <a:noFill/>
        </p:spPr>
        <p:txBody>
          <a:bodyPr wrap="none" rtlCol="0">
            <a:spAutoFit/>
          </a:bodyPr>
          <a:lstStyle/>
          <a:p>
            <a:r>
              <a:rPr lang="en-US" sz="1200" u="sng" dirty="0" smtClean="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rPr>
              <a:t>U</a:t>
            </a:r>
            <a:endParaRPr lang="en-US" sz="1200" u="sng" dirty="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endParaRPr>
          </a:p>
        </p:txBody>
      </p:sp>
      <p:sp>
        <p:nvSpPr>
          <p:cNvPr id="43" name="I2" hidden="1"/>
          <p:cNvSpPr txBox="1"/>
          <p:nvPr/>
        </p:nvSpPr>
        <p:spPr>
          <a:xfrm>
            <a:off x="6798417" y="459992"/>
            <a:ext cx="243978" cy="276999"/>
          </a:xfrm>
          <a:prstGeom prst="rect">
            <a:avLst/>
          </a:prstGeom>
          <a:noFill/>
        </p:spPr>
        <p:txBody>
          <a:bodyPr wrap="none" rtlCol="0">
            <a:spAutoFit/>
          </a:bodyPr>
          <a:lstStyle/>
          <a:p>
            <a:r>
              <a:rPr lang="en-US" sz="1200" i="1" dirty="0" smtClean="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rPr>
              <a:t>I</a:t>
            </a:r>
            <a:endParaRPr lang="en-US" sz="1200" i="1" dirty="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endParaRPr>
          </a:p>
        </p:txBody>
      </p:sp>
      <p:sp>
        <p:nvSpPr>
          <p:cNvPr id="45" name="B2" hidden="1"/>
          <p:cNvSpPr txBox="1"/>
          <p:nvPr/>
        </p:nvSpPr>
        <p:spPr>
          <a:xfrm>
            <a:off x="6505333" y="460353"/>
            <a:ext cx="287258" cy="276999"/>
          </a:xfrm>
          <a:prstGeom prst="rect">
            <a:avLst/>
          </a:prstGeom>
          <a:noFill/>
        </p:spPr>
        <p:txBody>
          <a:bodyPr wrap="none" rtlCol="0">
            <a:spAutoFit/>
          </a:bodyPr>
          <a:lstStyle/>
          <a:p>
            <a:r>
              <a:rPr lang="en-US" sz="1200" b="1" dirty="0" smtClean="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rPr>
              <a:t>B</a:t>
            </a:r>
            <a:endParaRPr lang="en-US" sz="1200" b="1" dirty="0">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atin typeface="Times New Roman" panose="02020603050405020304" pitchFamily="18" charset="0"/>
              <a:cs typeface="Times New Roman" panose="02020603050405020304" pitchFamily="18" charset="0"/>
            </a:endParaRPr>
          </a:p>
        </p:txBody>
      </p:sp>
      <p:sp>
        <p:nvSpPr>
          <p:cNvPr id="47" name="U1">
            <a:hlinkHover r:id="" action="ppaction://macro?name=U2"/>
          </p:cNvPr>
          <p:cNvSpPr txBox="1"/>
          <p:nvPr/>
        </p:nvSpPr>
        <p:spPr>
          <a:xfrm>
            <a:off x="7089339" y="460354"/>
            <a:ext cx="209718" cy="276999"/>
          </a:xfrm>
          <a:prstGeom prst="rect">
            <a:avLst/>
          </a:prstGeom>
          <a:noFill/>
        </p:spPr>
        <p:txBody>
          <a:bodyPr wrap="square" rtlCol="0">
            <a:spAutoFit/>
          </a:bodyPr>
          <a:lstStyle/>
          <a:p>
            <a:pPr algn="ctr"/>
            <a:r>
              <a:rPr lang="en-US" sz="1200" u="sng" dirty="0" smtClean="0">
                <a:latin typeface="Times New Roman" panose="02020603050405020304" pitchFamily="18" charset="0"/>
                <a:cs typeface="Times New Roman" panose="02020603050405020304" pitchFamily="18" charset="0"/>
              </a:rPr>
              <a:t>U</a:t>
            </a:r>
            <a:endParaRPr lang="en-US" sz="1200" u="sng" dirty="0">
              <a:latin typeface="Times New Roman" panose="02020603050405020304" pitchFamily="18" charset="0"/>
              <a:cs typeface="Times New Roman" panose="02020603050405020304" pitchFamily="18" charset="0"/>
            </a:endParaRPr>
          </a:p>
        </p:txBody>
      </p:sp>
      <p:sp>
        <p:nvSpPr>
          <p:cNvPr id="48" name="I1">
            <a:hlinkHover r:id="" action="ppaction://macro?name=I2"/>
          </p:cNvPr>
          <p:cNvSpPr txBox="1"/>
          <p:nvPr/>
        </p:nvSpPr>
        <p:spPr>
          <a:xfrm>
            <a:off x="6822863" y="460354"/>
            <a:ext cx="195086" cy="276999"/>
          </a:xfrm>
          <a:prstGeom prst="rect">
            <a:avLst/>
          </a:prstGeom>
          <a:noFill/>
        </p:spPr>
        <p:txBody>
          <a:bodyPr wrap="square" rtlCol="0">
            <a:spAutoFit/>
          </a:bodyPr>
          <a:lstStyle/>
          <a:p>
            <a:pPr algn="ctr"/>
            <a:r>
              <a:rPr lang="en-US" sz="1200" i="1" dirty="0">
                <a:latin typeface="Times New Roman" panose="02020603050405020304" pitchFamily="18" charset="0"/>
                <a:cs typeface="Times New Roman" panose="02020603050405020304" pitchFamily="18" charset="0"/>
              </a:rPr>
              <a:t>I</a:t>
            </a:r>
          </a:p>
        </p:txBody>
      </p:sp>
      <p:sp>
        <p:nvSpPr>
          <p:cNvPr id="49" name="B1">
            <a:hlinkHover r:id="" action="ppaction://macro?name=B2"/>
          </p:cNvPr>
          <p:cNvSpPr txBox="1"/>
          <p:nvPr/>
        </p:nvSpPr>
        <p:spPr>
          <a:xfrm>
            <a:off x="6534530" y="460354"/>
            <a:ext cx="228864" cy="276999"/>
          </a:xfrm>
          <a:prstGeom prst="rect">
            <a:avLst/>
          </a:prstGeom>
          <a:noFill/>
        </p:spPr>
        <p:txBody>
          <a:bodyPr wrap="square" rtlCol="0">
            <a:spAutoFit/>
          </a:bodyPr>
          <a:lstStyle/>
          <a:p>
            <a:pPr algn="ctr"/>
            <a:r>
              <a:rPr lang="en-US" sz="1200" b="1" dirty="0" smtClean="0">
                <a:latin typeface="Times New Roman" panose="02020603050405020304" pitchFamily="18" charset="0"/>
                <a:cs typeface="Times New Roman" panose="02020603050405020304" pitchFamily="18" charset="0"/>
              </a:rPr>
              <a:t>B</a:t>
            </a:r>
            <a:endParaRPr lang="en-US" sz="1200" b="1" dirty="0">
              <a:latin typeface="Times New Roman" panose="02020603050405020304" pitchFamily="18" charset="0"/>
              <a:cs typeface="Times New Roman" panose="02020603050405020304" pitchFamily="18" charset="0"/>
            </a:endParaRPr>
          </a:p>
        </p:txBody>
      </p:sp>
      <p:sp>
        <p:nvSpPr>
          <p:cNvPr id="50" name="Rectangle 49">
            <a:hlinkClick r:id="" action="ppaction://macro?name=Bolds"/>
            <a:hlinkHover r:id="" action="ppaction://macro?name=B2"/>
          </p:cNvPr>
          <p:cNvSpPr/>
          <p:nvPr/>
        </p:nvSpPr>
        <p:spPr>
          <a:xfrm>
            <a:off x="6517460" y="474349"/>
            <a:ext cx="263004" cy="2630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hlinkClick r:id="" action="ppaction://macro?name=Italics"/>
            <a:hlinkHover r:id="" action="ppaction://macro?name=I2"/>
          </p:cNvPr>
          <p:cNvSpPr/>
          <p:nvPr/>
        </p:nvSpPr>
        <p:spPr>
          <a:xfrm>
            <a:off x="6788904" y="474349"/>
            <a:ext cx="263004" cy="2630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hlinkClick r:id="" action="ppaction://macro?name=Underlines"/>
            <a:hlinkHover r:id="" action="ppaction://macro?name=U2"/>
          </p:cNvPr>
          <p:cNvSpPr/>
          <p:nvPr/>
        </p:nvSpPr>
        <p:spPr>
          <a:xfrm>
            <a:off x="7062696" y="474349"/>
            <a:ext cx="263004" cy="2630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B3">
            <a:hlinkClick r:id="" action="ppaction://macro?name=UnBolds"/>
          </p:cNvPr>
          <p:cNvSpPr/>
          <p:nvPr/>
        </p:nvSpPr>
        <p:spPr>
          <a:xfrm>
            <a:off x="6544984" y="503467"/>
            <a:ext cx="207957" cy="207957"/>
          </a:xfrm>
          <a:prstGeom prst="roundRect">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tx1"/>
                </a:solidFill>
                <a:latin typeface="Times New Roman" panose="02020603050405020304" pitchFamily="18" charset="0"/>
                <a:cs typeface="Times New Roman" panose="02020603050405020304" pitchFamily="18" charset="0"/>
              </a:rPr>
              <a:t>B</a:t>
            </a:r>
            <a:endParaRPr lang="en-US" sz="1200" b="1" dirty="0">
              <a:solidFill>
                <a:schemeClr val="tx1"/>
              </a:solidFill>
              <a:latin typeface="Times New Roman" panose="02020603050405020304" pitchFamily="18" charset="0"/>
              <a:cs typeface="Times New Roman" panose="02020603050405020304" pitchFamily="18" charset="0"/>
            </a:endParaRPr>
          </a:p>
        </p:txBody>
      </p:sp>
      <p:sp>
        <p:nvSpPr>
          <p:cNvPr id="62" name="I3">
            <a:hlinkClick r:id="" action="ppaction://macro?name=UnItalics"/>
          </p:cNvPr>
          <p:cNvSpPr/>
          <p:nvPr/>
        </p:nvSpPr>
        <p:spPr>
          <a:xfrm>
            <a:off x="6816428" y="503152"/>
            <a:ext cx="207957" cy="207957"/>
          </a:xfrm>
          <a:prstGeom prst="roundRect">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i="1" dirty="0" smtClean="0">
                <a:solidFill>
                  <a:schemeClr val="tx1"/>
                </a:solidFill>
                <a:latin typeface="Times New Roman" panose="02020603050405020304" pitchFamily="18" charset="0"/>
                <a:cs typeface="Times New Roman" panose="02020603050405020304" pitchFamily="18" charset="0"/>
              </a:rPr>
              <a:t>I</a:t>
            </a:r>
            <a:endParaRPr lang="en-US" sz="1200" i="1" dirty="0">
              <a:solidFill>
                <a:schemeClr val="tx1"/>
              </a:solidFill>
              <a:latin typeface="Times New Roman" panose="02020603050405020304" pitchFamily="18" charset="0"/>
              <a:cs typeface="Times New Roman" panose="02020603050405020304" pitchFamily="18" charset="0"/>
            </a:endParaRPr>
          </a:p>
        </p:txBody>
      </p:sp>
      <p:sp>
        <p:nvSpPr>
          <p:cNvPr id="63" name="U3" hidden="1">
            <a:hlinkClick r:id="" action="ppaction://macro?name=UnUnderlines"/>
          </p:cNvPr>
          <p:cNvSpPr/>
          <p:nvPr/>
        </p:nvSpPr>
        <p:spPr>
          <a:xfrm>
            <a:off x="7090220" y="503514"/>
            <a:ext cx="207957" cy="207957"/>
          </a:xfrm>
          <a:prstGeom prst="roundRect">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u="sng" dirty="0" smtClean="0">
                <a:solidFill>
                  <a:schemeClr val="tx1"/>
                </a:solidFill>
                <a:latin typeface="Times New Roman" panose="02020603050405020304" pitchFamily="18" charset="0"/>
                <a:cs typeface="Times New Roman" panose="02020603050405020304" pitchFamily="18" charset="0"/>
              </a:rPr>
              <a:t>U</a:t>
            </a:r>
            <a:endParaRPr lang="en-US" sz="1200" u="sng" dirty="0">
              <a:solidFill>
                <a:schemeClr val="tx1"/>
              </a:solidFill>
              <a:latin typeface="Times New Roman" panose="02020603050405020304" pitchFamily="18" charset="0"/>
              <a:cs typeface="Times New Roman" panose="02020603050405020304" pitchFamily="18" charset="0"/>
            </a:endParaRPr>
          </a:p>
        </p:txBody>
      </p:sp>
      <p:sp>
        <p:nvSpPr>
          <p:cNvPr id="64" name="R1">
            <a:hlinkHover r:id="" action="ppaction://macro?name=R2"/>
          </p:cNvPr>
          <p:cNvSpPr/>
          <p:nvPr/>
        </p:nvSpPr>
        <p:spPr>
          <a:xfrm flipH="1">
            <a:off x="8027343" y="530956"/>
            <a:ext cx="168998"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solidFill>
            <a:schemeClr val="tx1"/>
          </a:soli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1">
            <a:hlinkHover r:id="" action="ppaction://macro?name=C2"/>
          </p:cNvPr>
          <p:cNvSpPr/>
          <p:nvPr/>
        </p:nvSpPr>
        <p:spPr>
          <a:xfrm>
            <a:off x="7731256" y="530956"/>
            <a:ext cx="169000" cy="164592"/>
          </a:xfrm>
          <a:custGeom>
            <a:avLst/>
            <a:gdLst>
              <a:gd name="connsiteX0" fmla="*/ 53461 w 288973"/>
              <a:gd name="connsiteY0" fmla="*/ 270742 h 316461"/>
              <a:gd name="connsiteX1" fmla="*/ 235511 w 288973"/>
              <a:gd name="connsiteY1" fmla="*/ 270742 h 316461"/>
              <a:gd name="connsiteX2" fmla="*/ 235511 w 288973"/>
              <a:gd name="connsiteY2" fmla="*/ 316461 h 316461"/>
              <a:gd name="connsiteX3" fmla="*/ 53461 w 288973"/>
              <a:gd name="connsiteY3" fmla="*/ 316461 h 316461"/>
              <a:gd name="connsiteX4" fmla="*/ 53461 w 288973"/>
              <a:gd name="connsiteY4" fmla="*/ 184643 h 316461"/>
              <a:gd name="connsiteX5" fmla="*/ 235511 w 288973"/>
              <a:gd name="connsiteY5" fmla="*/ 184643 h 316461"/>
              <a:gd name="connsiteX6" fmla="*/ 235511 w 288973"/>
              <a:gd name="connsiteY6" fmla="*/ 230362 h 316461"/>
              <a:gd name="connsiteX7" fmla="*/ 5346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53461 w 288973"/>
              <a:gd name="connsiteY12" fmla="*/ 0 h 316461"/>
              <a:gd name="connsiteX13" fmla="*/ 235511 w 288973"/>
              <a:gd name="connsiteY13" fmla="*/ 0 h 316461"/>
              <a:gd name="connsiteX14" fmla="*/ 235511 w 288973"/>
              <a:gd name="connsiteY14" fmla="*/ 45719 h 316461"/>
              <a:gd name="connsiteX15" fmla="*/ 5346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53461" y="270742"/>
                </a:moveTo>
                <a:lnTo>
                  <a:pt x="235511" y="270742"/>
                </a:lnTo>
                <a:lnTo>
                  <a:pt x="235511" y="316461"/>
                </a:lnTo>
                <a:lnTo>
                  <a:pt x="53461" y="316461"/>
                </a:lnTo>
                <a:close/>
                <a:moveTo>
                  <a:pt x="53461" y="184643"/>
                </a:moveTo>
                <a:lnTo>
                  <a:pt x="235511" y="184643"/>
                </a:lnTo>
                <a:lnTo>
                  <a:pt x="235511" y="230362"/>
                </a:lnTo>
                <a:lnTo>
                  <a:pt x="53461" y="230362"/>
                </a:lnTo>
                <a:close/>
                <a:moveTo>
                  <a:pt x="0" y="94731"/>
                </a:moveTo>
                <a:lnTo>
                  <a:pt x="288973" y="94731"/>
                </a:lnTo>
                <a:lnTo>
                  <a:pt x="288973" y="140450"/>
                </a:lnTo>
                <a:lnTo>
                  <a:pt x="0" y="140450"/>
                </a:lnTo>
                <a:close/>
                <a:moveTo>
                  <a:pt x="53461" y="0"/>
                </a:moveTo>
                <a:lnTo>
                  <a:pt x="235511" y="0"/>
                </a:lnTo>
                <a:lnTo>
                  <a:pt x="235511" y="45719"/>
                </a:lnTo>
                <a:lnTo>
                  <a:pt x="53461" y="45719"/>
                </a:lnTo>
                <a:close/>
              </a:path>
            </a:pathLst>
          </a:custGeom>
          <a:solidFill>
            <a:schemeClr val="tx1"/>
          </a:soli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L1">
            <a:hlinkHover r:id="" action="ppaction://macro?name=L2"/>
          </p:cNvPr>
          <p:cNvSpPr/>
          <p:nvPr/>
        </p:nvSpPr>
        <p:spPr>
          <a:xfrm>
            <a:off x="7425066" y="530956"/>
            <a:ext cx="169000"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solidFill>
            <a:schemeClr val="tx1"/>
          </a:soli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2" hidden="1"/>
          <p:cNvSpPr/>
          <p:nvPr/>
        </p:nvSpPr>
        <p:spPr>
          <a:xfrm flipH="1">
            <a:off x="8022341" y="530956"/>
            <a:ext cx="168998"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C2" hidden="1"/>
          <p:cNvSpPr/>
          <p:nvPr/>
        </p:nvSpPr>
        <p:spPr>
          <a:xfrm>
            <a:off x="7731256" y="530956"/>
            <a:ext cx="169000" cy="164592"/>
          </a:xfrm>
          <a:custGeom>
            <a:avLst/>
            <a:gdLst>
              <a:gd name="connsiteX0" fmla="*/ 53461 w 288973"/>
              <a:gd name="connsiteY0" fmla="*/ 270742 h 316461"/>
              <a:gd name="connsiteX1" fmla="*/ 235511 w 288973"/>
              <a:gd name="connsiteY1" fmla="*/ 270742 h 316461"/>
              <a:gd name="connsiteX2" fmla="*/ 235511 w 288973"/>
              <a:gd name="connsiteY2" fmla="*/ 316461 h 316461"/>
              <a:gd name="connsiteX3" fmla="*/ 53461 w 288973"/>
              <a:gd name="connsiteY3" fmla="*/ 316461 h 316461"/>
              <a:gd name="connsiteX4" fmla="*/ 53461 w 288973"/>
              <a:gd name="connsiteY4" fmla="*/ 184643 h 316461"/>
              <a:gd name="connsiteX5" fmla="*/ 235511 w 288973"/>
              <a:gd name="connsiteY5" fmla="*/ 184643 h 316461"/>
              <a:gd name="connsiteX6" fmla="*/ 235511 w 288973"/>
              <a:gd name="connsiteY6" fmla="*/ 230362 h 316461"/>
              <a:gd name="connsiteX7" fmla="*/ 5346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53461 w 288973"/>
              <a:gd name="connsiteY12" fmla="*/ 0 h 316461"/>
              <a:gd name="connsiteX13" fmla="*/ 235511 w 288973"/>
              <a:gd name="connsiteY13" fmla="*/ 0 h 316461"/>
              <a:gd name="connsiteX14" fmla="*/ 235511 w 288973"/>
              <a:gd name="connsiteY14" fmla="*/ 45719 h 316461"/>
              <a:gd name="connsiteX15" fmla="*/ 5346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53461" y="270742"/>
                </a:moveTo>
                <a:lnTo>
                  <a:pt x="235511" y="270742"/>
                </a:lnTo>
                <a:lnTo>
                  <a:pt x="235511" y="316461"/>
                </a:lnTo>
                <a:lnTo>
                  <a:pt x="53461" y="316461"/>
                </a:lnTo>
                <a:close/>
                <a:moveTo>
                  <a:pt x="53461" y="184643"/>
                </a:moveTo>
                <a:lnTo>
                  <a:pt x="235511" y="184643"/>
                </a:lnTo>
                <a:lnTo>
                  <a:pt x="235511" y="230362"/>
                </a:lnTo>
                <a:lnTo>
                  <a:pt x="53461" y="230362"/>
                </a:lnTo>
                <a:close/>
                <a:moveTo>
                  <a:pt x="0" y="94731"/>
                </a:moveTo>
                <a:lnTo>
                  <a:pt x="288973" y="94731"/>
                </a:lnTo>
                <a:lnTo>
                  <a:pt x="288973" y="140450"/>
                </a:lnTo>
                <a:lnTo>
                  <a:pt x="0" y="140450"/>
                </a:lnTo>
                <a:close/>
                <a:moveTo>
                  <a:pt x="53461" y="0"/>
                </a:moveTo>
                <a:lnTo>
                  <a:pt x="235511" y="0"/>
                </a:lnTo>
                <a:lnTo>
                  <a:pt x="235511" y="45719"/>
                </a:lnTo>
                <a:lnTo>
                  <a:pt x="53461" y="45719"/>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L2" hidden="1"/>
          <p:cNvSpPr/>
          <p:nvPr/>
        </p:nvSpPr>
        <p:spPr>
          <a:xfrm>
            <a:off x="7425066" y="530956"/>
            <a:ext cx="169000"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hlinkClick r:id="" action="ppaction://macro?name=L3s"/>
            <a:hlinkHover r:id="" action="ppaction://macro?name=L2"/>
          </p:cNvPr>
          <p:cNvSpPr/>
          <p:nvPr/>
        </p:nvSpPr>
        <p:spPr>
          <a:xfrm>
            <a:off x="7406634" y="501632"/>
            <a:ext cx="228931" cy="21721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hlinkClick r:id="" action="ppaction://macro?name=R3s"/>
            <a:hlinkHover r:id="" action="ppaction://macro?name=R2"/>
          </p:cNvPr>
          <p:cNvSpPr/>
          <p:nvPr/>
        </p:nvSpPr>
        <p:spPr>
          <a:xfrm>
            <a:off x="7997240" y="501632"/>
            <a:ext cx="225949" cy="21721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hlinkClick r:id="" action="ppaction://macro?name=C3s"/>
            <a:hlinkHover r:id="" action="ppaction://macro?name=C2"/>
          </p:cNvPr>
          <p:cNvSpPr/>
          <p:nvPr/>
        </p:nvSpPr>
        <p:spPr>
          <a:xfrm>
            <a:off x="7715010" y="501632"/>
            <a:ext cx="208289" cy="21721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3" hidden="1"/>
          <p:cNvSpPr/>
          <p:nvPr/>
        </p:nvSpPr>
        <p:spPr>
          <a:xfrm flipH="1">
            <a:off x="8020488" y="530956"/>
            <a:ext cx="168998"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C3"/>
          <p:cNvSpPr/>
          <p:nvPr/>
        </p:nvSpPr>
        <p:spPr>
          <a:xfrm>
            <a:off x="7731256" y="530956"/>
            <a:ext cx="169000" cy="164592"/>
          </a:xfrm>
          <a:custGeom>
            <a:avLst/>
            <a:gdLst>
              <a:gd name="connsiteX0" fmla="*/ 53461 w 288973"/>
              <a:gd name="connsiteY0" fmla="*/ 270742 h 316461"/>
              <a:gd name="connsiteX1" fmla="*/ 235511 w 288973"/>
              <a:gd name="connsiteY1" fmla="*/ 270742 h 316461"/>
              <a:gd name="connsiteX2" fmla="*/ 235511 w 288973"/>
              <a:gd name="connsiteY2" fmla="*/ 316461 h 316461"/>
              <a:gd name="connsiteX3" fmla="*/ 53461 w 288973"/>
              <a:gd name="connsiteY3" fmla="*/ 316461 h 316461"/>
              <a:gd name="connsiteX4" fmla="*/ 53461 w 288973"/>
              <a:gd name="connsiteY4" fmla="*/ 184643 h 316461"/>
              <a:gd name="connsiteX5" fmla="*/ 235511 w 288973"/>
              <a:gd name="connsiteY5" fmla="*/ 184643 h 316461"/>
              <a:gd name="connsiteX6" fmla="*/ 235511 w 288973"/>
              <a:gd name="connsiteY6" fmla="*/ 230362 h 316461"/>
              <a:gd name="connsiteX7" fmla="*/ 5346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53461 w 288973"/>
              <a:gd name="connsiteY12" fmla="*/ 0 h 316461"/>
              <a:gd name="connsiteX13" fmla="*/ 235511 w 288973"/>
              <a:gd name="connsiteY13" fmla="*/ 0 h 316461"/>
              <a:gd name="connsiteX14" fmla="*/ 235511 w 288973"/>
              <a:gd name="connsiteY14" fmla="*/ 45719 h 316461"/>
              <a:gd name="connsiteX15" fmla="*/ 5346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53461" y="270742"/>
                </a:moveTo>
                <a:lnTo>
                  <a:pt x="235511" y="270742"/>
                </a:lnTo>
                <a:lnTo>
                  <a:pt x="235511" y="316461"/>
                </a:lnTo>
                <a:lnTo>
                  <a:pt x="53461" y="316461"/>
                </a:lnTo>
                <a:close/>
                <a:moveTo>
                  <a:pt x="53461" y="184643"/>
                </a:moveTo>
                <a:lnTo>
                  <a:pt x="235511" y="184643"/>
                </a:lnTo>
                <a:lnTo>
                  <a:pt x="235511" y="230362"/>
                </a:lnTo>
                <a:lnTo>
                  <a:pt x="53461" y="230362"/>
                </a:lnTo>
                <a:close/>
                <a:moveTo>
                  <a:pt x="0" y="94731"/>
                </a:moveTo>
                <a:lnTo>
                  <a:pt x="288973" y="94731"/>
                </a:lnTo>
                <a:lnTo>
                  <a:pt x="288973" y="140450"/>
                </a:lnTo>
                <a:lnTo>
                  <a:pt x="0" y="140450"/>
                </a:lnTo>
                <a:close/>
                <a:moveTo>
                  <a:pt x="53461" y="0"/>
                </a:moveTo>
                <a:lnTo>
                  <a:pt x="235511" y="0"/>
                </a:lnTo>
                <a:lnTo>
                  <a:pt x="235511" y="45719"/>
                </a:lnTo>
                <a:lnTo>
                  <a:pt x="53461" y="45719"/>
                </a:lnTo>
                <a:close/>
              </a:path>
            </a:pathLst>
          </a:cu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L3" hidden="1"/>
          <p:cNvSpPr/>
          <p:nvPr/>
        </p:nvSpPr>
        <p:spPr>
          <a:xfrm>
            <a:off x="7425066" y="530956"/>
            <a:ext cx="169000" cy="164592"/>
          </a:xfrm>
          <a:custGeom>
            <a:avLst/>
            <a:gdLst>
              <a:gd name="connsiteX0" fmla="*/ 1 w 288973"/>
              <a:gd name="connsiteY0" fmla="*/ 270742 h 316461"/>
              <a:gd name="connsiteX1" fmla="*/ 182051 w 288973"/>
              <a:gd name="connsiteY1" fmla="*/ 270742 h 316461"/>
              <a:gd name="connsiteX2" fmla="*/ 182051 w 288973"/>
              <a:gd name="connsiteY2" fmla="*/ 316461 h 316461"/>
              <a:gd name="connsiteX3" fmla="*/ 1 w 288973"/>
              <a:gd name="connsiteY3" fmla="*/ 316461 h 316461"/>
              <a:gd name="connsiteX4" fmla="*/ 1 w 288973"/>
              <a:gd name="connsiteY4" fmla="*/ 184643 h 316461"/>
              <a:gd name="connsiteX5" fmla="*/ 182051 w 288973"/>
              <a:gd name="connsiteY5" fmla="*/ 184643 h 316461"/>
              <a:gd name="connsiteX6" fmla="*/ 182051 w 288973"/>
              <a:gd name="connsiteY6" fmla="*/ 230362 h 316461"/>
              <a:gd name="connsiteX7" fmla="*/ 1 w 288973"/>
              <a:gd name="connsiteY7" fmla="*/ 230362 h 316461"/>
              <a:gd name="connsiteX8" fmla="*/ 0 w 288973"/>
              <a:gd name="connsiteY8" fmla="*/ 94731 h 316461"/>
              <a:gd name="connsiteX9" fmla="*/ 288973 w 288973"/>
              <a:gd name="connsiteY9" fmla="*/ 94731 h 316461"/>
              <a:gd name="connsiteX10" fmla="*/ 288973 w 288973"/>
              <a:gd name="connsiteY10" fmla="*/ 140450 h 316461"/>
              <a:gd name="connsiteX11" fmla="*/ 0 w 288973"/>
              <a:gd name="connsiteY11" fmla="*/ 140450 h 316461"/>
              <a:gd name="connsiteX12" fmla="*/ 1 w 288973"/>
              <a:gd name="connsiteY12" fmla="*/ 0 h 316461"/>
              <a:gd name="connsiteX13" fmla="*/ 182051 w 288973"/>
              <a:gd name="connsiteY13" fmla="*/ 0 h 316461"/>
              <a:gd name="connsiteX14" fmla="*/ 182051 w 288973"/>
              <a:gd name="connsiteY14" fmla="*/ 45719 h 316461"/>
              <a:gd name="connsiteX15" fmla="*/ 1 w 288973"/>
              <a:gd name="connsiteY15" fmla="*/ 45719 h 31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8973" h="316461">
                <a:moveTo>
                  <a:pt x="1" y="270742"/>
                </a:moveTo>
                <a:lnTo>
                  <a:pt x="182051" y="270742"/>
                </a:lnTo>
                <a:lnTo>
                  <a:pt x="182051" y="316461"/>
                </a:lnTo>
                <a:lnTo>
                  <a:pt x="1" y="316461"/>
                </a:lnTo>
                <a:close/>
                <a:moveTo>
                  <a:pt x="1" y="184643"/>
                </a:moveTo>
                <a:lnTo>
                  <a:pt x="182051" y="184643"/>
                </a:lnTo>
                <a:lnTo>
                  <a:pt x="182051" y="230362"/>
                </a:lnTo>
                <a:lnTo>
                  <a:pt x="1" y="230362"/>
                </a:lnTo>
                <a:close/>
                <a:moveTo>
                  <a:pt x="0" y="94731"/>
                </a:moveTo>
                <a:lnTo>
                  <a:pt x="288973" y="94731"/>
                </a:lnTo>
                <a:lnTo>
                  <a:pt x="288973" y="140450"/>
                </a:lnTo>
                <a:lnTo>
                  <a:pt x="0" y="140450"/>
                </a:lnTo>
                <a:close/>
                <a:moveTo>
                  <a:pt x="1" y="0"/>
                </a:moveTo>
                <a:lnTo>
                  <a:pt x="182051" y="0"/>
                </a:lnTo>
                <a:lnTo>
                  <a:pt x="182051" y="45719"/>
                </a:lnTo>
                <a:lnTo>
                  <a:pt x="1" y="45719"/>
                </a:lnTo>
                <a:close/>
              </a:path>
            </a:pathLst>
          </a:cu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16200000" scaled="1"/>
            <a:tileRect/>
          </a:gradFill>
          <a:ln w="190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CU1"/>
          <p:cNvSpPr/>
          <p:nvPr/>
        </p:nvSpPr>
        <p:spPr>
          <a:xfrm rot="3440251">
            <a:off x="8577675" y="6438530"/>
            <a:ext cx="177382" cy="179620"/>
          </a:xfrm>
          <a:custGeom>
            <a:avLst/>
            <a:gdLst>
              <a:gd name="connsiteX0" fmla="*/ 679119 w 938263"/>
              <a:gd name="connsiteY0" fmla="*/ 468696 h 950100"/>
              <a:gd name="connsiteX1" fmla="*/ 664115 w 938263"/>
              <a:gd name="connsiteY1" fmla="*/ 555833 h 950100"/>
              <a:gd name="connsiteX2" fmla="*/ 801733 w 938263"/>
              <a:gd name="connsiteY2" fmla="*/ 642968 h 950100"/>
              <a:gd name="connsiteX3" fmla="*/ 888743 w 938263"/>
              <a:gd name="connsiteY3" fmla="*/ 504786 h 950100"/>
              <a:gd name="connsiteX4" fmla="*/ 751126 w 938263"/>
              <a:gd name="connsiteY4" fmla="*/ 417652 h 950100"/>
              <a:gd name="connsiteX5" fmla="*/ 679119 w 938263"/>
              <a:gd name="connsiteY5" fmla="*/ 468696 h 950100"/>
              <a:gd name="connsiteX6" fmla="*/ 378013 w 938263"/>
              <a:gd name="connsiteY6" fmla="*/ 743860 h 950100"/>
              <a:gd name="connsiteX7" fmla="*/ 439797 w 938263"/>
              <a:gd name="connsiteY7" fmla="*/ 894480 h 950100"/>
              <a:gd name="connsiteX8" fmla="*/ 590418 w 938263"/>
              <a:gd name="connsiteY8" fmla="*/ 832696 h 950100"/>
              <a:gd name="connsiteX9" fmla="*/ 528633 w 938263"/>
              <a:gd name="connsiteY9" fmla="*/ 682075 h 950100"/>
              <a:gd name="connsiteX10" fmla="*/ 378013 w 938263"/>
              <a:gd name="connsiteY10" fmla="*/ 743860 h 950100"/>
              <a:gd name="connsiteX11" fmla="*/ 11746 w 938263"/>
              <a:gd name="connsiteY11" fmla="*/ 327301 h 950100"/>
              <a:gd name="connsiteX12" fmla="*/ 416845 w 938263"/>
              <a:gd name="connsiteY12" fmla="*/ 398481 h 950100"/>
              <a:gd name="connsiteX13" fmla="*/ 416845 w 938263"/>
              <a:gd name="connsiteY13" fmla="*/ 0 h 950100"/>
              <a:gd name="connsiteX14" fmla="*/ 478983 w 938263"/>
              <a:gd name="connsiteY14" fmla="*/ 0 h 950100"/>
              <a:gd name="connsiteX15" fmla="*/ 522921 w 938263"/>
              <a:gd name="connsiteY15" fmla="*/ 18200 h 950100"/>
              <a:gd name="connsiteX16" fmla="*/ 541121 w 938263"/>
              <a:gd name="connsiteY16" fmla="*/ 62138 h 950100"/>
              <a:gd name="connsiteX17" fmla="*/ 541121 w 938263"/>
              <a:gd name="connsiteY17" fmla="*/ 420318 h 950100"/>
              <a:gd name="connsiteX18" fmla="*/ 644577 w 938263"/>
              <a:gd name="connsiteY18" fmla="*/ 438497 h 950100"/>
              <a:gd name="connsiteX19" fmla="*/ 682224 w 938263"/>
              <a:gd name="connsiteY19" fmla="*/ 398389 h 950100"/>
              <a:gd name="connsiteX20" fmla="*/ 740869 w 938263"/>
              <a:gd name="connsiteY20" fmla="*/ 371983 h 950100"/>
              <a:gd name="connsiteX21" fmla="*/ 934272 w 938263"/>
              <a:gd name="connsiteY21" fmla="*/ 494438 h 950100"/>
              <a:gd name="connsiteX22" fmla="*/ 811990 w 938263"/>
              <a:gd name="connsiteY22" fmla="*/ 688635 h 950100"/>
              <a:gd name="connsiteX23" fmla="*/ 618587 w 938263"/>
              <a:gd name="connsiteY23" fmla="*/ 566180 h 950100"/>
              <a:gd name="connsiteX24" fmla="*/ 618461 w 938263"/>
              <a:gd name="connsiteY24" fmla="*/ 560534 h 950100"/>
              <a:gd name="connsiteX25" fmla="*/ 541120 w 938263"/>
              <a:gd name="connsiteY25" fmla="*/ 546944 h 950100"/>
              <a:gd name="connsiteX26" fmla="*/ 541120 w 938263"/>
              <a:gd name="connsiteY26" fmla="*/ 637924 h 950100"/>
              <a:gd name="connsiteX27" fmla="*/ 546639 w 938263"/>
              <a:gd name="connsiteY27" fmla="*/ 639025 h 950100"/>
              <a:gd name="connsiteX28" fmla="*/ 633468 w 938263"/>
              <a:gd name="connsiteY28" fmla="*/ 850702 h 950100"/>
              <a:gd name="connsiteX29" fmla="*/ 421791 w 938263"/>
              <a:gd name="connsiteY29" fmla="*/ 937531 h 950100"/>
              <a:gd name="connsiteX30" fmla="*/ 334962 w 938263"/>
              <a:gd name="connsiteY30" fmla="*/ 725854 h 950100"/>
              <a:gd name="connsiteX31" fmla="*/ 370990 w 938263"/>
              <a:gd name="connsiteY31" fmla="*/ 672664 h 950100"/>
              <a:gd name="connsiteX32" fmla="*/ 416845 w 938263"/>
              <a:gd name="connsiteY32" fmla="*/ 642526 h 950100"/>
              <a:gd name="connsiteX33" fmla="*/ 416845 w 938263"/>
              <a:gd name="connsiteY33" fmla="*/ 525108 h 950100"/>
              <a:gd name="connsiteX34" fmla="*/ 51363 w 938263"/>
              <a:gd name="connsiteY34" fmla="*/ 460890 h 950100"/>
              <a:gd name="connsiteX35" fmla="*/ 11249 w 938263"/>
              <a:gd name="connsiteY35" fmla="*/ 435297 h 950100"/>
              <a:gd name="connsiteX36" fmla="*/ 955 w 938263"/>
              <a:gd name="connsiteY36" fmla="*/ 388719 h 95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38263" h="950100">
                <a:moveTo>
                  <a:pt x="679119" y="468696"/>
                </a:moveTo>
                <a:cubicBezTo>
                  <a:pt x="663373" y="493703"/>
                  <a:pt x="657128" y="524724"/>
                  <a:pt x="664115" y="555833"/>
                </a:cubicBezTo>
                <a:cubicBezTo>
                  <a:pt x="678090" y="618053"/>
                  <a:pt x="739703" y="657064"/>
                  <a:pt x="801733" y="642968"/>
                </a:cubicBezTo>
                <a:cubicBezTo>
                  <a:pt x="863762" y="628871"/>
                  <a:pt x="902719" y="567005"/>
                  <a:pt x="888743" y="504786"/>
                </a:cubicBezTo>
                <a:cubicBezTo>
                  <a:pt x="874769" y="442566"/>
                  <a:pt x="813155" y="403555"/>
                  <a:pt x="751126" y="417652"/>
                </a:cubicBezTo>
                <a:cubicBezTo>
                  <a:pt x="720112" y="424700"/>
                  <a:pt x="694865" y="443690"/>
                  <a:pt x="679119" y="468696"/>
                </a:cubicBezTo>
                <a:close/>
                <a:moveTo>
                  <a:pt x="378013" y="743860"/>
                </a:moveTo>
                <a:cubicBezTo>
                  <a:pt x="353481" y="802513"/>
                  <a:pt x="381143" y="869949"/>
                  <a:pt x="439797" y="894480"/>
                </a:cubicBezTo>
                <a:cubicBezTo>
                  <a:pt x="498451" y="919012"/>
                  <a:pt x="565886" y="891350"/>
                  <a:pt x="590418" y="832696"/>
                </a:cubicBezTo>
                <a:cubicBezTo>
                  <a:pt x="614949" y="774042"/>
                  <a:pt x="587287" y="706607"/>
                  <a:pt x="528633" y="682075"/>
                </a:cubicBezTo>
                <a:cubicBezTo>
                  <a:pt x="469980" y="657544"/>
                  <a:pt x="402544" y="685206"/>
                  <a:pt x="378013" y="743860"/>
                </a:cubicBezTo>
                <a:close/>
                <a:moveTo>
                  <a:pt x="11746" y="327301"/>
                </a:moveTo>
                <a:lnTo>
                  <a:pt x="416845" y="398481"/>
                </a:lnTo>
                <a:lnTo>
                  <a:pt x="416845" y="0"/>
                </a:lnTo>
                <a:lnTo>
                  <a:pt x="478983" y="0"/>
                </a:lnTo>
                <a:cubicBezTo>
                  <a:pt x="496142" y="0"/>
                  <a:pt x="511677" y="6955"/>
                  <a:pt x="522921" y="18200"/>
                </a:cubicBezTo>
                <a:cubicBezTo>
                  <a:pt x="534166" y="29445"/>
                  <a:pt x="541121" y="44979"/>
                  <a:pt x="541121" y="62138"/>
                </a:cubicBezTo>
                <a:lnTo>
                  <a:pt x="541121" y="420318"/>
                </a:lnTo>
                <a:lnTo>
                  <a:pt x="644577" y="438497"/>
                </a:lnTo>
                <a:lnTo>
                  <a:pt x="682224" y="398389"/>
                </a:lnTo>
                <a:cubicBezTo>
                  <a:pt x="699309" y="386085"/>
                  <a:pt x="719075" y="376936"/>
                  <a:pt x="740869" y="371983"/>
                </a:cubicBezTo>
                <a:cubicBezTo>
                  <a:pt x="828043" y="352173"/>
                  <a:pt x="914632" y="406999"/>
                  <a:pt x="934272" y="494438"/>
                </a:cubicBezTo>
                <a:cubicBezTo>
                  <a:pt x="953911" y="581879"/>
                  <a:pt x="899163" y="668824"/>
                  <a:pt x="811990" y="688635"/>
                </a:cubicBezTo>
                <a:cubicBezTo>
                  <a:pt x="724817" y="708445"/>
                  <a:pt x="638227" y="653621"/>
                  <a:pt x="618587" y="566180"/>
                </a:cubicBezTo>
                <a:lnTo>
                  <a:pt x="618461" y="560534"/>
                </a:lnTo>
                <a:lnTo>
                  <a:pt x="541120" y="546944"/>
                </a:lnTo>
                <a:lnTo>
                  <a:pt x="541120" y="637924"/>
                </a:lnTo>
                <a:lnTo>
                  <a:pt x="546639" y="639025"/>
                </a:lnTo>
                <a:cubicBezTo>
                  <a:pt x="629069" y="673501"/>
                  <a:pt x="667943" y="768272"/>
                  <a:pt x="633468" y="850702"/>
                </a:cubicBezTo>
                <a:cubicBezTo>
                  <a:pt x="598992" y="933131"/>
                  <a:pt x="504221" y="972006"/>
                  <a:pt x="421791" y="937531"/>
                </a:cubicBezTo>
                <a:cubicBezTo>
                  <a:pt x="339362" y="903055"/>
                  <a:pt x="300487" y="808284"/>
                  <a:pt x="334962" y="725854"/>
                </a:cubicBezTo>
                <a:cubicBezTo>
                  <a:pt x="343581" y="705246"/>
                  <a:pt x="355969" y="687362"/>
                  <a:pt x="370990" y="672664"/>
                </a:cubicBezTo>
                <a:lnTo>
                  <a:pt x="416845" y="642526"/>
                </a:lnTo>
                <a:lnTo>
                  <a:pt x="416845" y="525108"/>
                </a:lnTo>
                <a:lnTo>
                  <a:pt x="51363" y="460890"/>
                </a:lnTo>
                <a:cubicBezTo>
                  <a:pt x="34463" y="457921"/>
                  <a:pt x="20371" y="448358"/>
                  <a:pt x="11249" y="435297"/>
                </a:cubicBezTo>
                <a:cubicBezTo>
                  <a:pt x="2126" y="422238"/>
                  <a:pt x="-2026" y="405679"/>
                  <a:pt x="955" y="388719"/>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P1"/>
          <p:cNvSpPr/>
          <p:nvPr/>
        </p:nvSpPr>
        <p:spPr>
          <a:xfrm>
            <a:off x="8259453" y="6447221"/>
            <a:ext cx="122620" cy="162238"/>
          </a:xfrm>
          <a:custGeom>
            <a:avLst/>
            <a:gdLst>
              <a:gd name="connsiteX0" fmla="*/ 291412 w 496612"/>
              <a:gd name="connsiteY0" fmla="*/ 410602 h 657064"/>
              <a:gd name="connsiteX1" fmla="*/ 462411 w 496612"/>
              <a:gd name="connsiteY1" fmla="*/ 410602 h 657064"/>
              <a:gd name="connsiteX2" fmla="*/ 496612 w 496612"/>
              <a:gd name="connsiteY2" fmla="*/ 444803 h 657064"/>
              <a:gd name="connsiteX3" fmla="*/ 496612 w 496612"/>
              <a:gd name="connsiteY3" fmla="*/ 657064 h 657064"/>
              <a:gd name="connsiteX4" fmla="*/ 291412 w 496612"/>
              <a:gd name="connsiteY4" fmla="*/ 657064 h 657064"/>
              <a:gd name="connsiteX5" fmla="*/ 66579 w 496612"/>
              <a:gd name="connsiteY5" fmla="*/ 106791 h 657064"/>
              <a:gd name="connsiteX6" fmla="*/ 66579 w 496612"/>
              <a:gd name="connsiteY6" fmla="*/ 136532 h 657064"/>
              <a:gd name="connsiteX7" fmla="*/ 88964 w 496612"/>
              <a:gd name="connsiteY7" fmla="*/ 158917 h 657064"/>
              <a:gd name="connsiteX8" fmla="*/ 347096 w 496612"/>
              <a:gd name="connsiteY8" fmla="*/ 158917 h 657064"/>
              <a:gd name="connsiteX9" fmla="*/ 369481 w 496612"/>
              <a:gd name="connsiteY9" fmla="*/ 136532 h 657064"/>
              <a:gd name="connsiteX10" fmla="*/ 369481 w 496612"/>
              <a:gd name="connsiteY10" fmla="*/ 106850 h 657064"/>
              <a:gd name="connsiteX11" fmla="*/ 391410 w 496612"/>
              <a:gd name="connsiteY11" fmla="*/ 111277 h 657064"/>
              <a:gd name="connsiteX12" fmla="*/ 435769 w 496612"/>
              <a:gd name="connsiteY12" fmla="*/ 178199 h 657064"/>
              <a:gd name="connsiteX13" fmla="*/ 435769 w 496612"/>
              <a:gd name="connsiteY13" fmla="*/ 377862 h 657064"/>
              <a:gd name="connsiteX14" fmla="*/ 258196 w 496612"/>
              <a:gd name="connsiteY14" fmla="*/ 377862 h 657064"/>
              <a:gd name="connsiteX15" fmla="*/ 258196 w 496612"/>
              <a:gd name="connsiteY15" fmla="*/ 655638 h 657064"/>
              <a:gd name="connsiteX16" fmla="*/ 72630 w 496612"/>
              <a:gd name="connsiteY16" fmla="*/ 655638 h 657064"/>
              <a:gd name="connsiteX17" fmla="*/ 0 w 496612"/>
              <a:gd name="connsiteY17" fmla="*/ 583008 h 657064"/>
              <a:gd name="connsiteX18" fmla="*/ 0 w 496612"/>
              <a:gd name="connsiteY18" fmla="*/ 178199 h 657064"/>
              <a:gd name="connsiteX19" fmla="*/ 44360 w 496612"/>
              <a:gd name="connsiteY19" fmla="*/ 111277 h 657064"/>
              <a:gd name="connsiteX20" fmla="*/ 222299 w 496612"/>
              <a:gd name="connsiteY20" fmla="*/ 40984 h 657064"/>
              <a:gd name="connsiteX21" fmla="*/ 195491 w 496612"/>
              <a:gd name="connsiteY21" fmla="*/ 67792 h 657064"/>
              <a:gd name="connsiteX22" fmla="*/ 222299 w 496612"/>
              <a:gd name="connsiteY22" fmla="*/ 94600 h 657064"/>
              <a:gd name="connsiteX23" fmla="*/ 249107 w 496612"/>
              <a:gd name="connsiteY23" fmla="*/ 67792 h 657064"/>
              <a:gd name="connsiteX24" fmla="*/ 222299 w 496612"/>
              <a:gd name="connsiteY24" fmla="*/ 40984 h 657064"/>
              <a:gd name="connsiteX25" fmla="*/ 166406 w 496612"/>
              <a:gd name="connsiteY25" fmla="*/ 0 h 657064"/>
              <a:gd name="connsiteX26" fmla="*/ 276506 w 496612"/>
              <a:gd name="connsiteY26" fmla="*/ 0 h 657064"/>
              <a:gd name="connsiteX27" fmla="*/ 286428 w 496612"/>
              <a:gd name="connsiteY27" fmla="*/ 9922 h 657064"/>
              <a:gd name="connsiteX28" fmla="*/ 286428 w 496612"/>
              <a:gd name="connsiteY28" fmla="*/ 40595 h 657064"/>
              <a:gd name="connsiteX29" fmla="*/ 340699 w 496612"/>
              <a:gd name="connsiteY29" fmla="*/ 40595 h 657064"/>
              <a:gd name="connsiteX30" fmla="*/ 357188 w 496612"/>
              <a:gd name="connsiteY30" fmla="*/ 57084 h 657064"/>
              <a:gd name="connsiteX31" fmla="*/ 357188 w 496612"/>
              <a:gd name="connsiteY31" fmla="*/ 123038 h 657064"/>
              <a:gd name="connsiteX32" fmla="*/ 340699 w 496612"/>
              <a:gd name="connsiteY32" fmla="*/ 139527 h 657064"/>
              <a:gd name="connsiteX33" fmla="*/ 102214 w 496612"/>
              <a:gd name="connsiteY33" fmla="*/ 139527 h 657064"/>
              <a:gd name="connsiteX34" fmla="*/ 85725 w 496612"/>
              <a:gd name="connsiteY34" fmla="*/ 123038 h 657064"/>
              <a:gd name="connsiteX35" fmla="*/ 85725 w 496612"/>
              <a:gd name="connsiteY35" fmla="*/ 57084 h 657064"/>
              <a:gd name="connsiteX36" fmla="*/ 102214 w 496612"/>
              <a:gd name="connsiteY36" fmla="*/ 40595 h 657064"/>
              <a:gd name="connsiteX37" fmla="*/ 156484 w 496612"/>
              <a:gd name="connsiteY37" fmla="*/ 40595 h 657064"/>
              <a:gd name="connsiteX38" fmla="*/ 156484 w 496612"/>
              <a:gd name="connsiteY38" fmla="*/ 9922 h 657064"/>
              <a:gd name="connsiteX39" fmla="*/ 166406 w 496612"/>
              <a:gd name="connsiteY39" fmla="*/ 0 h 65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96612" h="657064">
                <a:moveTo>
                  <a:pt x="291412" y="410602"/>
                </a:moveTo>
                <a:lnTo>
                  <a:pt x="462411" y="410602"/>
                </a:lnTo>
                <a:lnTo>
                  <a:pt x="496612" y="444803"/>
                </a:lnTo>
                <a:lnTo>
                  <a:pt x="496612" y="657064"/>
                </a:lnTo>
                <a:lnTo>
                  <a:pt x="291412" y="657064"/>
                </a:lnTo>
                <a:close/>
                <a:moveTo>
                  <a:pt x="66579" y="106791"/>
                </a:moveTo>
                <a:lnTo>
                  <a:pt x="66579" y="136532"/>
                </a:lnTo>
                <a:cubicBezTo>
                  <a:pt x="66579" y="148895"/>
                  <a:pt x="76601" y="158917"/>
                  <a:pt x="88964" y="158917"/>
                </a:cubicBezTo>
                <a:lnTo>
                  <a:pt x="347096" y="158917"/>
                </a:lnTo>
                <a:cubicBezTo>
                  <a:pt x="359459" y="158917"/>
                  <a:pt x="369481" y="148895"/>
                  <a:pt x="369481" y="136532"/>
                </a:cubicBezTo>
                <a:lnTo>
                  <a:pt x="369481" y="106850"/>
                </a:lnTo>
                <a:lnTo>
                  <a:pt x="391410" y="111277"/>
                </a:lnTo>
                <a:cubicBezTo>
                  <a:pt x="417478" y="122303"/>
                  <a:pt x="435769" y="148115"/>
                  <a:pt x="435769" y="178199"/>
                </a:cubicBezTo>
                <a:lnTo>
                  <a:pt x="435769" y="377862"/>
                </a:lnTo>
                <a:lnTo>
                  <a:pt x="258196" y="377862"/>
                </a:lnTo>
                <a:lnTo>
                  <a:pt x="258196" y="655638"/>
                </a:lnTo>
                <a:lnTo>
                  <a:pt x="72630" y="655638"/>
                </a:lnTo>
                <a:cubicBezTo>
                  <a:pt x="32518" y="655638"/>
                  <a:pt x="0" y="623120"/>
                  <a:pt x="0" y="583008"/>
                </a:cubicBezTo>
                <a:lnTo>
                  <a:pt x="0" y="178199"/>
                </a:lnTo>
                <a:cubicBezTo>
                  <a:pt x="0" y="148115"/>
                  <a:pt x="18292" y="122303"/>
                  <a:pt x="44360" y="111277"/>
                </a:cubicBezTo>
                <a:close/>
                <a:moveTo>
                  <a:pt x="222299" y="40984"/>
                </a:moveTo>
                <a:cubicBezTo>
                  <a:pt x="207493" y="40984"/>
                  <a:pt x="195491" y="52986"/>
                  <a:pt x="195491" y="67792"/>
                </a:cubicBezTo>
                <a:cubicBezTo>
                  <a:pt x="195491" y="82598"/>
                  <a:pt x="207493" y="94600"/>
                  <a:pt x="222299" y="94600"/>
                </a:cubicBezTo>
                <a:cubicBezTo>
                  <a:pt x="237105" y="94600"/>
                  <a:pt x="249107" y="82598"/>
                  <a:pt x="249107" y="67792"/>
                </a:cubicBezTo>
                <a:cubicBezTo>
                  <a:pt x="249107" y="52986"/>
                  <a:pt x="237105" y="40984"/>
                  <a:pt x="222299" y="40984"/>
                </a:cubicBezTo>
                <a:close/>
                <a:moveTo>
                  <a:pt x="166406" y="0"/>
                </a:moveTo>
                <a:lnTo>
                  <a:pt x="276506" y="0"/>
                </a:lnTo>
                <a:cubicBezTo>
                  <a:pt x="281986" y="0"/>
                  <a:pt x="286428" y="4442"/>
                  <a:pt x="286428" y="9922"/>
                </a:cubicBezTo>
                <a:lnTo>
                  <a:pt x="286428" y="40595"/>
                </a:lnTo>
                <a:lnTo>
                  <a:pt x="340699" y="40595"/>
                </a:lnTo>
                <a:cubicBezTo>
                  <a:pt x="349806" y="40595"/>
                  <a:pt x="357188" y="47977"/>
                  <a:pt x="357188" y="57084"/>
                </a:cubicBezTo>
                <a:lnTo>
                  <a:pt x="357188" y="123038"/>
                </a:lnTo>
                <a:cubicBezTo>
                  <a:pt x="357188" y="132145"/>
                  <a:pt x="349806" y="139527"/>
                  <a:pt x="340699" y="139527"/>
                </a:cubicBezTo>
                <a:lnTo>
                  <a:pt x="102214" y="139527"/>
                </a:lnTo>
                <a:cubicBezTo>
                  <a:pt x="93107" y="139527"/>
                  <a:pt x="85725" y="132145"/>
                  <a:pt x="85725" y="123038"/>
                </a:cubicBezTo>
                <a:lnTo>
                  <a:pt x="85725" y="57084"/>
                </a:lnTo>
                <a:cubicBezTo>
                  <a:pt x="85725" y="47977"/>
                  <a:pt x="93107" y="40595"/>
                  <a:pt x="102214" y="40595"/>
                </a:cubicBezTo>
                <a:lnTo>
                  <a:pt x="156484" y="40595"/>
                </a:lnTo>
                <a:lnTo>
                  <a:pt x="156484" y="9922"/>
                </a:lnTo>
                <a:cubicBezTo>
                  <a:pt x="156484" y="4442"/>
                  <a:pt x="160926" y="0"/>
                  <a:pt x="166406"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CO1"/>
          <p:cNvSpPr/>
          <p:nvPr/>
        </p:nvSpPr>
        <p:spPr>
          <a:xfrm>
            <a:off x="7856434" y="6447221"/>
            <a:ext cx="153612" cy="167058"/>
          </a:xfrm>
          <a:custGeom>
            <a:avLst/>
            <a:gdLst>
              <a:gd name="connsiteX0" fmla="*/ 263326 w 1074805"/>
              <a:gd name="connsiteY0" fmla="*/ 952688 h 1168896"/>
              <a:gd name="connsiteX1" fmla="*/ 263326 w 1074805"/>
              <a:gd name="connsiteY1" fmla="*/ 998407 h 1168896"/>
              <a:gd name="connsiteX2" fmla="*/ 941253 w 1074805"/>
              <a:gd name="connsiteY2" fmla="*/ 998407 h 1168896"/>
              <a:gd name="connsiteX3" fmla="*/ 941253 w 1074805"/>
              <a:gd name="connsiteY3" fmla="*/ 952688 h 1168896"/>
              <a:gd name="connsiteX4" fmla="*/ 263326 w 1074805"/>
              <a:gd name="connsiteY4" fmla="*/ 856171 h 1168896"/>
              <a:gd name="connsiteX5" fmla="*/ 263326 w 1074805"/>
              <a:gd name="connsiteY5" fmla="*/ 901890 h 1168896"/>
              <a:gd name="connsiteX6" fmla="*/ 941253 w 1074805"/>
              <a:gd name="connsiteY6" fmla="*/ 901890 h 1168896"/>
              <a:gd name="connsiteX7" fmla="*/ 941253 w 1074805"/>
              <a:gd name="connsiteY7" fmla="*/ 856171 h 1168896"/>
              <a:gd name="connsiteX8" fmla="*/ 263326 w 1074805"/>
              <a:gd name="connsiteY8" fmla="*/ 759651 h 1168896"/>
              <a:gd name="connsiteX9" fmla="*/ 263326 w 1074805"/>
              <a:gd name="connsiteY9" fmla="*/ 805370 h 1168896"/>
              <a:gd name="connsiteX10" fmla="*/ 941253 w 1074805"/>
              <a:gd name="connsiteY10" fmla="*/ 805370 h 1168896"/>
              <a:gd name="connsiteX11" fmla="*/ 941253 w 1074805"/>
              <a:gd name="connsiteY11" fmla="*/ 759651 h 1168896"/>
              <a:gd name="connsiteX12" fmla="*/ 263326 w 1074805"/>
              <a:gd name="connsiteY12" fmla="*/ 663131 h 1168896"/>
              <a:gd name="connsiteX13" fmla="*/ 263326 w 1074805"/>
              <a:gd name="connsiteY13" fmla="*/ 708850 h 1168896"/>
              <a:gd name="connsiteX14" fmla="*/ 941253 w 1074805"/>
              <a:gd name="connsiteY14" fmla="*/ 708850 h 1168896"/>
              <a:gd name="connsiteX15" fmla="*/ 941253 w 1074805"/>
              <a:gd name="connsiteY15" fmla="*/ 663131 h 1168896"/>
              <a:gd name="connsiteX16" fmla="*/ 263326 w 1074805"/>
              <a:gd name="connsiteY16" fmla="*/ 566611 h 1168896"/>
              <a:gd name="connsiteX17" fmla="*/ 263326 w 1074805"/>
              <a:gd name="connsiteY17" fmla="*/ 612330 h 1168896"/>
              <a:gd name="connsiteX18" fmla="*/ 941253 w 1074805"/>
              <a:gd name="connsiteY18" fmla="*/ 612330 h 1168896"/>
              <a:gd name="connsiteX19" fmla="*/ 941253 w 1074805"/>
              <a:gd name="connsiteY19" fmla="*/ 566611 h 1168896"/>
              <a:gd name="connsiteX20" fmla="*/ 263326 w 1074805"/>
              <a:gd name="connsiteY20" fmla="*/ 470091 h 1168896"/>
              <a:gd name="connsiteX21" fmla="*/ 263326 w 1074805"/>
              <a:gd name="connsiteY21" fmla="*/ 515810 h 1168896"/>
              <a:gd name="connsiteX22" fmla="*/ 941253 w 1074805"/>
              <a:gd name="connsiteY22" fmla="*/ 515810 h 1168896"/>
              <a:gd name="connsiteX23" fmla="*/ 941253 w 1074805"/>
              <a:gd name="connsiteY23" fmla="*/ 470091 h 1168896"/>
              <a:gd name="connsiteX24" fmla="*/ 263326 w 1074805"/>
              <a:gd name="connsiteY24" fmla="*/ 373571 h 1168896"/>
              <a:gd name="connsiteX25" fmla="*/ 263326 w 1074805"/>
              <a:gd name="connsiteY25" fmla="*/ 419290 h 1168896"/>
              <a:gd name="connsiteX26" fmla="*/ 941253 w 1074805"/>
              <a:gd name="connsiteY26" fmla="*/ 419290 h 1168896"/>
              <a:gd name="connsiteX27" fmla="*/ 941253 w 1074805"/>
              <a:gd name="connsiteY27" fmla="*/ 373571 h 1168896"/>
              <a:gd name="connsiteX28" fmla="*/ 263326 w 1074805"/>
              <a:gd name="connsiteY28" fmla="*/ 277051 h 1168896"/>
              <a:gd name="connsiteX29" fmla="*/ 263326 w 1074805"/>
              <a:gd name="connsiteY29" fmla="*/ 322770 h 1168896"/>
              <a:gd name="connsiteX30" fmla="*/ 941253 w 1074805"/>
              <a:gd name="connsiteY30" fmla="*/ 322770 h 1168896"/>
              <a:gd name="connsiteX31" fmla="*/ 941253 w 1074805"/>
              <a:gd name="connsiteY31" fmla="*/ 277051 h 1168896"/>
              <a:gd name="connsiteX32" fmla="*/ 129774 w 1074805"/>
              <a:gd name="connsiteY32" fmla="*/ 106562 h 1168896"/>
              <a:gd name="connsiteX33" fmla="*/ 917297 w 1074805"/>
              <a:gd name="connsiteY33" fmla="*/ 106562 h 1168896"/>
              <a:gd name="connsiteX34" fmla="*/ 1074805 w 1074805"/>
              <a:gd name="connsiteY34" fmla="*/ 264070 h 1168896"/>
              <a:gd name="connsiteX35" fmla="*/ 1074805 w 1074805"/>
              <a:gd name="connsiteY35" fmla="*/ 1168896 h 1168896"/>
              <a:gd name="connsiteX36" fmla="*/ 129774 w 1074805"/>
              <a:gd name="connsiteY36" fmla="*/ 1168896 h 1168896"/>
              <a:gd name="connsiteX37" fmla="*/ 0 w 1074805"/>
              <a:gd name="connsiteY37" fmla="*/ 0 h 1168896"/>
              <a:gd name="connsiteX38" fmla="*/ 787523 w 1074805"/>
              <a:gd name="connsiteY38" fmla="*/ 0 h 1168896"/>
              <a:gd name="connsiteX39" fmla="*/ 850332 w 1074805"/>
              <a:gd name="connsiteY39" fmla="*/ 62809 h 1168896"/>
              <a:gd name="connsiteX40" fmla="*/ 82339 w 1074805"/>
              <a:gd name="connsiteY40" fmla="*/ 62809 h 1168896"/>
              <a:gd name="connsiteX41" fmla="*/ 82339 w 1074805"/>
              <a:gd name="connsiteY41" fmla="*/ 1062334 h 1168896"/>
              <a:gd name="connsiteX42" fmla="*/ 0 w 1074805"/>
              <a:gd name="connsiteY42" fmla="*/ 1062334 h 1168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074805" h="1168896">
                <a:moveTo>
                  <a:pt x="263326" y="952688"/>
                </a:moveTo>
                <a:lnTo>
                  <a:pt x="263326" y="998407"/>
                </a:lnTo>
                <a:lnTo>
                  <a:pt x="941253" y="998407"/>
                </a:lnTo>
                <a:lnTo>
                  <a:pt x="941253" y="952688"/>
                </a:lnTo>
                <a:close/>
                <a:moveTo>
                  <a:pt x="263326" y="856171"/>
                </a:moveTo>
                <a:lnTo>
                  <a:pt x="263326" y="901890"/>
                </a:lnTo>
                <a:lnTo>
                  <a:pt x="941253" y="901890"/>
                </a:lnTo>
                <a:lnTo>
                  <a:pt x="941253" y="856171"/>
                </a:lnTo>
                <a:close/>
                <a:moveTo>
                  <a:pt x="263326" y="759651"/>
                </a:moveTo>
                <a:lnTo>
                  <a:pt x="263326" y="805370"/>
                </a:lnTo>
                <a:lnTo>
                  <a:pt x="941253" y="805370"/>
                </a:lnTo>
                <a:lnTo>
                  <a:pt x="941253" y="759651"/>
                </a:lnTo>
                <a:close/>
                <a:moveTo>
                  <a:pt x="263326" y="663131"/>
                </a:moveTo>
                <a:lnTo>
                  <a:pt x="263326" y="708850"/>
                </a:lnTo>
                <a:lnTo>
                  <a:pt x="941253" y="708850"/>
                </a:lnTo>
                <a:lnTo>
                  <a:pt x="941253" y="663131"/>
                </a:lnTo>
                <a:close/>
                <a:moveTo>
                  <a:pt x="263326" y="566611"/>
                </a:moveTo>
                <a:lnTo>
                  <a:pt x="263326" y="612330"/>
                </a:lnTo>
                <a:lnTo>
                  <a:pt x="941253" y="612330"/>
                </a:lnTo>
                <a:lnTo>
                  <a:pt x="941253" y="566611"/>
                </a:lnTo>
                <a:close/>
                <a:moveTo>
                  <a:pt x="263326" y="470091"/>
                </a:moveTo>
                <a:lnTo>
                  <a:pt x="263326" y="515810"/>
                </a:lnTo>
                <a:lnTo>
                  <a:pt x="941253" y="515810"/>
                </a:lnTo>
                <a:lnTo>
                  <a:pt x="941253" y="470091"/>
                </a:lnTo>
                <a:close/>
                <a:moveTo>
                  <a:pt x="263326" y="373571"/>
                </a:moveTo>
                <a:lnTo>
                  <a:pt x="263326" y="419290"/>
                </a:lnTo>
                <a:lnTo>
                  <a:pt x="941253" y="419290"/>
                </a:lnTo>
                <a:lnTo>
                  <a:pt x="941253" y="373571"/>
                </a:lnTo>
                <a:close/>
                <a:moveTo>
                  <a:pt x="263326" y="277051"/>
                </a:moveTo>
                <a:lnTo>
                  <a:pt x="263326" y="322770"/>
                </a:lnTo>
                <a:lnTo>
                  <a:pt x="941253" y="322770"/>
                </a:lnTo>
                <a:lnTo>
                  <a:pt x="941253" y="277051"/>
                </a:lnTo>
                <a:close/>
                <a:moveTo>
                  <a:pt x="129774" y="106562"/>
                </a:moveTo>
                <a:lnTo>
                  <a:pt x="917297" y="106562"/>
                </a:lnTo>
                <a:lnTo>
                  <a:pt x="1074805" y="264070"/>
                </a:lnTo>
                <a:lnTo>
                  <a:pt x="1074805" y="1168896"/>
                </a:lnTo>
                <a:lnTo>
                  <a:pt x="129774" y="1168896"/>
                </a:lnTo>
                <a:close/>
                <a:moveTo>
                  <a:pt x="0" y="0"/>
                </a:moveTo>
                <a:lnTo>
                  <a:pt x="787523" y="0"/>
                </a:lnTo>
                <a:lnTo>
                  <a:pt x="850332" y="62809"/>
                </a:lnTo>
                <a:lnTo>
                  <a:pt x="82339" y="62809"/>
                </a:lnTo>
                <a:lnTo>
                  <a:pt x="82339" y="1062334"/>
                </a:lnTo>
                <a:lnTo>
                  <a:pt x="0" y="106233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CU2" hidden="1"/>
          <p:cNvSpPr/>
          <p:nvPr/>
        </p:nvSpPr>
        <p:spPr>
          <a:xfrm rot="3440251">
            <a:off x="8577670" y="6438530"/>
            <a:ext cx="177382" cy="179620"/>
          </a:xfrm>
          <a:custGeom>
            <a:avLst/>
            <a:gdLst>
              <a:gd name="connsiteX0" fmla="*/ 679119 w 938263"/>
              <a:gd name="connsiteY0" fmla="*/ 468696 h 950100"/>
              <a:gd name="connsiteX1" fmla="*/ 664115 w 938263"/>
              <a:gd name="connsiteY1" fmla="*/ 555833 h 950100"/>
              <a:gd name="connsiteX2" fmla="*/ 801733 w 938263"/>
              <a:gd name="connsiteY2" fmla="*/ 642968 h 950100"/>
              <a:gd name="connsiteX3" fmla="*/ 888743 w 938263"/>
              <a:gd name="connsiteY3" fmla="*/ 504786 h 950100"/>
              <a:gd name="connsiteX4" fmla="*/ 751126 w 938263"/>
              <a:gd name="connsiteY4" fmla="*/ 417652 h 950100"/>
              <a:gd name="connsiteX5" fmla="*/ 679119 w 938263"/>
              <a:gd name="connsiteY5" fmla="*/ 468696 h 950100"/>
              <a:gd name="connsiteX6" fmla="*/ 378013 w 938263"/>
              <a:gd name="connsiteY6" fmla="*/ 743860 h 950100"/>
              <a:gd name="connsiteX7" fmla="*/ 439797 w 938263"/>
              <a:gd name="connsiteY7" fmla="*/ 894480 h 950100"/>
              <a:gd name="connsiteX8" fmla="*/ 590418 w 938263"/>
              <a:gd name="connsiteY8" fmla="*/ 832696 h 950100"/>
              <a:gd name="connsiteX9" fmla="*/ 528633 w 938263"/>
              <a:gd name="connsiteY9" fmla="*/ 682075 h 950100"/>
              <a:gd name="connsiteX10" fmla="*/ 378013 w 938263"/>
              <a:gd name="connsiteY10" fmla="*/ 743860 h 950100"/>
              <a:gd name="connsiteX11" fmla="*/ 11746 w 938263"/>
              <a:gd name="connsiteY11" fmla="*/ 327301 h 950100"/>
              <a:gd name="connsiteX12" fmla="*/ 416845 w 938263"/>
              <a:gd name="connsiteY12" fmla="*/ 398481 h 950100"/>
              <a:gd name="connsiteX13" fmla="*/ 416845 w 938263"/>
              <a:gd name="connsiteY13" fmla="*/ 0 h 950100"/>
              <a:gd name="connsiteX14" fmla="*/ 478983 w 938263"/>
              <a:gd name="connsiteY14" fmla="*/ 0 h 950100"/>
              <a:gd name="connsiteX15" fmla="*/ 522921 w 938263"/>
              <a:gd name="connsiteY15" fmla="*/ 18200 h 950100"/>
              <a:gd name="connsiteX16" fmla="*/ 541121 w 938263"/>
              <a:gd name="connsiteY16" fmla="*/ 62138 h 950100"/>
              <a:gd name="connsiteX17" fmla="*/ 541121 w 938263"/>
              <a:gd name="connsiteY17" fmla="*/ 420318 h 950100"/>
              <a:gd name="connsiteX18" fmla="*/ 644577 w 938263"/>
              <a:gd name="connsiteY18" fmla="*/ 438497 h 950100"/>
              <a:gd name="connsiteX19" fmla="*/ 682224 w 938263"/>
              <a:gd name="connsiteY19" fmla="*/ 398389 h 950100"/>
              <a:gd name="connsiteX20" fmla="*/ 740869 w 938263"/>
              <a:gd name="connsiteY20" fmla="*/ 371983 h 950100"/>
              <a:gd name="connsiteX21" fmla="*/ 934272 w 938263"/>
              <a:gd name="connsiteY21" fmla="*/ 494438 h 950100"/>
              <a:gd name="connsiteX22" fmla="*/ 811990 w 938263"/>
              <a:gd name="connsiteY22" fmla="*/ 688635 h 950100"/>
              <a:gd name="connsiteX23" fmla="*/ 618587 w 938263"/>
              <a:gd name="connsiteY23" fmla="*/ 566180 h 950100"/>
              <a:gd name="connsiteX24" fmla="*/ 618461 w 938263"/>
              <a:gd name="connsiteY24" fmla="*/ 560534 h 950100"/>
              <a:gd name="connsiteX25" fmla="*/ 541120 w 938263"/>
              <a:gd name="connsiteY25" fmla="*/ 546944 h 950100"/>
              <a:gd name="connsiteX26" fmla="*/ 541120 w 938263"/>
              <a:gd name="connsiteY26" fmla="*/ 637924 h 950100"/>
              <a:gd name="connsiteX27" fmla="*/ 546639 w 938263"/>
              <a:gd name="connsiteY27" fmla="*/ 639025 h 950100"/>
              <a:gd name="connsiteX28" fmla="*/ 633468 w 938263"/>
              <a:gd name="connsiteY28" fmla="*/ 850702 h 950100"/>
              <a:gd name="connsiteX29" fmla="*/ 421791 w 938263"/>
              <a:gd name="connsiteY29" fmla="*/ 937531 h 950100"/>
              <a:gd name="connsiteX30" fmla="*/ 334962 w 938263"/>
              <a:gd name="connsiteY30" fmla="*/ 725854 h 950100"/>
              <a:gd name="connsiteX31" fmla="*/ 370990 w 938263"/>
              <a:gd name="connsiteY31" fmla="*/ 672664 h 950100"/>
              <a:gd name="connsiteX32" fmla="*/ 416845 w 938263"/>
              <a:gd name="connsiteY32" fmla="*/ 642526 h 950100"/>
              <a:gd name="connsiteX33" fmla="*/ 416845 w 938263"/>
              <a:gd name="connsiteY33" fmla="*/ 525108 h 950100"/>
              <a:gd name="connsiteX34" fmla="*/ 51363 w 938263"/>
              <a:gd name="connsiteY34" fmla="*/ 460890 h 950100"/>
              <a:gd name="connsiteX35" fmla="*/ 11249 w 938263"/>
              <a:gd name="connsiteY35" fmla="*/ 435297 h 950100"/>
              <a:gd name="connsiteX36" fmla="*/ 955 w 938263"/>
              <a:gd name="connsiteY36" fmla="*/ 388719 h 95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38263" h="950100">
                <a:moveTo>
                  <a:pt x="679119" y="468696"/>
                </a:moveTo>
                <a:cubicBezTo>
                  <a:pt x="663373" y="493703"/>
                  <a:pt x="657128" y="524724"/>
                  <a:pt x="664115" y="555833"/>
                </a:cubicBezTo>
                <a:cubicBezTo>
                  <a:pt x="678090" y="618053"/>
                  <a:pt x="739703" y="657064"/>
                  <a:pt x="801733" y="642968"/>
                </a:cubicBezTo>
                <a:cubicBezTo>
                  <a:pt x="863762" y="628871"/>
                  <a:pt x="902719" y="567005"/>
                  <a:pt x="888743" y="504786"/>
                </a:cubicBezTo>
                <a:cubicBezTo>
                  <a:pt x="874769" y="442566"/>
                  <a:pt x="813155" y="403555"/>
                  <a:pt x="751126" y="417652"/>
                </a:cubicBezTo>
                <a:cubicBezTo>
                  <a:pt x="720112" y="424700"/>
                  <a:pt x="694865" y="443690"/>
                  <a:pt x="679119" y="468696"/>
                </a:cubicBezTo>
                <a:close/>
                <a:moveTo>
                  <a:pt x="378013" y="743860"/>
                </a:moveTo>
                <a:cubicBezTo>
                  <a:pt x="353481" y="802513"/>
                  <a:pt x="381143" y="869949"/>
                  <a:pt x="439797" y="894480"/>
                </a:cubicBezTo>
                <a:cubicBezTo>
                  <a:pt x="498451" y="919012"/>
                  <a:pt x="565886" y="891350"/>
                  <a:pt x="590418" y="832696"/>
                </a:cubicBezTo>
                <a:cubicBezTo>
                  <a:pt x="614949" y="774042"/>
                  <a:pt x="587287" y="706607"/>
                  <a:pt x="528633" y="682075"/>
                </a:cubicBezTo>
                <a:cubicBezTo>
                  <a:pt x="469980" y="657544"/>
                  <a:pt x="402544" y="685206"/>
                  <a:pt x="378013" y="743860"/>
                </a:cubicBezTo>
                <a:close/>
                <a:moveTo>
                  <a:pt x="11746" y="327301"/>
                </a:moveTo>
                <a:lnTo>
                  <a:pt x="416845" y="398481"/>
                </a:lnTo>
                <a:lnTo>
                  <a:pt x="416845" y="0"/>
                </a:lnTo>
                <a:lnTo>
                  <a:pt x="478983" y="0"/>
                </a:lnTo>
                <a:cubicBezTo>
                  <a:pt x="496142" y="0"/>
                  <a:pt x="511677" y="6955"/>
                  <a:pt x="522921" y="18200"/>
                </a:cubicBezTo>
                <a:cubicBezTo>
                  <a:pt x="534166" y="29445"/>
                  <a:pt x="541121" y="44979"/>
                  <a:pt x="541121" y="62138"/>
                </a:cubicBezTo>
                <a:lnTo>
                  <a:pt x="541121" y="420318"/>
                </a:lnTo>
                <a:lnTo>
                  <a:pt x="644577" y="438497"/>
                </a:lnTo>
                <a:lnTo>
                  <a:pt x="682224" y="398389"/>
                </a:lnTo>
                <a:cubicBezTo>
                  <a:pt x="699309" y="386085"/>
                  <a:pt x="719075" y="376936"/>
                  <a:pt x="740869" y="371983"/>
                </a:cubicBezTo>
                <a:cubicBezTo>
                  <a:pt x="828043" y="352173"/>
                  <a:pt x="914632" y="406999"/>
                  <a:pt x="934272" y="494438"/>
                </a:cubicBezTo>
                <a:cubicBezTo>
                  <a:pt x="953911" y="581879"/>
                  <a:pt x="899163" y="668824"/>
                  <a:pt x="811990" y="688635"/>
                </a:cubicBezTo>
                <a:cubicBezTo>
                  <a:pt x="724817" y="708445"/>
                  <a:pt x="638227" y="653621"/>
                  <a:pt x="618587" y="566180"/>
                </a:cubicBezTo>
                <a:lnTo>
                  <a:pt x="618461" y="560534"/>
                </a:lnTo>
                <a:lnTo>
                  <a:pt x="541120" y="546944"/>
                </a:lnTo>
                <a:lnTo>
                  <a:pt x="541120" y="637924"/>
                </a:lnTo>
                <a:lnTo>
                  <a:pt x="546639" y="639025"/>
                </a:lnTo>
                <a:cubicBezTo>
                  <a:pt x="629069" y="673501"/>
                  <a:pt x="667943" y="768272"/>
                  <a:pt x="633468" y="850702"/>
                </a:cubicBezTo>
                <a:cubicBezTo>
                  <a:pt x="598992" y="933131"/>
                  <a:pt x="504221" y="972006"/>
                  <a:pt x="421791" y="937531"/>
                </a:cubicBezTo>
                <a:cubicBezTo>
                  <a:pt x="339362" y="903055"/>
                  <a:pt x="300487" y="808284"/>
                  <a:pt x="334962" y="725854"/>
                </a:cubicBezTo>
                <a:cubicBezTo>
                  <a:pt x="343581" y="705246"/>
                  <a:pt x="355969" y="687362"/>
                  <a:pt x="370990" y="672664"/>
                </a:cubicBezTo>
                <a:lnTo>
                  <a:pt x="416845" y="642526"/>
                </a:lnTo>
                <a:lnTo>
                  <a:pt x="416845" y="525108"/>
                </a:lnTo>
                <a:lnTo>
                  <a:pt x="51363" y="460890"/>
                </a:lnTo>
                <a:cubicBezTo>
                  <a:pt x="34463" y="457921"/>
                  <a:pt x="20371" y="448358"/>
                  <a:pt x="11249" y="435297"/>
                </a:cubicBezTo>
                <a:cubicBezTo>
                  <a:pt x="2126" y="422238"/>
                  <a:pt x="-2026" y="405679"/>
                  <a:pt x="955" y="388719"/>
                </a:cubicBez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27">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P2" hidden="1"/>
          <p:cNvSpPr/>
          <p:nvPr/>
        </p:nvSpPr>
        <p:spPr>
          <a:xfrm>
            <a:off x="8259450" y="6447221"/>
            <a:ext cx="122620" cy="162238"/>
          </a:xfrm>
          <a:custGeom>
            <a:avLst/>
            <a:gdLst>
              <a:gd name="connsiteX0" fmla="*/ 291412 w 496612"/>
              <a:gd name="connsiteY0" fmla="*/ 410602 h 657064"/>
              <a:gd name="connsiteX1" fmla="*/ 462411 w 496612"/>
              <a:gd name="connsiteY1" fmla="*/ 410602 h 657064"/>
              <a:gd name="connsiteX2" fmla="*/ 496612 w 496612"/>
              <a:gd name="connsiteY2" fmla="*/ 444803 h 657064"/>
              <a:gd name="connsiteX3" fmla="*/ 496612 w 496612"/>
              <a:gd name="connsiteY3" fmla="*/ 657064 h 657064"/>
              <a:gd name="connsiteX4" fmla="*/ 291412 w 496612"/>
              <a:gd name="connsiteY4" fmla="*/ 657064 h 657064"/>
              <a:gd name="connsiteX5" fmla="*/ 66579 w 496612"/>
              <a:gd name="connsiteY5" fmla="*/ 106791 h 657064"/>
              <a:gd name="connsiteX6" fmla="*/ 66579 w 496612"/>
              <a:gd name="connsiteY6" fmla="*/ 136532 h 657064"/>
              <a:gd name="connsiteX7" fmla="*/ 88964 w 496612"/>
              <a:gd name="connsiteY7" fmla="*/ 158917 h 657064"/>
              <a:gd name="connsiteX8" fmla="*/ 347096 w 496612"/>
              <a:gd name="connsiteY8" fmla="*/ 158917 h 657064"/>
              <a:gd name="connsiteX9" fmla="*/ 369481 w 496612"/>
              <a:gd name="connsiteY9" fmla="*/ 136532 h 657064"/>
              <a:gd name="connsiteX10" fmla="*/ 369481 w 496612"/>
              <a:gd name="connsiteY10" fmla="*/ 106850 h 657064"/>
              <a:gd name="connsiteX11" fmla="*/ 391410 w 496612"/>
              <a:gd name="connsiteY11" fmla="*/ 111277 h 657064"/>
              <a:gd name="connsiteX12" fmla="*/ 435769 w 496612"/>
              <a:gd name="connsiteY12" fmla="*/ 178199 h 657064"/>
              <a:gd name="connsiteX13" fmla="*/ 435769 w 496612"/>
              <a:gd name="connsiteY13" fmla="*/ 377862 h 657064"/>
              <a:gd name="connsiteX14" fmla="*/ 258196 w 496612"/>
              <a:gd name="connsiteY14" fmla="*/ 377862 h 657064"/>
              <a:gd name="connsiteX15" fmla="*/ 258196 w 496612"/>
              <a:gd name="connsiteY15" fmla="*/ 655638 h 657064"/>
              <a:gd name="connsiteX16" fmla="*/ 72630 w 496612"/>
              <a:gd name="connsiteY16" fmla="*/ 655638 h 657064"/>
              <a:gd name="connsiteX17" fmla="*/ 0 w 496612"/>
              <a:gd name="connsiteY17" fmla="*/ 583008 h 657064"/>
              <a:gd name="connsiteX18" fmla="*/ 0 w 496612"/>
              <a:gd name="connsiteY18" fmla="*/ 178199 h 657064"/>
              <a:gd name="connsiteX19" fmla="*/ 44360 w 496612"/>
              <a:gd name="connsiteY19" fmla="*/ 111277 h 657064"/>
              <a:gd name="connsiteX20" fmla="*/ 222299 w 496612"/>
              <a:gd name="connsiteY20" fmla="*/ 40984 h 657064"/>
              <a:gd name="connsiteX21" fmla="*/ 195491 w 496612"/>
              <a:gd name="connsiteY21" fmla="*/ 67792 h 657064"/>
              <a:gd name="connsiteX22" fmla="*/ 222299 w 496612"/>
              <a:gd name="connsiteY22" fmla="*/ 94600 h 657064"/>
              <a:gd name="connsiteX23" fmla="*/ 249107 w 496612"/>
              <a:gd name="connsiteY23" fmla="*/ 67792 h 657064"/>
              <a:gd name="connsiteX24" fmla="*/ 222299 w 496612"/>
              <a:gd name="connsiteY24" fmla="*/ 40984 h 657064"/>
              <a:gd name="connsiteX25" fmla="*/ 166406 w 496612"/>
              <a:gd name="connsiteY25" fmla="*/ 0 h 657064"/>
              <a:gd name="connsiteX26" fmla="*/ 276506 w 496612"/>
              <a:gd name="connsiteY26" fmla="*/ 0 h 657064"/>
              <a:gd name="connsiteX27" fmla="*/ 286428 w 496612"/>
              <a:gd name="connsiteY27" fmla="*/ 9922 h 657064"/>
              <a:gd name="connsiteX28" fmla="*/ 286428 w 496612"/>
              <a:gd name="connsiteY28" fmla="*/ 40595 h 657064"/>
              <a:gd name="connsiteX29" fmla="*/ 340699 w 496612"/>
              <a:gd name="connsiteY29" fmla="*/ 40595 h 657064"/>
              <a:gd name="connsiteX30" fmla="*/ 357188 w 496612"/>
              <a:gd name="connsiteY30" fmla="*/ 57084 h 657064"/>
              <a:gd name="connsiteX31" fmla="*/ 357188 w 496612"/>
              <a:gd name="connsiteY31" fmla="*/ 123038 h 657064"/>
              <a:gd name="connsiteX32" fmla="*/ 340699 w 496612"/>
              <a:gd name="connsiteY32" fmla="*/ 139527 h 657064"/>
              <a:gd name="connsiteX33" fmla="*/ 102214 w 496612"/>
              <a:gd name="connsiteY33" fmla="*/ 139527 h 657064"/>
              <a:gd name="connsiteX34" fmla="*/ 85725 w 496612"/>
              <a:gd name="connsiteY34" fmla="*/ 123038 h 657064"/>
              <a:gd name="connsiteX35" fmla="*/ 85725 w 496612"/>
              <a:gd name="connsiteY35" fmla="*/ 57084 h 657064"/>
              <a:gd name="connsiteX36" fmla="*/ 102214 w 496612"/>
              <a:gd name="connsiteY36" fmla="*/ 40595 h 657064"/>
              <a:gd name="connsiteX37" fmla="*/ 156484 w 496612"/>
              <a:gd name="connsiteY37" fmla="*/ 40595 h 657064"/>
              <a:gd name="connsiteX38" fmla="*/ 156484 w 496612"/>
              <a:gd name="connsiteY38" fmla="*/ 9922 h 657064"/>
              <a:gd name="connsiteX39" fmla="*/ 166406 w 496612"/>
              <a:gd name="connsiteY39" fmla="*/ 0 h 65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96612" h="657064">
                <a:moveTo>
                  <a:pt x="291412" y="410602"/>
                </a:moveTo>
                <a:lnTo>
                  <a:pt x="462411" y="410602"/>
                </a:lnTo>
                <a:lnTo>
                  <a:pt x="496612" y="444803"/>
                </a:lnTo>
                <a:lnTo>
                  <a:pt x="496612" y="657064"/>
                </a:lnTo>
                <a:lnTo>
                  <a:pt x="291412" y="657064"/>
                </a:lnTo>
                <a:close/>
                <a:moveTo>
                  <a:pt x="66579" y="106791"/>
                </a:moveTo>
                <a:lnTo>
                  <a:pt x="66579" y="136532"/>
                </a:lnTo>
                <a:cubicBezTo>
                  <a:pt x="66579" y="148895"/>
                  <a:pt x="76601" y="158917"/>
                  <a:pt x="88964" y="158917"/>
                </a:cubicBezTo>
                <a:lnTo>
                  <a:pt x="347096" y="158917"/>
                </a:lnTo>
                <a:cubicBezTo>
                  <a:pt x="359459" y="158917"/>
                  <a:pt x="369481" y="148895"/>
                  <a:pt x="369481" y="136532"/>
                </a:cubicBezTo>
                <a:lnTo>
                  <a:pt x="369481" y="106850"/>
                </a:lnTo>
                <a:lnTo>
                  <a:pt x="391410" y="111277"/>
                </a:lnTo>
                <a:cubicBezTo>
                  <a:pt x="417478" y="122303"/>
                  <a:pt x="435769" y="148115"/>
                  <a:pt x="435769" y="178199"/>
                </a:cubicBezTo>
                <a:lnTo>
                  <a:pt x="435769" y="377862"/>
                </a:lnTo>
                <a:lnTo>
                  <a:pt x="258196" y="377862"/>
                </a:lnTo>
                <a:lnTo>
                  <a:pt x="258196" y="655638"/>
                </a:lnTo>
                <a:lnTo>
                  <a:pt x="72630" y="655638"/>
                </a:lnTo>
                <a:cubicBezTo>
                  <a:pt x="32518" y="655638"/>
                  <a:pt x="0" y="623120"/>
                  <a:pt x="0" y="583008"/>
                </a:cubicBezTo>
                <a:lnTo>
                  <a:pt x="0" y="178199"/>
                </a:lnTo>
                <a:cubicBezTo>
                  <a:pt x="0" y="148115"/>
                  <a:pt x="18292" y="122303"/>
                  <a:pt x="44360" y="111277"/>
                </a:cubicBezTo>
                <a:close/>
                <a:moveTo>
                  <a:pt x="222299" y="40984"/>
                </a:moveTo>
                <a:cubicBezTo>
                  <a:pt x="207493" y="40984"/>
                  <a:pt x="195491" y="52986"/>
                  <a:pt x="195491" y="67792"/>
                </a:cubicBezTo>
                <a:cubicBezTo>
                  <a:pt x="195491" y="82598"/>
                  <a:pt x="207493" y="94600"/>
                  <a:pt x="222299" y="94600"/>
                </a:cubicBezTo>
                <a:cubicBezTo>
                  <a:pt x="237105" y="94600"/>
                  <a:pt x="249107" y="82598"/>
                  <a:pt x="249107" y="67792"/>
                </a:cubicBezTo>
                <a:cubicBezTo>
                  <a:pt x="249107" y="52986"/>
                  <a:pt x="237105" y="40984"/>
                  <a:pt x="222299" y="40984"/>
                </a:cubicBezTo>
                <a:close/>
                <a:moveTo>
                  <a:pt x="166406" y="0"/>
                </a:moveTo>
                <a:lnTo>
                  <a:pt x="276506" y="0"/>
                </a:lnTo>
                <a:cubicBezTo>
                  <a:pt x="281986" y="0"/>
                  <a:pt x="286428" y="4442"/>
                  <a:pt x="286428" y="9922"/>
                </a:cubicBezTo>
                <a:lnTo>
                  <a:pt x="286428" y="40595"/>
                </a:lnTo>
                <a:lnTo>
                  <a:pt x="340699" y="40595"/>
                </a:lnTo>
                <a:cubicBezTo>
                  <a:pt x="349806" y="40595"/>
                  <a:pt x="357188" y="47977"/>
                  <a:pt x="357188" y="57084"/>
                </a:cubicBezTo>
                <a:lnTo>
                  <a:pt x="357188" y="123038"/>
                </a:lnTo>
                <a:cubicBezTo>
                  <a:pt x="357188" y="132145"/>
                  <a:pt x="349806" y="139527"/>
                  <a:pt x="340699" y="139527"/>
                </a:cubicBezTo>
                <a:lnTo>
                  <a:pt x="102214" y="139527"/>
                </a:lnTo>
                <a:cubicBezTo>
                  <a:pt x="93107" y="139527"/>
                  <a:pt x="85725" y="132145"/>
                  <a:pt x="85725" y="123038"/>
                </a:cubicBezTo>
                <a:lnTo>
                  <a:pt x="85725" y="57084"/>
                </a:lnTo>
                <a:cubicBezTo>
                  <a:pt x="85725" y="47977"/>
                  <a:pt x="93107" y="40595"/>
                  <a:pt x="102214" y="40595"/>
                </a:cubicBezTo>
                <a:lnTo>
                  <a:pt x="156484" y="40595"/>
                </a:lnTo>
                <a:lnTo>
                  <a:pt x="156484" y="9922"/>
                </a:lnTo>
                <a:cubicBezTo>
                  <a:pt x="156484" y="4442"/>
                  <a:pt x="160926" y="0"/>
                  <a:pt x="166406" y="0"/>
                </a:cubicBez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27">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CO2" hidden="1"/>
          <p:cNvSpPr/>
          <p:nvPr/>
        </p:nvSpPr>
        <p:spPr>
          <a:xfrm>
            <a:off x="7856429" y="6447221"/>
            <a:ext cx="153612" cy="167058"/>
          </a:xfrm>
          <a:custGeom>
            <a:avLst/>
            <a:gdLst>
              <a:gd name="connsiteX0" fmla="*/ 263326 w 1074805"/>
              <a:gd name="connsiteY0" fmla="*/ 952688 h 1168896"/>
              <a:gd name="connsiteX1" fmla="*/ 263326 w 1074805"/>
              <a:gd name="connsiteY1" fmla="*/ 998407 h 1168896"/>
              <a:gd name="connsiteX2" fmla="*/ 941253 w 1074805"/>
              <a:gd name="connsiteY2" fmla="*/ 998407 h 1168896"/>
              <a:gd name="connsiteX3" fmla="*/ 941253 w 1074805"/>
              <a:gd name="connsiteY3" fmla="*/ 952688 h 1168896"/>
              <a:gd name="connsiteX4" fmla="*/ 263326 w 1074805"/>
              <a:gd name="connsiteY4" fmla="*/ 856171 h 1168896"/>
              <a:gd name="connsiteX5" fmla="*/ 263326 w 1074805"/>
              <a:gd name="connsiteY5" fmla="*/ 901890 h 1168896"/>
              <a:gd name="connsiteX6" fmla="*/ 941253 w 1074805"/>
              <a:gd name="connsiteY6" fmla="*/ 901890 h 1168896"/>
              <a:gd name="connsiteX7" fmla="*/ 941253 w 1074805"/>
              <a:gd name="connsiteY7" fmla="*/ 856171 h 1168896"/>
              <a:gd name="connsiteX8" fmla="*/ 263326 w 1074805"/>
              <a:gd name="connsiteY8" fmla="*/ 759651 h 1168896"/>
              <a:gd name="connsiteX9" fmla="*/ 263326 w 1074805"/>
              <a:gd name="connsiteY9" fmla="*/ 805370 h 1168896"/>
              <a:gd name="connsiteX10" fmla="*/ 941253 w 1074805"/>
              <a:gd name="connsiteY10" fmla="*/ 805370 h 1168896"/>
              <a:gd name="connsiteX11" fmla="*/ 941253 w 1074805"/>
              <a:gd name="connsiteY11" fmla="*/ 759651 h 1168896"/>
              <a:gd name="connsiteX12" fmla="*/ 263326 w 1074805"/>
              <a:gd name="connsiteY12" fmla="*/ 663131 h 1168896"/>
              <a:gd name="connsiteX13" fmla="*/ 263326 w 1074805"/>
              <a:gd name="connsiteY13" fmla="*/ 708850 h 1168896"/>
              <a:gd name="connsiteX14" fmla="*/ 941253 w 1074805"/>
              <a:gd name="connsiteY14" fmla="*/ 708850 h 1168896"/>
              <a:gd name="connsiteX15" fmla="*/ 941253 w 1074805"/>
              <a:gd name="connsiteY15" fmla="*/ 663131 h 1168896"/>
              <a:gd name="connsiteX16" fmla="*/ 263326 w 1074805"/>
              <a:gd name="connsiteY16" fmla="*/ 566611 h 1168896"/>
              <a:gd name="connsiteX17" fmla="*/ 263326 w 1074805"/>
              <a:gd name="connsiteY17" fmla="*/ 612330 h 1168896"/>
              <a:gd name="connsiteX18" fmla="*/ 941253 w 1074805"/>
              <a:gd name="connsiteY18" fmla="*/ 612330 h 1168896"/>
              <a:gd name="connsiteX19" fmla="*/ 941253 w 1074805"/>
              <a:gd name="connsiteY19" fmla="*/ 566611 h 1168896"/>
              <a:gd name="connsiteX20" fmla="*/ 263326 w 1074805"/>
              <a:gd name="connsiteY20" fmla="*/ 470091 h 1168896"/>
              <a:gd name="connsiteX21" fmla="*/ 263326 w 1074805"/>
              <a:gd name="connsiteY21" fmla="*/ 515810 h 1168896"/>
              <a:gd name="connsiteX22" fmla="*/ 941253 w 1074805"/>
              <a:gd name="connsiteY22" fmla="*/ 515810 h 1168896"/>
              <a:gd name="connsiteX23" fmla="*/ 941253 w 1074805"/>
              <a:gd name="connsiteY23" fmla="*/ 470091 h 1168896"/>
              <a:gd name="connsiteX24" fmla="*/ 263326 w 1074805"/>
              <a:gd name="connsiteY24" fmla="*/ 373571 h 1168896"/>
              <a:gd name="connsiteX25" fmla="*/ 263326 w 1074805"/>
              <a:gd name="connsiteY25" fmla="*/ 419290 h 1168896"/>
              <a:gd name="connsiteX26" fmla="*/ 941253 w 1074805"/>
              <a:gd name="connsiteY26" fmla="*/ 419290 h 1168896"/>
              <a:gd name="connsiteX27" fmla="*/ 941253 w 1074805"/>
              <a:gd name="connsiteY27" fmla="*/ 373571 h 1168896"/>
              <a:gd name="connsiteX28" fmla="*/ 263326 w 1074805"/>
              <a:gd name="connsiteY28" fmla="*/ 277051 h 1168896"/>
              <a:gd name="connsiteX29" fmla="*/ 263326 w 1074805"/>
              <a:gd name="connsiteY29" fmla="*/ 322770 h 1168896"/>
              <a:gd name="connsiteX30" fmla="*/ 941253 w 1074805"/>
              <a:gd name="connsiteY30" fmla="*/ 322770 h 1168896"/>
              <a:gd name="connsiteX31" fmla="*/ 941253 w 1074805"/>
              <a:gd name="connsiteY31" fmla="*/ 277051 h 1168896"/>
              <a:gd name="connsiteX32" fmla="*/ 129774 w 1074805"/>
              <a:gd name="connsiteY32" fmla="*/ 106562 h 1168896"/>
              <a:gd name="connsiteX33" fmla="*/ 917297 w 1074805"/>
              <a:gd name="connsiteY33" fmla="*/ 106562 h 1168896"/>
              <a:gd name="connsiteX34" fmla="*/ 1074805 w 1074805"/>
              <a:gd name="connsiteY34" fmla="*/ 264070 h 1168896"/>
              <a:gd name="connsiteX35" fmla="*/ 1074805 w 1074805"/>
              <a:gd name="connsiteY35" fmla="*/ 1168896 h 1168896"/>
              <a:gd name="connsiteX36" fmla="*/ 129774 w 1074805"/>
              <a:gd name="connsiteY36" fmla="*/ 1168896 h 1168896"/>
              <a:gd name="connsiteX37" fmla="*/ 0 w 1074805"/>
              <a:gd name="connsiteY37" fmla="*/ 0 h 1168896"/>
              <a:gd name="connsiteX38" fmla="*/ 787523 w 1074805"/>
              <a:gd name="connsiteY38" fmla="*/ 0 h 1168896"/>
              <a:gd name="connsiteX39" fmla="*/ 850332 w 1074805"/>
              <a:gd name="connsiteY39" fmla="*/ 62809 h 1168896"/>
              <a:gd name="connsiteX40" fmla="*/ 82339 w 1074805"/>
              <a:gd name="connsiteY40" fmla="*/ 62809 h 1168896"/>
              <a:gd name="connsiteX41" fmla="*/ 82339 w 1074805"/>
              <a:gd name="connsiteY41" fmla="*/ 1062334 h 1168896"/>
              <a:gd name="connsiteX42" fmla="*/ 0 w 1074805"/>
              <a:gd name="connsiteY42" fmla="*/ 1062334 h 1168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074805" h="1168896">
                <a:moveTo>
                  <a:pt x="263326" y="952688"/>
                </a:moveTo>
                <a:lnTo>
                  <a:pt x="263326" y="998407"/>
                </a:lnTo>
                <a:lnTo>
                  <a:pt x="941253" y="998407"/>
                </a:lnTo>
                <a:lnTo>
                  <a:pt x="941253" y="952688"/>
                </a:lnTo>
                <a:close/>
                <a:moveTo>
                  <a:pt x="263326" y="856171"/>
                </a:moveTo>
                <a:lnTo>
                  <a:pt x="263326" y="901890"/>
                </a:lnTo>
                <a:lnTo>
                  <a:pt x="941253" y="901890"/>
                </a:lnTo>
                <a:lnTo>
                  <a:pt x="941253" y="856171"/>
                </a:lnTo>
                <a:close/>
                <a:moveTo>
                  <a:pt x="263326" y="759651"/>
                </a:moveTo>
                <a:lnTo>
                  <a:pt x="263326" y="805370"/>
                </a:lnTo>
                <a:lnTo>
                  <a:pt x="941253" y="805370"/>
                </a:lnTo>
                <a:lnTo>
                  <a:pt x="941253" y="759651"/>
                </a:lnTo>
                <a:close/>
                <a:moveTo>
                  <a:pt x="263326" y="663131"/>
                </a:moveTo>
                <a:lnTo>
                  <a:pt x="263326" y="708850"/>
                </a:lnTo>
                <a:lnTo>
                  <a:pt x="941253" y="708850"/>
                </a:lnTo>
                <a:lnTo>
                  <a:pt x="941253" y="663131"/>
                </a:lnTo>
                <a:close/>
                <a:moveTo>
                  <a:pt x="263326" y="566611"/>
                </a:moveTo>
                <a:lnTo>
                  <a:pt x="263326" y="612330"/>
                </a:lnTo>
                <a:lnTo>
                  <a:pt x="941253" y="612330"/>
                </a:lnTo>
                <a:lnTo>
                  <a:pt x="941253" y="566611"/>
                </a:lnTo>
                <a:close/>
                <a:moveTo>
                  <a:pt x="263326" y="470091"/>
                </a:moveTo>
                <a:lnTo>
                  <a:pt x="263326" y="515810"/>
                </a:lnTo>
                <a:lnTo>
                  <a:pt x="941253" y="515810"/>
                </a:lnTo>
                <a:lnTo>
                  <a:pt x="941253" y="470091"/>
                </a:lnTo>
                <a:close/>
                <a:moveTo>
                  <a:pt x="263326" y="373571"/>
                </a:moveTo>
                <a:lnTo>
                  <a:pt x="263326" y="419290"/>
                </a:lnTo>
                <a:lnTo>
                  <a:pt x="941253" y="419290"/>
                </a:lnTo>
                <a:lnTo>
                  <a:pt x="941253" y="373571"/>
                </a:lnTo>
                <a:close/>
                <a:moveTo>
                  <a:pt x="263326" y="277051"/>
                </a:moveTo>
                <a:lnTo>
                  <a:pt x="263326" y="322770"/>
                </a:lnTo>
                <a:lnTo>
                  <a:pt x="941253" y="322770"/>
                </a:lnTo>
                <a:lnTo>
                  <a:pt x="941253" y="277051"/>
                </a:lnTo>
                <a:close/>
                <a:moveTo>
                  <a:pt x="129774" y="106562"/>
                </a:moveTo>
                <a:lnTo>
                  <a:pt x="917297" y="106562"/>
                </a:lnTo>
                <a:lnTo>
                  <a:pt x="1074805" y="264070"/>
                </a:lnTo>
                <a:lnTo>
                  <a:pt x="1074805" y="1168896"/>
                </a:lnTo>
                <a:lnTo>
                  <a:pt x="129774" y="1168896"/>
                </a:lnTo>
                <a:close/>
                <a:moveTo>
                  <a:pt x="0" y="0"/>
                </a:moveTo>
                <a:lnTo>
                  <a:pt x="787523" y="0"/>
                </a:lnTo>
                <a:lnTo>
                  <a:pt x="850332" y="62809"/>
                </a:lnTo>
                <a:lnTo>
                  <a:pt x="82339" y="62809"/>
                </a:lnTo>
                <a:lnTo>
                  <a:pt x="82339" y="1062334"/>
                </a:lnTo>
                <a:lnTo>
                  <a:pt x="0" y="1062334"/>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127">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7" name="F1"/>
          <p:cNvPicPr>
            <a:picLocks noChangeAspect="1"/>
          </p:cNvPicPr>
          <p:nvPr/>
        </p:nvPicPr>
        <p:blipFill rotWithShape="1">
          <a:blip r:embed="rId16"/>
          <a:srcRect t="4337" r="9394" b="27769"/>
          <a:stretch/>
        </p:blipFill>
        <p:spPr>
          <a:xfrm>
            <a:off x="3745447" y="6358223"/>
            <a:ext cx="1032948" cy="335280"/>
          </a:xfrm>
          <a:prstGeom prst="rect">
            <a:avLst/>
          </a:prstGeom>
        </p:spPr>
      </p:pic>
      <p:pic>
        <p:nvPicPr>
          <p:cNvPr id="89" name="F2" hidden="1"/>
          <p:cNvPicPr>
            <a:picLocks noChangeAspect="1"/>
          </p:cNvPicPr>
          <p:nvPr/>
        </p:nvPicPr>
        <p:blipFill>
          <a:blip r:embed="rId17"/>
          <a:stretch>
            <a:fillRect/>
          </a:stretch>
        </p:blipFill>
        <p:spPr>
          <a:xfrm>
            <a:off x="3748645" y="6362266"/>
            <a:ext cx="1079086" cy="365792"/>
          </a:xfrm>
          <a:prstGeom prst="rect">
            <a:avLst/>
          </a:prstGeom>
        </p:spPr>
      </p:pic>
      <p:sp>
        <p:nvSpPr>
          <p:cNvPr id="90" name="Rectangle 89">
            <a:hlinkClick r:id="" action="ppaction://macro?name=Opens"/>
            <a:hlinkHover r:id="" action="ppaction://macro?name=Format"/>
          </p:cNvPr>
          <p:cNvSpPr/>
          <p:nvPr/>
        </p:nvSpPr>
        <p:spPr>
          <a:xfrm>
            <a:off x="3703373" y="6324953"/>
            <a:ext cx="1126955" cy="40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hlinkClick r:id="" action="ppaction://macro?name=PCopy"/>
            <a:hlinkHover r:id="" action="ppaction://macro?name=sCopy"/>
          </p:cNvPr>
          <p:cNvSpPr/>
          <p:nvPr/>
        </p:nvSpPr>
        <p:spPr>
          <a:xfrm>
            <a:off x="7751219" y="6362266"/>
            <a:ext cx="335280" cy="335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hlinkClick r:id="" action="ppaction://macro?name=Ppaste"/>
            <a:hlinkHover r:id="" action="ppaction://macro?name=sPaste"/>
          </p:cNvPr>
          <p:cNvSpPr/>
          <p:nvPr/>
        </p:nvSpPr>
        <p:spPr>
          <a:xfrm>
            <a:off x="8128557" y="6362266"/>
            <a:ext cx="335280" cy="335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hlinkClick r:id="" action="ppaction://macro?name=PCut"/>
            <a:hlinkHover r:id="" action="ppaction://macro?name=sCut"/>
          </p:cNvPr>
          <p:cNvSpPr/>
          <p:nvPr/>
        </p:nvSpPr>
        <p:spPr>
          <a:xfrm>
            <a:off x="8504833" y="6362266"/>
            <a:ext cx="335280" cy="335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10692" name="TextBox1" r:id="rId2" imgW="5210280" imgH="5486400"/>
        </mc:Choice>
        <mc:Fallback>
          <p:control name="TextBox1" r:id="rId2" imgW="5210280" imgH="5486400">
            <p:pic>
              <p:nvPicPr>
                <p:cNvPr id="0" name="TextBox1"/>
                <p:cNvPicPr>
                  <a:picLocks/>
                </p:cNvPicPr>
                <p:nvPr/>
              </p:nvPicPr>
              <p:blipFill>
                <a:blip r:embed="rId18">
                  <a:extLst>
                    <a:ext uri="{28A0092B-C50C-407E-A947-70E740481C1C}">
                      <a14:useLocalDpi xmlns:a14="http://schemas.microsoft.com/office/drawing/2010/main" val="0"/>
                    </a:ext>
                  </a:extLst>
                </a:blip>
                <a:srcRect/>
                <a:stretch>
                  <a:fillRect/>
                </a:stretch>
              </p:blipFill>
              <p:spPr bwMode="auto">
                <a:xfrm>
                  <a:off x="3668713" y="801688"/>
                  <a:ext cx="5208587" cy="548640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3" name="Label1" r:id="rId3" imgW="2362320" imgH="352440"/>
        </mc:Choice>
        <mc:Fallback>
          <p:control name="Label1" r:id="rId3" imgW="2362320" imgH="352440">
            <p:pic>
              <p:nvPicPr>
                <p:cNvPr id="0" name="Label1"/>
                <p:cNvPicPr>
                  <a:picLocks/>
                </p:cNvPicPr>
                <p:nvPr/>
              </p:nvPicPr>
              <p:blipFill>
                <a:blip r:embed="rId19">
                  <a:extLst>
                    <a:ext uri="{28A0092B-C50C-407E-A947-70E740481C1C}">
                      <a14:useLocalDpi xmlns:a14="http://schemas.microsoft.com/office/drawing/2010/main" val="0"/>
                    </a:ext>
                  </a:extLst>
                </a:blip>
                <a:srcRect/>
                <a:stretch>
                  <a:fillRect/>
                </a:stretch>
              </p:blipFill>
              <p:spPr bwMode="auto">
                <a:xfrm>
                  <a:off x="13428663" y="-352425"/>
                  <a:ext cx="2363787" cy="352425"/>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4" name="Label2" r:id="rId4" imgW="2362320" imgH="324000"/>
        </mc:Choice>
        <mc:Fallback>
          <p:control name="Label2" r:id="rId4" imgW="2362320" imgH="324000">
            <p:pic>
              <p:nvPicPr>
                <p:cNvPr id="0" name="Label2"/>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182563"/>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5" name="ComboBox1" r:id="rId5" imgW="1743120" imgH="276120"/>
        </mc:Choice>
        <mc:Fallback>
          <p:control name="ComboBox1" r:id="rId5" imgW="1743120" imgH="276120">
            <p:pic>
              <p:nvPicPr>
                <p:cNvPr id="0" name="ComboBox1"/>
                <p:cNvPicPr>
                  <a:picLocks/>
                </p:cNvPicPr>
                <p:nvPr/>
              </p:nvPicPr>
              <p:blipFill>
                <a:blip r:embed="rId21">
                  <a:extLst>
                    <a:ext uri="{28A0092B-C50C-407E-A947-70E740481C1C}">
                      <a14:useLocalDpi xmlns:a14="http://schemas.microsoft.com/office/drawing/2010/main" val="0"/>
                    </a:ext>
                  </a:extLst>
                </a:blip>
                <a:srcRect/>
                <a:stretch>
                  <a:fillRect/>
                </a:stretch>
              </p:blipFill>
              <p:spPr bwMode="auto">
                <a:xfrm>
                  <a:off x="4141788" y="465138"/>
                  <a:ext cx="1746250" cy="277812"/>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6" name="ComboBox2" r:id="rId6" imgW="542880" imgH="276120"/>
        </mc:Choice>
        <mc:Fallback>
          <p:control name="ComboBox2" r:id="rId6" imgW="542880" imgH="276120">
            <p:pic>
              <p:nvPicPr>
                <p:cNvPr id="0" name="ComboBox2"/>
                <p:cNvPicPr>
                  <a:picLocks/>
                </p:cNvPicPr>
                <p:nvPr/>
              </p:nvPicPr>
              <p:blipFill>
                <a:blip r:embed="rId22">
                  <a:extLst>
                    <a:ext uri="{28A0092B-C50C-407E-A947-70E740481C1C}">
                      <a14:useLocalDpi xmlns:a14="http://schemas.microsoft.com/office/drawing/2010/main" val="0"/>
                    </a:ext>
                  </a:extLst>
                </a:blip>
                <a:srcRect/>
                <a:stretch>
                  <a:fillRect/>
                </a:stretch>
              </p:blipFill>
              <p:spPr bwMode="auto">
                <a:xfrm>
                  <a:off x="5916613" y="465138"/>
                  <a:ext cx="538162" cy="277812"/>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7" name="Label5" r:id="rId7" imgW="2362320" imgH="324000"/>
        </mc:Choice>
        <mc:Fallback>
          <p:control name="Label5" r:id="rId7" imgW="2362320" imgH="324000">
            <p:pic>
              <p:nvPicPr>
                <p:cNvPr id="0" name="Label5"/>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688975"/>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8" name="Label7" r:id="rId8" imgW="2362320" imgH="324000"/>
        </mc:Choice>
        <mc:Fallback>
          <p:control name="Label7" r:id="rId8" imgW="2362320" imgH="324000">
            <p:pic>
              <p:nvPicPr>
                <p:cNvPr id="0" name="Label7"/>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1195388"/>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699" name="Label9" r:id="rId9" imgW="2362320" imgH="324000"/>
        </mc:Choice>
        <mc:Fallback>
          <p:control name="Label9" r:id="rId9" imgW="2362320" imgH="324000">
            <p:pic>
              <p:nvPicPr>
                <p:cNvPr id="0" name="Label9"/>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1701800"/>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700" name="Label11" r:id="rId10" imgW="2362320" imgH="324000"/>
        </mc:Choice>
        <mc:Fallback>
          <p:control name="Label11" r:id="rId10" imgW="2362320" imgH="324000">
            <p:pic>
              <p:nvPicPr>
                <p:cNvPr id="0" name="Label11"/>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2208213"/>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701" name="Label13" r:id="rId11" imgW="2362320" imgH="324000"/>
        </mc:Choice>
        <mc:Fallback>
          <p:control name="Label13" r:id="rId11" imgW="2362320" imgH="324000">
            <p:pic>
              <p:nvPicPr>
                <p:cNvPr id="0" name="Label13"/>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2714625"/>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10702" name="Label15" r:id="rId12" imgW="2362320" imgH="324000"/>
        </mc:Choice>
        <mc:Fallback>
          <p:control name="Label15" r:id="rId12" imgW="2362320" imgH="324000">
            <p:pic>
              <p:nvPicPr>
                <p:cNvPr id="0" name="Label15"/>
                <p:cNvPicPr>
                  <a:picLocks/>
                </p:cNvPicPr>
                <p:nvPr/>
              </p:nvPicPr>
              <p:blipFill>
                <a:blip r:embed="rId20">
                  <a:extLst>
                    <a:ext uri="{28A0092B-C50C-407E-A947-70E740481C1C}">
                      <a14:useLocalDpi xmlns:a14="http://schemas.microsoft.com/office/drawing/2010/main" val="0"/>
                    </a:ext>
                  </a:extLst>
                </a:blip>
                <a:srcRect/>
                <a:stretch>
                  <a:fillRect/>
                </a:stretch>
              </p:blipFill>
              <p:spPr bwMode="auto">
                <a:xfrm>
                  <a:off x="13428663" y="3221038"/>
                  <a:ext cx="2363787" cy="3238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1344767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3" name="Rectangle 8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4"/>
          <a:srcRect r="2865" b="12411"/>
          <a:stretch/>
        </p:blipFill>
        <p:spPr>
          <a:xfrm>
            <a:off x="9219654" y="5842455"/>
            <a:ext cx="2867279" cy="1015545"/>
          </a:xfrm>
          <a:prstGeom prst="rect">
            <a:avLst/>
          </a:prstGeom>
        </p:spPr>
      </p:pic>
      <p:sp>
        <p:nvSpPr>
          <p:cNvPr id="111" name="Rectangle 110"/>
          <p:cNvSpPr/>
          <p:nvPr/>
        </p:nvSpPr>
        <p:spPr>
          <a:xfrm>
            <a:off x="4191856" y="2161309"/>
            <a:ext cx="4093162" cy="1623291"/>
          </a:xfrm>
          <a:prstGeom prst="rect">
            <a:avLst/>
          </a:prstGeom>
          <a:gradFill flip="none" rotWithShape="1">
            <a:gsLst>
              <a:gs pos="0">
                <a:schemeClr val="bg1"/>
              </a:gs>
              <a:gs pos="51000">
                <a:schemeClr val="bg1">
                  <a:lumMod val="95000"/>
                </a:schemeClr>
              </a:gs>
              <a:gs pos="100000">
                <a:schemeClr val="bg1">
                  <a:lumMod val="85000"/>
                </a:schemeClr>
              </a:gs>
            </a:gsLst>
            <a:lin ang="54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atin typeface="MgOpen Modata" panose="00000400000000000000" pitchFamily="2" charset="0"/>
            </a:endParaRPr>
          </a:p>
          <a:p>
            <a:pPr algn="ctr"/>
            <a:r>
              <a:rPr lang="en-US" dirty="0" smtClean="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atin typeface="MgOpen Modata" panose="00000400000000000000" pitchFamily="2" charset="0"/>
              </a:rPr>
              <a:t>TYPE A NAME TO SAVE YOUR FILE</a:t>
            </a:r>
            <a:endParaRPr lang="en-US" dirty="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atin typeface="MgOpen Modata" panose="00000400000000000000" pitchFamily="2" charset="0"/>
            </a:endParaRPr>
          </a:p>
        </p:txBody>
      </p:sp>
      <p:pic>
        <p:nvPicPr>
          <p:cNvPr id="2" name="Picture 1"/>
          <p:cNvPicPr>
            <a:picLocks noChangeAspect="1"/>
          </p:cNvPicPr>
          <p:nvPr/>
        </p:nvPicPr>
        <p:blipFill rotWithShape="1">
          <a:blip r:embed="rId5"/>
          <a:srcRect t="9536" r="3103" b="17639"/>
          <a:stretch/>
        </p:blipFill>
        <p:spPr>
          <a:xfrm>
            <a:off x="4383055" y="3306775"/>
            <a:ext cx="1151350" cy="341619"/>
          </a:xfrm>
          <a:prstGeom prst="rect">
            <a:avLst/>
          </a:prstGeom>
        </p:spPr>
      </p:pic>
      <p:sp>
        <p:nvSpPr>
          <p:cNvPr id="29" name="Freeform 28">
            <a:hlinkClick r:id="" action="ppaction://macro?name=Ea"/>
          </p:cNvPr>
          <p:cNvSpPr/>
          <p:nvPr/>
        </p:nvSpPr>
        <p:spPr>
          <a:xfrm>
            <a:off x="8013174" y="2218460"/>
            <a:ext cx="219456" cy="219456"/>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rgbClr val="C0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hlinkClick r:id="" action="ppaction://macro?name=Save2"/>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0" name="SaveFake 1" hidden="1">
            <a:hlinkClick r:id="" action="ppaction://macro?name=one"/>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5" name="SaveFake 2" hidden="1">
            <a:hlinkClick r:id="" action="ppaction://macro?name=two"/>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6" name="SaveFake 3" hidden="1">
            <a:hlinkClick r:id="" action="ppaction://macro?name=three"/>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7" name="SaveFake 4" hidden="1">
            <a:hlinkClick r:id="" action="ppaction://macro?name=four"/>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8" name="SaveFake 5" hidden="1">
            <a:hlinkClick r:id="" action="ppaction://macro?name=five"/>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19" name="SaveFake 6" hidden="1">
            <a:hlinkClick r:id="" action="ppaction://macro?name=six"/>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20" name="SaveFake 7" hidden="1">
            <a:hlinkClick r:id="" action="ppaction://macro?name=seven"/>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
        <p:nvSpPr>
          <p:cNvPr id="21" name="SaveFake 8" hidden="1">
            <a:hlinkClick r:id="" action="ppaction://macro?name=eight"/>
          </p:cNvPr>
          <p:cNvSpPr/>
          <p:nvPr/>
        </p:nvSpPr>
        <p:spPr>
          <a:xfrm>
            <a:off x="6908800" y="3306775"/>
            <a:ext cx="914400" cy="4778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MgOpen Modata" panose="00000400000000000000" pitchFamily="2" charset="0"/>
              </a:rPr>
              <a:t>SAVE</a:t>
            </a:r>
            <a:endParaRPr lang="en-US" dirty="0">
              <a:latin typeface="MgOpen Modata" panose="00000400000000000000" pitchFamily="2" charset="0"/>
            </a:endParaRPr>
          </a:p>
        </p:txBody>
      </p:sp>
    </p:spTree>
    <p:controls>
      <mc:AlternateContent xmlns:mc="http://schemas.openxmlformats.org/markup-compatibility/2006">
        <mc:Choice xmlns:v="urn:schemas-microsoft-com:vml" Requires="v">
          <p:control spid="7387" name="TextBox1" r:id="rId2" imgW="3267000" imgH="314280"/>
        </mc:Choice>
        <mc:Fallback>
          <p:control name="TextBox1" r:id="rId2" imgW="3267000" imgH="314280">
            <p:pic>
              <p:nvPicPr>
                <p:cNvPr id="0" name="TextBox1"/>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4603750" y="2838450"/>
                  <a:ext cx="3270250" cy="31115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9320426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3" name="Rectangle 8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365829" y="290287"/>
            <a:ext cx="7460342" cy="619357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4" name="Rectangle 3"/>
          <p:cNvSpPr/>
          <p:nvPr/>
        </p:nvSpPr>
        <p:spPr>
          <a:xfrm>
            <a:off x="2448463" y="822455"/>
            <a:ext cx="7295076" cy="512092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210175" y="365170"/>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HELP</a:t>
            </a:r>
            <a:endParaRPr lang="en-US" dirty="0">
              <a:solidFill>
                <a:prstClr val="white"/>
              </a:solidFill>
              <a:latin typeface="Fundamental  Brigade" panose="020B0603050302020204" pitchFamily="34" charset="0"/>
            </a:endParaRPr>
          </a:p>
        </p:txBody>
      </p:sp>
      <p:sp>
        <p:nvSpPr>
          <p:cNvPr id="24" name="Freeform 23">
            <a:hlinkClick r:id="" action="ppaction://macro?name=Subr"/>
          </p:cNvPr>
          <p:cNvSpPr/>
          <p:nvPr/>
        </p:nvSpPr>
        <p:spPr>
          <a:xfrm>
            <a:off x="9514621" y="365170"/>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Page 1"/>
          <p:cNvGrpSpPr/>
          <p:nvPr/>
        </p:nvGrpSpPr>
        <p:grpSpPr>
          <a:xfrm>
            <a:off x="2492957" y="917331"/>
            <a:ext cx="7180618" cy="5490253"/>
            <a:chOff x="2448463" y="898974"/>
            <a:chExt cx="7180618" cy="5490253"/>
          </a:xfrm>
        </p:grpSpPr>
        <p:sp>
          <p:nvSpPr>
            <p:cNvPr id="5" name="TextBox 4"/>
            <p:cNvSpPr txBox="1"/>
            <p:nvPr/>
          </p:nvSpPr>
          <p:spPr>
            <a:xfrm>
              <a:off x="2588797" y="898974"/>
              <a:ext cx="7040283" cy="1384995"/>
            </a:xfrm>
            <a:prstGeom prst="rect">
              <a:avLst/>
            </a:prstGeom>
            <a:noFill/>
          </p:spPr>
          <p:txBody>
            <a:bodyPr wrap="square" tIns="91440" bIns="0" rtlCol="0" anchor="t">
              <a:spAutoFit/>
            </a:bodyPr>
            <a:lstStyle/>
            <a:p>
              <a:pPr algn="just"/>
              <a:r>
                <a:rPr lang="en-US" sz="21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Juicy Text is a Letavis © Product and is only to be used in Versions of Letavis and Orange OS beta. It is by far the most advanced PowerPoint Text Writing Software To be ever built. It is a beta so don’t expect it to be perfect but Juicy Text will be Perfect.</a:t>
              </a:r>
              <a:endParaRPr lang="en-US" sz="21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pic>
          <p:nvPicPr>
            <p:cNvPr id="26" name="Picture 25"/>
            <p:cNvPicPr>
              <a:picLocks noChangeAspect="1"/>
            </p:cNvPicPr>
            <p:nvPr/>
          </p:nvPicPr>
          <p:blipFill>
            <a:blip r:embed="rId2"/>
            <a:stretch>
              <a:fillRect/>
            </a:stretch>
          </p:blipFill>
          <p:spPr>
            <a:xfrm>
              <a:off x="6275395" y="4487187"/>
              <a:ext cx="3353686" cy="1317280"/>
            </a:xfrm>
            <a:prstGeom prst="rect">
              <a:avLst/>
            </a:prstGeom>
          </p:spPr>
        </p:pic>
        <p:grpSp>
          <p:nvGrpSpPr>
            <p:cNvPr id="27" name="Group 26"/>
            <p:cNvGrpSpPr/>
            <p:nvPr/>
          </p:nvGrpSpPr>
          <p:grpSpPr>
            <a:xfrm>
              <a:off x="7759353" y="2512336"/>
              <a:ext cx="1869727" cy="1949770"/>
              <a:chOff x="3720179" y="4370272"/>
              <a:chExt cx="1505220" cy="1569660"/>
            </a:xfrm>
            <a:effectLst>
              <a:reflection blurRad="6350" stA="52000" endA="300" endPos="35000" dir="5400000" sy="-100000" algn="bl" rotWithShape="0"/>
            </a:effectLst>
          </p:grpSpPr>
          <p:sp>
            <p:nvSpPr>
              <p:cNvPr id="28" name="Rounded Rectangle 27"/>
              <p:cNvSpPr/>
              <p:nvPr/>
            </p:nvSpPr>
            <p:spPr>
              <a:xfrm>
                <a:off x="3720179" y="4370272"/>
                <a:ext cx="1505220" cy="1569660"/>
              </a:xfrm>
              <a:prstGeom prst="roundRect">
                <a:avLst>
                  <a:gd name="adj" fmla="val 9624"/>
                </a:avLst>
              </a:prstGeom>
              <a:solidFill>
                <a:srgbClr val="1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TextBox 28"/>
              <p:cNvSpPr txBox="1"/>
              <p:nvPr/>
            </p:nvSpPr>
            <p:spPr>
              <a:xfrm>
                <a:off x="3792568" y="4373355"/>
                <a:ext cx="1360440" cy="1499040"/>
              </a:xfrm>
              <a:prstGeom prst="rect">
                <a:avLst/>
              </a:prstGeom>
              <a:noFill/>
            </p:spPr>
            <p:txBody>
              <a:bodyPr wrap="none" rtlCol="0">
                <a:spAutoFit/>
                <a:scene3d>
                  <a:camera prst="orthographicFront"/>
                  <a:lightRig rig="threePt" dir="t"/>
                </a:scene3d>
                <a:sp3d extrusionH="57150">
                  <a:bevelT w="38100" h="38100"/>
                </a:sp3d>
              </a:bodyPr>
              <a:lstStyle/>
              <a:p>
                <a:r>
                  <a:rPr lang="en-US" sz="11500" dirty="0">
                    <a:solidFill>
                      <a:srgbClr val="FF0000"/>
                    </a:solidFill>
                    <a:latin typeface="Wingdings 2" panose="05020102010507070707" pitchFamily="18" charset="2"/>
                  </a:rPr>
                  <a:t>"</a:t>
                </a:r>
                <a:endParaRPr lang="en-US" sz="11500" dirty="0">
                  <a:solidFill>
                    <a:srgbClr val="FF0000"/>
                  </a:solidFill>
                </a:endParaRPr>
              </a:p>
            </p:txBody>
          </p:sp>
        </p:grpSp>
        <p:sp>
          <p:nvSpPr>
            <p:cNvPr id="31" name="TextBox 30"/>
            <p:cNvSpPr txBox="1"/>
            <p:nvPr/>
          </p:nvSpPr>
          <p:spPr>
            <a:xfrm>
              <a:off x="2448463" y="6019895"/>
              <a:ext cx="1785169"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1 OUT OF 4</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sp>
        <p:nvSpPr>
          <p:cNvPr id="36" name="Freeform 35">
            <a:hlinkClick r:id="" action="ppaction://hlinkshowjump?jump=nextslide"/>
          </p:cNvPr>
          <p:cNvSpPr/>
          <p:nvPr/>
        </p:nvSpPr>
        <p:spPr>
          <a:xfrm>
            <a:off x="2909959"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p:cNvSpPr/>
          <p:nvPr/>
        </p:nvSpPr>
        <p:spPr>
          <a:xfrm flipH="1" flipV="1">
            <a:off x="2492957"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4191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3" name="Rectangle 8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365829" y="290287"/>
            <a:ext cx="7460342" cy="619357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4" name="Rectangle 3"/>
          <p:cNvSpPr/>
          <p:nvPr/>
        </p:nvSpPr>
        <p:spPr>
          <a:xfrm>
            <a:off x="2448463" y="822455"/>
            <a:ext cx="7295076" cy="512092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210175" y="365170"/>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HELP</a:t>
            </a:r>
            <a:endParaRPr lang="en-US" dirty="0">
              <a:solidFill>
                <a:prstClr val="white"/>
              </a:solidFill>
              <a:latin typeface="Fundamental  Brigade" panose="020B0603050302020204" pitchFamily="34" charset="0"/>
            </a:endParaRPr>
          </a:p>
        </p:txBody>
      </p:sp>
      <p:grpSp>
        <p:nvGrpSpPr>
          <p:cNvPr id="11" name="Page 2"/>
          <p:cNvGrpSpPr/>
          <p:nvPr/>
        </p:nvGrpSpPr>
        <p:grpSpPr>
          <a:xfrm>
            <a:off x="2492957" y="917331"/>
            <a:ext cx="7236906" cy="5503062"/>
            <a:chOff x="2547949" y="899362"/>
            <a:chExt cx="7236906" cy="5503062"/>
          </a:xfrm>
        </p:grpSpPr>
        <p:sp>
          <p:nvSpPr>
            <p:cNvPr id="41" name="TextBox 40"/>
            <p:cNvSpPr txBox="1"/>
            <p:nvPr/>
          </p:nvSpPr>
          <p:spPr>
            <a:xfrm>
              <a:off x="2629673" y="899362"/>
              <a:ext cx="7155182" cy="1061829"/>
            </a:xfrm>
            <a:prstGeom prst="rect">
              <a:avLst/>
            </a:prstGeom>
            <a:noFill/>
          </p:spPr>
          <p:txBody>
            <a:bodyPr wrap="square" tIns="91440" bIns="0" rtlCol="0" anchor="t">
              <a:spAutoFit/>
            </a:bodyPr>
            <a:lstStyle/>
            <a:p>
              <a:r>
                <a:rPr lang="en-US" sz="21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Author Name means your name. If you are the only one using Juicy Text then You can Type your name. It shows your own name and everyone else will know its your Juicy Text.</a:t>
              </a:r>
              <a:endParaRPr lang="en-US" sz="21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42" name="TextBox 41"/>
            <p:cNvSpPr txBox="1"/>
            <p:nvPr/>
          </p:nvSpPr>
          <p:spPr>
            <a:xfrm>
              <a:off x="2547949" y="6033092"/>
              <a:ext cx="1841273"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2 OUT OF 4</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nvGrpSpPr>
            <p:cNvPr id="43" name="Group 42"/>
            <p:cNvGrpSpPr/>
            <p:nvPr/>
          </p:nvGrpSpPr>
          <p:grpSpPr>
            <a:xfrm>
              <a:off x="4062827" y="2049144"/>
              <a:ext cx="5536509" cy="3104278"/>
              <a:chOff x="13220700" y="6245669"/>
              <a:chExt cx="9082335" cy="5092396"/>
            </a:xfrm>
          </p:grpSpPr>
          <p:pic>
            <p:nvPicPr>
              <p:cNvPr id="44" name="Picture 43"/>
              <p:cNvPicPr>
                <a:picLocks noChangeAspect="1"/>
              </p:cNvPicPr>
              <p:nvPr/>
            </p:nvPicPr>
            <p:blipFill rotWithShape="1">
              <a:blip r:embed="rId2">
                <a:extLst>
                  <a:ext uri="{BEBA8EAE-BF5A-486C-A8C5-ECC9F3942E4B}">
                    <a14:imgProps xmlns:a14="http://schemas.microsoft.com/office/drawing/2010/main">
                      <a14:imgLayer r:embed="rId3">
                        <a14:imgEffect>
                          <a14:sharpenSoften amount="-33000"/>
                        </a14:imgEffect>
                        <a14:imgEffect>
                          <a14:saturation sat="0"/>
                        </a14:imgEffect>
                      </a14:imgLayer>
                    </a14:imgProps>
                  </a:ext>
                </a:extLst>
              </a:blip>
              <a:srcRect l="16675" t="32818" r="23730" b="7777"/>
              <a:stretch/>
            </p:blipFill>
            <p:spPr>
              <a:xfrm>
                <a:off x="13220700" y="6245669"/>
                <a:ext cx="9082335" cy="5092396"/>
              </a:xfrm>
              <a:prstGeom prst="rect">
                <a:avLst/>
              </a:prstGeom>
              <a:ln>
                <a:noFill/>
              </a:ln>
              <a:effectLst/>
              <a:scene3d>
                <a:camera prst="orthographicFront">
                  <a:rot lat="0" lon="0" rev="0"/>
                </a:camera>
                <a:lightRig rig="contrasting" dir="t">
                  <a:rot lat="0" lon="0" rev="7800000"/>
                </a:lightRig>
              </a:scene3d>
              <a:sp3d>
                <a:bevelT w="139700" h="139700"/>
              </a:sp3d>
            </p:spPr>
          </p:pic>
          <p:pic>
            <p:nvPicPr>
              <p:cNvPr id="45" name="Picture 44"/>
              <p:cNvPicPr>
                <a:picLocks noChangeAspect="1"/>
              </p:cNvPicPr>
              <p:nvPr/>
            </p:nvPicPr>
            <p:blipFill rotWithShape="1">
              <a:blip r:embed="rId4"/>
              <a:srcRect l="16675" t="56395" r="69397" b="33489"/>
              <a:stretch/>
            </p:blipFill>
            <p:spPr>
              <a:xfrm>
                <a:off x="13363151" y="8305132"/>
                <a:ext cx="2122528" cy="867200"/>
              </a:xfrm>
              <a:prstGeom prst="rect">
                <a:avLst/>
              </a:prstGeom>
              <a:effectLst>
                <a:glow rad="101600">
                  <a:srgbClr val="C00000">
                    <a:alpha val="60000"/>
                  </a:srgbClr>
                </a:glow>
              </a:effectLst>
            </p:spPr>
          </p:pic>
        </p:grpSp>
      </p:grpSp>
      <p:sp>
        <p:nvSpPr>
          <p:cNvPr id="33" name="Freeform 32">
            <a:hlinkClick r:id="" action="ppaction://hlinkshowjump?jump=nextslide"/>
          </p:cNvPr>
          <p:cNvSpPr/>
          <p:nvPr/>
        </p:nvSpPr>
        <p:spPr>
          <a:xfrm>
            <a:off x="2909959"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a:hlinkClick r:id="" action="ppaction://hlinkshowjump?jump=previousslide"/>
          </p:cNvPr>
          <p:cNvSpPr/>
          <p:nvPr/>
        </p:nvSpPr>
        <p:spPr>
          <a:xfrm flipH="1" flipV="1">
            <a:off x="2492957"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a:hlinkClick r:id="" action="ppaction://macro?name=Subr"/>
          </p:cNvPr>
          <p:cNvSpPr/>
          <p:nvPr/>
        </p:nvSpPr>
        <p:spPr>
          <a:xfrm>
            <a:off x="9514621" y="365170"/>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7591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3" name="Rectangle 8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365829" y="290287"/>
            <a:ext cx="7460342" cy="619357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4" name="Rectangle 3"/>
          <p:cNvSpPr/>
          <p:nvPr/>
        </p:nvSpPr>
        <p:spPr>
          <a:xfrm>
            <a:off x="2448463" y="822455"/>
            <a:ext cx="7295076" cy="512092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210175" y="365170"/>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HELP</a:t>
            </a:r>
            <a:endParaRPr lang="en-US" dirty="0">
              <a:solidFill>
                <a:prstClr val="white"/>
              </a:solidFill>
              <a:latin typeface="Fundamental  Brigade" panose="020B0603050302020204" pitchFamily="34" charset="0"/>
            </a:endParaRPr>
          </a:p>
        </p:txBody>
      </p:sp>
      <p:grpSp>
        <p:nvGrpSpPr>
          <p:cNvPr id="8" name="Page 3"/>
          <p:cNvGrpSpPr/>
          <p:nvPr/>
        </p:nvGrpSpPr>
        <p:grpSpPr>
          <a:xfrm>
            <a:off x="2492049" y="923497"/>
            <a:ext cx="7180617" cy="5497616"/>
            <a:chOff x="2562922" y="900667"/>
            <a:chExt cx="7180617" cy="5497616"/>
          </a:xfrm>
        </p:grpSpPr>
        <p:sp>
          <p:nvSpPr>
            <p:cNvPr id="32" name="TextBox 31"/>
            <p:cNvSpPr txBox="1"/>
            <p:nvPr/>
          </p:nvSpPr>
          <p:spPr>
            <a:xfrm>
              <a:off x="2588357" y="900667"/>
              <a:ext cx="7155182" cy="2031325"/>
            </a:xfrm>
            <a:prstGeom prst="rect">
              <a:avLst/>
            </a:prstGeom>
            <a:noFill/>
          </p:spPr>
          <p:txBody>
            <a:bodyPr wrap="square" tIns="91440" bIns="0" rtlCol="0" anchor="t">
              <a:spAutoFit/>
            </a:bodyPr>
            <a:lstStyle/>
            <a:p>
              <a:r>
                <a:rPr lang="en-US" sz="21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New Page Will enable you to create a new document and in this Document You can Change Font Styles and Fonts and Font Colors also Page Color can be changed. Press X on the Top Right of your Workspace to Close it. After that you are asked to save your Document. You can save up to 8 Documents also delete it to save again.</a:t>
              </a:r>
              <a:endParaRPr lang="en-US" sz="21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37" name="TextBox 36"/>
            <p:cNvSpPr txBox="1"/>
            <p:nvPr/>
          </p:nvSpPr>
          <p:spPr>
            <a:xfrm>
              <a:off x="2562922" y="6028951"/>
              <a:ext cx="1847685"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3 OUT OF 4</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nvGrpSpPr>
            <p:cNvPr id="7" name="Group 6"/>
            <p:cNvGrpSpPr/>
            <p:nvPr/>
          </p:nvGrpSpPr>
          <p:grpSpPr>
            <a:xfrm>
              <a:off x="4021511" y="2679701"/>
              <a:ext cx="5536509" cy="3104278"/>
              <a:chOff x="13220700" y="6245669"/>
              <a:chExt cx="9082335" cy="5092396"/>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sharpenSoften amount="-33000"/>
                        </a14:imgEffect>
                        <a14:imgEffect>
                          <a14:saturation sat="0"/>
                        </a14:imgEffect>
                      </a14:imgLayer>
                    </a14:imgProps>
                  </a:ext>
                </a:extLst>
              </a:blip>
              <a:srcRect l="16675" t="32818" r="23730" b="7777"/>
              <a:stretch/>
            </p:blipFill>
            <p:spPr>
              <a:xfrm>
                <a:off x="13220700" y="6245669"/>
                <a:ext cx="9082335" cy="5092396"/>
              </a:xfrm>
              <a:prstGeom prst="rect">
                <a:avLst/>
              </a:prstGeom>
              <a:ln>
                <a:noFill/>
              </a:ln>
              <a:effectLst/>
              <a:scene3d>
                <a:camera prst="orthographicFront">
                  <a:rot lat="0" lon="0" rev="0"/>
                </a:camera>
                <a:lightRig rig="contrasting" dir="t">
                  <a:rot lat="0" lon="0" rev="7800000"/>
                </a:lightRig>
              </a:scene3d>
              <a:sp3d>
                <a:bevelT w="139700" h="139700"/>
              </a:sp3d>
            </p:spPr>
          </p:pic>
          <p:pic>
            <p:nvPicPr>
              <p:cNvPr id="38" name="Picture 37"/>
              <p:cNvPicPr>
                <a:picLocks noChangeAspect="1"/>
              </p:cNvPicPr>
              <p:nvPr/>
            </p:nvPicPr>
            <p:blipFill rotWithShape="1">
              <a:blip r:embed="rId4"/>
              <a:srcRect l="16675" t="66628" r="74741" b="10816"/>
              <a:stretch/>
            </p:blipFill>
            <p:spPr>
              <a:xfrm>
                <a:off x="13363151" y="9182387"/>
                <a:ext cx="1308100" cy="1933577"/>
              </a:xfrm>
              <a:prstGeom prst="rect">
                <a:avLst/>
              </a:prstGeom>
              <a:effectLst>
                <a:glow rad="101600">
                  <a:srgbClr val="C00000">
                    <a:alpha val="60000"/>
                  </a:srgbClr>
                </a:glow>
              </a:effectLst>
            </p:spPr>
          </p:pic>
        </p:grpSp>
      </p:grpSp>
      <p:sp>
        <p:nvSpPr>
          <p:cNvPr id="33" name="Freeform 32">
            <a:hlinkClick r:id="" action="ppaction://hlinkshowjump?jump=nextslide"/>
          </p:cNvPr>
          <p:cNvSpPr/>
          <p:nvPr/>
        </p:nvSpPr>
        <p:spPr>
          <a:xfrm>
            <a:off x="2909959"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a:hlinkClick r:id="" action="ppaction://hlinkshowjump?jump=previousslide"/>
          </p:cNvPr>
          <p:cNvSpPr/>
          <p:nvPr/>
        </p:nvSpPr>
        <p:spPr>
          <a:xfrm flipH="1" flipV="1">
            <a:off x="2492957"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a:hlinkClick r:id="" action="ppaction://macro?name=Subr"/>
          </p:cNvPr>
          <p:cNvSpPr/>
          <p:nvPr/>
        </p:nvSpPr>
        <p:spPr>
          <a:xfrm>
            <a:off x="9514621" y="365170"/>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021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3" name="Rectangle 82"/>
          <p:cNvSpPr/>
          <p:nvPr/>
        </p:nvSpPr>
        <p:spPr>
          <a:xfrm>
            <a:off x="0" y="0"/>
            <a:ext cx="12192000" cy="6858000"/>
          </a:xfrm>
          <a:prstGeom prst="rect">
            <a:avLst/>
          </a:prstGeom>
          <a:gradFill>
            <a:gsLst>
              <a:gs pos="0">
                <a:srgbClr val="FF0000">
                  <a:shade val="30000"/>
                  <a:satMod val="115000"/>
                  <a:alpha val="19000"/>
                </a:srgbClr>
              </a:gs>
              <a:gs pos="50000">
                <a:srgbClr val="FF0000">
                  <a:shade val="67500"/>
                  <a:satMod val="115000"/>
                  <a:alpha val="0"/>
                </a:srgbClr>
              </a:gs>
              <a:gs pos="25000">
                <a:srgbClr val="D00000">
                  <a:alpha val="0"/>
                </a:srgbClr>
              </a:gs>
              <a:gs pos="75000">
                <a:srgbClr val="EE0000">
                  <a:alpha val="0"/>
                </a:srgbClr>
              </a:gs>
              <a:gs pos="100000">
                <a:srgbClr val="FF0000">
                  <a:shade val="100000"/>
                  <a:satMod val="115000"/>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365829" y="290287"/>
            <a:ext cx="7460342" cy="619357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solidFill>
                <a:schemeClr val="bg1"/>
              </a:solidFill>
              <a:latin typeface="Fundamental  Brigade" panose="020B0603050302020204" pitchFamily="34" charset="0"/>
            </a:endParaRPr>
          </a:p>
        </p:txBody>
      </p:sp>
      <p:sp>
        <p:nvSpPr>
          <p:cNvPr id="4" name="Rectangle 3"/>
          <p:cNvSpPr/>
          <p:nvPr/>
        </p:nvSpPr>
        <p:spPr>
          <a:xfrm>
            <a:off x="2448463" y="822455"/>
            <a:ext cx="7295076" cy="512092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210175" y="365170"/>
            <a:ext cx="1771650" cy="369332"/>
          </a:xfrm>
          <a:prstGeom prst="rect">
            <a:avLst/>
          </a:prstGeom>
        </p:spPr>
        <p:txBody>
          <a:bodyPr wrap="square">
            <a:spAutoFit/>
          </a:bodyPr>
          <a:lstStyle/>
          <a:p>
            <a:pPr lvl="0" algn="ctr"/>
            <a:r>
              <a:rPr lang="en-US" dirty="0" smtClean="0">
                <a:solidFill>
                  <a:prstClr val="white"/>
                </a:solidFill>
                <a:latin typeface="Fundamental  Brigade" panose="020B0603050302020204" pitchFamily="34" charset="0"/>
              </a:rPr>
              <a:t>HELP</a:t>
            </a:r>
            <a:endParaRPr lang="en-US" dirty="0">
              <a:solidFill>
                <a:prstClr val="white"/>
              </a:solidFill>
              <a:latin typeface="Fundamental  Brigade" panose="020B0603050302020204" pitchFamily="34" charset="0"/>
            </a:endParaRPr>
          </a:p>
        </p:txBody>
      </p:sp>
      <p:grpSp>
        <p:nvGrpSpPr>
          <p:cNvPr id="12" name="Page 4"/>
          <p:cNvGrpSpPr/>
          <p:nvPr/>
        </p:nvGrpSpPr>
        <p:grpSpPr>
          <a:xfrm>
            <a:off x="2492049" y="923497"/>
            <a:ext cx="7236906" cy="5503062"/>
            <a:chOff x="2519556" y="864116"/>
            <a:chExt cx="7236906" cy="5503062"/>
          </a:xfrm>
        </p:grpSpPr>
        <p:sp>
          <p:nvSpPr>
            <p:cNvPr id="47" name="TextBox 46"/>
            <p:cNvSpPr txBox="1"/>
            <p:nvPr/>
          </p:nvSpPr>
          <p:spPr>
            <a:xfrm>
              <a:off x="2601280" y="864116"/>
              <a:ext cx="7155182" cy="1708160"/>
            </a:xfrm>
            <a:prstGeom prst="rect">
              <a:avLst/>
            </a:prstGeom>
            <a:noFill/>
          </p:spPr>
          <p:txBody>
            <a:bodyPr wrap="square" tIns="91440" bIns="0" rtlCol="0" anchor="t">
              <a:spAutoFit/>
            </a:bodyPr>
            <a:lstStyle/>
            <a:p>
              <a:r>
                <a:rPr lang="en-US" sz="21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Loading Previous File is one of our most awesome feature. You can Load and Delete your Save Files and you can also Open a new one on one of the empty slots. You can Delete Files by Clicking The X on the Top Right of your Save Slot but you cant Undo it. Be Careful when you Delete</a:t>
              </a:r>
              <a:endParaRPr lang="en-US" sz="21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sp>
          <p:nvSpPr>
            <p:cNvPr id="48" name="TextBox 47"/>
            <p:cNvSpPr txBox="1"/>
            <p:nvPr/>
          </p:nvSpPr>
          <p:spPr>
            <a:xfrm>
              <a:off x="2519556" y="5997846"/>
              <a:ext cx="1844479" cy="369332"/>
            </a:xfrm>
            <a:prstGeom prst="rect">
              <a:avLst/>
            </a:prstGeom>
            <a:noFill/>
          </p:spPr>
          <p:txBody>
            <a:bodyPr wrap="none" rtlCol="0">
              <a:spAutoFit/>
            </a:bodyPr>
            <a:lstStyle/>
            <a:p>
              <a:r>
                <a:rPr lang="en-US"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rPr>
                <a:t>PAGE 4 OUT OF 4</a:t>
              </a:r>
              <a:endParaRPr lang="en-US"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Fundamental  Brigade" panose="020B0603050302020204" pitchFamily="34" charset="0"/>
              </a:endParaRPr>
            </a:p>
          </p:txBody>
        </p:sp>
        <p:grpSp>
          <p:nvGrpSpPr>
            <p:cNvPr id="49" name="Group 48"/>
            <p:cNvGrpSpPr/>
            <p:nvPr/>
          </p:nvGrpSpPr>
          <p:grpSpPr>
            <a:xfrm>
              <a:off x="4034434" y="2569513"/>
              <a:ext cx="5536509" cy="3104278"/>
              <a:chOff x="13220700" y="6245669"/>
              <a:chExt cx="9082335" cy="5092396"/>
            </a:xfrm>
          </p:grpSpPr>
          <p:pic>
            <p:nvPicPr>
              <p:cNvPr id="50" name="Picture 49"/>
              <p:cNvPicPr>
                <a:picLocks noChangeAspect="1"/>
              </p:cNvPicPr>
              <p:nvPr/>
            </p:nvPicPr>
            <p:blipFill rotWithShape="1">
              <a:blip r:embed="rId2">
                <a:extLst>
                  <a:ext uri="{BEBA8EAE-BF5A-486C-A8C5-ECC9F3942E4B}">
                    <a14:imgProps xmlns:a14="http://schemas.microsoft.com/office/drawing/2010/main">
                      <a14:imgLayer r:embed="rId3">
                        <a14:imgEffect>
                          <a14:sharpenSoften amount="-33000"/>
                        </a14:imgEffect>
                        <a14:imgEffect>
                          <a14:saturation sat="0"/>
                        </a14:imgEffect>
                      </a14:imgLayer>
                    </a14:imgProps>
                  </a:ext>
                </a:extLst>
              </a:blip>
              <a:srcRect l="16675" t="32818" r="23730" b="7777"/>
              <a:stretch/>
            </p:blipFill>
            <p:spPr>
              <a:xfrm>
                <a:off x="13220700" y="6245669"/>
                <a:ext cx="9082335" cy="5092396"/>
              </a:xfrm>
              <a:prstGeom prst="rect">
                <a:avLst/>
              </a:prstGeom>
              <a:ln>
                <a:noFill/>
              </a:ln>
              <a:effectLst/>
              <a:scene3d>
                <a:camera prst="orthographicFront">
                  <a:rot lat="0" lon="0" rev="0"/>
                </a:camera>
                <a:lightRig rig="contrasting" dir="t">
                  <a:rot lat="0" lon="0" rev="7800000"/>
                </a:lightRig>
              </a:scene3d>
              <a:sp3d>
                <a:bevelT w="139700" h="139700"/>
              </a:sp3d>
            </p:spPr>
          </p:pic>
          <p:pic>
            <p:nvPicPr>
              <p:cNvPr id="51" name="Picture 50"/>
              <p:cNvPicPr>
                <a:picLocks noChangeAspect="1"/>
              </p:cNvPicPr>
              <p:nvPr/>
            </p:nvPicPr>
            <p:blipFill rotWithShape="1">
              <a:blip r:embed="rId4"/>
              <a:srcRect l="26108" t="67041" r="61821" b="10935"/>
              <a:stretch/>
            </p:blipFill>
            <p:spPr>
              <a:xfrm>
                <a:off x="14800673" y="9217646"/>
                <a:ext cx="1839412" cy="1888016"/>
              </a:xfrm>
              <a:prstGeom prst="rect">
                <a:avLst/>
              </a:prstGeom>
              <a:effectLst>
                <a:glow rad="101600">
                  <a:srgbClr val="C00000">
                    <a:alpha val="60000"/>
                  </a:srgbClr>
                </a:glow>
              </a:effectLst>
            </p:spPr>
          </p:pic>
        </p:grpSp>
      </p:grpSp>
      <p:sp>
        <p:nvSpPr>
          <p:cNvPr id="20" name="Freeform 19"/>
          <p:cNvSpPr/>
          <p:nvPr/>
        </p:nvSpPr>
        <p:spPr>
          <a:xfrm>
            <a:off x="2909959"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hlinkClick r:id="" action="ppaction://hlinkshowjump?jump=previousslide"/>
          </p:cNvPr>
          <p:cNvSpPr/>
          <p:nvPr/>
        </p:nvSpPr>
        <p:spPr>
          <a:xfrm flipH="1" flipV="1">
            <a:off x="2492957" y="365170"/>
            <a:ext cx="369332" cy="369332"/>
          </a:xfrm>
          <a:custGeom>
            <a:avLst/>
            <a:gdLst>
              <a:gd name="connsiteX0" fmla="*/ 145256 w 413352"/>
              <a:gd name="connsiteY0" fmla="*/ 121695 h 413352"/>
              <a:gd name="connsiteX1" fmla="*/ 145256 w 413352"/>
              <a:gd name="connsiteY1" fmla="*/ 291657 h 413352"/>
              <a:gd name="connsiteX2" fmla="*/ 291774 w 413352"/>
              <a:gd name="connsiteY2" fmla="*/ 206676 h 413352"/>
              <a:gd name="connsiteX3" fmla="*/ 206676 w 413352"/>
              <a:gd name="connsiteY3" fmla="*/ 0 h 413352"/>
              <a:gd name="connsiteX4" fmla="*/ 413352 w 413352"/>
              <a:gd name="connsiteY4" fmla="*/ 206676 h 413352"/>
              <a:gd name="connsiteX5" fmla="*/ 206676 w 413352"/>
              <a:gd name="connsiteY5" fmla="*/ 413352 h 413352"/>
              <a:gd name="connsiteX6" fmla="*/ 0 w 413352"/>
              <a:gd name="connsiteY6" fmla="*/ 206676 h 413352"/>
              <a:gd name="connsiteX7" fmla="*/ 206676 w 413352"/>
              <a:gd name="connsiteY7" fmla="*/ 0 h 413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352" h="413352">
                <a:moveTo>
                  <a:pt x="145256" y="121695"/>
                </a:moveTo>
                <a:lnTo>
                  <a:pt x="145256" y="291657"/>
                </a:lnTo>
                <a:lnTo>
                  <a:pt x="291774" y="206676"/>
                </a:lnTo>
                <a:close/>
                <a:moveTo>
                  <a:pt x="206676" y="0"/>
                </a:moveTo>
                <a:cubicBezTo>
                  <a:pt x="320820" y="0"/>
                  <a:pt x="413352" y="92532"/>
                  <a:pt x="413352" y="206676"/>
                </a:cubicBezTo>
                <a:cubicBezTo>
                  <a:pt x="413352" y="320820"/>
                  <a:pt x="320820" y="413352"/>
                  <a:pt x="206676" y="413352"/>
                </a:cubicBezTo>
                <a:cubicBezTo>
                  <a:pt x="92532" y="413352"/>
                  <a:pt x="0" y="320820"/>
                  <a:pt x="0" y="206676"/>
                </a:cubicBezTo>
                <a:cubicBezTo>
                  <a:pt x="0" y="92532"/>
                  <a:pt x="92532" y="0"/>
                  <a:pt x="20667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a:hlinkClick r:id="" action="ppaction://macro?name=Subr"/>
          </p:cNvPr>
          <p:cNvSpPr/>
          <p:nvPr/>
        </p:nvSpPr>
        <p:spPr>
          <a:xfrm>
            <a:off x="9514621" y="365170"/>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4549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9" name="TextBox 8"/>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srgbClr val="A64E02"/>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srgbClr val="A64E02"/>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Tree>
    <p:extLst>
      <p:ext uri="{BB962C8B-B14F-4D97-AF65-F5344CB8AC3E}">
        <p14:creationId xmlns:p14="http://schemas.microsoft.com/office/powerpoint/2010/main" val="416722627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0450" y="1129762"/>
            <a:ext cx="1260400" cy="1260400"/>
          </a:xfrm>
          <a:prstGeom prst="ellipse">
            <a:avLst/>
          </a:prstGeom>
          <a:solidFill>
            <a:srgbClr val="FF8000"/>
          </a:soli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21" name="Rectangle 20">
            <a:hlinkHover r:id="" action="ppaction://macro?name=WEd"/>
          </p:cNvPr>
          <p:cNvSpPr/>
          <p:nvPr/>
        </p:nvSpPr>
        <p:spPr>
          <a:xfrm>
            <a:off x="457200" y="1686487"/>
            <a:ext cx="11430000" cy="40767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C1"/>
          <p:cNvGrpSpPr/>
          <p:nvPr/>
        </p:nvGrpSpPr>
        <p:grpSpPr>
          <a:xfrm>
            <a:off x="2841953" y="2870126"/>
            <a:ext cx="1403141" cy="1896876"/>
            <a:chOff x="1997011" y="345439"/>
            <a:chExt cx="1403141" cy="1896876"/>
          </a:xfrm>
        </p:grpSpPr>
        <p:sp>
          <p:nvSpPr>
            <p:cNvPr id="23" name="Rounded Rectangle 22"/>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26" name="PV1"/>
          <p:cNvGrpSpPr/>
          <p:nvPr/>
        </p:nvGrpSpPr>
        <p:grpSpPr>
          <a:xfrm>
            <a:off x="4510299" y="2870126"/>
            <a:ext cx="1608774" cy="1896876"/>
            <a:chOff x="3665357" y="345439"/>
            <a:chExt cx="1608774" cy="1896876"/>
          </a:xfrm>
        </p:grpSpPr>
        <p:sp>
          <p:nvSpPr>
            <p:cNvPr id="27" name="Rounded Rectangle 26"/>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30" name="OMO1"/>
          <p:cNvGrpSpPr/>
          <p:nvPr/>
        </p:nvGrpSpPr>
        <p:grpSpPr>
          <a:xfrm>
            <a:off x="6158913" y="2874412"/>
            <a:ext cx="1731564" cy="1896876"/>
            <a:chOff x="5322869" y="345439"/>
            <a:chExt cx="1731564" cy="1896876"/>
          </a:xfrm>
        </p:grpSpPr>
        <p:sp>
          <p:nvSpPr>
            <p:cNvPr id="31" name="Rounded Rectangle 30"/>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31"/>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3" name="TextBox 32"/>
            <p:cNvSpPr txBox="1"/>
            <p:nvPr/>
          </p:nvSpPr>
          <p:spPr>
            <a:xfrm>
              <a:off x="5322869" y="1872983"/>
              <a:ext cx="173156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DUDE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43" name="ON1" hidden="1"/>
          <p:cNvGrpSpPr/>
          <p:nvPr/>
        </p:nvGrpSpPr>
        <p:grpSpPr>
          <a:xfrm>
            <a:off x="7944403" y="2870126"/>
            <a:ext cx="1430200" cy="1905449"/>
            <a:chOff x="7099461" y="345439"/>
            <a:chExt cx="1430200" cy="1905449"/>
          </a:xfrm>
        </p:grpSpPr>
        <p:sp>
          <p:nvSpPr>
            <p:cNvPr id="44" name="Rounded Rectangle 43" hidden="1"/>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hidden="1"/>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46" name="TextBox 45" hidden="1"/>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grpSp>
        <p:nvGrpSpPr>
          <p:cNvPr id="49" name="C2" hidden="1"/>
          <p:cNvGrpSpPr/>
          <p:nvPr/>
        </p:nvGrpSpPr>
        <p:grpSpPr>
          <a:xfrm>
            <a:off x="2841953" y="2861553"/>
            <a:ext cx="1403141" cy="1896876"/>
            <a:chOff x="1997011" y="2542539"/>
            <a:chExt cx="1403141" cy="1896876"/>
          </a:xfrm>
        </p:grpSpPr>
        <p:sp>
          <p:nvSpPr>
            <p:cNvPr id="50" name="Rounded Rectangle 49" hidden="1"/>
            <p:cNvSpPr/>
            <p:nvPr/>
          </p:nvSpPr>
          <p:spPr>
            <a:xfrm>
              <a:off x="2019063" y="2542539"/>
              <a:ext cx="1359036" cy="1518922"/>
            </a:xfrm>
            <a:prstGeom prst="roundRect">
              <a:avLst>
                <a:gd name="adj" fmla="val 10785"/>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hidden="1"/>
            <p:cNvSpPr/>
            <p:nvPr/>
          </p:nvSpPr>
          <p:spPr>
            <a:xfrm>
              <a:off x="2081724" y="2612571"/>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hidden="1"/>
            <p:cNvSpPr txBox="1"/>
            <p:nvPr/>
          </p:nvSpPr>
          <p:spPr>
            <a:xfrm>
              <a:off x="1997011" y="4070083"/>
              <a:ext cx="1403141" cy="369332"/>
            </a:xfrm>
            <a:prstGeom prst="rect">
              <a:avLst/>
            </a:prstGeom>
            <a:noFill/>
          </p:spPr>
          <p:txBody>
            <a:bodyPr wrap="none" rtlCol="0">
              <a:spAutoFit/>
            </a:bodyPr>
            <a:lstStyle/>
            <a:p>
              <a:r>
                <a:rPr lang="en-US" dirty="0" smtClean="0">
                  <a:solidFill>
                    <a:schemeClr val="tx1">
                      <a:lumMod val="75000"/>
                      <a:lumOff val="25000"/>
                    </a:schemeClr>
                  </a:solidFill>
                  <a:latin typeface="MgOpen Modata" panose="00000400000000000000" pitchFamily="2" charset="0"/>
                </a:rPr>
                <a:t>CALCULATOR</a:t>
              </a:r>
              <a:endParaRPr lang="en-US" dirty="0">
                <a:solidFill>
                  <a:schemeClr val="tx1">
                    <a:lumMod val="75000"/>
                    <a:lumOff val="25000"/>
                  </a:schemeClr>
                </a:solidFill>
                <a:latin typeface="MgOpen Modata" panose="00000400000000000000" pitchFamily="2" charset="0"/>
              </a:endParaRPr>
            </a:p>
          </p:txBody>
        </p:sp>
      </p:grpSp>
      <p:grpSp>
        <p:nvGrpSpPr>
          <p:cNvPr id="54" name="PV2" hidden="1"/>
          <p:cNvGrpSpPr/>
          <p:nvPr/>
        </p:nvGrpSpPr>
        <p:grpSpPr>
          <a:xfrm>
            <a:off x="4510299" y="2861553"/>
            <a:ext cx="1608774" cy="1896876"/>
            <a:chOff x="3665357" y="2542539"/>
            <a:chExt cx="1608774" cy="1896876"/>
          </a:xfrm>
        </p:grpSpPr>
        <p:sp>
          <p:nvSpPr>
            <p:cNvPr id="55" name="Rounded Rectangle 54" hidden="1"/>
            <p:cNvSpPr/>
            <p:nvPr/>
          </p:nvSpPr>
          <p:spPr>
            <a:xfrm>
              <a:off x="3790226" y="2542539"/>
              <a:ext cx="1359036" cy="1518922"/>
            </a:xfrm>
            <a:prstGeom prst="roundRect">
              <a:avLst>
                <a:gd name="adj" fmla="val 10785"/>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hidden="1"/>
            <p:cNvSpPr/>
            <p:nvPr/>
          </p:nvSpPr>
          <p:spPr>
            <a:xfrm>
              <a:off x="3854870" y="26147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hidden="1"/>
            <p:cNvSpPr txBox="1"/>
            <p:nvPr/>
          </p:nvSpPr>
          <p:spPr>
            <a:xfrm>
              <a:off x="3665357" y="4070083"/>
              <a:ext cx="1608774" cy="369332"/>
            </a:xfrm>
            <a:prstGeom prst="rect">
              <a:avLst/>
            </a:prstGeom>
            <a:noFill/>
          </p:spPr>
          <p:txBody>
            <a:bodyPr wrap="none" rtlCol="0">
              <a:spAutoFit/>
            </a:bodyPr>
            <a:lstStyle/>
            <a:p>
              <a:r>
                <a:rPr lang="en-US" dirty="0" smtClean="0">
                  <a:solidFill>
                    <a:schemeClr val="tx1">
                      <a:lumMod val="75000"/>
                      <a:lumOff val="25000"/>
                    </a:schemeClr>
                  </a:solidFill>
                  <a:latin typeface="MgOpen Modata" panose="00000400000000000000" pitchFamily="2" charset="0"/>
                </a:rPr>
                <a:t>PHOTO VIEWER</a:t>
              </a:r>
              <a:endParaRPr lang="en-US" dirty="0">
                <a:solidFill>
                  <a:schemeClr val="tx1">
                    <a:lumMod val="75000"/>
                    <a:lumOff val="25000"/>
                  </a:schemeClr>
                </a:solidFill>
                <a:latin typeface="MgOpen Modata" panose="00000400000000000000" pitchFamily="2" charset="0"/>
              </a:endParaRPr>
            </a:p>
          </p:txBody>
        </p:sp>
      </p:grpSp>
      <p:grpSp>
        <p:nvGrpSpPr>
          <p:cNvPr id="60" name="OMO2" hidden="1"/>
          <p:cNvGrpSpPr/>
          <p:nvPr/>
        </p:nvGrpSpPr>
        <p:grpSpPr>
          <a:xfrm>
            <a:off x="6166030" y="2862837"/>
            <a:ext cx="1731564" cy="1896876"/>
            <a:chOff x="5322869" y="2542539"/>
            <a:chExt cx="1731564" cy="1896876"/>
          </a:xfrm>
        </p:grpSpPr>
        <p:sp>
          <p:nvSpPr>
            <p:cNvPr id="63" name="Rounded Rectangle 62" hidden="1"/>
            <p:cNvSpPr/>
            <p:nvPr/>
          </p:nvSpPr>
          <p:spPr>
            <a:xfrm>
              <a:off x="5509133" y="2542539"/>
              <a:ext cx="1359036" cy="1518922"/>
            </a:xfrm>
            <a:prstGeom prst="roundRect">
              <a:avLst>
                <a:gd name="adj" fmla="val 10785"/>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64" hidden="1"/>
            <p:cNvSpPr/>
            <p:nvPr/>
          </p:nvSpPr>
          <p:spPr>
            <a:xfrm>
              <a:off x="5571794" y="26125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6" name="TextBox 65" hidden="1"/>
            <p:cNvSpPr txBox="1"/>
            <p:nvPr/>
          </p:nvSpPr>
          <p:spPr>
            <a:xfrm>
              <a:off x="5322869" y="4070083"/>
              <a:ext cx="1731564" cy="369332"/>
            </a:xfrm>
            <a:prstGeom prst="rect">
              <a:avLst/>
            </a:prstGeom>
            <a:noFill/>
          </p:spPr>
          <p:txBody>
            <a:bodyPr wrap="none" rtlCol="0">
              <a:spAutoFit/>
            </a:bodyPr>
            <a:lstStyle/>
            <a:p>
              <a:r>
                <a:rPr lang="en-US" dirty="0" smtClean="0">
                  <a:solidFill>
                    <a:schemeClr val="tx1">
                      <a:lumMod val="75000"/>
                      <a:lumOff val="25000"/>
                    </a:schemeClr>
                  </a:solidFill>
                  <a:latin typeface="MgOpen Modata" panose="00000400000000000000" pitchFamily="2" charset="0"/>
                </a:rPr>
                <a:t>ODD DUDE OUT</a:t>
              </a:r>
              <a:endParaRPr lang="en-US" dirty="0">
                <a:solidFill>
                  <a:schemeClr val="tx1">
                    <a:lumMod val="75000"/>
                    <a:lumOff val="25000"/>
                  </a:schemeClr>
                </a:solidFill>
                <a:latin typeface="MgOpen Modata" panose="00000400000000000000" pitchFamily="2" charset="0"/>
              </a:endParaRPr>
            </a:p>
          </p:txBody>
        </p:sp>
      </p:grpSp>
      <p:grpSp>
        <p:nvGrpSpPr>
          <p:cNvPr id="71" name="ON2"/>
          <p:cNvGrpSpPr/>
          <p:nvPr/>
        </p:nvGrpSpPr>
        <p:grpSpPr>
          <a:xfrm>
            <a:off x="7944403" y="2861553"/>
            <a:ext cx="1430200" cy="1905449"/>
            <a:chOff x="7099461" y="2542539"/>
            <a:chExt cx="1430200" cy="1905449"/>
          </a:xfrm>
        </p:grpSpPr>
        <p:sp>
          <p:nvSpPr>
            <p:cNvPr id="72" name="Rounded Rectangle 71"/>
            <p:cNvSpPr/>
            <p:nvPr/>
          </p:nvSpPr>
          <p:spPr>
            <a:xfrm>
              <a:off x="7135043" y="2542539"/>
              <a:ext cx="1359036" cy="1518922"/>
            </a:xfrm>
            <a:prstGeom prst="roundRect">
              <a:avLst>
                <a:gd name="adj" fmla="val 10785"/>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a:off x="7197704" y="26125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4" name="TextBox 73"/>
            <p:cNvSpPr txBox="1"/>
            <p:nvPr/>
          </p:nvSpPr>
          <p:spPr>
            <a:xfrm>
              <a:off x="7099461" y="4078656"/>
              <a:ext cx="1430200" cy="369332"/>
            </a:xfrm>
            <a:prstGeom prst="rect">
              <a:avLst/>
            </a:prstGeom>
            <a:noFill/>
          </p:spPr>
          <p:txBody>
            <a:bodyPr wrap="none" rtlCol="0">
              <a:spAutoFit/>
            </a:bodyPr>
            <a:lstStyle/>
            <a:p>
              <a:r>
                <a:rPr lang="en-US" dirty="0" smtClean="0">
                  <a:solidFill>
                    <a:schemeClr val="tx1">
                      <a:lumMod val="75000"/>
                      <a:lumOff val="25000"/>
                    </a:schemeClr>
                  </a:solidFill>
                  <a:latin typeface="MgOpen Modata" panose="00000400000000000000" pitchFamily="2" charset="0"/>
                </a:rPr>
                <a:t>ORANGE NET</a:t>
              </a:r>
              <a:endParaRPr lang="en-US" dirty="0">
                <a:solidFill>
                  <a:schemeClr val="tx1">
                    <a:lumMod val="75000"/>
                    <a:lumOff val="25000"/>
                  </a:schemeClr>
                </a:solidFill>
                <a:latin typeface="MgOpen Modata" panose="00000400000000000000" pitchFamily="2" charset="0"/>
              </a:endParaRPr>
            </a:p>
          </p:txBody>
        </p:sp>
      </p:grpSp>
      <p:sp>
        <p:nvSpPr>
          <p:cNvPr id="76" name="Rounded Rectangle 75">
            <a:hlinkClick r:id="rId3" action="ppaction://hlinksldjump"/>
            <a:hlinkHover r:id="" action="ppaction://macro?name=Orangenet"/>
          </p:cNvPr>
          <p:cNvSpPr/>
          <p:nvPr/>
        </p:nvSpPr>
        <p:spPr>
          <a:xfrm>
            <a:off x="7922401" y="2798715"/>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74">
            <a:hlinkClick r:id="rId4" action="ppaction://hlinksldjump"/>
            <a:hlinkHover r:id="" action="ppaction://macro?name=Odmanout"/>
          </p:cNvPr>
          <p:cNvSpPr/>
          <p:nvPr/>
        </p:nvSpPr>
        <p:spPr>
          <a:xfrm>
            <a:off x="6299420" y="2870126"/>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ounded Rectangle 47">
            <a:hlinkClick r:id="rId5" action="ppaction://hlinksldjump"/>
            <a:hlinkHover r:id="" action="ppaction://macro?name=Photview"/>
          </p:cNvPr>
          <p:cNvSpPr/>
          <p:nvPr/>
        </p:nvSpPr>
        <p:spPr>
          <a:xfrm>
            <a:off x="4568496" y="2830108"/>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ounded Rectangle 46">
            <a:hlinkClick r:id="" action="ppaction://macro?name=Calcopen"/>
            <a:hlinkHover r:id="" action="ppaction://macro?name=Cal"/>
          </p:cNvPr>
          <p:cNvSpPr/>
          <p:nvPr/>
        </p:nvSpPr>
        <p:spPr>
          <a:xfrm>
            <a:off x="2802233" y="2798715"/>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41">
            <a:hlinkClick r:id="rId6" action="ppaction://hlinksldjump"/>
          </p:cNvPr>
          <p:cNvSpPr/>
          <p:nvPr/>
        </p:nvSpPr>
        <p:spPr>
          <a:xfrm>
            <a:off x="11830755" y="168924"/>
            <a:ext cx="204697" cy="204697"/>
          </a:xfrm>
          <a:custGeom>
            <a:avLst/>
            <a:gdLst>
              <a:gd name="connsiteX0" fmla="*/ 97768 w 282575"/>
              <a:gd name="connsiteY0" fmla="*/ 67411 h 282575"/>
              <a:gd name="connsiteX1" fmla="*/ 69010 w 282575"/>
              <a:gd name="connsiteY1" fmla="*/ 96169 h 282575"/>
              <a:gd name="connsiteX2" fmla="*/ 114819 w 282575"/>
              <a:gd name="connsiteY2" fmla="*/ 141979 h 282575"/>
              <a:gd name="connsiteX3" fmla="*/ 69010 w 282575"/>
              <a:gd name="connsiteY3" fmla="*/ 187788 h 282575"/>
              <a:gd name="connsiteX4" fmla="*/ 97768 w 282575"/>
              <a:gd name="connsiteY4" fmla="*/ 216546 h 282575"/>
              <a:gd name="connsiteX5" fmla="*/ 143578 w 282575"/>
              <a:gd name="connsiteY5" fmla="*/ 170737 h 282575"/>
              <a:gd name="connsiteX6" fmla="*/ 189387 w 282575"/>
              <a:gd name="connsiteY6" fmla="*/ 216546 h 282575"/>
              <a:gd name="connsiteX7" fmla="*/ 218145 w 282575"/>
              <a:gd name="connsiteY7" fmla="*/ 187788 h 282575"/>
              <a:gd name="connsiteX8" fmla="*/ 172336 w 282575"/>
              <a:gd name="connsiteY8" fmla="*/ 141979 h 282575"/>
              <a:gd name="connsiteX9" fmla="*/ 218145 w 282575"/>
              <a:gd name="connsiteY9" fmla="*/ 96169 h 282575"/>
              <a:gd name="connsiteX10" fmla="*/ 189387 w 282575"/>
              <a:gd name="connsiteY10" fmla="*/ 67411 h 282575"/>
              <a:gd name="connsiteX11" fmla="*/ 143578 w 282575"/>
              <a:gd name="connsiteY11" fmla="*/ 113220 h 282575"/>
              <a:gd name="connsiteX12" fmla="*/ 0 w 282575"/>
              <a:gd name="connsiteY12" fmla="*/ 0 h 282575"/>
              <a:gd name="connsiteX13" fmla="*/ 282575 w 282575"/>
              <a:gd name="connsiteY13" fmla="*/ 0 h 282575"/>
              <a:gd name="connsiteX14" fmla="*/ 282575 w 282575"/>
              <a:gd name="connsiteY14" fmla="*/ 282575 h 282575"/>
              <a:gd name="connsiteX15" fmla="*/ 0 w 282575"/>
              <a:gd name="connsiteY15" fmla="*/ 282575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2575" h="282575">
                <a:moveTo>
                  <a:pt x="97768" y="67411"/>
                </a:moveTo>
                <a:lnTo>
                  <a:pt x="69010" y="96169"/>
                </a:lnTo>
                <a:lnTo>
                  <a:pt x="114819" y="141979"/>
                </a:lnTo>
                <a:lnTo>
                  <a:pt x="69010" y="187788"/>
                </a:lnTo>
                <a:lnTo>
                  <a:pt x="97768" y="216546"/>
                </a:lnTo>
                <a:lnTo>
                  <a:pt x="143578" y="170737"/>
                </a:lnTo>
                <a:lnTo>
                  <a:pt x="189387" y="216546"/>
                </a:lnTo>
                <a:lnTo>
                  <a:pt x="218145" y="187788"/>
                </a:lnTo>
                <a:lnTo>
                  <a:pt x="172336" y="141979"/>
                </a:lnTo>
                <a:lnTo>
                  <a:pt x="218145" y="96169"/>
                </a:lnTo>
                <a:lnTo>
                  <a:pt x="189387" y="67411"/>
                </a:lnTo>
                <a:lnTo>
                  <a:pt x="143578" y="113220"/>
                </a:lnTo>
                <a:close/>
                <a:moveTo>
                  <a:pt x="0" y="0"/>
                </a:moveTo>
                <a:lnTo>
                  <a:pt x="282575" y="0"/>
                </a:lnTo>
                <a:lnTo>
                  <a:pt x="282575" y="282575"/>
                </a:lnTo>
                <a:lnTo>
                  <a:pt x="0" y="28257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25889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2809815" y="2780643"/>
            <a:ext cx="6572370" cy="1994932"/>
            <a:chOff x="1957291" y="2780643"/>
            <a:chExt cx="6572370" cy="1994932"/>
          </a:xfrm>
        </p:grpSpPr>
        <p:grpSp>
          <p:nvGrpSpPr>
            <p:cNvPr id="56" name="C1"/>
            <p:cNvGrpSpPr/>
            <p:nvPr/>
          </p:nvGrpSpPr>
          <p:grpSpPr>
            <a:xfrm>
              <a:off x="1997011" y="2870126"/>
              <a:ext cx="1403141" cy="1896876"/>
              <a:chOff x="1997011" y="345439"/>
              <a:chExt cx="1403141" cy="1896876"/>
            </a:xfrm>
          </p:grpSpPr>
          <p:sp>
            <p:nvSpPr>
              <p:cNvPr id="97" name="Rounded Rectangle 96"/>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Freeform 97"/>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TextBox 98"/>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7" name="PV1"/>
            <p:cNvGrpSpPr/>
            <p:nvPr/>
          </p:nvGrpSpPr>
          <p:grpSpPr>
            <a:xfrm>
              <a:off x="3665357" y="2870126"/>
              <a:ext cx="1608774" cy="1896876"/>
              <a:chOff x="3665357" y="345439"/>
              <a:chExt cx="1608774" cy="1896876"/>
            </a:xfrm>
          </p:grpSpPr>
          <p:sp>
            <p:nvSpPr>
              <p:cNvPr id="94" name="Rounded Rectangle 93"/>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94"/>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1" name="OMO1"/>
            <p:cNvGrpSpPr/>
            <p:nvPr/>
          </p:nvGrpSpPr>
          <p:grpSpPr>
            <a:xfrm>
              <a:off x="5322872" y="2870126"/>
              <a:ext cx="1731564" cy="1896876"/>
              <a:chOff x="5322872" y="345439"/>
              <a:chExt cx="1731564" cy="1896876"/>
            </a:xfrm>
          </p:grpSpPr>
          <p:sp>
            <p:nvSpPr>
              <p:cNvPr id="91" name="Rounded Rectangle 90"/>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Freeform 91"/>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93" name="TextBox 92"/>
              <p:cNvSpPr txBox="1"/>
              <p:nvPr/>
            </p:nvSpPr>
            <p:spPr>
              <a:xfrm>
                <a:off x="5322872" y="1872983"/>
                <a:ext cx="1731564" cy="369332"/>
              </a:xfrm>
              <a:prstGeom prst="rect">
                <a:avLst/>
              </a:prstGeom>
              <a:noFill/>
            </p:spPr>
            <p:txBody>
              <a:bodyPr wrap="none" rtlCol="0">
                <a:spAutoFit/>
              </a:bodyPr>
              <a:lstStyle/>
              <a:p>
                <a:pPr algn="ctr"/>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DUDE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2" name="ON1"/>
            <p:cNvGrpSpPr/>
            <p:nvPr/>
          </p:nvGrpSpPr>
          <p:grpSpPr>
            <a:xfrm>
              <a:off x="7099461" y="2870126"/>
              <a:ext cx="1430200" cy="1905449"/>
              <a:chOff x="7099461" y="345439"/>
              <a:chExt cx="1430200" cy="1905449"/>
            </a:xfrm>
          </p:grpSpPr>
          <p:sp>
            <p:nvSpPr>
              <p:cNvPr id="88" name="Rounded Rectangle 87"/>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88"/>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0" name="TextBox 89"/>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64" name="Rounded Rectangle 63">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ounded Rectangle 84">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ounded Rectangle 85">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ounded Rectangle 86">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Rectangle 1"/>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0450"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83" name="Rectangle 82"/>
          <p:cNvSpPr/>
          <p:nvPr/>
        </p:nvSpPr>
        <p:spPr>
          <a:xfrm>
            <a:off x="0"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a:off x="4842228" y="1597768"/>
            <a:ext cx="2467674" cy="3801589"/>
          </a:xfrm>
          <a:prstGeom prst="roundRect">
            <a:avLst>
              <a:gd name="adj" fmla="val 1077"/>
            </a:avLst>
          </a:prstGeom>
          <a:gradFill flip="none" rotWithShape="1">
            <a:gsLst>
              <a:gs pos="0">
                <a:srgbClr val="B05800">
                  <a:shade val="30000"/>
                  <a:satMod val="115000"/>
                  <a:alpha val="60000"/>
                </a:srgbClr>
              </a:gs>
              <a:gs pos="50000">
                <a:srgbClr val="B05800">
                  <a:shade val="67500"/>
                  <a:satMod val="115000"/>
                  <a:alpha val="60000"/>
                </a:srgbClr>
              </a:gs>
              <a:gs pos="100000">
                <a:srgbClr val="B05800">
                  <a:shade val="100000"/>
                  <a:satMod val="115000"/>
                  <a:alpha val="60000"/>
                </a:srgbClr>
              </a:gs>
            </a:gsLst>
            <a:lin ang="16200000" scaled="1"/>
            <a:tileRect/>
          </a:gradFill>
          <a:ln/>
          <a:effectLst>
            <a:glow rad="228600">
              <a:schemeClr val="tx1">
                <a:alpha val="40000"/>
              </a:schemeClr>
            </a:glow>
          </a:effectLst>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23" name="TextBox 22"/>
          <p:cNvSpPr txBox="1"/>
          <p:nvPr/>
        </p:nvSpPr>
        <p:spPr>
          <a:xfrm>
            <a:off x="5479555" y="1721166"/>
            <a:ext cx="1193019" cy="307777"/>
          </a:xfrm>
          <a:prstGeom prst="rect">
            <a:avLst/>
          </a:prstGeom>
          <a:noFill/>
        </p:spPr>
        <p:txBody>
          <a:bodyPr wrap="none" rtlCol="0">
            <a:spAutoFit/>
          </a:bodyPr>
          <a:lstStyle/>
          <a:p>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CAL</a:t>
            </a:r>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CULATOR</a:t>
            </a:r>
            <a:endParaRPr lang="en-US" sz="1400" b="1" dirty="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endParaRPr>
          </a:p>
        </p:txBody>
      </p:sp>
      <p:sp>
        <p:nvSpPr>
          <p:cNvPr id="24" name="Rectangle 23">
            <a:hlinkClick r:id="" action="ppaction://macro?name=press7"/>
          </p:cNvPr>
          <p:cNvSpPr/>
          <p:nvPr/>
        </p:nvSpPr>
        <p:spPr>
          <a:xfrm>
            <a:off x="5364616" y="39327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7</a:t>
            </a:r>
            <a:endParaRPr lang="en-US" sz="1400" dirty="0">
              <a:solidFill>
                <a:schemeClr val="tx1"/>
              </a:solidFill>
              <a:latin typeface="MgOpen Modata" pitchFamily="2" charset="0"/>
            </a:endParaRPr>
          </a:p>
        </p:txBody>
      </p:sp>
      <p:sp>
        <p:nvSpPr>
          <p:cNvPr id="25" name="Rectangle 24">
            <a:hlinkClick r:id="" action="ppaction://macro?name=press9"/>
          </p:cNvPr>
          <p:cNvSpPr/>
          <p:nvPr/>
        </p:nvSpPr>
        <p:spPr>
          <a:xfrm>
            <a:off x="6305210" y="39327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9</a:t>
            </a:r>
            <a:endParaRPr lang="en-US" sz="1400" dirty="0">
              <a:solidFill>
                <a:schemeClr val="tx1"/>
              </a:solidFill>
              <a:latin typeface="MgOpen Modata" pitchFamily="2" charset="0"/>
            </a:endParaRPr>
          </a:p>
        </p:txBody>
      </p:sp>
      <p:sp>
        <p:nvSpPr>
          <p:cNvPr id="26" name="Rectangle 25">
            <a:hlinkClick r:id="" action="ppaction://macro?name=press8"/>
          </p:cNvPr>
          <p:cNvSpPr/>
          <p:nvPr/>
        </p:nvSpPr>
        <p:spPr>
          <a:xfrm>
            <a:off x="5834913" y="39327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8</a:t>
            </a:r>
            <a:endParaRPr lang="en-US" sz="1400" dirty="0">
              <a:solidFill>
                <a:schemeClr val="tx1"/>
              </a:solidFill>
              <a:latin typeface="MgOpen Modata" pitchFamily="2" charset="0"/>
            </a:endParaRPr>
          </a:p>
        </p:txBody>
      </p:sp>
      <p:sp>
        <p:nvSpPr>
          <p:cNvPr id="27" name="Rectangle 26">
            <a:hlinkClick r:id="" action="ppaction://macro?name=press0"/>
          </p:cNvPr>
          <p:cNvSpPr/>
          <p:nvPr/>
        </p:nvSpPr>
        <p:spPr>
          <a:xfrm>
            <a:off x="6775506" y="3932795"/>
            <a:ext cx="457200" cy="9271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0</a:t>
            </a:r>
            <a:endParaRPr lang="en-US" sz="1400" dirty="0">
              <a:solidFill>
                <a:schemeClr val="tx1"/>
              </a:solidFill>
              <a:latin typeface="MgOpen Modata" pitchFamily="2" charset="0"/>
            </a:endParaRPr>
          </a:p>
        </p:txBody>
      </p:sp>
      <p:sp>
        <p:nvSpPr>
          <p:cNvPr id="28" name="Rectangle 27">
            <a:hlinkClick r:id="" action="ppaction://macro?name=subtraction"/>
          </p:cNvPr>
          <p:cNvSpPr/>
          <p:nvPr/>
        </p:nvSpPr>
        <p:spPr>
          <a:xfrm>
            <a:off x="5834913" y="34628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a:t>
            </a:r>
            <a:endParaRPr lang="en-US" sz="1400" dirty="0">
              <a:solidFill>
                <a:schemeClr val="tx1"/>
              </a:solidFill>
              <a:latin typeface="MgOpen Modata" pitchFamily="2" charset="0"/>
            </a:endParaRPr>
          </a:p>
        </p:txBody>
      </p:sp>
      <p:sp>
        <p:nvSpPr>
          <p:cNvPr id="29" name="Rectangle 28">
            <a:hlinkClick r:id="" action="ppaction://macro?name=addition"/>
          </p:cNvPr>
          <p:cNvSpPr/>
          <p:nvPr/>
        </p:nvSpPr>
        <p:spPr>
          <a:xfrm>
            <a:off x="5364616" y="34628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a:t>
            </a:r>
            <a:endParaRPr lang="en-US" sz="1400" dirty="0">
              <a:solidFill>
                <a:schemeClr val="tx1"/>
              </a:solidFill>
              <a:latin typeface="MgOpen Modata" pitchFamily="2" charset="0"/>
            </a:endParaRPr>
          </a:p>
        </p:txBody>
      </p:sp>
      <p:sp>
        <p:nvSpPr>
          <p:cNvPr id="30" name="Rectangle 29">
            <a:hlinkClick r:id="" action="ppaction://macro?name=division"/>
          </p:cNvPr>
          <p:cNvSpPr/>
          <p:nvPr/>
        </p:nvSpPr>
        <p:spPr>
          <a:xfrm>
            <a:off x="6775506" y="34628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a:latin typeface="MgOpen Modata" pitchFamily="2" charset="0"/>
              </a:rPr>
              <a:t>÷</a:t>
            </a:r>
          </a:p>
        </p:txBody>
      </p:sp>
      <p:sp>
        <p:nvSpPr>
          <p:cNvPr id="31" name="Rectangle 30">
            <a:hlinkClick r:id="" action="ppaction://macro?name=multiplication"/>
          </p:cNvPr>
          <p:cNvSpPr/>
          <p:nvPr/>
        </p:nvSpPr>
        <p:spPr>
          <a:xfrm>
            <a:off x="6305210" y="34628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a:solidFill>
                  <a:schemeClr val="tx1"/>
                </a:solidFill>
                <a:latin typeface="MgOpen Modata" pitchFamily="2" charset="0"/>
              </a:rPr>
              <a:t>x</a:t>
            </a:r>
          </a:p>
        </p:txBody>
      </p:sp>
      <p:sp>
        <p:nvSpPr>
          <p:cNvPr id="32" name="Rectangle 31">
            <a:hlinkClick r:id="" action="ppaction://macro?name=press_backspace"/>
          </p:cNvPr>
          <p:cNvSpPr/>
          <p:nvPr/>
        </p:nvSpPr>
        <p:spPr>
          <a:xfrm>
            <a:off x="4894319" y="3462895"/>
            <a:ext cx="457200" cy="9271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sym typeface="Wingdings" pitchFamily="2" charset="2"/>
              </a:rPr>
              <a:t></a:t>
            </a:r>
            <a:endParaRPr lang="en-US" sz="1400" dirty="0">
              <a:solidFill>
                <a:schemeClr val="tx1"/>
              </a:solidFill>
              <a:latin typeface="MgOpen Modata" pitchFamily="2" charset="0"/>
            </a:endParaRPr>
          </a:p>
        </p:txBody>
      </p:sp>
      <p:sp>
        <p:nvSpPr>
          <p:cNvPr id="33" name="Rectangle 32">
            <a:hlinkClick r:id="" action="ppaction://macro?name=press4"/>
          </p:cNvPr>
          <p:cNvSpPr/>
          <p:nvPr/>
        </p:nvSpPr>
        <p:spPr>
          <a:xfrm>
            <a:off x="5364616" y="44026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4</a:t>
            </a:r>
            <a:endParaRPr lang="en-US" sz="1400" dirty="0">
              <a:solidFill>
                <a:schemeClr val="tx1"/>
              </a:solidFill>
              <a:latin typeface="MgOpen Modata" pitchFamily="2" charset="0"/>
            </a:endParaRPr>
          </a:p>
        </p:txBody>
      </p:sp>
      <p:sp>
        <p:nvSpPr>
          <p:cNvPr id="37" name="Rectangle 36">
            <a:hlinkClick r:id="" action="ppaction://macro?name=press6"/>
          </p:cNvPr>
          <p:cNvSpPr/>
          <p:nvPr/>
        </p:nvSpPr>
        <p:spPr>
          <a:xfrm>
            <a:off x="6305210" y="44026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6</a:t>
            </a:r>
            <a:endParaRPr lang="en-US" sz="1400" dirty="0">
              <a:solidFill>
                <a:schemeClr val="tx1"/>
              </a:solidFill>
              <a:latin typeface="MgOpen Modata" pitchFamily="2" charset="0"/>
            </a:endParaRPr>
          </a:p>
        </p:txBody>
      </p:sp>
      <p:sp>
        <p:nvSpPr>
          <p:cNvPr id="38" name="Rectangle 37">
            <a:hlinkClick r:id="" action="ppaction://macro?name=press5"/>
          </p:cNvPr>
          <p:cNvSpPr/>
          <p:nvPr/>
        </p:nvSpPr>
        <p:spPr>
          <a:xfrm>
            <a:off x="5834913" y="44026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5</a:t>
            </a:r>
            <a:endParaRPr lang="en-US" sz="1400" dirty="0">
              <a:solidFill>
                <a:schemeClr val="tx1"/>
              </a:solidFill>
              <a:latin typeface="MgOpen Modata" pitchFamily="2" charset="0"/>
            </a:endParaRPr>
          </a:p>
        </p:txBody>
      </p:sp>
      <p:sp>
        <p:nvSpPr>
          <p:cNvPr id="41" name="Rectangle 40">
            <a:hlinkClick r:id="" action="ppaction://macro?name=press3"/>
          </p:cNvPr>
          <p:cNvSpPr/>
          <p:nvPr/>
        </p:nvSpPr>
        <p:spPr>
          <a:xfrm>
            <a:off x="6305210" y="48725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3</a:t>
            </a:r>
            <a:endParaRPr lang="en-US" sz="1400" dirty="0">
              <a:solidFill>
                <a:schemeClr val="tx1"/>
              </a:solidFill>
              <a:latin typeface="MgOpen Modata" pitchFamily="2" charset="0"/>
            </a:endParaRPr>
          </a:p>
        </p:txBody>
      </p:sp>
      <p:sp>
        <p:nvSpPr>
          <p:cNvPr id="42" name="Rectangle 41">
            <a:hlinkClick r:id="" action="ppaction://macro?name=press1"/>
          </p:cNvPr>
          <p:cNvSpPr/>
          <p:nvPr/>
        </p:nvSpPr>
        <p:spPr>
          <a:xfrm>
            <a:off x="5364616" y="48725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1</a:t>
            </a:r>
            <a:endParaRPr lang="en-US" sz="1400" dirty="0">
              <a:solidFill>
                <a:schemeClr val="tx1"/>
              </a:solidFill>
              <a:latin typeface="MgOpen Modata" pitchFamily="2" charset="0"/>
            </a:endParaRPr>
          </a:p>
        </p:txBody>
      </p:sp>
      <p:sp>
        <p:nvSpPr>
          <p:cNvPr id="43" name="Rectangle 42">
            <a:hlinkClick r:id="" action="ppaction://macro?name=press2"/>
          </p:cNvPr>
          <p:cNvSpPr/>
          <p:nvPr/>
        </p:nvSpPr>
        <p:spPr>
          <a:xfrm>
            <a:off x="5834913" y="48725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2</a:t>
            </a:r>
            <a:endParaRPr lang="en-US" sz="1400" dirty="0">
              <a:solidFill>
                <a:schemeClr val="tx1"/>
              </a:solidFill>
              <a:latin typeface="MgOpen Modata" pitchFamily="2" charset="0"/>
            </a:endParaRPr>
          </a:p>
        </p:txBody>
      </p:sp>
      <p:sp>
        <p:nvSpPr>
          <p:cNvPr id="44" name="Rectangle 43">
            <a:hlinkClick r:id="" action="ppaction://macro?name=pressdot"/>
          </p:cNvPr>
          <p:cNvSpPr/>
          <p:nvPr/>
        </p:nvSpPr>
        <p:spPr>
          <a:xfrm>
            <a:off x="6775506" y="4872595"/>
            <a:ext cx="457200" cy="4572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rPr>
              <a:t>.</a:t>
            </a:r>
            <a:endParaRPr lang="en-US" sz="1400" dirty="0">
              <a:solidFill>
                <a:schemeClr val="tx1"/>
              </a:solidFill>
              <a:latin typeface="MgOpen Modata" pitchFamily="2" charset="0"/>
            </a:endParaRPr>
          </a:p>
        </p:txBody>
      </p:sp>
      <p:sp>
        <p:nvSpPr>
          <p:cNvPr id="45" name="Rectangle 44">
            <a:hlinkClick r:id="" action="ppaction://macro?name=AC"/>
          </p:cNvPr>
          <p:cNvSpPr/>
          <p:nvPr/>
        </p:nvSpPr>
        <p:spPr>
          <a:xfrm>
            <a:off x="4894319" y="4402695"/>
            <a:ext cx="457200" cy="927100"/>
          </a:xfrm>
          <a:prstGeom prst="rect">
            <a:avLst/>
          </a:pr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1">
            <a:schemeClr val="dk1"/>
          </a:lnRef>
          <a:fillRef idx="2">
            <a:schemeClr val="dk1"/>
          </a:fillRef>
          <a:effectRef idx="1">
            <a:schemeClr val="dk1"/>
          </a:effectRef>
          <a:fontRef idx="minor">
            <a:schemeClr val="dk1"/>
          </a:fontRef>
        </p:style>
        <p:txBody>
          <a:bodyPr rtlCol="0" anchor="ctr"/>
          <a:lstStyle/>
          <a:p>
            <a:pPr algn="ctr"/>
            <a:r>
              <a:rPr lang="en-US" sz="1400" dirty="0" smtClean="0">
                <a:solidFill>
                  <a:schemeClr val="tx1"/>
                </a:solidFill>
                <a:latin typeface="MgOpen Modata" pitchFamily="2" charset="0"/>
                <a:sym typeface="Wingdings" pitchFamily="2" charset="2"/>
              </a:rPr>
              <a:t>AC</a:t>
            </a:r>
            <a:endParaRPr lang="en-US" sz="1400" dirty="0">
              <a:solidFill>
                <a:schemeClr val="tx1"/>
              </a:solidFill>
              <a:latin typeface="MgOpen Modata" pitchFamily="2" charset="0"/>
            </a:endParaRPr>
          </a:p>
        </p:txBody>
      </p:sp>
      <p:sp>
        <p:nvSpPr>
          <p:cNvPr id="52" name="Freeform 51">
            <a:hlinkClick r:id="" action="ppaction://macro?name=Calcx"/>
          </p:cNvPr>
          <p:cNvSpPr/>
          <p:nvPr/>
        </p:nvSpPr>
        <p:spPr>
          <a:xfrm>
            <a:off x="7011382" y="1657306"/>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83"/>
          <p:cNvSpPr/>
          <p:nvPr/>
        </p:nvSpPr>
        <p:spPr>
          <a:xfrm>
            <a:off x="4883066" y="1646372"/>
            <a:ext cx="342300" cy="382571"/>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ontrols>
      <mc:AlternateContent xmlns:mc="http://schemas.openxmlformats.org/markup-compatibility/2006">
        <mc:Choice xmlns:v="urn:schemas-microsoft-com:vml" Requires="v">
          <p:control spid="9503" name="value1" r:id="rId2" imgW="2333520" imgH="457200"/>
        </mc:Choice>
        <mc:Fallback>
          <p:control name="value1" r:id="rId2" imgW="2333520" imgH="457200">
            <p:pic>
              <p:nvPicPr>
                <p:cNvPr id="0" name="value1"/>
                <p:cNvPicPr preferRelativeResize="0">
                  <a:picLocks noChangeArrowheads="1" noChangeShapeType="1"/>
                </p:cNvPicPr>
                <p:nvPr/>
              </p:nvPicPr>
              <p:blipFill>
                <a:blip r:embed="rId9">
                  <a:extLst>
                    <a:ext uri="{28A0092B-C50C-407E-A947-70E740481C1C}">
                      <a14:useLocalDpi xmlns:a14="http://schemas.microsoft.com/office/drawing/2010/main" val="0"/>
                    </a:ext>
                  </a:extLst>
                </a:blip>
                <a:srcRect/>
                <a:stretch>
                  <a:fillRect/>
                </a:stretch>
              </p:blipFill>
              <p:spPr bwMode="auto">
                <a:xfrm>
                  <a:off x="4892675" y="2073275"/>
                  <a:ext cx="2336800" cy="4603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504" name="ans" r:id="rId3" imgW="2333520" imgH="457200"/>
        </mc:Choice>
        <mc:Fallback>
          <p:control name="ans" r:id="rId3" imgW="2333520" imgH="457200">
            <p:pic>
              <p:nvPicPr>
                <p:cNvPr id="0" name="ans"/>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4892675" y="2978150"/>
                  <a:ext cx="2336800" cy="4603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505" name="value2" r:id="rId4" imgW="2333520" imgH="457200"/>
        </mc:Choice>
        <mc:Fallback>
          <p:control name="value2" r:id="rId4" imgW="2333520" imgH="457200">
            <p:pic>
              <p:nvPicPr>
                <p:cNvPr id="0" name="value2"/>
                <p:cNvPicPr preferRelativeResize="0">
                  <a:picLocks noChangeArrowheads="1" noChangeShapeType="1"/>
                </p:cNvPicPr>
                <p:nvPr/>
              </p:nvPicPr>
              <p:blipFill>
                <a:blip r:embed="rId11">
                  <a:extLst>
                    <a:ext uri="{28A0092B-C50C-407E-A947-70E740481C1C}">
                      <a14:useLocalDpi xmlns:a14="http://schemas.microsoft.com/office/drawing/2010/main" val="0"/>
                    </a:ext>
                  </a:extLst>
                </a:blip>
                <a:srcRect/>
                <a:stretch>
                  <a:fillRect/>
                </a:stretch>
              </p:blipFill>
              <p:spPr bwMode="auto">
                <a:xfrm>
                  <a:off x="4892675" y="2522538"/>
                  <a:ext cx="2336800" cy="4603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506" name="sign" r:id="rId5" imgW="162000" imgH="447840"/>
        </mc:Choice>
        <mc:Fallback>
          <p:control name="sign" r:id="rId5" imgW="162000" imgH="447840">
            <p:pic>
              <p:nvPicPr>
                <p:cNvPr id="0" name="sign"/>
                <p:cNvPicPr preferRelativeResize="0">
                  <a:picLocks noChangeArrowheads="1" noChangeShapeType="1"/>
                </p:cNvPicPr>
                <p:nvPr/>
              </p:nvPicPr>
              <p:blipFill>
                <a:blip r:embed="rId12">
                  <a:extLst>
                    <a:ext uri="{28A0092B-C50C-407E-A947-70E740481C1C}">
                      <a14:useLocalDpi xmlns:a14="http://schemas.microsoft.com/office/drawing/2010/main" val="0"/>
                    </a:ext>
                  </a:extLst>
                </a:blip>
                <a:srcRect/>
                <a:stretch>
                  <a:fillRect/>
                </a:stretch>
              </p:blipFill>
              <p:spPr bwMode="auto">
                <a:xfrm>
                  <a:off x="4903788" y="2527300"/>
                  <a:ext cx="158750" cy="444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507" name="Label1" r:id="rId6" imgW="133200" imgH="419040"/>
        </mc:Choice>
        <mc:Fallback>
          <p:control name="Label1" r:id="rId6" imgW="133200" imgH="419040">
            <p:pic>
              <p:nvPicPr>
                <p:cNvPr id="0" name="Label1"/>
                <p:cNvPicPr preferRelativeResize="0">
                  <a:picLocks noChangeArrowheads="1" noChangeShapeType="1"/>
                </p:cNvPicPr>
                <p:nvPr/>
              </p:nvPicPr>
              <p:blipFill>
                <a:blip r:embed="rId13">
                  <a:extLst>
                    <a:ext uri="{28A0092B-C50C-407E-A947-70E740481C1C}">
                      <a14:useLocalDpi xmlns:a14="http://schemas.microsoft.com/office/drawing/2010/main" val="0"/>
                    </a:ext>
                  </a:extLst>
                </a:blip>
                <a:srcRect/>
                <a:stretch>
                  <a:fillRect/>
                </a:stretch>
              </p:blipFill>
              <p:spPr bwMode="auto">
                <a:xfrm>
                  <a:off x="4903788" y="3011488"/>
                  <a:ext cx="130175" cy="41751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498393428"/>
      </p:ext>
    </p:extLst>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p:cNvGrpSpPr/>
          <p:nvPr/>
        </p:nvGrpSpPr>
        <p:grpSpPr>
          <a:xfrm>
            <a:off x="2809815" y="2780643"/>
            <a:ext cx="6572370" cy="1994932"/>
            <a:chOff x="1957291" y="2780643"/>
            <a:chExt cx="6572370" cy="1994932"/>
          </a:xfrm>
        </p:grpSpPr>
        <p:grpSp>
          <p:nvGrpSpPr>
            <p:cNvPr id="108" name="C1"/>
            <p:cNvGrpSpPr/>
            <p:nvPr/>
          </p:nvGrpSpPr>
          <p:grpSpPr>
            <a:xfrm>
              <a:off x="1997011" y="2870126"/>
              <a:ext cx="1403141" cy="1896876"/>
              <a:chOff x="1997011" y="345439"/>
              <a:chExt cx="1403141" cy="1896876"/>
            </a:xfrm>
          </p:grpSpPr>
          <p:sp>
            <p:nvSpPr>
              <p:cNvPr id="125" name="Rounded Rectangle 124"/>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Freeform 125"/>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TextBox 126"/>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109" name="PV1"/>
            <p:cNvGrpSpPr/>
            <p:nvPr/>
          </p:nvGrpSpPr>
          <p:grpSpPr>
            <a:xfrm>
              <a:off x="3665357" y="2870126"/>
              <a:ext cx="1608774" cy="1896876"/>
              <a:chOff x="3665357" y="345439"/>
              <a:chExt cx="1608774" cy="1896876"/>
            </a:xfrm>
          </p:grpSpPr>
          <p:sp>
            <p:nvSpPr>
              <p:cNvPr id="122" name="Rounded Rectangle 121"/>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122"/>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TextBox 123"/>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110" name="OMO1"/>
            <p:cNvGrpSpPr/>
            <p:nvPr/>
          </p:nvGrpSpPr>
          <p:grpSpPr>
            <a:xfrm>
              <a:off x="5322872" y="2870126"/>
              <a:ext cx="1731564" cy="1896876"/>
              <a:chOff x="5322872" y="345439"/>
              <a:chExt cx="1731564" cy="1896876"/>
            </a:xfrm>
          </p:grpSpPr>
          <p:sp>
            <p:nvSpPr>
              <p:cNvPr id="119" name="Rounded Rectangle 118"/>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Freeform 119"/>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1" name="TextBox 120"/>
              <p:cNvSpPr txBox="1"/>
              <p:nvPr/>
            </p:nvSpPr>
            <p:spPr>
              <a:xfrm>
                <a:off x="5322872" y="1872983"/>
                <a:ext cx="1731564" cy="369332"/>
              </a:xfrm>
              <a:prstGeom prst="rect">
                <a:avLst/>
              </a:prstGeom>
              <a:noFill/>
            </p:spPr>
            <p:txBody>
              <a:bodyPr wrap="none" rtlCol="0">
                <a:spAutoFit/>
              </a:bodyPr>
              <a:lstStyle/>
              <a:p>
                <a:pPr algn="ctr"/>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DUDE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111" name="ON1"/>
            <p:cNvGrpSpPr/>
            <p:nvPr/>
          </p:nvGrpSpPr>
          <p:grpSpPr>
            <a:xfrm>
              <a:off x="7099461" y="2870126"/>
              <a:ext cx="1430200" cy="1905449"/>
              <a:chOff x="7099461" y="345439"/>
              <a:chExt cx="1430200" cy="1905449"/>
            </a:xfrm>
          </p:grpSpPr>
          <p:sp>
            <p:nvSpPr>
              <p:cNvPr id="116" name="Rounded Rectangle 115"/>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116"/>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18" name="TextBox 117"/>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112" name="Rounded Rectangle 111">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ounded Rectangle 112">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ounded Rectangle 113">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ounded Rectangle 114">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Rectangle 1"/>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0450"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83" name="Rectangle 82"/>
          <p:cNvSpPr/>
          <p:nvPr/>
        </p:nvSpPr>
        <p:spPr>
          <a:xfrm>
            <a:off x="0"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hlinkHover r:id="" action="ppaction://macro?name=Photdipic1"/>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ounded Rectangle 21">
            <a:hlinkHover r:id="" action="ppaction://macro?name=Ved"/>
          </p:cNvPr>
          <p:cNvSpPr/>
          <p:nvPr/>
        </p:nvSpPr>
        <p:spPr>
          <a:xfrm>
            <a:off x="2703330" y="1718319"/>
            <a:ext cx="6745470" cy="3421362"/>
          </a:xfrm>
          <a:prstGeom prst="roundRect">
            <a:avLst>
              <a:gd name="adj" fmla="val 1077"/>
            </a:avLst>
          </a:prstGeom>
          <a:gradFill flip="none" rotWithShape="1">
            <a:gsLst>
              <a:gs pos="0">
                <a:srgbClr val="713400"/>
              </a:gs>
              <a:gs pos="50000">
                <a:srgbClr val="662F00"/>
              </a:gs>
              <a:gs pos="100000">
                <a:srgbClr val="B05800">
                  <a:shade val="100000"/>
                  <a:satMod val="115000"/>
                  <a:alpha val="60000"/>
                </a:srgbClr>
              </a:gs>
            </a:gsLst>
            <a:lin ang="16200000" scaled="1"/>
            <a:tileRect/>
          </a:gradFill>
          <a:ln/>
          <a:effectLst>
            <a:glow rad="228600">
              <a:schemeClr val="tx1">
                <a:alpha val="40000"/>
              </a:schemeClr>
            </a:glow>
          </a:effectLst>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23" name="TextBox 22"/>
          <p:cNvSpPr txBox="1"/>
          <p:nvPr/>
        </p:nvSpPr>
        <p:spPr>
          <a:xfrm>
            <a:off x="5431459" y="1870479"/>
            <a:ext cx="1329082" cy="307777"/>
          </a:xfrm>
          <a:prstGeom prst="rect">
            <a:avLst/>
          </a:prstGeom>
          <a:noFill/>
        </p:spPr>
        <p:txBody>
          <a:bodyPr wrap="none" rtlCol="0">
            <a:spAutoFit/>
          </a:bodyPr>
          <a:lstStyle/>
          <a:p>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PHOTO</a:t>
            </a:r>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VIEWER</a:t>
            </a:r>
            <a:endParaRPr lang="en-US" sz="1400" b="1" dirty="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endParaRPr>
          </a:p>
        </p:txBody>
      </p:sp>
      <p:sp>
        <p:nvSpPr>
          <p:cNvPr id="52" name="Freeform 51">
            <a:hlinkClick r:id="" action="ppaction://macro?name=Calcx"/>
          </p:cNvPr>
          <p:cNvSpPr/>
          <p:nvPr/>
        </p:nvSpPr>
        <p:spPr>
          <a:xfrm>
            <a:off x="9146986" y="1777857"/>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hlinkHover r:id="" action="ppaction://macro?name=VP1"/>
          </p:cNvPr>
          <p:cNvSpPr/>
          <p:nvPr/>
        </p:nvSpPr>
        <p:spPr>
          <a:xfrm>
            <a:off x="3171484" y="2355752"/>
            <a:ext cx="1419323" cy="935630"/>
          </a:xfrm>
          <a:prstGeom prst="roundRect">
            <a:avLst>
              <a:gd name="adj" fmla="val 9345"/>
            </a:avLst>
          </a:prstGeom>
          <a:blipFill>
            <a:blip r:embed="rId3"/>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ounded Rectangle 89">
            <a:hlinkHover r:id="" action="ppaction://macro?name=VP2"/>
          </p:cNvPr>
          <p:cNvSpPr/>
          <p:nvPr/>
        </p:nvSpPr>
        <p:spPr>
          <a:xfrm>
            <a:off x="4662843" y="2353786"/>
            <a:ext cx="1419323" cy="935630"/>
          </a:xfrm>
          <a:prstGeom prst="roundRect">
            <a:avLst>
              <a:gd name="adj" fmla="val 9345"/>
            </a:avLst>
          </a:prstGeom>
          <a:blipFill>
            <a:blip r:embed="rId4"/>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ounded Rectangle 90">
            <a:hlinkHover r:id="" action="ppaction://macro?name=VP3"/>
          </p:cNvPr>
          <p:cNvSpPr/>
          <p:nvPr/>
        </p:nvSpPr>
        <p:spPr>
          <a:xfrm>
            <a:off x="6130631" y="2355752"/>
            <a:ext cx="1419323" cy="935630"/>
          </a:xfrm>
          <a:prstGeom prst="roundRect">
            <a:avLst>
              <a:gd name="adj" fmla="val 9345"/>
            </a:avLst>
          </a:prstGeom>
          <a:blipFill>
            <a:blip r:embed="rId5"/>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ounded Rectangle 91">
            <a:hlinkHover r:id="" action="ppaction://macro?name=VP4"/>
          </p:cNvPr>
          <p:cNvSpPr/>
          <p:nvPr/>
        </p:nvSpPr>
        <p:spPr>
          <a:xfrm>
            <a:off x="7621990" y="2353786"/>
            <a:ext cx="1419323" cy="935630"/>
          </a:xfrm>
          <a:prstGeom prst="roundRect">
            <a:avLst>
              <a:gd name="adj" fmla="val 9345"/>
            </a:avLst>
          </a:prstGeom>
          <a:blipFill>
            <a:blip r:embed="rId6"/>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ounded Rectangle 92">
            <a:hlinkHover r:id="" action="ppaction://macro?name=VP5"/>
          </p:cNvPr>
          <p:cNvSpPr/>
          <p:nvPr/>
        </p:nvSpPr>
        <p:spPr>
          <a:xfrm>
            <a:off x="3171484" y="3368228"/>
            <a:ext cx="1419323" cy="935630"/>
          </a:xfrm>
          <a:prstGeom prst="roundRect">
            <a:avLst>
              <a:gd name="adj" fmla="val 9345"/>
            </a:avLst>
          </a:prstGeom>
          <a:blipFill>
            <a:blip r:embed="rId7"/>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ounded Rectangle 93">
            <a:hlinkHover r:id="" action="ppaction://macro?name=VP6"/>
          </p:cNvPr>
          <p:cNvSpPr/>
          <p:nvPr/>
        </p:nvSpPr>
        <p:spPr>
          <a:xfrm>
            <a:off x="4662843" y="3366262"/>
            <a:ext cx="1419323" cy="935630"/>
          </a:xfrm>
          <a:prstGeom prst="roundRect">
            <a:avLst>
              <a:gd name="adj" fmla="val 9345"/>
            </a:avLst>
          </a:prstGeom>
          <a:blipFill>
            <a:blip r:embed="rId8"/>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ounded Rectangle 94">
            <a:hlinkHover r:id="" action="ppaction://macro?name=VP7"/>
          </p:cNvPr>
          <p:cNvSpPr/>
          <p:nvPr/>
        </p:nvSpPr>
        <p:spPr>
          <a:xfrm>
            <a:off x="6130631" y="3368228"/>
            <a:ext cx="1419323" cy="935630"/>
          </a:xfrm>
          <a:prstGeom prst="roundRect">
            <a:avLst>
              <a:gd name="adj" fmla="val 9345"/>
            </a:avLst>
          </a:prstGeom>
          <a:blipFill>
            <a:blip r:embed="rId9"/>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ounded Rectangle 95">
            <a:hlinkHover r:id="" action="ppaction://macro?name=VP8"/>
          </p:cNvPr>
          <p:cNvSpPr/>
          <p:nvPr/>
        </p:nvSpPr>
        <p:spPr>
          <a:xfrm>
            <a:off x="7621990" y="3366262"/>
            <a:ext cx="1419323" cy="935630"/>
          </a:xfrm>
          <a:prstGeom prst="roundRect">
            <a:avLst>
              <a:gd name="adj" fmla="val 9345"/>
            </a:avLst>
          </a:prstGeom>
          <a:blipFill>
            <a:blip r:embed="rId10"/>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p:cNvSpPr/>
          <p:nvPr/>
        </p:nvSpPr>
        <p:spPr>
          <a:xfrm>
            <a:off x="4144924" y="4601048"/>
            <a:ext cx="3902152" cy="517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gradFill flip="none" rotWithShape="1">
                  <a:gsLst>
                    <a:gs pos="0">
                      <a:schemeClr val="lt1">
                        <a:shade val="30000"/>
                        <a:satMod val="115000"/>
                        <a:alpha val="17000"/>
                      </a:schemeClr>
                    </a:gs>
                    <a:gs pos="50000">
                      <a:schemeClr val="lt1">
                        <a:shade val="67500"/>
                        <a:satMod val="115000"/>
                        <a:alpha val="17000"/>
                      </a:schemeClr>
                    </a:gs>
                    <a:gs pos="100000">
                      <a:schemeClr val="lt1">
                        <a:shade val="100000"/>
                        <a:satMod val="115000"/>
                        <a:alpha val="17000"/>
                      </a:schemeClr>
                    </a:gs>
                  </a:gsLst>
                  <a:lin ang="16200000" scaled="1"/>
                  <a:tileRect/>
                </a:gradFill>
                <a:latin typeface="MgOpen Modata" panose="00000400000000000000" pitchFamily="2" charset="0"/>
              </a:rPr>
              <a:t>LETAVIS ©.All Rights Reserved.2012</a:t>
            </a:r>
            <a:endParaRPr lang="en-US" dirty="0">
              <a:gradFill flip="none" rotWithShape="1">
                <a:gsLst>
                  <a:gs pos="0">
                    <a:schemeClr val="lt1">
                      <a:shade val="30000"/>
                      <a:satMod val="115000"/>
                      <a:alpha val="17000"/>
                    </a:schemeClr>
                  </a:gs>
                  <a:gs pos="50000">
                    <a:schemeClr val="lt1">
                      <a:shade val="67500"/>
                      <a:satMod val="115000"/>
                      <a:alpha val="17000"/>
                    </a:schemeClr>
                  </a:gs>
                  <a:gs pos="100000">
                    <a:schemeClr val="lt1">
                      <a:shade val="100000"/>
                      <a:satMod val="115000"/>
                      <a:alpha val="17000"/>
                    </a:schemeClr>
                  </a:gs>
                </a:gsLst>
                <a:lin ang="16200000" scaled="1"/>
                <a:tileRect/>
              </a:gradFill>
              <a:latin typeface="MgOpen Modata" panose="00000400000000000000" pitchFamily="2" charset="0"/>
            </a:endParaRPr>
          </a:p>
        </p:txBody>
      </p:sp>
      <p:sp>
        <p:nvSpPr>
          <p:cNvPr id="98" name="Freeform 97"/>
          <p:cNvSpPr/>
          <p:nvPr/>
        </p:nvSpPr>
        <p:spPr>
          <a:xfrm>
            <a:off x="2768279" y="1780912"/>
            <a:ext cx="403205" cy="450641"/>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Hover r:id="" action="ppaction://macro?name=Ved"/>
          </p:cNvPr>
          <p:cNvSpPr/>
          <p:nvPr/>
        </p:nvSpPr>
        <p:spPr>
          <a:xfrm>
            <a:off x="2683395" y="4331462"/>
            <a:ext cx="6765405" cy="26762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hlinkClick r:id="rId11" action="ppaction://hlinksldjump"/>
          </p:cNvPr>
          <p:cNvSpPr/>
          <p:nvPr/>
        </p:nvSpPr>
        <p:spPr>
          <a:xfrm>
            <a:off x="8095269" y="4621813"/>
            <a:ext cx="1353531" cy="517868"/>
          </a:xfrm>
          <a:prstGeom prst="rect">
            <a:avLst/>
          </a:prstGeom>
          <a:gradFill>
            <a:gsLst>
              <a:gs pos="0">
                <a:schemeClr val="lt1">
                  <a:shade val="30000"/>
                  <a:satMod val="115000"/>
                  <a:alpha val="17000"/>
                </a:schemeClr>
              </a:gs>
              <a:gs pos="50000">
                <a:schemeClr val="lt1">
                  <a:shade val="67500"/>
                  <a:satMod val="115000"/>
                  <a:alpha val="17000"/>
                </a:schemeClr>
              </a:gs>
              <a:gs pos="100000">
                <a:schemeClr val="lt1">
                  <a:shade val="100000"/>
                  <a:satMod val="115000"/>
                  <a:alpha val="17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rPr>
              <a:t>SLIDESHOW </a:t>
            </a:r>
            <a:endParaRPr 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MgOpen Modata" panose="00000400000000000000" pitchFamily="2" charset="0"/>
            </a:endParaRPr>
          </a:p>
        </p:txBody>
      </p:sp>
      <p:sp>
        <p:nvSpPr>
          <p:cNvPr id="100" name="Rounded Rectangle 99">
            <a:hlinkHover r:id="" action="ppaction://macro?name=VP1"/>
          </p:cNvPr>
          <p:cNvSpPr/>
          <p:nvPr/>
        </p:nvSpPr>
        <p:spPr>
          <a:xfrm>
            <a:off x="3083459" y="2323637"/>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ounded Rectangle 100">
            <a:hlinkHover r:id="" action="ppaction://macro?name=VP2"/>
          </p:cNvPr>
          <p:cNvSpPr/>
          <p:nvPr/>
        </p:nvSpPr>
        <p:spPr>
          <a:xfrm>
            <a:off x="4637625" y="2339598"/>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ounded Rectangle 101">
            <a:hlinkHover r:id="" action="ppaction://macro?name=VP3"/>
          </p:cNvPr>
          <p:cNvSpPr/>
          <p:nvPr/>
        </p:nvSpPr>
        <p:spPr>
          <a:xfrm>
            <a:off x="6126671" y="2339598"/>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ounded Rectangle 102">
            <a:hlinkHover r:id="" action="ppaction://macro?name=VP4"/>
          </p:cNvPr>
          <p:cNvSpPr/>
          <p:nvPr/>
        </p:nvSpPr>
        <p:spPr>
          <a:xfrm>
            <a:off x="7637756" y="2339598"/>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ounded Rectangle 103">
            <a:hlinkHover r:id="" action="ppaction://macro?name=VP5"/>
          </p:cNvPr>
          <p:cNvSpPr/>
          <p:nvPr/>
        </p:nvSpPr>
        <p:spPr>
          <a:xfrm>
            <a:off x="3125967" y="3353887"/>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ounded Rectangle 104">
            <a:hlinkHover r:id="" action="ppaction://macro?name=VP6"/>
          </p:cNvPr>
          <p:cNvSpPr/>
          <p:nvPr/>
        </p:nvSpPr>
        <p:spPr>
          <a:xfrm>
            <a:off x="4594544" y="3353887"/>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ounded Rectangle 105">
            <a:hlinkHover r:id="" action="ppaction://macro?name=VP7"/>
          </p:cNvPr>
          <p:cNvSpPr/>
          <p:nvPr/>
        </p:nvSpPr>
        <p:spPr>
          <a:xfrm>
            <a:off x="6082411" y="3353887"/>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ounded Rectangle 106">
            <a:hlinkHover r:id="" action="ppaction://macro?name=VP8"/>
          </p:cNvPr>
          <p:cNvSpPr/>
          <p:nvPr/>
        </p:nvSpPr>
        <p:spPr>
          <a:xfrm>
            <a:off x="7593496" y="3353887"/>
            <a:ext cx="1447800" cy="965200"/>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VP1" hidden="1">
            <a:hlinkClick r:id="rId11" action="ppaction://hlinksldjump"/>
          </p:cNvPr>
          <p:cNvSpPr/>
          <p:nvPr/>
        </p:nvSpPr>
        <p:spPr>
          <a:xfrm>
            <a:off x="3161166" y="2362408"/>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4" name="VP2" hidden="1">
            <a:hlinkClick r:id="rId12" action="ppaction://hlinksldjump"/>
          </p:cNvPr>
          <p:cNvSpPr/>
          <p:nvPr/>
        </p:nvSpPr>
        <p:spPr>
          <a:xfrm>
            <a:off x="4662843" y="2362408"/>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4" name="VP3" hidden="1">
            <a:hlinkClick r:id="rId13" action="ppaction://hlinksldjump"/>
          </p:cNvPr>
          <p:cNvSpPr/>
          <p:nvPr/>
        </p:nvSpPr>
        <p:spPr>
          <a:xfrm>
            <a:off x="6136471" y="2362408"/>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5" name="VP4" hidden="1">
            <a:hlinkClick r:id="rId14" action="ppaction://hlinksldjump"/>
          </p:cNvPr>
          <p:cNvSpPr/>
          <p:nvPr/>
        </p:nvSpPr>
        <p:spPr>
          <a:xfrm>
            <a:off x="7621990" y="2362408"/>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6" name="VP5" hidden="1">
            <a:hlinkClick r:id="rId15" action="ppaction://hlinksldjump"/>
          </p:cNvPr>
          <p:cNvSpPr/>
          <p:nvPr/>
        </p:nvSpPr>
        <p:spPr>
          <a:xfrm>
            <a:off x="3177325" y="3370912"/>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7" name="VP6" hidden="1">
            <a:hlinkClick r:id="rId16" action="ppaction://hlinksldjump"/>
          </p:cNvPr>
          <p:cNvSpPr/>
          <p:nvPr/>
        </p:nvSpPr>
        <p:spPr>
          <a:xfrm>
            <a:off x="4662843" y="3370912"/>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8" name="VP7" hidden="1">
            <a:hlinkClick r:id="rId17" action="ppaction://hlinksldjump"/>
          </p:cNvPr>
          <p:cNvSpPr/>
          <p:nvPr/>
        </p:nvSpPr>
        <p:spPr>
          <a:xfrm>
            <a:off x="6136471" y="3370912"/>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9" name="VP8" hidden="1">
            <a:hlinkClick r:id="rId18" action="ppaction://hlinksldjump"/>
          </p:cNvPr>
          <p:cNvSpPr/>
          <p:nvPr/>
        </p:nvSpPr>
        <p:spPr>
          <a:xfrm>
            <a:off x="7621990" y="3370912"/>
            <a:ext cx="1419323" cy="935630"/>
          </a:xfrm>
          <a:custGeom>
            <a:avLst/>
            <a:gdLst/>
            <a:ahLst/>
            <a:cxnLst/>
            <a:rect l="l" t="t" r="r" b="b"/>
            <a:pathLst>
              <a:path w="1419323" h="935630">
                <a:moveTo>
                  <a:pt x="709661" y="629541"/>
                </a:moveTo>
                <a:cubicBezTo>
                  <a:pt x="703886" y="629541"/>
                  <a:pt x="699204" y="634223"/>
                  <a:pt x="699204" y="639998"/>
                </a:cubicBezTo>
                <a:cubicBezTo>
                  <a:pt x="699204" y="645772"/>
                  <a:pt x="703886" y="650454"/>
                  <a:pt x="709661" y="650454"/>
                </a:cubicBezTo>
                <a:cubicBezTo>
                  <a:pt x="715435" y="650454"/>
                  <a:pt x="720117" y="645772"/>
                  <a:pt x="720117" y="639998"/>
                </a:cubicBezTo>
                <a:cubicBezTo>
                  <a:pt x="720117" y="634223"/>
                  <a:pt x="715435" y="629541"/>
                  <a:pt x="709661" y="629541"/>
                </a:cubicBezTo>
                <a:close/>
                <a:moveTo>
                  <a:pt x="718892" y="588107"/>
                </a:moveTo>
                <a:cubicBezTo>
                  <a:pt x="729807" y="588107"/>
                  <a:pt x="739172" y="594743"/>
                  <a:pt x="743172" y="604201"/>
                </a:cubicBezTo>
                <a:lnTo>
                  <a:pt x="744108" y="608836"/>
                </a:lnTo>
                <a:lnTo>
                  <a:pt x="748887" y="609801"/>
                </a:lnTo>
                <a:cubicBezTo>
                  <a:pt x="758344" y="613801"/>
                  <a:pt x="764980" y="623166"/>
                  <a:pt x="764980" y="634081"/>
                </a:cubicBezTo>
                <a:cubicBezTo>
                  <a:pt x="764980" y="641358"/>
                  <a:pt x="762031" y="647945"/>
                  <a:pt x="757263" y="652714"/>
                </a:cubicBezTo>
                <a:lnTo>
                  <a:pt x="749807" y="657741"/>
                </a:lnTo>
                <a:lnTo>
                  <a:pt x="750986" y="665538"/>
                </a:lnTo>
                <a:cubicBezTo>
                  <a:pt x="750986" y="680091"/>
                  <a:pt x="739188" y="691888"/>
                  <a:pt x="724635" y="691888"/>
                </a:cubicBezTo>
                <a:cubicBezTo>
                  <a:pt x="713720" y="691888"/>
                  <a:pt x="704356" y="685252"/>
                  <a:pt x="700355" y="675794"/>
                </a:cubicBezTo>
                <a:lnTo>
                  <a:pt x="700351" y="675774"/>
                </a:lnTo>
                <a:lnTo>
                  <a:pt x="699325" y="677297"/>
                </a:lnTo>
                <a:cubicBezTo>
                  <a:pt x="694556" y="682066"/>
                  <a:pt x="687968" y="685015"/>
                  <a:pt x="680692" y="685015"/>
                </a:cubicBezTo>
                <a:cubicBezTo>
                  <a:pt x="666138" y="685015"/>
                  <a:pt x="654341" y="673218"/>
                  <a:pt x="654341" y="658665"/>
                </a:cubicBezTo>
                <a:cubicBezTo>
                  <a:pt x="654341" y="651388"/>
                  <a:pt x="657290" y="644800"/>
                  <a:pt x="662059" y="640032"/>
                </a:cubicBezTo>
                <a:lnTo>
                  <a:pt x="664520" y="638373"/>
                </a:lnTo>
                <a:lnTo>
                  <a:pt x="662079" y="634752"/>
                </a:lnTo>
                <a:cubicBezTo>
                  <a:pt x="660746" y="631600"/>
                  <a:pt x="660009" y="628134"/>
                  <a:pt x="660009" y="624496"/>
                </a:cubicBezTo>
                <a:cubicBezTo>
                  <a:pt x="660009" y="609942"/>
                  <a:pt x="671806" y="598145"/>
                  <a:pt x="686359" y="598145"/>
                </a:cubicBezTo>
                <a:cubicBezTo>
                  <a:pt x="689998" y="598145"/>
                  <a:pt x="693464" y="598882"/>
                  <a:pt x="696616" y="600216"/>
                </a:cubicBezTo>
                <a:lnTo>
                  <a:pt x="697085" y="600532"/>
                </a:lnTo>
                <a:lnTo>
                  <a:pt x="700259" y="595825"/>
                </a:lnTo>
                <a:cubicBezTo>
                  <a:pt x="705028" y="591056"/>
                  <a:pt x="711615" y="588107"/>
                  <a:pt x="718892" y="588107"/>
                </a:cubicBezTo>
                <a:close/>
                <a:moveTo>
                  <a:pt x="660726" y="577397"/>
                </a:moveTo>
                <a:lnTo>
                  <a:pt x="628103" y="703293"/>
                </a:lnTo>
                <a:lnTo>
                  <a:pt x="758595" y="703293"/>
                </a:lnTo>
                <a:lnTo>
                  <a:pt x="791218" y="577397"/>
                </a:lnTo>
                <a:close/>
                <a:moveTo>
                  <a:pt x="645389" y="557321"/>
                </a:moveTo>
                <a:lnTo>
                  <a:pt x="816779" y="557321"/>
                </a:lnTo>
                <a:lnTo>
                  <a:pt x="773932" y="722674"/>
                </a:lnTo>
                <a:lnTo>
                  <a:pt x="602542" y="722674"/>
                </a:lnTo>
                <a:close/>
                <a:moveTo>
                  <a:pt x="611169" y="500098"/>
                </a:moveTo>
                <a:cubicBezTo>
                  <a:pt x="596210" y="500098"/>
                  <a:pt x="584082" y="512226"/>
                  <a:pt x="584082" y="527185"/>
                </a:cubicBezTo>
                <a:lnTo>
                  <a:pt x="584082" y="753716"/>
                </a:lnTo>
                <a:cubicBezTo>
                  <a:pt x="584082" y="768676"/>
                  <a:pt x="596210" y="780803"/>
                  <a:pt x="611169" y="780803"/>
                </a:cubicBezTo>
                <a:lnTo>
                  <a:pt x="808152" y="780803"/>
                </a:lnTo>
                <a:cubicBezTo>
                  <a:pt x="823112" y="780803"/>
                  <a:pt x="835239" y="768676"/>
                  <a:pt x="835239" y="753716"/>
                </a:cubicBezTo>
                <a:lnTo>
                  <a:pt x="835239" y="705078"/>
                </a:lnTo>
                <a:lnTo>
                  <a:pt x="814562" y="725755"/>
                </a:lnTo>
                <a:lnTo>
                  <a:pt x="809213" y="613412"/>
                </a:lnTo>
                <a:lnTo>
                  <a:pt x="821857" y="559915"/>
                </a:lnTo>
                <a:lnTo>
                  <a:pt x="835239" y="652935"/>
                </a:lnTo>
                <a:lnTo>
                  <a:pt x="835239" y="527185"/>
                </a:lnTo>
                <a:cubicBezTo>
                  <a:pt x="835239" y="512226"/>
                  <a:pt x="823112" y="500098"/>
                  <a:pt x="808152" y="500098"/>
                </a:cubicBezTo>
                <a:close/>
                <a:moveTo>
                  <a:pt x="570987" y="208882"/>
                </a:moveTo>
                <a:lnTo>
                  <a:pt x="570987" y="424986"/>
                </a:lnTo>
                <a:lnTo>
                  <a:pt x="601467" y="424986"/>
                </a:lnTo>
                <a:lnTo>
                  <a:pt x="601467" y="208882"/>
                </a:lnTo>
                <a:close/>
                <a:moveTo>
                  <a:pt x="402356" y="208882"/>
                </a:moveTo>
                <a:lnTo>
                  <a:pt x="465755" y="424986"/>
                </a:lnTo>
                <a:lnTo>
                  <a:pt x="494101" y="424986"/>
                </a:lnTo>
                <a:lnTo>
                  <a:pt x="557499" y="208882"/>
                </a:lnTo>
                <a:lnTo>
                  <a:pt x="529153" y="208882"/>
                </a:lnTo>
                <a:lnTo>
                  <a:pt x="480080" y="375608"/>
                </a:lnTo>
                <a:lnTo>
                  <a:pt x="431007" y="208882"/>
                </a:lnTo>
                <a:close/>
                <a:moveTo>
                  <a:pt x="873272" y="207968"/>
                </a:moveTo>
                <a:lnTo>
                  <a:pt x="858642" y="250030"/>
                </a:lnTo>
                <a:lnTo>
                  <a:pt x="817799" y="369512"/>
                </a:lnTo>
                <a:lnTo>
                  <a:pt x="779699" y="208882"/>
                </a:lnTo>
                <a:lnTo>
                  <a:pt x="747999" y="208882"/>
                </a:lnTo>
                <a:lnTo>
                  <a:pt x="799206" y="424986"/>
                </a:lnTo>
                <a:lnTo>
                  <a:pt x="831210" y="424986"/>
                </a:lnTo>
                <a:lnTo>
                  <a:pt x="873272" y="302456"/>
                </a:lnTo>
                <a:lnTo>
                  <a:pt x="915335" y="424986"/>
                </a:lnTo>
                <a:lnTo>
                  <a:pt x="947034" y="424986"/>
                </a:lnTo>
                <a:lnTo>
                  <a:pt x="998545" y="208882"/>
                </a:lnTo>
                <a:lnTo>
                  <a:pt x="966846" y="208882"/>
                </a:lnTo>
                <a:lnTo>
                  <a:pt x="928746" y="369512"/>
                </a:lnTo>
                <a:close/>
                <a:moveTo>
                  <a:pt x="618917" y="207663"/>
                </a:moveTo>
                <a:lnTo>
                  <a:pt x="618917" y="424986"/>
                </a:lnTo>
                <a:lnTo>
                  <a:pt x="733826" y="424986"/>
                </a:lnTo>
                <a:lnTo>
                  <a:pt x="733826" y="393896"/>
                </a:lnTo>
                <a:lnTo>
                  <a:pt x="649397" y="393896"/>
                </a:lnTo>
                <a:lnTo>
                  <a:pt x="649397" y="330193"/>
                </a:lnTo>
                <a:lnTo>
                  <a:pt x="723158" y="330193"/>
                </a:lnTo>
                <a:lnTo>
                  <a:pt x="723158" y="302151"/>
                </a:lnTo>
                <a:lnTo>
                  <a:pt x="649397" y="302151"/>
                </a:lnTo>
                <a:lnTo>
                  <a:pt x="649397" y="238448"/>
                </a:lnTo>
                <a:lnTo>
                  <a:pt x="724987" y="238448"/>
                </a:lnTo>
                <a:lnTo>
                  <a:pt x="724987" y="207663"/>
                </a:lnTo>
                <a:close/>
                <a:moveTo>
                  <a:pt x="84506" y="0"/>
                </a:moveTo>
                <a:lnTo>
                  <a:pt x="1334817" y="0"/>
                </a:lnTo>
                <a:cubicBezTo>
                  <a:pt x="1381488" y="0"/>
                  <a:pt x="1419323" y="37835"/>
                  <a:pt x="1419323" y="84506"/>
                </a:cubicBezTo>
                <a:lnTo>
                  <a:pt x="1419323" y="851124"/>
                </a:lnTo>
                <a:cubicBezTo>
                  <a:pt x="1419323" y="897795"/>
                  <a:pt x="1381488" y="935630"/>
                  <a:pt x="1334817" y="935630"/>
                </a:cubicBezTo>
                <a:lnTo>
                  <a:pt x="84506" y="935630"/>
                </a:lnTo>
                <a:cubicBezTo>
                  <a:pt x="37835" y="935630"/>
                  <a:pt x="0" y="897795"/>
                  <a:pt x="0" y="851124"/>
                </a:cubicBezTo>
                <a:lnTo>
                  <a:pt x="0" y="84506"/>
                </a:lnTo>
                <a:cubicBezTo>
                  <a:pt x="0" y="37835"/>
                  <a:pt x="37835" y="0"/>
                  <a:pt x="84506" y="0"/>
                </a:cubicBezTo>
                <a:close/>
              </a:path>
            </a:pathLst>
          </a:cu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3001022573"/>
      </p:ext>
    </p:extLst>
  </p:cSld>
  <p:clrMapOvr>
    <a:masterClrMapping/>
  </p:clrMapOvr>
  <p:transition spd="slow">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1"/>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1"/>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1"/>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1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1"/>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Hover r:id="" action="ppaction://macro?name=Photvipic1"/>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4792793"/>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2"/>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2"/>
          </p:cNvPr>
          <p:cNvSpPr/>
          <p:nvPr/>
        </p:nvSpPr>
        <p:spPr>
          <a:xfrm>
            <a:off x="2035685" y="449002"/>
            <a:ext cx="8120630" cy="5353190"/>
          </a:xfrm>
          <a:prstGeom prst="roundRect">
            <a:avLst>
              <a:gd name="adj" fmla="val 0"/>
            </a:avLst>
          </a:prstGeom>
          <a:blipFill>
            <a:blip r:embed="rId3"/>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2"/>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2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2"/>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2"/>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4"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5729529"/>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3"/>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3"/>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3"/>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3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3"/>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3"/>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0124909"/>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4"/>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4"/>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4"/>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4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4"/>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4"/>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9636346"/>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5"/>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5"/>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5"/>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5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5"/>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5"/>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7975499"/>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6"/>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6"/>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6"/>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6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6"/>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6"/>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2777167"/>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7"/>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7"/>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7"/>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7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Click r:id="" action="ppaction://hlinkshowjump?jump=nextslide"/>
            <a:hlinkHover r:id="" action="ppaction://macro?name=Photvipic7"/>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7"/>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0522138"/>
      </p:ext>
    </p:extLst>
  </p:cSld>
  <p:clrMapOvr>
    <a:masterClrMapping/>
  </p:clrMapOvr>
  <mc:AlternateContent xmlns:mc="http://schemas.openxmlformats.org/markup-compatibility/2006" xmlns:p14="http://schemas.microsoft.com/office/powerpoint/2010/main">
    <mc:Choice Requires="p14">
      <p:transition spd="slow" p14:dur="1500" advClick="0" advTm="10000">
        <p14:ripple dir="rd"/>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hlinkHover r:id="" action="ppaction://macro?name=Photdipic8"/>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a:hlinkHover r:id="" action="ppaction://macro?name=Photdipic8"/>
          </p:cNvPr>
          <p:cNvSpPr/>
          <p:nvPr/>
        </p:nvSpPr>
        <p:spPr>
          <a:xfrm>
            <a:off x="2035685" y="449002"/>
            <a:ext cx="8120630" cy="5353190"/>
          </a:xfrm>
          <a:prstGeom prst="roundRect">
            <a:avLst>
              <a:gd name="adj" fmla="val 0"/>
            </a:avLst>
          </a:prstGeom>
          <a:blipFill>
            <a:blip r:embed="rId2"/>
            <a:stretch>
              <a:fillRect/>
            </a:stretch>
          </a:blipFill>
          <a:ln>
            <a:solidFill>
              <a:srgbClr val="964B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p:cNvSpPr/>
          <p:nvPr/>
        </p:nvSpPr>
        <p:spPr>
          <a:xfrm>
            <a:off x="4235450" y="5947334"/>
            <a:ext cx="3721100" cy="461665"/>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hlinkHover r:id="" action="ppaction://macro?name=Photvipic8"/>
          </p:cNvPr>
          <p:cNvSpPr txBox="1"/>
          <p:nvPr/>
        </p:nvSpPr>
        <p:spPr>
          <a:xfrm>
            <a:off x="4685197" y="5947334"/>
            <a:ext cx="2821606" cy="461665"/>
          </a:xfrm>
          <a:prstGeom prst="rect">
            <a:avLst/>
          </a:prstGeom>
          <a:noFill/>
        </p:spPr>
        <p:txBody>
          <a:bodyPr wrap="none" rtlCol="0">
            <a:spAutoFit/>
          </a:bodyPr>
          <a:lstStyle/>
          <a:p>
            <a:r>
              <a:rPr lang="en-US" sz="2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rPr>
              <a:t>PICTURE 8 OUT OF 8</a:t>
            </a:r>
            <a:endParaRPr lang="en-US" sz="2400"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atin typeface="MgOpen Modata" panose="00000400000000000000" pitchFamily="2" charset="0"/>
            </a:endParaRPr>
          </a:p>
        </p:txBody>
      </p:sp>
      <p:sp>
        <p:nvSpPr>
          <p:cNvPr id="20" name="Freeform 19">
            <a:hlinkHover r:id="" action="ppaction://macro?name=Photvipic8"/>
          </p:cNvPr>
          <p:cNvSpPr/>
          <p:nvPr/>
        </p:nvSpPr>
        <p:spPr>
          <a:xfrm>
            <a:off x="7584393"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hlinkClick r:id="" action="ppaction://hlinkshowjump?jump=previousslide"/>
            <a:hlinkHover r:id="" action="ppaction://macro?name=Photvipic8"/>
          </p:cNvPr>
          <p:cNvSpPr/>
          <p:nvPr/>
        </p:nvSpPr>
        <p:spPr>
          <a:xfrm flipH="1">
            <a:off x="4297250" y="6016232"/>
            <a:ext cx="310358" cy="323868"/>
          </a:xfrm>
          <a:custGeom>
            <a:avLst/>
            <a:gdLst>
              <a:gd name="connsiteX0" fmla="*/ 124726 w 434111"/>
              <a:gd name="connsiteY0" fmla="*/ 102348 h 453010"/>
              <a:gd name="connsiteX1" fmla="*/ 124726 w 434111"/>
              <a:gd name="connsiteY1" fmla="*/ 351254 h 453010"/>
              <a:gd name="connsiteX2" fmla="*/ 339300 w 434111"/>
              <a:gd name="connsiteY2" fmla="*/ 226801 h 453010"/>
              <a:gd name="connsiteX3" fmla="*/ 0 w 434111"/>
              <a:gd name="connsiteY3" fmla="*/ 0 h 453010"/>
              <a:gd name="connsiteX4" fmla="*/ 434111 w 434111"/>
              <a:gd name="connsiteY4" fmla="*/ 0 h 453010"/>
              <a:gd name="connsiteX5" fmla="*/ 434111 w 434111"/>
              <a:gd name="connsiteY5" fmla="*/ 453010 h 453010"/>
              <a:gd name="connsiteX6" fmla="*/ 0 w 434111"/>
              <a:gd name="connsiteY6" fmla="*/ 453010 h 45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11" h="453010">
                <a:moveTo>
                  <a:pt x="124726" y="102348"/>
                </a:moveTo>
                <a:lnTo>
                  <a:pt x="124726" y="351254"/>
                </a:lnTo>
                <a:lnTo>
                  <a:pt x="339300" y="226801"/>
                </a:lnTo>
                <a:close/>
                <a:moveTo>
                  <a:pt x="0" y="0"/>
                </a:moveTo>
                <a:lnTo>
                  <a:pt x="434111" y="0"/>
                </a:lnTo>
                <a:lnTo>
                  <a:pt x="434111" y="453010"/>
                </a:lnTo>
                <a:lnTo>
                  <a:pt x="0" y="453010"/>
                </a:lnTo>
                <a:close/>
              </a:path>
            </a:pathLst>
          </a:custGeom>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a:hlinkClick r:id="rId3" action="ppaction://hlinksldjump"/>
          </p:cNvPr>
          <p:cNvSpPr/>
          <p:nvPr/>
        </p:nvSpPr>
        <p:spPr>
          <a:xfrm>
            <a:off x="152400" y="133350"/>
            <a:ext cx="461736" cy="461736"/>
          </a:xfrm>
          <a:custGeom>
            <a:avLst/>
            <a:gdLst>
              <a:gd name="connsiteX0" fmla="*/ 378482 w 608050"/>
              <a:gd name="connsiteY0" fmla="*/ 170676 h 608050"/>
              <a:gd name="connsiteX1" fmla="*/ 148568 w 608050"/>
              <a:gd name="connsiteY1" fmla="*/ 304026 h 608050"/>
              <a:gd name="connsiteX2" fmla="*/ 378482 w 608050"/>
              <a:gd name="connsiteY2" fmla="*/ 437376 h 608050"/>
              <a:gd name="connsiteX3" fmla="*/ 304025 w 608050"/>
              <a:gd name="connsiteY3" fmla="*/ 0 h 608050"/>
              <a:gd name="connsiteX4" fmla="*/ 608050 w 608050"/>
              <a:gd name="connsiteY4" fmla="*/ 304025 h 608050"/>
              <a:gd name="connsiteX5" fmla="*/ 304025 w 608050"/>
              <a:gd name="connsiteY5" fmla="*/ 608050 h 608050"/>
              <a:gd name="connsiteX6" fmla="*/ 0 w 608050"/>
              <a:gd name="connsiteY6" fmla="*/ 304025 h 608050"/>
              <a:gd name="connsiteX7" fmla="*/ 304025 w 608050"/>
              <a:gd name="connsiteY7" fmla="*/ 0 h 6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050" h="608050">
                <a:moveTo>
                  <a:pt x="378482" y="170676"/>
                </a:moveTo>
                <a:lnTo>
                  <a:pt x="148568" y="304026"/>
                </a:lnTo>
                <a:lnTo>
                  <a:pt x="378482" y="437376"/>
                </a:lnTo>
                <a:close/>
                <a:moveTo>
                  <a:pt x="304025" y="0"/>
                </a:moveTo>
                <a:cubicBezTo>
                  <a:pt x="471933" y="0"/>
                  <a:pt x="608050" y="136117"/>
                  <a:pt x="608050" y="304025"/>
                </a:cubicBezTo>
                <a:cubicBezTo>
                  <a:pt x="608050" y="471933"/>
                  <a:pt x="471933" y="608050"/>
                  <a:pt x="304025" y="608050"/>
                </a:cubicBezTo>
                <a:cubicBezTo>
                  <a:pt x="136117" y="608050"/>
                  <a:pt x="0" y="471933"/>
                  <a:pt x="0" y="304025"/>
                </a:cubicBezTo>
                <a:cubicBezTo>
                  <a:pt x="0" y="136117"/>
                  <a:pt x="136117" y="0"/>
                  <a:pt x="304025"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5740035"/>
      </p:ext>
    </p:extLst>
  </p:cSld>
  <p:clrMapOvr>
    <a:masterClrMapping/>
  </p:clrMapOvr>
  <mc:AlternateContent xmlns:mc="http://schemas.openxmlformats.org/markup-compatibility/2006" xmlns:p14="http://schemas.microsoft.com/office/powerpoint/2010/main">
    <mc:Choice Requires="p14">
      <p:transition spd="slow" p14:dur="1500" advTm="10000">
        <p14:ripple dir="rd"/>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809815" y="2780643"/>
            <a:ext cx="6572370" cy="1994932"/>
            <a:chOff x="1957291" y="2780643"/>
            <a:chExt cx="6572370" cy="1994932"/>
          </a:xfrm>
        </p:grpSpPr>
        <p:grpSp>
          <p:nvGrpSpPr>
            <p:cNvPr id="4" name="C1"/>
            <p:cNvGrpSpPr/>
            <p:nvPr/>
          </p:nvGrpSpPr>
          <p:grpSpPr>
            <a:xfrm>
              <a:off x="1997011" y="2870126"/>
              <a:ext cx="1403141" cy="1896876"/>
              <a:chOff x="1997011" y="345439"/>
              <a:chExt cx="1403141" cy="1896876"/>
            </a:xfrm>
          </p:grpSpPr>
          <p:sp>
            <p:nvSpPr>
              <p:cNvPr id="26" name="Rounded Rectangle 25"/>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 name="PV1"/>
            <p:cNvGrpSpPr/>
            <p:nvPr/>
          </p:nvGrpSpPr>
          <p:grpSpPr>
            <a:xfrm>
              <a:off x="3665357" y="2870126"/>
              <a:ext cx="1608774" cy="1896876"/>
              <a:chOff x="3665357" y="345439"/>
              <a:chExt cx="1608774" cy="1896876"/>
            </a:xfrm>
          </p:grpSpPr>
          <p:sp>
            <p:nvSpPr>
              <p:cNvPr id="23" name="Rounded Rectangle 22"/>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 name="OMO1"/>
            <p:cNvGrpSpPr/>
            <p:nvPr/>
          </p:nvGrpSpPr>
          <p:grpSpPr>
            <a:xfrm>
              <a:off x="5322872" y="2870126"/>
              <a:ext cx="1731564" cy="1896876"/>
              <a:chOff x="5322872" y="345439"/>
              <a:chExt cx="1731564" cy="1896876"/>
            </a:xfrm>
          </p:grpSpPr>
          <p:sp>
            <p:nvSpPr>
              <p:cNvPr id="20" name="Rounded Rectangle 19"/>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2" name="TextBox 21"/>
              <p:cNvSpPr txBox="1"/>
              <p:nvPr/>
            </p:nvSpPr>
            <p:spPr>
              <a:xfrm>
                <a:off x="5322872" y="1872983"/>
                <a:ext cx="1731564" cy="369332"/>
              </a:xfrm>
              <a:prstGeom prst="rect">
                <a:avLst/>
              </a:prstGeom>
              <a:noFill/>
            </p:spPr>
            <p:txBody>
              <a:bodyPr wrap="none" rtlCol="0">
                <a:spAutoFit/>
              </a:bodyPr>
              <a:lstStyle/>
              <a:p>
                <a:pPr algn="ctr"/>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DUDE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8" name="ON1"/>
            <p:cNvGrpSpPr/>
            <p:nvPr/>
          </p:nvGrpSpPr>
          <p:grpSpPr>
            <a:xfrm>
              <a:off x="7099461" y="2870126"/>
              <a:ext cx="1430200" cy="1905449"/>
              <a:chOff x="7099461" y="345439"/>
              <a:chExt cx="1430200" cy="1905449"/>
            </a:xfrm>
          </p:grpSpPr>
          <p:sp>
            <p:nvSpPr>
              <p:cNvPr id="14" name="Rounded Rectangle 13"/>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6" name="TextBox 15"/>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10" name="Rounded Rectangle 9">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ectangle 28"/>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p:cNvSpPr/>
          <p:nvPr/>
        </p:nvSpPr>
        <p:spPr>
          <a:xfrm>
            <a:off x="760450"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32" name="Rectangle 31"/>
          <p:cNvSpPr/>
          <p:nvPr/>
        </p:nvSpPr>
        <p:spPr>
          <a:xfrm>
            <a:off x="0"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p:cNvSpPr/>
          <p:nvPr/>
        </p:nvSpPr>
        <p:spPr>
          <a:xfrm>
            <a:off x="3760582" y="2967335"/>
            <a:ext cx="4670836" cy="923330"/>
          </a:xfrm>
          <a:prstGeom prst="round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5400000" scaled="1"/>
            <a:tileRect/>
          </a:gradFill>
          <a:ln>
            <a:noFill/>
          </a:ln>
          <a:effectLst>
            <a:glow rad="1397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58663" y="2967335"/>
            <a:ext cx="4674678" cy="923330"/>
          </a:xfrm>
          <a:prstGeom prst="rect">
            <a:avLst/>
          </a:prstGeom>
          <a:noFill/>
        </p:spPr>
        <p:txBody>
          <a:bodyPr wrap="none" lIns="91440" tIns="45720" rIns="91440" bIns="45720">
            <a:spAutoFit/>
          </a:bodyPr>
          <a:lstStyle/>
          <a:p>
            <a:pPr algn="ctr"/>
            <a:r>
              <a:rPr lang="en-US" sz="5400" dirty="0" smtClean="0">
                <a:ln w="0">
                  <a:solidFill>
                    <a:srgbClr val="FF8000"/>
                  </a:solidFill>
                </a:ln>
                <a:gradFill flip="none" rotWithShape="1">
                  <a:gsLst>
                    <a:gs pos="0">
                      <a:srgbClr val="FF8000">
                        <a:tint val="66000"/>
                        <a:satMod val="160000"/>
                      </a:srgbClr>
                    </a:gs>
                    <a:gs pos="50000">
                      <a:srgbClr val="FF8000">
                        <a:tint val="44500"/>
                        <a:satMod val="160000"/>
                      </a:srgbClr>
                    </a:gs>
                    <a:gs pos="100000">
                      <a:srgbClr val="FF8000">
                        <a:tint val="23500"/>
                        <a:satMod val="160000"/>
                      </a:srgbClr>
                    </a:gs>
                  </a:gsLst>
                  <a:lin ang="16200000" scaled="1"/>
                  <a:tileRect/>
                </a:gradFill>
                <a:effectLst>
                  <a:glow rad="63500">
                    <a:schemeClr val="accent2">
                      <a:satMod val="175000"/>
                      <a:alpha val="40000"/>
                    </a:schemeClr>
                  </a:glow>
                  <a:outerShdw blurRad="38100" dist="19050" dir="2700000" algn="tl" rotWithShape="0">
                    <a:schemeClr val="tx1">
                      <a:alpha val="40000"/>
                    </a:schemeClr>
                  </a:outerShdw>
                </a:effectLst>
                <a:latin typeface="Fundamental  Brigade" panose="020B0603050302020204" pitchFamily="34" charset="0"/>
              </a:rPr>
              <a:t>ODD DUDE OUT</a:t>
            </a:r>
            <a:endParaRPr lang="en-US" sz="5400" dirty="0">
              <a:ln w="0">
                <a:solidFill>
                  <a:srgbClr val="FF8000"/>
                </a:solidFill>
              </a:ln>
              <a:gradFill flip="none" rotWithShape="1">
                <a:gsLst>
                  <a:gs pos="0">
                    <a:srgbClr val="FF8000">
                      <a:tint val="66000"/>
                      <a:satMod val="160000"/>
                    </a:srgbClr>
                  </a:gs>
                  <a:gs pos="50000">
                    <a:srgbClr val="FF8000">
                      <a:tint val="44500"/>
                      <a:satMod val="160000"/>
                    </a:srgbClr>
                  </a:gs>
                  <a:gs pos="100000">
                    <a:srgbClr val="FF8000">
                      <a:tint val="23500"/>
                      <a:satMod val="160000"/>
                    </a:srgbClr>
                  </a:gs>
                </a:gsLst>
                <a:lin ang="16200000" scaled="1"/>
                <a:tileRect/>
              </a:gradFill>
              <a:effectLst>
                <a:glow rad="63500">
                  <a:schemeClr val="accent2">
                    <a:satMod val="175000"/>
                    <a:alpha val="40000"/>
                  </a:schemeClr>
                </a:glow>
                <a:outerShdw blurRad="38100" dist="19050" dir="2700000" algn="tl" rotWithShape="0">
                  <a:schemeClr val="tx1">
                    <a:alpha val="40000"/>
                  </a:schemeClr>
                </a:outerShdw>
              </a:effectLst>
              <a:latin typeface="Fundamental  Brigade" panose="020B0603050302020204" pitchFamily="34" charset="0"/>
            </a:endParaRPr>
          </a:p>
        </p:txBody>
      </p:sp>
      <p:sp>
        <p:nvSpPr>
          <p:cNvPr id="34" name="Rectangle 33">
            <a:hlinkHover r:id="" action="ppaction://macro?name=Photdipic8"/>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54578729"/>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remove" grpId="0" nodeType="withEffect">
                                  <p:stCondLst>
                                    <p:cond delay="0"/>
                                  </p:stCondLst>
                                  <p:iterate type="lt">
                                    <p:tmPct val="10000"/>
                                  </p:iterate>
                                  <p:childTnLst>
                                    <p:animClr clrSpc="rgb" dir="cw">
                                      <p:cBhvr override="childStyle">
                                        <p:cTn id="6" dur="250" autoRev="1" fill="remove"/>
                                        <p:tgtEl>
                                          <p:spTgt spid="2">
                                            <p:txEl>
                                              <p:pRg st="0" end="0"/>
                                            </p:txEl>
                                          </p:spTgt>
                                        </p:tgtEl>
                                        <p:attrNameLst>
                                          <p:attrName>style.color</p:attrName>
                                        </p:attrNameLst>
                                      </p:cBhvr>
                                      <p:to>
                                        <a:srgbClr val="FF8000"/>
                                      </p:to>
                                    </p:animClr>
                                    <p:animClr clrSpc="rgb" dir="cw">
                                      <p:cBhvr>
                                        <p:cTn id="7" dur="250" autoRev="1" fill="remove"/>
                                        <p:tgtEl>
                                          <p:spTgt spid="2">
                                            <p:txEl>
                                              <p:pRg st="0" end="0"/>
                                            </p:txEl>
                                          </p:spTgt>
                                        </p:tgtEl>
                                        <p:attrNameLst>
                                          <p:attrName>fillcolor</p:attrName>
                                        </p:attrNameLst>
                                      </p:cBhvr>
                                      <p:to>
                                        <a:srgbClr val="FF8000"/>
                                      </p:to>
                                    </p:animClr>
                                    <p:set>
                                      <p:cBhvr>
                                        <p:cTn id="8" dur="250" autoRev="1" fill="remove"/>
                                        <p:tgtEl>
                                          <p:spTgt spid="2">
                                            <p:txEl>
                                              <p:pRg st="0" end="0"/>
                                            </p:txEl>
                                          </p:spTgt>
                                        </p:tgtEl>
                                        <p:attrNameLst>
                                          <p:attrName>fill.type</p:attrName>
                                        </p:attrNameLst>
                                      </p:cBhvr>
                                      <p:to>
                                        <p:strVal val="solid"/>
                                      </p:to>
                                    </p:set>
                                    <p:set>
                                      <p:cBhvr>
                                        <p:cTn id="9" dur="250" autoRev="1" fill="remove"/>
                                        <p:tgtEl>
                                          <p:spTgt spid="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0"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hlinkHover r:id="" action="ppaction://macro?name=Photdipic8"/>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5" name="Group 54"/>
          <p:cNvGrpSpPr/>
          <p:nvPr/>
        </p:nvGrpSpPr>
        <p:grpSpPr>
          <a:xfrm>
            <a:off x="1957291" y="2780643"/>
            <a:ext cx="8385749" cy="1994932"/>
            <a:chOff x="1957291" y="2780643"/>
            <a:chExt cx="8385749" cy="1994932"/>
          </a:xfrm>
        </p:grpSpPr>
        <p:grpSp>
          <p:nvGrpSpPr>
            <p:cNvPr id="56" name="C1"/>
            <p:cNvGrpSpPr/>
            <p:nvPr/>
          </p:nvGrpSpPr>
          <p:grpSpPr>
            <a:xfrm>
              <a:off x="1997011" y="2870126"/>
              <a:ext cx="1403141" cy="1896876"/>
              <a:chOff x="1997011" y="345439"/>
              <a:chExt cx="1403141" cy="1896876"/>
            </a:xfrm>
          </p:grpSpPr>
          <p:sp>
            <p:nvSpPr>
              <p:cNvPr id="78" name="Rounded Rectangle 77"/>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Freeform 78"/>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TextBox 79"/>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7" name="PV1"/>
            <p:cNvGrpSpPr/>
            <p:nvPr/>
          </p:nvGrpSpPr>
          <p:grpSpPr>
            <a:xfrm>
              <a:off x="3665357" y="2870126"/>
              <a:ext cx="1608774" cy="1896876"/>
              <a:chOff x="3665357" y="345439"/>
              <a:chExt cx="1608774" cy="1896876"/>
            </a:xfrm>
          </p:grpSpPr>
          <p:sp>
            <p:nvSpPr>
              <p:cNvPr id="75" name="Rounded Rectangle 74"/>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8" name="OMO1"/>
            <p:cNvGrpSpPr/>
            <p:nvPr/>
          </p:nvGrpSpPr>
          <p:grpSpPr>
            <a:xfrm>
              <a:off x="5340502" y="2870126"/>
              <a:ext cx="1696298" cy="1896876"/>
              <a:chOff x="5340502" y="345439"/>
              <a:chExt cx="1696298" cy="1896876"/>
            </a:xfrm>
          </p:grpSpPr>
          <p:sp>
            <p:nvSpPr>
              <p:cNvPr id="72" name="Rounded Rectangle 71"/>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4" name="TextBox 73"/>
              <p:cNvSpPr txBox="1"/>
              <p:nvPr/>
            </p:nvSpPr>
            <p:spPr>
              <a:xfrm>
                <a:off x="5340502" y="1872983"/>
                <a:ext cx="1696298"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MAN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9" name="ST1"/>
            <p:cNvGrpSpPr/>
            <p:nvPr/>
          </p:nvGrpSpPr>
          <p:grpSpPr>
            <a:xfrm>
              <a:off x="8654757" y="2870126"/>
              <a:ext cx="1688283" cy="1905449"/>
              <a:chOff x="8654757" y="345439"/>
              <a:chExt cx="1688283" cy="1905449"/>
            </a:xfrm>
          </p:grpSpPr>
          <p:sp>
            <p:nvSpPr>
              <p:cNvPr id="69" name="Rounded Rectangle 68"/>
              <p:cNvSpPr/>
              <p:nvPr/>
            </p:nvSpPr>
            <p:spPr>
              <a:xfrm>
                <a:off x="8819380"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a:off x="8882041" y="415472"/>
                <a:ext cx="1233714" cy="1378856"/>
              </a:xfrm>
              <a:custGeom>
                <a:avLst/>
                <a:gdLst>
                  <a:gd name="connsiteX0" fmla="*/ 871236 w 1233714"/>
                  <a:gd name="connsiteY0" fmla="*/ 538710 h 1378856"/>
                  <a:gd name="connsiteX1" fmla="*/ 871236 w 1233714"/>
                  <a:gd name="connsiteY1" fmla="*/ 641580 h 1378856"/>
                  <a:gd name="connsiteX2" fmla="*/ 940578 w 1233714"/>
                  <a:gd name="connsiteY2" fmla="*/ 641580 h 1378856"/>
                  <a:gd name="connsiteX3" fmla="*/ 940578 w 1233714"/>
                  <a:gd name="connsiteY3" fmla="*/ 538710 h 1378856"/>
                  <a:gd name="connsiteX4" fmla="*/ 396066 w 1233714"/>
                  <a:gd name="connsiteY4" fmla="*/ 441820 h 1378856"/>
                  <a:gd name="connsiteX5" fmla="*/ 229911 w 1233714"/>
                  <a:gd name="connsiteY5" fmla="*/ 493055 h 1378856"/>
                  <a:gd name="connsiteX6" fmla="*/ 169071 w 1233714"/>
                  <a:gd name="connsiteY6" fmla="*/ 606908 h 1378856"/>
                  <a:gd name="connsiteX7" fmla="*/ 186504 w 1233714"/>
                  <a:gd name="connsiteY7" fmla="*/ 653873 h 1378856"/>
                  <a:gd name="connsiteX8" fmla="*/ 228844 w 1233714"/>
                  <a:gd name="connsiteY8" fmla="*/ 671662 h 1378856"/>
                  <a:gd name="connsiteX9" fmla="*/ 270827 w 1233714"/>
                  <a:gd name="connsiteY9" fmla="*/ 655296 h 1378856"/>
                  <a:gd name="connsiteX10" fmla="*/ 287905 w 1233714"/>
                  <a:gd name="connsiteY10" fmla="*/ 614736 h 1378856"/>
                  <a:gd name="connsiteX11" fmla="*/ 276164 w 1233714"/>
                  <a:gd name="connsiteY11" fmla="*/ 573464 h 1378856"/>
                  <a:gd name="connsiteX12" fmla="*/ 264423 w 1233714"/>
                  <a:gd name="connsiteY12" fmla="*/ 534326 h 1378856"/>
                  <a:gd name="connsiteX13" fmla="*/ 285771 w 1233714"/>
                  <a:gd name="connsiteY13" fmla="*/ 499459 h 1378856"/>
                  <a:gd name="connsiteX14" fmla="*/ 383969 w 1233714"/>
                  <a:gd name="connsiteY14" fmla="*/ 473842 h 1378856"/>
                  <a:gd name="connsiteX15" fmla="*/ 486437 w 1233714"/>
                  <a:gd name="connsiteY15" fmla="*/ 512623 h 1378856"/>
                  <a:gd name="connsiteX16" fmla="*/ 526286 w 1233714"/>
                  <a:gd name="connsiteY16" fmla="*/ 607620 h 1378856"/>
                  <a:gd name="connsiteX17" fmla="*/ 504227 w 1233714"/>
                  <a:gd name="connsiteY17" fmla="*/ 700126 h 1378856"/>
                  <a:gd name="connsiteX18" fmla="*/ 375430 w 1233714"/>
                  <a:gd name="connsiteY18" fmla="*/ 866992 h 1378856"/>
                  <a:gd name="connsiteX19" fmla="*/ 244499 w 1233714"/>
                  <a:gd name="connsiteY19" fmla="*/ 1035994 h 1378856"/>
                  <a:gd name="connsiteX20" fmla="*/ 201092 w 1233714"/>
                  <a:gd name="connsiteY20" fmla="*/ 1191831 h 1378856"/>
                  <a:gd name="connsiteX21" fmla="*/ 228132 w 1233714"/>
                  <a:gd name="connsiteY21" fmla="*/ 1191831 h 1378856"/>
                  <a:gd name="connsiteX22" fmla="*/ 293598 w 1233714"/>
                  <a:gd name="connsiteY22" fmla="*/ 1034570 h 1378856"/>
                  <a:gd name="connsiteX23" fmla="*/ 452281 w 1233714"/>
                  <a:gd name="connsiteY23" fmla="*/ 894744 h 1378856"/>
                  <a:gd name="connsiteX24" fmla="*/ 608830 w 1233714"/>
                  <a:gd name="connsiteY24" fmla="*/ 754206 h 1378856"/>
                  <a:gd name="connsiteX25" fmla="*/ 640140 w 1233714"/>
                  <a:gd name="connsiteY25" fmla="*/ 643911 h 1378856"/>
                  <a:gd name="connsiteX26" fmla="*/ 572895 w 1233714"/>
                  <a:gd name="connsiteY26" fmla="*/ 503373 h 1378856"/>
                  <a:gd name="connsiteX27" fmla="*/ 396066 w 1233714"/>
                  <a:gd name="connsiteY27" fmla="*/ 441820 h 1378856"/>
                  <a:gd name="connsiteX28" fmla="*/ 900954 w 1233714"/>
                  <a:gd name="connsiteY28" fmla="*/ 95226 h 1378856"/>
                  <a:gd name="connsiteX29" fmla="*/ 850662 w 1233714"/>
                  <a:gd name="connsiteY29" fmla="*/ 103608 h 1378856"/>
                  <a:gd name="connsiteX30" fmla="*/ 807228 w 1233714"/>
                  <a:gd name="connsiteY30" fmla="*/ 129897 h 1378856"/>
                  <a:gd name="connsiteX31" fmla="*/ 776748 w 1233714"/>
                  <a:gd name="connsiteY31" fmla="*/ 175236 h 1378856"/>
                  <a:gd name="connsiteX32" fmla="*/ 765318 w 1233714"/>
                  <a:gd name="connsiteY32" fmla="*/ 241530 h 1378856"/>
                  <a:gd name="connsiteX33" fmla="*/ 834660 w 1233714"/>
                  <a:gd name="connsiteY33" fmla="*/ 241530 h 1378856"/>
                  <a:gd name="connsiteX34" fmla="*/ 849138 w 1233714"/>
                  <a:gd name="connsiteY34" fmla="*/ 185142 h 1378856"/>
                  <a:gd name="connsiteX35" fmla="*/ 900954 w 1233714"/>
                  <a:gd name="connsiteY35" fmla="*/ 165330 h 1378856"/>
                  <a:gd name="connsiteX36" fmla="*/ 923052 w 1233714"/>
                  <a:gd name="connsiteY36" fmla="*/ 169140 h 1378856"/>
                  <a:gd name="connsiteX37" fmla="*/ 941721 w 1233714"/>
                  <a:gd name="connsiteY37" fmla="*/ 178665 h 1378856"/>
                  <a:gd name="connsiteX38" fmla="*/ 954675 w 1233714"/>
                  <a:gd name="connsiteY38" fmla="*/ 191238 h 1378856"/>
                  <a:gd name="connsiteX39" fmla="*/ 959628 w 1233714"/>
                  <a:gd name="connsiteY39" fmla="*/ 204192 h 1378856"/>
                  <a:gd name="connsiteX40" fmla="*/ 957342 w 1233714"/>
                  <a:gd name="connsiteY40" fmla="*/ 225147 h 1378856"/>
                  <a:gd name="connsiteX41" fmla="*/ 949341 w 1233714"/>
                  <a:gd name="connsiteY41" fmla="*/ 241530 h 1378856"/>
                  <a:gd name="connsiteX42" fmla="*/ 934482 w 1233714"/>
                  <a:gd name="connsiteY42" fmla="*/ 256389 h 1378856"/>
                  <a:gd name="connsiteX43" fmla="*/ 910860 w 1233714"/>
                  <a:gd name="connsiteY43" fmla="*/ 272010 h 1378856"/>
                  <a:gd name="connsiteX44" fmla="*/ 908574 w 1233714"/>
                  <a:gd name="connsiteY44" fmla="*/ 273534 h 1378856"/>
                  <a:gd name="connsiteX45" fmla="*/ 879618 w 1233714"/>
                  <a:gd name="connsiteY45" fmla="*/ 293346 h 1378856"/>
                  <a:gd name="connsiteX46" fmla="*/ 852948 w 1233714"/>
                  <a:gd name="connsiteY46" fmla="*/ 316206 h 1378856"/>
                  <a:gd name="connsiteX47" fmla="*/ 828564 w 1233714"/>
                  <a:gd name="connsiteY47" fmla="*/ 394692 h 1378856"/>
                  <a:gd name="connsiteX48" fmla="*/ 836565 w 1233714"/>
                  <a:gd name="connsiteY48" fmla="*/ 433554 h 1378856"/>
                  <a:gd name="connsiteX49" fmla="*/ 857901 w 1233714"/>
                  <a:gd name="connsiteY49" fmla="*/ 461748 h 1378856"/>
                  <a:gd name="connsiteX50" fmla="*/ 888000 w 1233714"/>
                  <a:gd name="connsiteY50" fmla="*/ 478893 h 1378856"/>
                  <a:gd name="connsiteX51" fmla="*/ 923052 w 1233714"/>
                  <a:gd name="connsiteY51" fmla="*/ 484608 h 1378856"/>
                  <a:gd name="connsiteX52" fmla="*/ 935244 w 1233714"/>
                  <a:gd name="connsiteY52" fmla="*/ 484608 h 1378856"/>
                  <a:gd name="connsiteX53" fmla="*/ 948198 w 1233714"/>
                  <a:gd name="connsiteY53" fmla="*/ 483846 h 1378856"/>
                  <a:gd name="connsiteX54" fmla="*/ 977154 w 1233714"/>
                  <a:gd name="connsiteY54" fmla="*/ 483846 h 1378856"/>
                  <a:gd name="connsiteX55" fmla="*/ 977154 w 1233714"/>
                  <a:gd name="connsiteY55" fmla="*/ 413742 h 1378856"/>
                  <a:gd name="connsiteX56" fmla="*/ 942483 w 1233714"/>
                  <a:gd name="connsiteY56" fmla="*/ 414885 h 1378856"/>
                  <a:gd name="connsiteX57" fmla="*/ 923052 w 1233714"/>
                  <a:gd name="connsiteY57" fmla="*/ 416028 h 1378856"/>
                  <a:gd name="connsiteX58" fmla="*/ 902097 w 1233714"/>
                  <a:gd name="connsiteY58" fmla="*/ 409551 h 1378856"/>
                  <a:gd name="connsiteX59" fmla="*/ 898668 w 1233714"/>
                  <a:gd name="connsiteY59" fmla="*/ 394692 h 1378856"/>
                  <a:gd name="connsiteX60" fmla="*/ 902478 w 1233714"/>
                  <a:gd name="connsiteY60" fmla="*/ 372975 h 1378856"/>
                  <a:gd name="connsiteX61" fmla="*/ 912765 w 1233714"/>
                  <a:gd name="connsiteY61" fmla="*/ 356211 h 1378856"/>
                  <a:gd name="connsiteX62" fmla="*/ 927624 w 1233714"/>
                  <a:gd name="connsiteY62" fmla="*/ 343257 h 1378856"/>
                  <a:gd name="connsiteX63" fmla="*/ 945150 w 1233714"/>
                  <a:gd name="connsiteY63" fmla="*/ 332208 h 1378856"/>
                  <a:gd name="connsiteX64" fmla="*/ 946674 w 1233714"/>
                  <a:gd name="connsiteY64" fmla="*/ 331446 h 1378856"/>
                  <a:gd name="connsiteX65" fmla="*/ 974106 w 1233714"/>
                  <a:gd name="connsiteY65" fmla="*/ 313539 h 1378856"/>
                  <a:gd name="connsiteX66" fmla="*/ 1000014 w 1233714"/>
                  <a:gd name="connsiteY66" fmla="*/ 289536 h 1378856"/>
                  <a:gd name="connsiteX67" fmla="*/ 1028208 w 1233714"/>
                  <a:gd name="connsiteY67" fmla="*/ 204192 h 1378856"/>
                  <a:gd name="connsiteX68" fmla="*/ 1017921 w 1233714"/>
                  <a:gd name="connsiteY68" fmla="*/ 163044 h 1378856"/>
                  <a:gd name="connsiteX69" fmla="*/ 990108 w 1233714"/>
                  <a:gd name="connsiteY69" fmla="*/ 127992 h 1378856"/>
                  <a:gd name="connsiteX70" fmla="*/ 949722 w 1233714"/>
                  <a:gd name="connsiteY70" fmla="*/ 103989 h 1378856"/>
                  <a:gd name="connsiteX71" fmla="*/ 900954 w 1233714"/>
                  <a:gd name="connsiteY71" fmla="*/ 95226 h 1378856"/>
                  <a:gd name="connsiteX72" fmla="*/ 133056 w 1233714"/>
                  <a:gd name="connsiteY72" fmla="*/ 0 h 1378856"/>
                  <a:gd name="connsiteX73" fmla="*/ 1100658 w 1233714"/>
                  <a:gd name="connsiteY73" fmla="*/ 0 h 1378856"/>
                  <a:gd name="connsiteX74" fmla="*/ 1233714 w 1233714"/>
                  <a:gd name="connsiteY74" fmla="*/ 133056 h 1378856"/>
                  <a:gd name="connsiteX75" fmla="*/ 1233714 w 1233714"/>
                  <a:gd name="connsiteY75" fmla="*/ 1245800 h 1378856"/>
                  <a:gd name="connsiteX76" fmla="*/ 1100658 w 1233714"/>
                  <a:gd name="connsiteY76" fmla="*/ 1378856 h 1378856"/>
                  <a:gd name="connsiteX77" fmla="*/ 257996 w 1233714"/>
                  <a:gd name="connsiteY77" fmla="*/ 1378856 h 1378856"/>
                  <a:gd name="connsiteX78" fmla="*/ 252682 w 1233714"/>
                  <a:gd name="connsiteY78" fmla="*/ 1350781 h 1378856"/>
                  <a:gd name="connsiteX79" fmla="*/ 236671 w 1233714"/>
                  <a:gd name="connsiteY79" fmla="*/ 1327387 h 1378856"/>
                  <a:gd name="connsiteX80" fmla="*/ 185437 w 1233714"/>
                  <a:gd name="connsiteY80" fmla="*/ 1306396 h 1378856"/>
                  <a:gd name="connsiteX81" fmla="*/ 133847 w 1233714"/>
                  <a:gd name="connsiteY81" fmla="*/ 1327387 h 1378856"/>
                  <a:gd name="connsiteX82" fmla="*/ 118104 w 1233714"/>
                  <a:gd name="connsiteY82" fmla="*/ 1350781 h 1378856"/>
                  <a:gd name="connsiteX83" fmla="*/ 113609 w 1233714"/>
                  <a:gd name="connsiteY83" fmla="*/ 1374930 h 1378856"/>
                  <a:gd name="connsiteX84" fmla="*/ 81265 w 1233714"/>
                  <a:gd name="connsiteY84" fmla="*/ 1368400 h 1378856"/>
                  <a:gd name="connsiteX85" fmla="*/ 0 w 1233714"/>
                  <a:gd name="connsiteY85" fmla="*/ 1245800 h 1378856"/>
                  <a:gd name="connsiteX86" fmla="*/ 0 w 1233714"/>
                  <a:gd name="connsiteY86" fmla="*/ 133056 h 1378856"/>
                  <a:gd name="connsiteX87" fmla="*/ 133056 w 1233714"/>
                  <a:gd name="connsiteY87"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233714" h="1378856">
                    <a:moveTo>
                      <a:pt x="871236" y="538710"/>
                    </a:moveTo>
                    <a:lnTo>
                      <a:pt x="871236" y="641580"/>
                    </a:lnTo>
                    <a:lnTo>
                      <a:pt x="940578" y="641580"/>
                    </a:lnTo>
                    <a:lnTo>
                      <a:pt x="940578" y="538710"/>
                    </a:lnTo>
                    <a:close/>
                    <a:moveTo>
                      <a:pt x="396066" y="441820"/>
                    </a:moveTo>
                    <a:cubicBezTo>
                      <a:pt x="325856" y="441820"/>
                      <a:pt x="270471" y="458898"/>
                      <a:pt x="229911" y="493055"/>
                    </a:cubicBezTo>
                    <a:cubicBezTo>
                      <a:pt x="189351" y="527211"/>
                      <a:pt x="169071" y="565162"/>
                      <a:pt x="169071" y="606908"/>
                    </a:cubicBezTo>
                    <a:cubicBezTo>
                      <a:pt x="169071" y="626358"/>
                      <a:pt x="174882" y="642013"/>
                      <a:pt x="186504" y="653873"/>
                    </a:cubicBezTo>
                    <a:cubicBezTo>
                      <a:pt x="198127" y="665732"/>
                      <a:pt x="212240" y="671662"/>
                      <a:pt x="228844" y="671662"/>
                    </a:cubicBezTo>
                    <a:cubicBezTo>
                      <a:pt x="245447" y="671662"/>
                      <a:pt x="259442" y="666207"/>
                      <a:pt x="270827" y="655296"/>
                    </a:cubicBezTo>
                    <a:cubicBezTo>
                      <a:pt x="282213" y="644385"/>
                      <a:pt x="287905" y="630865"/>
                      <a:pt x="287905" y="614736"/>
                    </a:cubicBezTo>
                    <a:cubicBezTo>
                      <a:pt x="287905" y="603825"/>
                      <a:pt x="283992" y="590067"/>
                      <a:pt x="276164" y="573464"/>
                    </a:cubicBezTo>
                    <a:cubicBezTo>
                      <a:pt x="268337" y="556860"/>
                      <a:pt x="264423" y="543814"/>
                      <a:pt x="264423" y="534326"/>
                    </a:cubicBezTo>
                    <a:cubicBezTo>
                      <a:pt x="264423" y="520569"/>
                      <a:pt x="271539" y="508947"/>
                      <a:pt x="285771" y="499459"/>
                    </a:cubicBezTo>
                    <a:cubicBezTo>
                      <a:pt x="310913" y="482381"/>
                      <a:pt x="343646" y="473842"/>
                      <a:pt x="383969" y="473842"/>
                    </a:cubicBezTo>
                    <a:cubicBezTo>
                      <a:pt x="425715" y="473842"/>
                      <a:pt x="459872" y="486769"/>
                      <a:pt x="486437" y="512623"/>
                    </a:cubicBezTo>
                    <a:cubicBezTo>
                      <a:pt x="513003" y="538477"/>
                      <a:pt x="526286" y="570143"/>
                      <a:pt x="526286" y="607620"/>
                    </a:cubicBezTo>
                    <a:cubicBezTo>
                      <a:pt x="526286" y="639404"/>
                      <a:pt x="518933" y="670239"/>
                      <a:pt x="504227" y="700126"/>
                    </a:cubicBezTo>
                    <a:cubicBezTo>
                      <a:pt x="483354" y="742346"/>
                      <a:pt x="440422" y="797969"/>
                      <a:pt x="375430" y="866992"/>
                    </a:cubicBezTo>
                    <a:cubicBezTo>
                      <a:pt x="310439" y="936016"/>
                      <a:pt x="266795" y="992350"/>
                      <a:pt x="244499" y="1035994"/>
                    </a:cubicBezTo>
                    <a:cubicBezTo>
                      <a:pt x="222202" y="1079637"/>
                      <a:pt x="207733" y="1131583"/>
                      <a:pt x="201092" y="1191831"/>
                    </a:cubicBezTo>
                    <a:lnTo>
                      <a:pt x="228132" y="1191831"/>
                    </a:lnTo>
                    <a:cubicBezTo>
                      <a:pt x="242838" y="1127314"/>
                      <a:pt x="264660" y="1074894"/>
                      <a:pt x="293598" y="1034570"/>
                    </a:cubicBezTo>
                    <a:cubicBezTo>
                      <a:pt x="322536" y="994247"/>
                      <a:pt x="375430" y="947638"/>
                      <a:pt x="452281" y="894744"/>
                    </a:cubicBezTo>
                    <a:cubicBezTo>
                      <a:pt x="529132" y="841850"/>
                      <a:pt x="581315" y="795004"/>
                      <a:pt x="608830" y="754206"/>
                    </a:cubicBezTo>
                    <a:cubicBezTo>
                      <a:pt x="629703" y="722896"/>
                      <a:pt x="640140" y="686131"/>
                      <a:pt x="640140" y="643911"/>
                    </a:cubicBezTo>
                    <a:cubicBezTo>
                      <a:pt x="640140" y="591253"/>
                      <a:pt x="617725" y="544407"/>
                      <a:pt x="572895" y="503373"/>
                    </a:cubicBezTo>
                    <a:cubicBezTo>
                      <a:pt x="528065" y="462338"/>
                      <a:pt x="469122" y="441820"/>
                      <a:pt x="396066" y="441820"/>
                    </a:cubicBezTo>
                    <a:close/>
                    <a:moveTo>
                      <a:pt x="900954" y="95226"/>
                    </a:moveTo>
                    <a:cubicBezTo>
                      <a:pt x="883682" y="95226"/>
                      <a:pt x="866918" y="98020"/>
                      <a:pt x="850662" y="103608"/>
                    </a:cubicBezTo>
                    <a:cubicBezTo>
                      <a:pt x="834406" y="109196"/>
                      <a:pt x="819928" y="117959"/>
                      <a:pt x="807228" y="129897"/>
                    </a:cubicBezTo>
                    <a:cubicBezTo>
                      <a:pt x="794528" y="141835"/>
                      <a:pt x="784368" y="156948"/>
                      <a:pt x="776748" y="175236"/>
                    </a:cubicBezTo>
                    <a:cubicBezTo>
                      <a:pt x="769128" y="193524"/>
                      <a:pt x="765318" y="215622"/>
                      <a:pt x="765318" y="241530"/>
                    </a:cubicBezTo>
                    <a:lnTo>
                      <a:pt x="834660" y="241530"/>
                    </a:lnTo>
                    <a:cubicBezTo>
                      <a:pt x="834660" y="217146"/>
                      <a:pt x="839486" y="198350"/>
                      <a:pt x="849138" y="185142"/>
                    </a:cubicBezTo>
                    <a:cubicBezTo>
                      <a:pt x="858790" y="171934"/>
                      <a:pt x="876062" y="165330"/>
                      <a:pt x="900954" y="165330"/>
                    </a:cubicBezTo>
                    <a:cubicBezTo>
                      <a:pt x="908574" y="165330"/>
                      <a:pt x="915940" y="166600"/>
                      <a:pt x="923052" y="169140"/>
                    </a:cubicBezTo>
                    <a:cubicBezTo>
                      <a:pt x="930164" y="171680"/>
                      <a:pt x="936387" y="174855"/>
                      <a:pt x="941721" y="178665"/>
                    </a:cubicBezTo>
                    <a:cubicBezTo>
                      <a:pt x="947055" y="182475"/>
                      <a:pt x="951373" y="186666"/>
                      <a:pt x="954675" y="191238"/>
                    </a:cubicBezTo>
                    <a:cubicBezTo>
                      <a:pt x="957977" y="195810"/>
                      <a:pt x="959628" y="200128"/>
                      <a:pt x="959628" y="204192"/>
                    </a:cubicBezTo>
                    <a:cubicBezTo>
                      <a:pt x="959628" y="212320"/>
                      <a:pt x="958866" y="219305"/>
                      <a:pt x="957342" y="225147"/>
                    </a:cubicBezTo>
                    <a:cubicBezTo>
                      <a:pt x="955818" y="230989"/>
                      <a:pt x="953151" y="236450"/>
                      <a:pt x="949341" y="241530"/>
                    </a:cubicBezTo>
                    <a:cubicBezTo>
                      <a:pt x="945531" y="246610"/>
                      <a:pt x="940578" y="251563"/>
                      <a:pt x="934482" y="256389"/>
                    </a:cubicBezTo>
                    <a:cubicBezTo>
                      <a:pt x="928386" y="261215"/>
                      <a:pt x="920512" y="266422"/>
                      <a:pt x="910860" y="272010"/>
                    </a:cubicBezTo>
                    <a:lnTo>
                      <a:pt x="908574" y="273534"/>
                    </a:lnTo>
                    <a:cubicBezTo>
                      <a:pt x="898414" y="279630"/>
                      <a:pt x="888762" y="286234"/>
                      <a:pt x="879618" y="293346"/>
                    </a:cubicBezTo>
                    <a:cubicBezTo>
                      <a:pt x="870474" y="300458"/>
                      <a:pt x="861584" y="308078"/>
                      <a:pt x="852948" y="316206"/>
                    </a:cubicBezTo>
                    <a:cubicBezTo>
                      <a:pt x="836692" y="331954"/>
                      <a:pt x="828564" y="358116"/>
                      <a:pt x="828564" y="394692"/>
                    </a:cubicBezTo>
                    <a:cubicBezTo>
                      <a:pt x="828564" y="409424"/>
                      <a:pt x="831231" y="422378"/>
                      <a:pt x="836565" y="433554"/>
                    </a:cubicBezTo>
                    <a:cubicBezTo>
                      <a:pt x="841899" y="444730"/>
                      <a:pt x="849011" y="454128"/>
                      <a:pt x="857901" y="461748"/>
                    </a:cubicBezTo>
                    <a:cubicBezTo>
                      <a:pt x="866791" y="469368"/>
                      <a:pt x="876824" y="475083"/>
                      <a:pt x="888000" y="478893"/>
                    </a:cubicBezTo>
                    <a:cubicBezTo>
                      <a:pt x="899176" y="482703"/>
                      <a:pt x="910860" y="484608"/>
                      <a:pt x="923052" y="484608"/>
                    </a:cubicBezTo>
                    <a:cubicBezTo>
                      <a:pt x="927116" y="484608"/>
                      <a:pt x="931180" y="484608"/>
                      <a:pt x="935244" y="484608"/>
                    </a:cubicBezTo>
                    <a:cubicBezTo>
                      <a:pt x="939308" y="484608"/>
                      <a:pt x="943626" y="484354"/>
                      <a:pt x="948198" y="483846"/>
                    </a:cubicBezTo>
                    <a:lnTo>
                      <a:pt x="977154" y="483846"/>
                    </a:lnTo>
                    <a:lnTo>
                      <a:pt x="977154" y="413742"/>
                    </a:lnTo>
                    <a:cubicBezTo>
                      <a:pt x="960898" y="413742"/>
                      <a:pt x="949341" y="414123"/>
                      <a:pt x="942483" y="414885"/>
                    </a:cubicBezTo>
                    <a:cubicBezTo>
                      <a:pt x="935625" y="415647"/>
                      <a:pt x="929148" y="416028"/>
                      <a:pt x="923052" y="416028"/>
                    </a:cubicBezTo>
                    <a:cubicBezTo>
                      <a:pt x="911368" y="416028"/>
                      <a:pt x="904383" y="413869"/>
                      <a:pt x="902097" y="409551"/>
                    </a:cubicBezTo>
                    <a:cubicBezTo>
                      <a:pt x="899811" y="405233"/>
                      <a:pt x="898668" y="400280"/>
                      <a:pt x="898668" y="394692"/>
                    </a:cubicBezTo>
                    <a:cubicBezTo>
                      <a:pt x="898668" y="386564"/>
                      <a:pt x="899938" y="379325"/>
                      <a:pt x="902478" y="372975"/>
                    </a:cubicBezTo>
                    <a:cubicBezTo>
                      <a:pt x="905018" y="366625"/>
                      <a:pt x="908447" y="361037"/>
                      <a:pt x="912765" y="356211"/>
                    </a:cubicBezTo>
                    <a:cubicBezTo>
                      <a:pt x="917083" y="351385"/>
                      <a:pt x="922036" y="347067"/>
                      <a:pt x="927624" y="343257"/>
                    </a:cubicBezTo>
                    <a:cubicBezTo>
                      <a:pt x="933212" y="339447"/>
                      <a:pt x="939054" y="335764"/>
                      <a:pt x="945150" y="332208"/>
                    </a:cubicBezTo>
                    <a:lnTo>
                      <a:pt x="946674" y="331446"/>
                    </a:lnTo>
                    <a:cubicBezTo>
                      <a:pt x="956326" y="325858"/>
                      <a:pt x="965470" y="319889"/>
                      <a:pt x="974106" y="313539"/>
                    </a:cubicBezTo>
                    <a:cubicBezTo>
                      <a:pt x="982742" y="307189"/>
                      <a:pt x="991378" y="299188"/>
                      <a:pt x="1000014" y="289536"/>
                    </a:cubicBezTo>
                    <a:cubicBezTo>
                      <a:pt x="1018810" y="267184"/>
                      <a:pt x="1028208" y="238736"/>
                      <a:pt x="1028208" y="204192"/>
                    </a:cubicBezTo>
                    <a:cubicBezTo>
                      <a:pt x="1028208" y="189968"/>
                      <a:pt x="1024779" y="176252"/>
                      <a:pt x="1017921" y="163044"/>
                    </a:cubicBezTo>
                    <a:cubicBezTo>
                      <a:pt x="1011063" y="149836"/>
                      <a:pt x="1001792" y="138152"/>
                      <a:pt x="990108" y="127992"/>
                    </a:cubicBezTo>
                    <a:cubicBezTo>
                      <a:pt x="978424" y="117832"/>
                      <a:pt x="964962" y="109831"/>
                      <a:pt x="949722" y="103989"/>
                    </a:cubicBezTo>
                    <a:cubicBezTo>
                      <a:pt x="934482" y="98147"/>
                      <a:pt x="918226" y="95226"/>
                      <a:pt x="900954" y="95226"/>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257996" y="1378856"/>
                    </a:lnTo>
                    <a:lnTo>
                      <a:pt x="252682" y="1350781"/>
                    </a:lnTo>
                    <a:cubicBezTo>
                      <a:pt x="249124" y="1342183"/>
                      <a:pt x="243787" y="1334385"/>
                      <a:pt x="236671" y="1327387"/>
                    </a:cubicBezTo>
                    <a:cubicBezTo>
                      <a:pt x="222440" y="1313393"/>
                      <a:pt x="205361" y="1306396"/>
                      <a:pt x="185437" y="1306396"/>
                    </a:cubicBezTo>
                    <a:cubicBezTo>
                      <a:pt x="165038" y="1306396"/>
                      <a:pt x="147842" y="1313393"/>
                      <a:pt x="133847" y="1327387"/>
                    </a:cubicBezTo>
                    <a:cubicBezTo>
                      <a:pt x="126850" y="1334385"/>
                      <a:pt x="121602" y="1342183"/>
                      <a:pt x="118104" y="1350781"/>
                    </a:cubicBezTo>
                    <a:lnTo>
                      <a:pt x="113609" y="1374930"/>
                    </a:lnTo>
                    <a:lnTo>
                      <a:pt x="81265" y="1368400"/>
                    </a:lnTo>
                    <a:cubicBezTo>
                      <a:pt x="33509" y="1348201"/>
                      <a:pt x="0" y="1300914"/>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1" name="TextBox 70"/>
              <p:cNvSpPr txBox="1"/>
              <p:nvPr/>
            </p:nvSpPr>
            <p:spPr>
              <a:xfrm>
                <a:off x="8654757" y="1881556"/>
                <a:ext cx="1688283"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SPECIAL TRAILER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0" name="ON1"/>
            <p:cNvGrpSpPr/>
            <p:nvPr/>
          </p:nvGrpSpPr>
          <p:grpSpPr>
            <a:xfrm>
              <a:off x="7099461" y="2870126"/>
              <a:ext cx="1430200" cy="1905449"/>
              <a:chOff x="7099461" y="345439"/>
              <a:chExt cx="1430200" cy="1905449"/>
            </a:xfrm>
          </p:grpSpPr>
          <p:sp>
            <p:nvSpPr>
              <p:cNvPr id="66" name="Rounded Rectangle 65"/>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66"/>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68" name="TextBox 67"/>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61" name="Rounded Rectangle 60">
              <a:hlinkHover r:id="" action="ppaction://macro?name=Specialtrailer"/>
            </p:cNvPr>
            <p:cNvSpPr/>
            <p:nvPr/>
          </p:nvSpPr>
          <p:spPr>
            <a:xfrm>
              <a:off x="8727867"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ounded Rectangle 61">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ounded Rectangle 62">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ounded Rectangle 64">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1" name="Rectangle 80"/>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Oval 81"/>
          <p:cNvSpPr/>
          <p:nvPr/>
        </p:nvSpPr>
        <p:spPr>
          <a:xfrm>
            <a:off x="760450"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TextBox 82"/>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32" name="Rounded Rectangle 31">
            <a:hlinkHover r:id="" action="ppaction://macro?name=Ved"/>
          </p:cNvPr>
          <p:cNvSpPr/>
          <p:nvPr/>
        </p:nvSpPr>
        <p:spPr>
          <a:xfrm>
            <a:off x="2036375" y="952500"/>
            <a:ext cx="8079380" cy="4953000"/>
          </a:xfrm>
          <a:prstGeom prst="roundRect">
            <a:avLst>
              <a:gd name="adj" fmla="val 1077"/>
            </a:avLst>
          </a:prstGeom>
          <a:gradFill flip="none" rotWithShape="1">
            <a:gsLst>
              <a:gs pos="0">
                <a:srgbClr val="713400"/>
              </a:gs>
              <a:gs pos="50000">
                <a:srgbClr val="662F00"/>
              </a:gs>
              <a:gs pos="100000">
                <a:srgbClr val="B05800">
                  <a:shade val="100000"/>
                  <a:satMod val="115000"/>
                  <a:alpha val="60000"/>
                </a:srgbClr>
              </a:gs>
            </a:gsLst>
            <a:lin ang="16200000" scaled="1"/>
            <a:tileRect/>
          </a:gradFill>
          <a:ln/>
          <a:effectLst>
            <a:glow rad="228600">
              <a:schemeClr val="tx1">
                <a:alpha val="40000"/>
              </a:schemeClr>
            </a:glow>
          </a:effectLst>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33" name="TextBox 32"/>
          <p:cNvSpPr txBox="1"/>
          <p:nvPr/>
        </p:nvSpPr>
        <p:spPr>
          <a:xfrm>
            <a:off x="4219204" y="1129762"/>
            <a:ext cx="3753592" cy="307777"/>
          </a:xfrm>
          <a:prstGeom prst="rect">
            <a:avLst/>
          </a:prstGeom>
          <a:noFill/>
        </p:spPr>
        <p:txBody>
          <a:bodyPr wrap="none" rtlCol="0">
            <a:spAutoFit/>
          </a:bodyPr>
          <a:lstStyle/>
          <a:p>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WHICH</a:t>
            </a:r>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 DUDE </a:t>
            </a:r>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DO YOU THINK </a:t>
            </a:r>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IS GOING OUT?</a:t>
            </a:r>
            <a:endParaRPr lang="en-US" sz="1400" b="1" dirty="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endParaRPr>
          </a:p>
        </p:txBody>
      </p:sp>
      <p:sp>
        <p:nvSpPr>
          <p:cNvPr id="34" name="Freeform 33">
            <a:hlinkClick r:id="" action="ppaction://macro?name=Calcx"/>
          </p:cNvPr>
          <p:cNvSpPr/>
          <p:nvPr/>
        </p:nvSpPr>
        <p:spPr>
          <a:xfrm>
            <a:off x="9803709" y="1028796"/>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a:hlinkClick r:id="" action="ppaction://macro?name=Omorng"/>
          </p:cNvPr>
          <p:cNvSpPr/>
          <p:nvPr/>
        </p:nvSpPr>
        <p:spPr>
          <a:xfrm rot="1491560" flipV="1">
            <a:off x="2714292" y="2523952"/>
            <a:ext cx="1096313" cy="1518544"/>
          </a:xfrm>
          <a:custGeom>
            <a:avLst/>
            <a:gdLst>
              <a:gd name="connsiteX0" fmla="*/ 187975 w 1610895"/>
              <a:gd name="connsiteY0" fmla="*/ 2201196 h 2231311"/>
              <a:gd name="connsiteX1" fmla="*/ 618398 w 1610895"/>
              <a:gd name="connsiteY1" fmla="*/ 2043336 h 2231311"/>
              <a:gd name="connsiteX2" fmla="*/ 601721 w 1610895"/>
              <a:gd name="connsiteY2" fmla="*/ 1739344 h 2231311"/>
              <a:gd name="connsiteX3" fmla="*/ 583785 w 1610895"/>
              <a:gd name="connsiteY3" fmla="*/ 1715235 h 2231311"/>
              <a:gd name="connsiteX4" fmla="*/ 619367 w 1610895"/>
              <a:gd name="connsiteY4" fmla="*/ 1709517 h 2231311"/>
              <a:gd name="connsiteX5" fmla="*/ 634100 w 1610895"/>
              <a:gd name="connsiteY5" fmla="*/ 1702453 h 2231311"/>
              <a:gd name="connsiteX6" fmla="*/ 634111 w 1610895"/>
              <a:gd name="connsiteY6" fmla="*/ 1702461 h 2231311"/>
              <a:gd name="connsiteX7" fmla="*/ 767952 w 1610895"/>
              <a:gd name="connsiteY7" fmla="*/ 1712433 h 2231311"/>
              <a:gd name="connsiteX8" fmla="*/ 1165260 w 1610895"/>
              <a:gd name="connsiteY8" fmla="*/ 1581503 h 2231311"/>
              <a:gd name="connsiteX9" fmla="*/ 1276924 w 1610895"/>
              <a:gd name="connsiteY9" fmla="*/ 1360073 h 2231311"/>
              <a:gd name="connsiteX10" fmla="*/ 1276923 w 1610895"/>
              <a:gd name="connsiteY10" fmla="*/ 1360074 h 2231311"/>
              <a:gd name="connsiteX11" fmla="*/ 1055493 w 1610895"/>
              <a:gd name="connsiteY11" fmla="*/ 1248411 h 2231311"/>
              <a:gd name="connsiteX12" fmla="*/ 892440 w 1610895"/>
              <a:gd name="connsiteY12" fmla="*/ 1302143 h 2231311"/>
              <a:gd name="connsiteX13" fmla="*/ 987301 w 1610895"/>
              <a:gd name="connsiteY13" fmla="*/ 1097402 h 2231311"/>
              <a:gd name="connsiteX14" fmla="*/ 1004618 w 1610895"/>
              <a:gd name="connsiteY14" fmla="*/ 1047400 h 2231311"/>
              <a:gd name="connsiteX15" fmla="*/ 1007899 w 1610895"/>
              <a:gd name="connsiteY15" fmla="*/ 1022862 h 2231311"/>
              <a:gd name="connsiteX16" fmla="*/ 1008965 w 1610895"/>
              <a:gd name="connsiteY16" fmla="*/ 1023163 h 2231311"/>
              <a:gd name="connsiteX17" fmla="*/ 1136766 w 1610895"/>
              <a:gd name="connsiteY17" fmla="*/ 982176 h 2231311"/>
              <a:gd name="connsiteX18" fmla="*/ 1548910 w 1610895"/>
              <a:gd name="connsiteY18" fmla="*/ 632881 h 2231311"/>
              <a:gd name="connsiteX19" fmla="*/ 1569311 w 1610895"/>
              <a:gd name="connsiteY19" fmla="*/ 385730 h 2231311"/>
              <a:gd name="connsiteX20" fmla="*/ 1569311 w 1610895"/>
              <a:gd name="connsiteY20" fmla="*/ 385731 h 2231311"/>
              <a:gd name="connsiteX21" fmla="*/ 1322159 w 1610895"/>
              <a:gd name="connsiteY21" fmla="*/ 365331 h 2231311"/>
              <a:gd name="connsiteX22" fmla="*/ 912132 w 1610895"/>
              <a:gd name="connsiteY22" fmla="*/ 712829 h 2231311"/>
              <a:gd name="connsiteX23" fmla="*/ 912133 w 1610895"/>
              <a:gd name="connsiteY23" fmla="*/ 175357 h 2231311"/>
              <a:gd name="connsiteX24" fmla="*/ 736776 w 1610895"/>
              <a:gd name="connsiteY24" fmla="*/ 0 h 2231311"/>
              <a:gd name="connsiteX25" fmla="*/ 561419 w 1610895"/>
              <a:gd name="connsiteY25" fmla="*/ 175357 h 2231311"/>
              <a:gd name="connsiteX26" fmla="*/ 561419 w 1610895"/>
              <a:gd name="connsiteY26" fmla="*/ 715606 h 2231311"/>
              <a:gd name="connsiteX27" fmla="*/ 569303 w 1610895"/>
              <a:gd name="connsiteY27" fmla="*/ 767752 h 2231311"/>
              <a:gd name="connsiteX28" fmla="*/ 580040 w 1610895"/>
              <a:gd name="connsiteY28" fmla="*/ 790087 h 2231311"/>
              <a:gd name="connsiteX29" fmla="*/ 574612 w 1610895"/>
              <a:gd name="connsiteY29" fmla="*/ 794125 h 2231311"/>
              <a:gd name="connsiteX30" fmla="*/ 513237 w 1610895"/>
              <a:gd name="connsiteY30" fmla="*/ 877759 h 2231311"/>
              <a:gd name="connsiteX31" fmla="*/ 434280 w 1610895"/>
              <a:gd name="connsiteY31" fmla="*/ 1048173 h 2231311"/>
              <a:gd name="connsiteX32" fmla="*/ 395366 w 1610895"/>
              <a:gd name="connsiteY32" fmla="*/ 952061 h 2231311"/>
              <a:gd name="connsiteX33" fmla="*/ 167017 w 1610895"/>
              <a:gd name="connsiteY33" fmla="*/ 855332 h 2231311"/>
              <a:gd name="connsiteX34" fmla="*/ 70287 w 1610895"/>
              <a:gd name="connsiteY34" fmla="*/ 1083681 h 2231311"/>
              <a:gd name="connsiteX35" fmla="*/ 227280 w 1610895"/>
              <a:gd name="connsiteY35" fmla="*/ 1471430 h 2231311"/>
              <a:gd name="connsiteX36" fmla="*/ 265670 w 1610895"/>
              <a:gd name="connsiteY36" fmla="*/ 1529526 h 2231311"/>
              <a:gd name="connsiteX37" fmla="*/ 280268 w 1610895"/>
              <a:gd name="connsiteY37" fmla="*/ 1539361 h 2231311"/>
              <a:gd name="connsiteX38" fmla="*/ 284153 w 1610895"/>
              <a:gd name="connsiteY38" fmla="*/ 1554205 h 2231311"/>
              <a:gd name="connsiteX39" fmla="*/ 302796 w 1610895"/>
              <a:gd name="connsiteY39" fmla="*/ 1585047 h 2231311"/>
              <a:gd name="connsiteX40" fmla="*/ 272807 w 1610895"/>
              <a:gd name="connsiteY40" fmla="*/ 1586951 h 2231311"/>
              <a:gd name="connsiteX41" fmla="*/ 30115 w 1610895"/>
              <a:gd name="connsiteY41" fmla="*/ 1770772 h 2231311"/>
              <a:gd name="connsiteX42" fmla="*/ 187975 w 1610895"/>
              <a:gd name="connsiteY42" fmla="*/ 2201196 h 223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10895" h="2231311">
                <a:moveTo>
                  <a:pt x="187975" y="2201196"/>
                </a:moveTo>
                <a:cubicBezTo>
                  <a:pt x="350424" y="2276462"/>
                  <a:pt x="543132" y="2205786"/>
                  <a:pt x="618398" y="2043336"/>
                </a:cubicBezTo>
                <a:cubicBezTo>
                  <a:pt x="665440" y="1941805"/>
                  <a:pt x="655473" y="1828455"/>
                  <a:pt x="601721" y="1739344"/>
                </a:cubicBezTo>
                <a:lnTo>
                  <a:pt x="583785" y="1715235"/>
                </a:lnTo>
                <a:lnTo>
                  <a:pt x="619367" y="1709517"/>
                </a:lnTo>
                <a:lnTo>
                  <a:pt x="634100" y="1702453"/>
                </a:lnTo>
                <a:lnTo>
                  <a:pt x="634111" y="1702461"/>
                </a:lnTo>
                <a:cubicBezTo>
                  <a:pt x="674182" y="1722668"/>
                  <a:pt x="721962" y="1727589"/>
                  <a:pt x="767952" y="1712433"/>
                </a:cubicBezTo>
                <a:cubicBezTo>
                  <a:pt x="900388" y="1668790"/>
                  <a:pt x="1032825" y="1625146"/>
                  <a:pt x="1165260" y="1581503"/>
                </a:cubicBezTo>
                <a:cubicBezTo>
                  <a:pt x="1257242" y="1551192"/>
                  <a:pt x="1307235" y="1452054"/>
                  <a:pt x="1276924" y="1360073"/>
                </a:cubicBezTo>
                <a:lnTo>
                  <a:pt x="1276923" y="1360074"/>
                </a:lnTo>
                <a:cubicBezTo>
                  <a:pt x="1246612" y="1268093"/>
                  <a:pt x="1147474" y="1218100"/>
                  <a:pt x="1055493" y="1248411"/>
                </a:cubicBezTo>
                <a:lnTo>
                  <a:pt x="892440" y="1302143"/>
                </a:lnTo>
                <a:lnTo>
                  <a:pt x="987301" y="1097402"/>
                </a:lnTo>
                <a:cubicBezTo>
                  <a:pt x="994883" y="1081038"/>
                  <a:pt x="1000627" y="1064294"/>
                  <a:pt x="1004618" y="1047400"/>
                </a:cubicBezTo>
                <a:lnTo>
                  <a:pt x="1007899" y="1022862"/>
                </a:lnTo>
                <a:lnTo>
                  <a:pt x="1008965" y="1023163"/>
                </a:lnTo>
                <a:cubicBezTo>
                  <a:pt x="1053690" y="1026854"/>
                  <a:pt x="1099824" y="1013484"/>
                  <a:pt x="1136766" y="982176"/>
                </a:cubicBezTo>
                <a:cubicBezTo>
                  <a:pt x="1274147" y="865745"/>
                  <a:pt x="1411529" y="749313"/>
                  <a:pt x="1548910" y="632881"/>
                </a:cubicBezTo>
                <a:cubicBezTo>
                  <a:pt x="1622793" y="570266"/>
                  <a:pt x="1631927" y="459612"/>
                  <a:pt x="1569311" y="385730"/>
                </a:cubicBezTo>
                <a:lnTo>
                  <a:pt x="1569311" y="385731"/>
                </a:lnTo>
                <a:cubicBezTo>
                  <a:pt x="1506695" y="311848"/>
                  <a:pt x="1396042" y="302715"/>
                  <a:pt x="1322159" y="365331"/>
                </a:cubicBezTo>
                <a:lnTo>
                  <a:pt x="912132" y="712829"/>
                </a:lnTo>
                <a:lnTo>
                  <a:pt x="912133" y="175357"/>
                </a:lnTo>
                <a:cubicBezTo>
                  <a:pt x="912133" y="78510"/>
                  <a:pt x="833623" y="0"/>
                  <a:pt x="736776" y="0"/>
                </a:cubicBezTo>
                <a:cubicBezTo>
                  <a:pt x="639929" y="0"/>
                  <a:pt x="561419" y="78510"/>
                  <a:pt x="561419" y="175357"/>
                </a:cubicBezTo>
                <a:lnTo>
                  <a:pt x="561419" y="715606"/>
                </a:lnTo>
                <a:cubicBezTo>
                  <a:pt x="561419" y="733765"/>
                  <a:pt x="564179" y="751279"/>
                  <a:pt x="569303" y="767752"/>
                </a:cubicBezTo>
                <a:lnTo>
                  <a:pt x="580040" y="790087"/>
                </a:lnTo>
                <a:lnTo>
                  <a:pt x="574612" y="794125"/>
                </a:lnTo>
                <a:cubicBezTo>
                  <a:pt x="549478" y="816926"/>
                  <a:pt x="528400" y="845031"/>
                  <a:pt x="513237" y="877759"/>
                </a:cubicBezTo>
                <a:lnTo>
                  <a:pt x="434280" y="1048173"/>
                </a:lnTo>
                <a:lnTo>
                  <a:pt x="395366" y="952061"/>
                </a:lnTo>
                <a:cubicBezTo>
                  <a:pt x="359021" y="862293"/>
                  <a:pt x="256785" y="818986"/>
                  <a:pt x="167017" y="855332"/>
                </a:cubicBezTo>
                <a:cubicBezTo>
                  <a:pt x="77249" y="891677"/>
                  <a:pt x="33941" y="993913"/>
                  <a:pt x="70287" y="1083681"/>
                </a:cubicBezTo>
                <a:lnTo>
                  <a:pt x="227280" y="1471430"/>
                </a:lnTo>
                <a:cubicBezTo>
                  <a:pt x="236367" y="1493872"/>
                  <a:pt x="249572" y="1513410"/>
                  <a:pt x="265670" y="1529526"/>
                </a:cubicBezTo>
                <a:lnTo>
                  <a:pt x="280268" y="1539361"/>
                </a:lnTo>
                <a:lnTo>
                  <a:pt x="284153" y="1554205"/>
                </a:lnTo>
                <a:lnTo>
                  <a:pt x="302796" y="1585047"/>
                </a:lnTo>
                <a:lnTo>
                  <a:pt x="272807" y="1586951"/>
                </a:lnTo>
                <a:cubicBezTo>
                  <a:pt x="170074" y="1603559"/>
                  <a:pt x="77157" y="1669241"/>
                  <a:pt x="30115" y="1770772"/>
                </a:cubicBezTo>
                <a:cubicBezTo>
                  <a:pt x="-45151" y="1933222"/>
                  <a:pt x="25525" y="2125929"/>
                  <a:pt x="187975" y="2201196"/>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a:hlinkClick r:id="" action="ppaction://macro?name=Omorng"/>
          </p:cNvPr>
          <p:cNvSpPr/>
          <p:nvPr/>
        </p:nvSpPr>
        <p:spPr>
          <a:xfrm rot="1491560" flipV="1">
            <a:off x="4052360" y="2815505"/>
            <a:ext cx="1096313" cy="1518544"/>
          </a:xfrm>
          <a:custGeom>
            <a:avLst/>
            <a:gdLst>
              <a:gd name="connsiteX0" fmla="*/ 187975 w 1610895"/>
              <a:gd name="connsiteY0" fmla="*/ 2201196 h 2231311"/>
              <a:gd name="connsiteX1" fmla="*/ 618398 w 1610895"/>
              <a:gd name="connsiteY1" fmla="*/ 2043336 h 2231311"/>
              <a:gd name="connsiteX2" fmla="*/ 601721 w 1610895"/>
              <a:gd name="connsiteY2" fmla="*/ 1739344 h 2231311"/>
              <a:gd name="connsiteX3" fmla="*/ 583785 w 1610895"/>
              <a:gd name="connsiteY3" fmla="*/ 1715235 h 2231311"/>
              <a:gd name="connsiteX4" fmla="*/ 619367 w 1610895"/>
              <a:gd name="connsiteY4" fmla="*/ 1709517 h 2231311"/>
              <a:gd name="connsiteX5" fmla="*/ 634100 w 1610895"/>
              <a:gd name="connsiteY5" fmla="*/ 1702453 h 2231311"/>
              <a:gd name="connsiteX6" fmla="*/ 634111 w 1610895"/>
              <a:gd name="connsiteY6" fmla="*/ 1702461 h 2231311"/>
              <a:gd name="connsiteX7" fmla="*/ 767952 w 1610895"/>
              <a:gd name="connsiteY7" fmla="*/ 1712433 h 2231311"/>
              <a:gd name="connsiteX8" fmla="*/ 1165260 w 1610895"/>
              <a:gd name="connsiteY8" fmla="*/ 1581503 h 2231311"/>
              <a:gd name="connsiteX9" fmla="*/ 1276924 w 1610895"/>
              <a:gd name="connsiteY9" fmla="*/ 1360073 h 2231311"/>
              <a:gd name="connsiteX10" fmla="*/ 1276923 w 1610895"/>
              <a:gd name="connsiteY10" fmla="*/ 1360074 h 2231311"/>
              <a:gd name="connsiteX11" fmla="*/ 1055493 w 1610895"/>
              <a:gd name="connsiteY11" fmla="*/ 1248411 h 2231311"/>
              <a:gd name="connsiteX12" fmla="*/ 892440 w 1610895"/>
              <a:gd name="connsiteY12" fmla="*/ 1302143 h 2231311"/>
              <a:gd name="connsiteX13" fmla="*/ 987301 w 1610895"/>
              <a:gd name="connsiteY13" fmla="*/ 1097402 h 2231311"/>
              <a:gd name="connsiteX14" fmla="*/ 1004618 w 1610895"/>
              <a:gd name="connsiteY14" fmla="*/ 1047400 h 2231311"/>
              <a:gd name="connsiteX15" fmla="*/ 1007899 w 1610895"/>
              <a:gd name="connsiteY15" fmla="*/ 1022862 h 2231311"/>
              <a:gd name="connsiteX16" fmla="*/ 1008965 w 1610895"/>
              <a:gd name="connsiteY16" fmla="*/ 1023163 h 2231311"/>
              <a:gd name="connsiteX17" fmla="*/ 1136766 w 1610895"/>
              <a:gd name="connsiteY17" fmla="*/ 982176 h 2231311"/>
              <a:gd name="connsiteX18" fmla="*/ 1548910 w 1610895"/>
              <a:gd name="connsiteY18" fmla="*/ 632881 h 2231311"/>
              <a:gd name="connsiteX19" fmla="*/ 1569311 w 1610895"/>
              <a:gd name="connsiteY19" fmla="*/ 385730 h 2231311"/>
              <a:gd name="connsiteX20" fmla="*/ 1569311 w 1610895"/>
              <a:gd name="connsiteY20" fmla="*/ 385731 h 2231311"/>
              <a:gd name="connsiteX21" fmla="*/ 1322159 w 1610895"/>
              <a:gd name="connsiteY21" fmla="*/ 365331 h 2231311"/>
              <a:gd name="connsiteX22" fmla="*/ 912132 w 1610895"/>
              <a:gd name="connsiteY22" fmla="*/ 712829 h 2231311"/>
              <a:gd name="connsiteX23" fmla="*/ 912133 w 1610895"/>
              <a:gd name="connsiteY23" fmla="*/ 175357 h 2231311"/>
              <a:gd name="connsiteX24" fmla="*/ 736776 w 1610895"/>
              <a:gd name="connsiteY24" fmla="*/ 0 h 2231311"/>
              <a:gd name="connsiteX25" fmla="*/ 561419 w 1610895"/>
              <a:gd name="connsiteY25" fmla="*/ 175357 h 2231311"/>
              <a:gd name="connsiteX26" fmla="*/ 561419 w 1610895"/>
              <a:gd name="connsiteY26" fmla="*/ 715606 h 2231311"/>
              <a:gd name="connsiteX27" fmla="*/ 569303 w 1610895"/>
              <a:gd name="connsiteY27" fmla="*/ 767752 h 2231311"/>
              <a:gd name="connsiteX28" fmla="*/ 580040 w 1610895"/>
              <a:gd name="connsiteY28" fmla="*/ 790087 h 2231311"/>
              <a:gd name="connsiteX29" fmla="*/ 574612 w 1610895"/>
              <a:gd name="connsiteY29" fmla="*/ 794125 h 2231311"/>
              <a:gd name="connsiteX30" fmla="*/ 513237 w 1610895"/>
              <a:gd name="connsiteY30" fmla="*/ 877759 h 2231311"/>
              <a:gd name="connsiteX31" fmla="*/ 434280 w 1610895"/>
              <a:gd name="connsiteY31" fmla="*/ 1048173 h 2231311"/>
              <a:gd name="connsiteX32" fmla="*/ 395366 w 1610895"/>
              <a:gd name="connsiteY32" fmla="*/ 952061 h 2231311"/>
              <a:gd name="connsiteX33" fmla="*/ 167017 w 1610895"/>
              <a:gd name="connsiteY33" fmla="*/ 855332 h 2231311"/>
              <a:gd name="connsiteX34" fmla="*/ 70287 w 1610895"/>
              <a:gd name="connsiteY34" fmla="*/ 1083681 h 2231311"/>
              <a:gd name="connsiteX35" fmla="*/ 227280 w 1610895"/>
              <a:gd name="connsiteY35" fmla="*/ 1471430 h 2231311"/>
              <a:gd name="connsiteX36" fmla="*/ 265670 w 1610895"/>
              <a:gd name="connsiteY36" fmla="*/ 1529526 h 2231311"/>
              <a:gd name="connsiteX37" fmla="*/ 280268 w 1610895"/>
              <a:gd name="connsiteY37" fmla="*/ 1539361 h 2231311"/>
              <a:gd name="connsiteX38" fmla="*/ 284153 w 1610895"/>
              <a:gd name="connsiteY38" fmla="*/ 1554205 h 2231311"/>
              <a:gd name="connsiteX39" fmla="*/ 302796 w 1610895"/>
              <a:gd name="connsiteY39" fmla="*/ 1585047 h 2231311"/>
              <a:gd name="connsiteX40" fmla="*/ 272807 w 1610895"/>
              <a:gd name="connsiteY40" fmla="*/ 1586951 h 2231311"/>
              <a:gd name="connsiteX41" fmla="*/ 30115 w 1610895"/>
              <a:gd name="connsiteY41" fmla="*/ 1770772 h 2231311"/>
              <a:gd name="connsiteX42" fmla="*/ 187975 w 1610895"/>
              <a:gd name="connsiteY42" fmla="*/ 2201196 h 223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10895" h="2231311">
                <a:moveTo>
                  <a:pt x="187975" y="2201196"/>
                </a:moveTo>
                <a:cubicBezTo>
                  <a:pt x="350424" y="2276462"/>
                  <a:pt x="543132" y="2205786"/>
                  <a:pt x="618398" y="2043336"/>
                </a:cubicBezTo>
                <a:cubicBezTo>
                  <a:pt x="665440" y="1941805"/>
                  <a:pt x="655473" y="1828455"/>
                  <a:pt x="601721" y="1739344"/>
                </a:cubicBezTo>
                <a:lnTo>
                  <a:pt x="583785" y="1715235"/>
                </a:lnTo>
                <a:lnTo>
                  <a:pt x="619367" y="1709517"/>
                </a:lnTo>
                <a:lnTo>
                  <a:pt x="634100" y="1702453"/>
                </a:lnTo>
                <a:lnTo>
                  <a:pt x="634111" y="1702461"/>
                </a:lnTo>
                <a:cubicBezTo>
                  <a:pt x="674182" y="1722668"/>
                  <a:pt x="721962" y="1727589"/>
                  <a:pt x="767952" y="1712433"/>
                </a:cubicBezTo>
                <a:cubicBezTo>
                  <a:pt x="900388" y="1668790"/>
                  <a:pt x="1032825" y="1625146"/>
                  <a:pt x="1165260" y="1581503"/>
                </a:cubicBezTo>
                <a:cubicBezTo>
                  <a:pt x="1257242" y="1551192"/>
                  <a:pt x="1307235" y="1452054"/>
                  <a:pt x="1276924" y="1360073"/>
                </a:cubicBezTo>
                <a:lnTo>
                  <a:pt x="1276923" y="1360074"/>
                </a:lnTo>
                <a:cubicBezTo>
                  <a:pt x="1246612" y="1268093"/>
                  <a:pt x="1147474" y="1218100"/>
                  <a:pt x="1055493" y="1248411"/>
                </a:cubicBezTo>
                <a:lnTo>
                  <a:pt x="892440" y="1302143"/>
                </a:lnTo>
                <a:lnTo>
                  <a:pt x="987301" y="1097402"/>
                </a:lnTo>
                <a:cubicBezTo>
                  <a:pt x="994883" y="1081038"/>
                  <a:pt x="1000627" y="1064294"/>
                  <a:pt x="1004618" y="1047400"/>
                </a:cubicBezTo>
                <a:lnTo>
                  <a:pt x="1007899" y="1022862"/>
                </a:lnTo>
                <a:lnTo>
                  <a:pt x="1008965" y="1023163"/>
                </a:lnTo>
                <a:cubicBezTo>
                  <a:pt x="1053690" y="1026854"/>
                  <a:pt x="1099824" y="1013484"/>
                  <a:pt x="1136766" y="982176"/>
                </a:cubicBezTo>
                <a:cubicBezTo>
                  <a:pt x="1274147" y="865745"/>
                  <a:pt x="1411529" y="749313"/>
                  <a:pt x="1548910" y="632881"/>
                </a:cubicBezTo>
                <a:cubicBezTo>
                  <a:pt x="1622793" y="570266"/>
                  <a:pt x="1631927" y="459612"/>
                  <a:pt x="1569311" y="385730"/>
                </a:cubicBezTo>
                <a:lnTo>
                  <a:pt x="1569311" y="385731"/>
                </a:lnTo>
                <a:cubicBezTo>
                  <a:pt x="1506695" y="311848"/>
                  <a:pt x="1396042" y="302715"/>
                  <a:pt x="1322159" y="365331"/>
                </a:cubicBezTo>
                <a:lnTo>
                  <a:pt x="912132" y="712829"/>
                </a:lnTo>
                <a:lnTo>
                  <a:pt x="912133" y="175357"/>
                </a:lnTo>
                <a:cubicBezTo>
                  <a:pt x="912133" y="78510"/>
                  <a:pt x="833623" y="0"/>
                  <a:pt x="736776" y="0"/>
                </a:cubicBezTo>
                <a:cubicBezTo>
                  <a:pt x="639929" y="0"/>
                  <a:pt x="561419" y="78510"/>
                  <a:pt x="561419" y="175357"/>
                </a:cubicBezTo>
                <a:lnTo>
                  <a:pt x="561419" y="715606"/>
                </a:lnTo>
                <a:cubicBezTo>
                  <a:pt x="561419" y="733765"/>
                  <a:pt x="564179" y="751279"/>
                  <a:pt x="569303" y="767752"/>
                </a:cubicBezTo>
                <a:lnTo>
                  <a:pt x="580040" y="790087"/>
                </a:lnTo>
                <a:lnTo>
                  <a:pt x="574612" y="794125"/>
                </a:lnTo>
                <a:cubicBezTo>
                  <a:pt x="549478" y="816926"/>
                  <a:pt x="528400" y="845031"/>
                  <a:pt x="513237" y="877759"/>
                </a:cubicBezTo>
                <a:lnTo>
                  <a:pt x="434280" y="1048173"/>
                </a:lnTo>
                <a:lnTo>
                  <a:pt x="395366" y="952061"/>
                </a:lnTo>
                <a:cubicBezTo>
                  <a:pt x="359021" y="862293"/>
                  <a:pt x="256785" y="818986"/>
                  <a:pt x="167017" y="855332"/>
                </a:cubicBezTo>
                <a:cubicBezTo>
                  <a:pt x="77249" y="891677"/>
                  <a:pt x="33941" y="993913"/>
                  <a:pt x="70287" y="1083681"/>
                </a:cubicBezTo>
                <a:lnTo>
                  <a:pt x="227280" y="1471430"/>
                </a:lnTo>
                <a:cubicBezTo>
                  <a:pt x="236367" y="1493872"/>
                  <a:pt x="249572" y="1513410"/>
                  <a:pt x="265670" y="1529526"/>
                </a:cubicBezTo>
                <a:lnTo>
                  <a:pt x="280268" y="1539361"/>
                </a:lnTo>
                <a:lnTo>
                  <a:pt x="284153" y="1554205"/>
                </a:lnTo>
                <a:lnTo>
                  <a:pt x="302796" y="1585047"/>
                </a:lnTo>
                <a:lnTo>
                  <a:pt x="272807" y="1586951"/>
                </a:lnTo>
                <a:cubicBezTo>
                  <a:pt x="170074" y="1603559"/>
                  <a:pt x="77157" y="1669241"/>
                  <a:pt x="30115" y="1770772"/>
                </a:cubicBezTo>
                <a:cubicBezTo>
                  <a:pt x="-45151" y="1933222"/>
                  <a:pt x="25525" y="2125929"/>
                  <a:pt x="187975" y="2201196"/>
                </a:cubicBezTo>
                <a:close/>
              </a:path>
            </a:pathLst>
          </a:cu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5400000" scaled="1"/>
            <a:tileRect/>
          </a:gradFill>
          <a:ln>
            <a:noFill/>
          </a:ln>
          <a:effectLst>
            <a:glow rad="635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hlinkClick r:id="" action="ppaction://macro?name=Omorng"/>
          </p:cNvPr>
          <p:cNvSpPr/>
          <p:nvPr/>
        </p:nvSpPr>
        <p:spPr>
          <a:xfrm rot="1491560" flipV="1">
            <a:off x="5473299" y="2574132"/>
            <a:ext cx="1096313" cy="1518544"/>
          </a:xfrm>
          <a:custGeom>
            <a:avLst/>
            <a:gdLst>
              <a:gd name="connsiteX0" fmla="*/ 187975 w 1610895"/>
              <a:gd name="connsiteY0" fmla="*/ 2201196 h 2231311"/>
              <a:gd name="connsiteX1" fmla="*/ 618398 w 1610895"/>
              <a:gd name="connsiteY1" fmla="*/ 2043336 h 2231311"/>
              <a:gd name="connsiteX2" fmla="*/ 601721 w 1610895"/>
              <a:gd name="connsiteY2" fmla="*/ 1739344 h 2231311"/>
              <a:gd name="connsiteX3" fmla="*/ 583785 w 1610895"/>
              <a:gd name="connsiteY3" fmla="*/ 1715235 h 2231311"/>
              <a:gd name="connsiteX4" fmla="*/ 619367 w 1610895"/>
              <a:gd name="connsiteY4" fmla="*/ 1709517 h 2231311"/>
              <a:gd name="connsiteX5" fmla="*/ 634100 w 1610895"/>
              <a:gd name="connsiteY5" fmla="*/ 1702453 h 2231311"/>
              <a:gd name="connsiteX6" fmla="*/ 634111 w 1610895"/>
              <a:gd name="connsiteY6" fmla="*/ 1702461 h 2231311"/>
              <a:gd name="connsiteX7" fmla="*/ 767952 w 1610895"/>
              <a:gd name="connsiteY7" fmla="*/ 1712433 h 2231311"/>
              <a:gd name="connsiteX8" fmla="*/ 1165260 w 1610895"/>
              <a:gd name="connsiteY8" fmla="*/ 1581503 h 2231311"/>
              <a:gd name="connsiteX9" fmla="*/ 1276924 w 1610895"/>
              <a:gd name="connsiteY9" fmla="*/ 1360073 h 2231311"/>
              <a:gd name="connsiteX10" fmla="*/ 1276923 w 1610895"/>
              <a:gd name="connsiteY10" fmla="*/ 1360074 h 2231311"/>
              <a:gd name="connsiteX11" fmla="*/ 1055493 w 1610895"/>
              <a:gd name="connsiteY11" fmla="*/ 1248411 h 2231311"/>
              <a:gd name="connsiteX12" fmla="*/ 892440 w 1610895"/>
              <a:gd name="connsiteY12" fmla="*/ 1302143 h 2231311"/>
              <a:gd name="connsiteX13" fmla="*/ 987301 w 1610895"/>
              <a:gd name="connsiteY13" fmla="*/ 1097402 h 2231311"/>
              <a:gd name="connsiteX14" fmla="*/ 1004618 w 1610895"/>
              <a:gd name="connsiteY14" fmla="*/ 1047400 h 2231311"/>
              <a:gd name="connsiteX15" fmla="*/ 1007899 w 1610895"/>
              <a:gd name="connsiteY15" fmla="*/ 1022862 h 2231311"/>
              <a:gd name="connsiteX16" fmla="*/ 1008965 w 1610895"/>
              <a:gd name="connsiteY16" fmla="*/ 1023163 h 2231311"/>
              <a:gd name="connsiteX17" fmla="*/ 1136766 w 1610895"/>
              <a:gd name="connsiteY17" fmla="*/ 982176 h 2231311"/>
              <a:gd name="connsiteX18" fmla="*/ 1548910 w 1610895"/>
              <a:gd name="connsiteY18" fmla="*/ 632881 h 2231311"/>
              <a:gd name="connsiteX19" fmla="*/ 1569311 w 1610895"/>
              <a:gd name="connsiteY19" fmla="*/ 385730 h 2231311"/>
              <a:gd name="connsiteX20" fmla="*/ 1569311 w 1610895"/>
              <a:gd name="connsiteY20" fmla="*/ 385731 h 2231311"/>
              <a:gd name="connsiteX21" fmla="*/ 1322159 w 1610895"/>
              <a:gd name="connsiteY21" fmla="*/ 365331 h 2231311"/>
              <a:gd name="connsiteX22" fmla="*/ 912132 w 1610895"/>
              <a:gd name="connsiteY22" fmla="*/ 712829 h 2231311"/>
              <a:gd name="connsiteX23" fmla="*/ 912133 w 1610895"/>
              <a:gd name="connsiteY23" fmla="*/ 175357 h 2231311"/>
              <a:gd name="connsiteX24" fmla="*/ 736776 w 1610895"/>
              <a:gd name="connsiteY24" fmla="*/ 0 h 2231311"/>
              <a:gd name="connsiteX25" fmla="*/ 561419 w 1610895"/>
              <a:gd name="connsiteY25" fmla="*/ 175357 h 2231311"/>
              <a:gd name="connsiteX26" fmla="*/ 561419 w 1610895"/>
              <a:gd name="connsiteY26" fmla="*/ 715606 h 2231311"/>
              <a:gd name="connsiteX27" fmla="*/ 569303 w 1610895"/>
              <a:gd name="connsiteY27" fmla="*/ 767752 h 2231311"/>
              <a:gd name="connsiteX28" fmla="*/ 580040 w 1610895"/>
              <a:gd name="connsiteY28" fmla="*/ 790087 h 2231311"/>
              <a:gd name="connsiteX29" fmla="*/ 574612 w 1610895"/>
              <a:gd name="connsiteY29" fmla="*/ 794125 h 2231311"/>
              <a:gd name="connsiteX30" fmla="*/ 513237 w 1610895"/>
              <a:gd name="connsiteY30" fmla="*/ 877759 h 2231311"/>
              <a:gd name="connsiteX31" fmla="*/ 434280 w 1610895"/>
              <a:gd name="connsiteY31" fmla="*/ 1048173 h 2231311"/>
              <a:gd name="connsiteX32" fmla="*/ 395366 w 1610895"/>
              <a:gd name="connsiteY32" fmla="*/ 952061 h 2231311"/>
              <a:gd name="connsiteX33" fmla="*/ 167017 w 1610895"/>
              <a:gd name="connsiteY33" fmla="*/ 855332 h 2231311"/>
              <a:gd name="connsiteX34" fmla="*/ 70287 w 1610895"/>
              <a:gd name="connsiteY34" fmla="*/ 1083681 h 2231311"/>
              <a:gd name="connsiteX35" fmla="*/ 227280 w 1610895"/>
              <a:gd name="connsiteY35" fmla="*/ 1471430 h 2231311"/>
              <a:gd name="connsiteX36" fmla="*/ 265670 w 1610895"/>
              <a:gd name="connsiteY36" fmla="*/ 1529526 h 2231311"/>
              <a:gd name="connsiteX37" fmla="*/ 280268 w 1610895"/>
              <a:gd name="connsiteY37" fmla="*/ 1539361 h 2231311"/>
              <a:gd name="connsiteX38" fmla="*/ 284153 w 1610895"/>
              <a:gd name="connsiteY38" fmla="*/ 1554205 h 2231311"/>
              <a:gd name="connsiteX39" fmla="*/ 302796 w 1610895"/>
              <a:gd name="connsiteY39" fmla="*/ 1585047 h 2231311"/>
              <a:gd name="connsiteX40" fmla="*/ 272807 w 1610895"/>
              <a:gd name="connsiteY40" fmla="*/ 1586951 h 2231311"/>
              <a:gd name="connsiteX41" fmla="*/ 30115 w 1610895"/>
              <a:gd name="connsiteY41" fmla="*/ 1770772 h 2231311"/>
              <a:gd name="connsiteX42" fmla="*/ 187975 w 1610895"/>
              <a:gd name="connsiteY42" fmla="*/ 2201196 h 223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10895" h="2231311">
                <a:moveTo>
                  <a:pt x="187975" y="2201196"/>
                </a:moveTo>
                <a:cubicBezTo>
                  <a:pt x="350424" y="2276462"/>
                  <a:pt x="543132" y="2205786"/>
                  <a:pt x="618398" y="2043336"/>
                </a:cubicBezTo>
                <a:cubicBezTo>
                  <a:pt x="665440" y="1941805"/>
                  <a:pt x="655473" y="1828455"/>
                  <a:pt x="601721" y="1739344"/>
                </a:cubicBezTo>
                <a:lnTo>
                  <a:pt x="583785" y="1715235"/>
                </a:lnTo>
                <a:lnTo>
                  <a:pt x="619367" y="1709517"/>
                </a:lnTo>
                <a:lnTo>
                  <a:pt x="634100" y="1702453"/>
                </a:lnTo>
                <a:lnTo>
                  <a:pt x="634111" y="1702461"/>
                </a:lnTo>
                <a:cubicBezTo>
                  <a:pt x="674182" y="1722668"/>
                  <a:pt x="721962" y="1727589"/>
                  <a:pt x="767952" y="1712433"/>
                </a:cubicBezTo>
                <a:cubicBezTo>
                  <a:pt x="900388" y="1668790"/>
                  <a:pt x="1032825" y="1625146"/>
                  <a:pt x="1165260" y="1581503"/>
                </a:cubicBezTo>
                <a:cubicBezTo>
                  <a:pt x="1257242" y="1551192"/>
                  <a:pt x="1307235" y="1452054"/>
                  <a:pt x="1276924" y="1360073"/>
                </a:cubicBezTo>
                <a:lnTo>
                  <a:pt x="1276923" y="1360074"/>
                </a:lnTo>
                <a:cubicBezTo>
                  <a:pt x="1246612" y="1268093"/>
                  <a:pt x="1147474" y="1218100"/>
                  <a:pt x="1055493" y="1248411"/>
                </a:cubicBezTo>
                <a:lnTo>
                  <a:pt x="892440" y="1302143"/>
                </a:lnTo>
                <a:lnTo>
                  <a:pt x="987301" y="1097402"/>
                </a:lnTo>
                <a:cubicBezTo>
                  <a:pt x="994883" y="1081038"/>
                  <a:pt x="1000627" y="1064294"/>
                  <a:pt x="1004618" y="1047400"/>
                </a:cubicBezTo>
                <a:lnTo>
                  <a:pt x="1007899" y="1022862"/>
                </a:lnTo>
                <a:lnTo>
                  <a:pt x="1008965" y="1023163"/>
                </a:lnTo>
                <a:cubicBezTo>
                  <a:pt x="1053690" y="1026854"/>
                  <a:pt x="1099824" y="1013484"/>
                  <a:pt x="1136766" y="982176"/>
                </a:cubicBezTo>
                <a:cubicBezTo>
                  <a:pt x="1274147" y="865745"/>
                  <a:pt x="1411529" y="749313"/>
                  <a:pt x="1548910" y="632881"/>
                </a:cubicBezTo>
                <a:cubicBezTo>
                  <a:pt x="1622793" y="570266"/>
                  <a:pt x="1631927" y="459612"/>
                  <a:pt x="1569311" y="385730"/>
                </a:cubicBezTo>
                <a:lnTo>
                  <a:pt x="1569311" y="385731"/>
                </a:lnTo>
                <a:cubicBezTo>
                  <a:pt x="1506695" y="311848"/>
                  <a:pt x="1396042" y="302715"/>
                  <a:pt x="1322159" y="365331"/>
                </a:cubicBezTo>
                <a:lnTo>
                  <a:pt x="912132" y="712829"/>
                </a:lnTo>
                <a:lnTo>
                  <a:pt x="912133" y="175357"/>
                </a:lnTo>
                <a:cubicBezTo>
                  <a:pt x="912133" y="78510"/>
                  <a:pt x="833623" y="0"/>
                  <a:pt x="736776" y="0"/>
                </a:cubicBezTo>
                <a:cubicBezTo>
                  <a:pt x="639929" y="0"/>
                  <a:pt x="561419" y="78510"/>
                  <a:pt x="561419" y="175357"/>
                </a:cubicBezTo>
                <a:lnTo>
                  <a:pt x="561419" y="715606"/>
                </a:lnTo>
                <a:cubicBezTo>
                  <a:pt x="561419" y="733765"/>
                  <a:pt x="564179" y="751279"/>
                  <a:pt x="569303" y="767752"/>
                </a:cubicBezTo>
                <a:lnTo>
                  <a:pt x="580040" y="790087"/>
                </a:lnTo>
                <a:lnTo>
                  <a:pt x="574612" y="794125"/>
                </a:lnTo>
                <a:cubicBezTo>
                  <a:pt x="549478" y="816926"/>
                  <a:pt x="528400" y="845031"/>
                  <a:pt x="513237" y="877759"/>
                </a:cubicBezTo>
                <a:lnTo>
                  <a:pt x="434280" y="1048173"/>
                </a:lnTo>
                <a:lnTo>
                  <a:pt x="395366" y="952061"/>
                </a:lnTo>
                <a:cubicBezTo>
                  <a:pt x="359021" y="862293"/>
                  <a:pt x="256785" y="818986"/>
                  <a:pt x="167017" y="855332"/>
                </a:cubicBezTo>
                <a:cubicBezTo>
                  <a:pt x="77249" y="891677"/>
                  <a:pt x="33941" y="993913"/>
                  <a:pt x="70287" y="1083681"/>
                </a:cubicBezTo>
                <a:lnTo>
                  <a:pt x="227280" y="1471430"/>
                </a:lnTo>
                <a:cubicBezTo>
                  <a:pt x="236367" y="1493872"/>
                  <a:pt x="249572" y="1513410"/>
                  <a:pt x="265670" y="1529526"/>
                </a:cubicBezTo>
                <a:lnTo>
                  <a:pt x="280268" y="1539361"/>
                </a:lnTo>
                <a:lnTo>
                  <a:pt x="284153" y="1554205"/>
                </a:lnTo>
                <a:lnTo>
                  <a:pt x="302796" y="1585047"/>
                </a:lnTo>
                <a:lnTo>
                  <a:pt x="272807" y="1586951"/>
                </a:lnTo>
                <a:cubicBezTo>
                  <a:pt x="170074" y="1603559"/>
                  <a:pt x="77157" y="1669241"/>
                  <a:pt x="30115" y="1770772"/>
                </a:cubicBezTo>
                <a:cubicBezTo>
                  <a:pt x="-45151" y="1933222"/>
                  <a:pt x="25525" y="2125929"/>
                  <a:pt x="187975" y="2201196"/>
                </a:cubicBez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a:effectLst>
            <a:glow rad="101600">
              <a:srgbClr val="FF0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hlinkClick r:id="" action="ppaction://macro?name=Omorng"/>
          </p:cNvPr>
          <p:cNvSpPr/>
          <p:nvPr/>
        </p:nvSpPr>
        <p:spPr>
          <a:xfrm rot="1491560" flipV="1">
            <a:off x="6859369" y="2659233"/>
            <a:ext cx="1096313" cy="1518544"/>
          </a:xfrm>
          <a:custGeom>
            <a:avLst/>
            <a:gdLst>
              <a:gd name="connsiteX0" fmla="*/ 187975 w 1610895"/>
              <a:gd name="connsiteY0" fmla="*/ 2201196 h 2231311"/>
              <a:gd name="connsiteX1" fmla="*/ 618398 w 1610895"/>
              <a:gd name="connsiteY1" fmla="*/ 2043336 h 2231311"/>
              <a:gd name="connsiteX2" fmla="*/ 601721 w 1610895"/>
              <a:gd name="connsiteY2" fmla="*/ 1739344 h 2231311"/>
              <a:gd name="connsiteX3" fmla="*/ 583785 w 1610895"/>
              <a:gd name="connsiteY3" fmla="*/ 1715235 h 2231311"/>
              <a:gd name="connsiteX4" fmla="*/ 619367 w 1610895"/>
              <a:gd name="connsiteY4" fmla="*/ 1709517 h 2231311"/>
              <a:gd name="connsiteX5" fmla="*/ 634100 w 1610895"/>
              <a:gd name="connsiteY5" fmla="*/ 1702453 h 2231311"/>
              <a:gd name="connsiteX6" fmla="*/ 634111 w 1610895"/>
              <a:gd name="connsiteY6" fmla="*/ 1702461 h 2231311"/>
              <a:gd name="connsiteX7" fmla="*/ 767952 w 1610895"/>
              <a:gd name="connsiteY7" fmla="*/ 1712433 h 2231311"/>
              <a:gd name="connsiteX8" fmla="*/ 1165260 w 1610895"/>
              <a:gd name="connsiteY8" fmla="*/ 1581503 h 2231311"/>
              <a:gd name="connsiteX9" fmla="*/ 1276924 w 1610895"/>
              <a:gd name="connsiteY9" fmla="*/ 1360073 h 2231311"/>
              <a:gd name="connsiteX10" fmla="*/ 1276923 w 1610895"/>
              <a:gd name="connsiteY10" fmla="*/ 1360074 h 2231311"/>
              <a:gd name="connsiteX11" fmla="*/ 1055493 w 1610895"/>
              <a:gd name="connsiteY11" fmla="*/ 1248411 h 2231311"/>
              <a:gd name="connsiteX12" fmla="*/ 892440 w 1610895"/>
              <a:gd name="connsiteY12" fmla="*/ 1302143 h 2231311"/>
              <a:gd name="connsiteX13" fmla="*/ 987301 w 1610895"/>
              <a:gd name="connsiteY13" fmla="*/ 1097402 h 2231311"/>
              <a:gd name="connsiteX14" fmla="*/ 1004618 w 1610895"/>
              <a:gd name="connsiteY14" fmla="*/ 1047400 h 2231311"/>
              <a:gd name="connsiteX15" fmla="*/ 1007899 w 1610895"/>
              <a:gd name="connsiteY15" fmla="*/ 1022862 h 2231311"/>
              <a:gd name="connsiteX16" fmla="*/ 1008965 w 1610895"/>
              <a:gd name="connsiteY16" fmla="*/ 1023163 h 2231311"/>
              <a:gd name="connsiteX17" fmla="*/ 1136766 w 1610895"/>
              <a:gd name="connsiteY17" fmla="*/ 982176 h 2231311"/>
              <a:gd name="connsiteX18" fmla="*/ 1548910 w 1610895"/>
              <a:gd name="connsiteY18" fmla="*/ 632881 h 2231311"/>
              <a:gd name="connsiteX19" fmla="*/ 1569311 w 1610895"/>
              <a:gd name="connsiteY19" fmla="*/ 385730 h 2231311"/>
              <a:gd name="connsiteX20" fmla="*/ 1569311 w 1610895"/>
              <a:gd name="connsiteY20" fmla="*/ 385731 h 2231311"/>
              <a:gd name="connsiteX21" fmla="*/ 1322159 w 1610895"/>
              <a:gd name="connsiteY21" fmla="*/ 365331 h 2231311"/>
              <a:gd name="connsiteX22" fmla="*/ 912132 w 1610895"/>
              <a:gd name="connsiteY22" fmla="*/ 712829 h 2231311"/>
              <a:gd name="connsiteX23" fmla="*/ 912133 w 1610895"/>
              <a:gd name="connsiteY23" fmla="*/ 175357 h 2231311"/>
              <a:gd name="connsiteX24" fmla="*/ 736776 w 1610895"/>
              <a:gd name="connsiteY24" fmla="*/ 0 h 2231311"/>
              <a:gd name="connsiteX25" fmla="*/ 561419 w 1610895"/>
              <a:gd name="connsiteY25" fmla="*/ 175357 h 2231311"/>
              <a:gd name="connsiteX26" fmla="*/ 561419 w 1610895"/>
              <a:gd name="connsiteY26" fmla="*/ 715606 h 2231311"/>
              <a:gd name="connsiteX27" fmla="*/ 569303 w 1610895"/>
              <a:gd name="connsiteY27" fmla="*/ 767752 h 2231311"/>
              <a:gd name="connsiteX28" fmla="*/ 580040 w 1610895"/>
              <a:gd name="connsiteY28" fmla="*/ 790087 h 2231311"/>
              <a:gd name="connsiteX29" fmla="*/ 574612 w 1610895"/>
              <a:gd name="connsiteY29" fmla="*/ 794125 h 2231311"/>
              <a:gd name="connsiteX30" fmla="*/ 513237 w 1610895"/>
              <a:gd name="connsiteY30" fmla="*/ 877759 h 2231311"/>
              <a:gd name="connsiteX31" fmla="*/ 434280 w 1610895"/>
              <a:gd name="connsiteY31" fmla="*/ 1048173 h 2231311"/>
              <a:gd name="connsiteX32" fmla="*/ 395366 w 1610895"/>
              <a:gd name="connsiteY32" fmla="*/ 952061 h 2231311"/>
              <a:gd name="connsiteX33" fmla="*/ 167017 w 1610895"/>
              <a:gd name="connsiteY33" fmla="*/ 855332 h 2231311"/>
              <a:gd name="connsiteX34" fmla="*/ 70287 w 1610895"/>
              <a:gd name="connsiteY34" fmla="*/ 1083681 h 2231311"/>
              <a:gd name="connsiteX35" fmla="*/ 227280 w 1610895"/>
              <a:gd name="connsiteY35" fmla="*/ 1471430 h 2231311"/>
              <a:gd name="connsiteX36" fmla="*/ 265670 w 1610895"/>
              <a:gd name="connsiteY36" fmla="*/ 1529526 h 2231311"/>
              <a:gd name="connsiteX37" fmla="*/ 280268 w 1610895"/>
              <a:gd name="connsiteY37" fmla="*/ 1539361 h 2231311"/>
              <a:gd name="connsiteX38" fmla="*/ 284153 w 1610895"/>
              <a:gd name="connsiteY38" fmla="*/ 1554205 h 2231311"/>
              <a:gd name="connsiteX39" fmla="*/ 302796 w 1610895"/>
              <a:gd name="connsiteY39" fmla="*/ 1585047 h 2231311"/>
              <a:gd name="connsiteX40" fmla="*/ 272807 w 1610895"/>
              <a:gd name="connsiteY40" fmla="*/ 1586951 h 2231311"/>
              <a:gd name="connsiteX41" fmla="*/ 30115 w 1610895"/>
              <a:gd name="connsiteY41" fmla="*/ 1770772 h 2231311"/>
              <a:gd name="connsiteX42" fmla="*/ 187975 w 1610895"/>
              <a:gd name="connsiteY42" fmla="*/ 2201196 h 223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10895" h="2231311">
                <a:moveTo>
                  <a:pt x="187975" y="2201196"/>
                </a:moveTo>
                <a:cubicBezTo>
                  <a:pt x="350424" y="2276462"/>
                  <a:pt x="543132" y="2205786"/>
                  <a:pt x="618398" y="2043336"/>
                </a:cubicBezTo>
                <a:cubicBezTo>
                  <a:pt x="665440" y="1941805"/>
                  <a:pt x="655473" y="1828455"/>
                  <a:pt x="601721" y="1739344"/>
                </a:cubicBezTo>
                <a:lnTo>
                  <a:pt x="583785" y="1715235"/>
                </a:lnTo>
                <a:lnTo>
                  <a:pt x="619367" y="1709517"/>
                </a:lnTo>
                <a:lnTo>
                  <a:pt x="634100" y="1702453"/>
                </a:lnTo>
                <a:lnTo>
                  <a:pt x="634111" y="1702461"/>
                </a:lnTo>
                <a:cubicBezTo>
                  <a:pt x="674182" y="1722668"/>
                  <a:pt x="721962" y="1727589"/>
                  <a:pt x="767952" y="1712433"/>
                </a:cubicBezTo>
                <a:cubicBezTo>
                  <a:pt x="900388" y="1668790"/>
                  <a:pt x="1032825" y="1625146"/>
                  <a:pt x="1165260" y="1581503"/>
                </a:cubicBezTo>
                <a:cubicBezTo>
                  <a:pt x="1257242" y="1551192"/>
                  <a:pt x="1307235" y="1452054"/>
                  <a:pt x="1276924" y="1360073"/>
                </a:cubicBezTo>
                <a:lnTo>
                  <a:pt x="1276923" y="1360074"/>
                </a:lnTo>
                <a:cubicBezTo>
                  <a:pt x="1246612" y="1268093"/>
                  <a:pt x="1147474" y="1218100"/>
                  <a:pt x="1055493" y="1248411"/>
                </a:cubicBezTo>
                <a:lnTo>
                  <a:pt x="892440" y="1302143"/>
                </a:lnTo>
                <a:lnTo>
                  <a:pt x="987301" y="1097402"/>
                </a:lnTo>
                <a:cubicBezTo>
                  <a:pt x="994883" y="1081038"/>
                  <a:pt x="1000627" y="1064294"/>
                  <a:pt x="1004618" y="1047400"/>
                </a:cubicBezTo>
                <a:lnTo>
                  <a:pt x="1007899" y="1022862"/>
                </a:lnTo>
                <a:lnTo>
                  <a:pt x="1008965" y="1023163"/>
                </a:lnTo>
                <a:cubicBezTo>
                  <a:pt x="1053690" y="1026854"/>
                  <a:pt x="1099824" y="1013484"/>
                  <a:pt x="1136766" y="982176"/>
                </a:cubicBezTo>
                <a:cubicBezTo>
                  <a:pt x="1274147" y="865745"/>
                  <a:pt x="1411529" y="749313"/>
                  <a:pt x="1548910" y="632881"/>
                </a:cubicBezTo>
                <a:cubicBezTo>
                  <a:pt x="1622793" y="570266"/>
                  <a:pt x="1631927" y="459612"/>
                  <a:pt x="1569311" y="385730"/>
                </a:cubicBezTo>
                <a:lnTo>
                  <a:pt x="1569311" y="385731"/>
                </a:lnTo>
                <a:cubicBezTo>
                  <a:pt x="1506695" y="311848"/>
                  <a:pt x="1396042" y="302715"/>
                  <a:pt x="1322159" y="365331"/>
                </a:cubicBezTo>
                <a:lnTo>
                  <a:pt x="912132" y="712829"/>
                </a:lnTo>
                <a:lnTo>
                  <a:pt x="912133" y="175357"/>
                </a:lnTo>
                <a:cubicBezTo>
                  <a:pt x="912133" y="78510"/>
                  <a:pt x="833623" y="0"/>
                  <a:pt x="736776" y="0"/>
                </a:cubicBezTo>
                <a:cubicBezTo>
                  <a:pt x="639929" y="0"/>
                  <a:pt x="561419" y="78510"/>
                  <a:pt x="561419" y="175357"/>
                </a:cubicBezTo>
                <a:lnTo>
                  <a:pt x="561419" y="715606"/>
                </a:lnTo>
                <a:cubicBezTo>
                  <a:pt x="561419" y="733765"/>
                  <a:pt x="564179" y="751279"/>
                  <a:pt x="569303" y="767752"/>
                </a:cubicBezTo>
                <a:lnTo>
                  <a:pt x="580040" y="790087"/>
                </a:lnTo>
                <a:lnTo>
                  <a:pt x="574612" y="794125"/>
                </a:lnTo>
                <a:cubicBezTo>
                  <a:pt x="549478" y="816926"/>
                  <a:pt x="528400" y="845031"/>
                  <a:pt x="513237" y="877759"/>
                </a:cubicBezTo>
                <a:lnTo>
                  <a:pt x="434280" y="1048173"/>
                </a:lnTo>
                <a:lnTo>
                  <a:pt x="395366" y="952061"/>
                </a:lnTo>
                <a:cubicBezTo>
                  <a:pt x="359021" y="862293"/>
                  <a:pt x="256785" y="818986"/>
                  <a:pt x="167017" y="855332"/>
                </a:cubicBezTo>
                <a:cubicBezTo>
                  <a:pt x="77249" y="891677"/>
                  <a:pt x="33941" y="993913"/>
                  <a:pt x="70287" y="1083681"/>
                </a:cubicBezTo>
                <a:lnTo>
                  <a:pt x="227280" y="1471430"/>
                </a:lnTo>
                <a:cubicBezTo>
                  <a:pt x="236367" y="1493872"/>
                  <a:pt x="249572" y="1513410"/>
                  <a:pt x="265670" y="1529526"/>
                </a:cubicBezTo>
                <a:lnTo>
                  <a:pt x="280268" y="1539361"/>
                </a:lnTo>
                <a:lnTo>
                  <a:pt x="284153" y="1554205"/>
                </a:lnTo>
                <a:lnTo>
                  <a:pt x="302796" y="1585047"/>
                </a:lnTo>
                <a:lnTo>
                  <a:pt x="272807" y="1586951"/>
                </a:lnTo>
                <a:cubicBezTo>
                  <a:pt x="170074" y="1603559"/>
                  <a:pt x="77157" y="1669241"/>
                  <a:pt x="30115" y="1770772"/>
                </a:cubicBezTo>
                <a:cubicBezTo>
                  <a:pt x="-45151" y="1933222"/>
                  <a:pt x="25525" y="2125929"/>
                  <a:pt x="187975" y="2201196"/>
                </a:cubicBezTo>
                <a:close/>
              </a:path>
            </a:pathLst>
          </a:cu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5400000" scaled="1"/>
            <a:tileRect/>
          </a:gradFill>
          <a:ln>
            <a:noFill/>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47">
            <a:hlinkClick r:id="" action="ppaction://macro?name=OmorT"/>
          </p:cNvPr>
          <p:cNvSpPr/>
          <p:nvPr/>
        </p:nvSpPr>
        <p:spPr>
          <a:xfrm rot="1491560" flipV="1">
            <a:off x="8381396" y="2812241"/>
            <a:ext cx="1096313" cy="1518544"/>
          </a:xfrm>
          <a:custGeom>
            <a:avLst/>
            <a:gdLst>
              <a:gd name="connsiteX0" fmla="*/ 187975 w 1610895"/>
              <a:gd name="connsiteY0" fmla="*/ 2201196 h 2231311"/>
              <a:gd name="connsiteX1" fmla="*/ 618398 w 1610895"/>
              <a:gd name="connsiteY1" fmla="*/ 2043336 h 2231311"/>
              <a:gd name="connsiteX2" fmla="*/ 601721 w 1610895"/>
              <a:gd name="connsiteY2" fmla="*/ 1739344 h 2231311"/>
              <a:gd name="connsiteX3" fmla="*/ 583785 w 1610895"/>
              <a:gd name="connsiteY3" fmla="*/ 1715235 h 2231311"/>
              <a:gd name="connsiteX4" fmla="*/ 619367 w 1610895"/>
              <a:gd name="connsiteY4" fmla="*/ 1709517 h 2231311"/>
              <a:gd name="connsiteX5" fmla="*/ 634100 w 1610895"/>
              <a:gd name="connsiteY5" fmla="*/ 1702453 h 2231311"/>
              <a:gd name="connsiteX6" fmla="*/ 634111 w 1610895"/>
              <a:gd name="connsiteY6" fmla="*/ 1702461 h 2231311"/>
              <a:gd name="connsiteX7" fmla="*/ 767952 w 1610895"/>
              <a:gd name="connsiteY7" fmla="*/ 1712433 h 2231311"/>
              <a:gd name="connsiteX8" fmla="*/ 1165260 w 1610895"/>
              <a:gd name="connsiteY8" fmla="*/ 1581503 h 2231311"/>
              <a:gd name="connsiteX9" fmla="*/ 1276924 w 1610895"/>
              <a:gd name="connsiteY9" fmla="*/ 1360073 h 2231311"/>
              <a:gd name="connsiteX10" fmla="*/ 1276923 w 1610895"/>
              <a:gd name="connsiteY10" fmla="*/ 1360074 h 2231311"/>
              <a:gd name="connsiteX11" fmla="*/ 1055493 w 1610895"/>
              <a:gd name="connsiteY11" fmla="*/ 1248411 h 2231311"/>
              <a:gd name="connsiteX12" fmla="*/ 892440 w 1610895"/>
              <a:gd name="connsiteY12" fmla="*/ 1302143 h 2231311"/>
              <a:gd name="connsiteX13" fmla="*/ 987301 w 1610895"/>
              <a:gd name="connsiteY13" fmla="*/ 1097402 h 2231311"/>
              <a:gd name="connsiteX14" fmla="*/ 1004618 w 1610895"/>
              <a:gd name="connsiteY14" fmla="*/ 1047400 h 2231311"/>
              <a:gd name="connsiteX15" fmla="*/ 1007899 w 1610895"/>
              <a:gd name="connsiteY15" fmla="*/ 1022862 h 2231311"/>
              <a:gd name="connsiteX16" fmla="*/ 1008965 w 1610895"/>
              <a:gd name="connsiteY16" fmla="*/ 1023163 h 2231311"/>
              <a:gd name="connsiteX17" fmla="*/ 1136766 w 1610895"/>
              <a:gd name="connsiteY17" fmla="*/ 982176 h 2231311"/>
              <a:gd name="connsiteX18" fmla="*/ 1548910 w 1610895"/>
              <a:gd name="connsiteY18" fmla="*/ 632881 h 2231311"/>
              <a:gd name="connsiteX19" fmla="*/ 1569311 w 1610895"/>
              <a:gd name="connsiteY19" fmla="*/ 385730 h 2231311"/>
              <a:gd name="connsiteX20" fmla="*/ 1569311 w 1610895"/>
              <a:gd name="connsiteY20" fmla="*/ 385731 h 2231311"/>
              <a:gd name="connsiteX21" fmla="*/ 1322159 w 1610895"/>
              <a:gd name="connsiteY21" fmla="*/ 365331 h 2231311"/>
              <a:gd name="connsiteX22" fmla="*/ 912132 w 1610895"/>
              <a:gd name="connsiteY22" fmla="*/ 712829 h 2231311"/>
              <a:gd name="connsiteX23" fmla="*/ 912133 w 1610895"/>
              <a:gd name="connsiteY23" fmla="*/ 175357 h 2231311"/>
              <a:gd name="connsiteX24" fmla="*/ 736776 w 1610895"/>
              <a:gd name="connsiteY24" fmla="*/ 0 h 2231311"/>
              <a:gd name="connsiteX25" fmla="*/ 561419 w 1610895"/>
              <a:gd name="connsiteY25" fmla="*/ 175357 h 2231311"/>
              <a:gd name="connsiteX26" fmla="*/ 561419 w 1610895"/>
              <a:gd name="connsiteY26" fmla="*/ 715606 h 2231311"/>
              <a:gd name="connsiteX27" fmla="*/ 569303 w 1610895"/>
              <a:gd name="connsiteY27" fmla="*/ 767752 h 2231311"/>
              <a:gd name="connsiteX28" fmla="*/ 580040 w 1610895"/>
              <a:gd name="connsiteY28" fmla="*/ 790087 h 2231311"/>
              <a:gd name="connsiteX29" fmla="*/ 574612 w 1610895"/>
              <a:gd name="connsiteY29" fmla="*/ 794125 h 2231311"/>
              <a:gd name="connsiteX30" fmla="*/ 513237 w 1610895"/>
              <a:gd name="connsiteY30" fmla="*/ 877759 h 2231311"/>
              <a:gd name="connsiteX31" fmla="*/ 434280 w 1610895"/>
              <a:gd name="connsiteY31" fmla="*/ 1048173 h 2231311"/>
              <a:gd name="connsiteX32" fmla="*/ 395366 w 1610895"/>
              <a:gd name="connsiteY32" fmla="*/ 952061 h 2231311"/>
              <a:gd name="connsiteX33" fmla="*/ 167017 w 1610895"/>
              <a:gd name="connsiteY33" fmla="*/ 855332 h 2231311"/>
              <a:gd name="connsiteX34" fmla="*/ 70287 w 1610895"/>
              <a:gd name="connsiteY34" fmla="*/ 1083681 h 2231311"/>
              <a:gd name="connsiteX35" fmla="*/ 227280 w 1610895"/>
              <a:gd name="connsiteY35" fmla="*/ 1471430 h 2231311"/>
              <a:gd name="connsiteX36" fmla="*/ 265670 w 1610895"/>
              <a:gd name="connsiteY36" fmla="*/ 1529526 h 2231311"/>
              <a:gd name="connsiteX37" fmla="*/ 280268 w 1610895"/>
              <a:gd name="connsiteY37" fmla="*/ 1539361 h 2231311"/>
              <a:gd name="connsiteX38" fmla="*/ 284153 w 1610895"/>
              <a:gd name="connsiteY38" fmla="*/ 1554205 h 2231311"/>
              <a:gd name="connsiteX39" fmla="*/ 302796 w 1610895"/>
              <a:gd name="connsiteY39" fmla="*/ 1585047 h 2231311"/>
              <a:gd name="connsiteX40" fmla="*/ 272807 w 1610895"/>
              <a:gd name="connsiteY40" fmla="*/ 1586951 h 2231311"/>
              <a:gd name="connsiteX41" fmla="*/ 30115 w 1610895"/>
              <a:gd name="connsiteY41" fmla="*/ 1770772 h 2231311"/>
              <a:gd name="connsiteX42" fmla="*/ 187975 w 1610895"/>
              <a:gd name="connsiteY42" fmla="*/ 2201196 h 223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10895" h="2231311">
                <a:moveTo>
                  <a:pt x="187975" y="2201196"/>
                </a:moveTo>
                <a:cubicBezTo>
                  <a:pt x="350424" y="2276462"/>
                  <a:pt x="543132" y="2205786"/>
                  <a:pt x="618398" y="2043336"/>
                </a:cubicBezTo>
                <a:cubicBezTo>
                  <a:pt x="665440" y="1941805"/>
                  <a:pt x="655473" y="1828455"/>
                  <a:pt x="601721" y="1739344"/>
                </a:cubicBezTo>
                <a:lnTo>
                  <a:pt x="583785" y="1715235"/>
                </a:lnTo>
                <a:lnTo>
                  <a:pt x="619367" y="1709517"/>
                </a:lnTo>
                <a:lnTo>
                  <a:pt x="634100" y="1702453"/>
                </a:lnTo>
                <a:lnTo>
                  <a:pt x="634111" y="1702461"/>
                </a:lnTo>
                <a:cubicBezTo>
                  <a:pt x="674182" y="1722668"/>
                  <a:pt x="721962" y="1727589"/>
                  <a:pt x="767952" y="1712433"/>
                </a:cubicBezTo>
                <a:cubicBezTo>
                  <a:pt x="900388" y="1668790"/>
                  <a:pt x="1032825" y="1625146"/>
                  <a:pt x="1165260" y="1581503"/>
                </a:cubicBezTo>
                <a:cubicBezTo>
                  <a:pt x="1257242" y="1551192"/>
                  <a:pt x="1307235" y="1452054"/>
                  <a:pt x="1276924" y="1360073"/>
                </a:cubicBezTo>
                <a:lnTo>
                  <a:pt x="1276923" y="1360074"/>
                </a:lnTo>
                <a:cubicBezTo>
                  <a:pt x="1246612" y="1268093"/>
                  <a:pt x="1147474" y="1218100"/>
                  <a:pt x="1055493" y="1248411"/>
                </a:cubicBezTo>
                <a:lnTo>
                  <a:pt x="892440" y="1302143"/>
                </a:lnTo>
                <a:lnTo>
                  <a:pt x="987301" y="1097402"/>
                </a:lnTo>
                <a:cubicBezTo>
                  <a:pt x="994883" y="1081038"/>
                  <a:pt x="1000627" y="1064294"/>
                  <a:pt x="1004618" y="1047400"/>
                </a:cubicBezTo>
                <a:lnTo>
                  <a:pt x="1007899" y="1022862"/>
                </a:lnTo>
                <a:lnTo>
                  <a:pt x="1008965" y="1023163"/>
                </a:lnTo>
                <a:cubicBezTo>
                  <a:pt x="1053690" y="1026854"/>
                  <a:pt x="1099824" y="1013484"/>
                  <a:pt x="1136766" y="982176"/>
                </a:cubicBezTo>
                <a:cubicBezTo>
                  <a:pt x="1274147" y="865745"/>
                  <a:pt x="1411529" y="749313"/>
                  <a:pt x="1548910" y="632881"/>
                </a:cubicBezTo>
                <a:cubicBezTo>
                  <a:pt x="1622793" y="570266"/>
                  <a:pt x="1631927" y="459612"/>
                  <a:pt x="1569311" y="385730"/>
                </a:cubicBezTo>
                <a:lnTo>
                  <a:pt x="1569311" y="385731"/>
                </a:lnTo>
                <a:cubicBezTo>
                  <a:pt x="1506695" y="311848"/>
                  <a:pt x="1396042" y="302715"/>
                  <a:pt x="1322159" y="365331"/>
                </a:cubicBezTo>
                <a:lnTo>
                  <a:pt x="912132" y="712829"/>
                </a:lnTo>
                <a:lnTo>
                  <a:pt x="912133" y="175357"/>
                </a:lnTo>
                <a:cubicBezTo>
                  <a:pt x="912133" y="78510"/>
                  <a:pt x="833623" y="0"/>
                  <a:pt x="736776" y="0"/>
                </a:cubicBezTo>
                <a:cubicBezTo>
                  <a:pt x="639929" y="0"/>
                  <a:pt x="561419" y="78510"/>
                  <a:pt x="561419" y="175357"/>
                </a:cubicBezTo>
                <a:lnTo>
                  <a:pt x="561419" y="715606"/>
                </a:lnTo>
                <a:cubicBezTo>
                  <a:pt x="561419" y="733765"/>
                  <a:pt x="564179" y="751279"/>
                  <a:pt x="569303" y="767752"/>
                </a:cubicBezTo>
                <a:lnTo>
                  <a:pt x="580040" y="790087"/>
                </a:lnTo>
                <a:lnTo>
                  <a:pt x="574612" y="794125"/>
                </a:lnTo>
                <a:cubicBezTo>
                  <a:pt x="549478" y="816926"/>
                  <a:pt x="528400" y="845031"/>
                  <a:pt x="513237" y="877759"/>
                </a:cubicBezTo>
                <a:lnTo>
                  <a:pt x="434280" y="1048173"/>
                </a:lnTo>
                <a:lnTo>
                  <a:pt x="395366" y="952061"/>
                </a:lnTo>
                <a:cubicBezTo>
                  <a:pt x="359021" y="862293"/>
                  <a:pt x="256785" y="818986"/>
                  <a:pt x="167017" y="855332"/>
                </a:cubicBezTo>
                <a:cubicBezTo>
                  <a:pt x="77249" y="891677"/>
                  <a:pt x="33941" y="993913"/>
                  <a:pt x="70287" y="1083681"/>
                </a:cubicBezTo>
                <a:lnTo>
                  <a:pt x="227280" y="1471430"/>
                </a:lnTo>
                <a:cubicBezTo>
                  <a:pt x="236367" y="1493872"/>
                  <a:pt x="249572" y="1513410"/>
                  <a:pt x="265670" y="1529526"/>
                </a:cubicBezTo>
                <a:lnTo>
                  <a:pt x="280268" y="1539361"/>
                </a:lnTo>
                <a:lnTo>
                  <a:pt x="284153" y="1554205"/>
                </a:lnTo>
                <a:lnTo>
                  <a:pt x="302796" y="1585047"/>
                </a:lnTo>
                <a:lnTo>
                  <a:pt x="272807" y="1586951"/>
                </a:lnTo>
                <a:cubicBezTo>
                  <a:pt x="170074" y="1603559"/>
                  <a:pt x="77157" y="1669241"/>
                  <a:pt x="30115" y="1770772"/>
                </a:cubicBezTo>
                <a:cubicBezTo>
                  <a:pt x="-45151" y="1933222"/>
                  <a:pt x="25525" y="2125929"/>
                  <a:pt x="187975" y="2201196"/>
                </a:cubicBezTo>
                <a:close/>
              </a:path>
            </a:pathLst>
          </a:cu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glow rad="101600">
              <a:schemeClr val="accent6">
                <a:lumMod val="5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ounded Rectangle 49" hidden="1">
            <a:hlinkClick r:id="" action="ppaction://macro?name=Omorngx"/>
          </p:cNvPr>
          <p:cNvSpPr/>
          <p:nvPr/>
        </p:nvSpPr>
        <p:spPr>
          <a:xfrm>
            <a:off x="2120549" y="5308600"/>
            <a:ext cx="7950904" cy="482600"/>
          </a:xfrm>
          <a:prstGeom prst="round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solidFill>
              <a:srgbClr val="C00000"/>
            </a:solidFill>
          </a:ln>
          <a:effectLst>
            <a:glow rad="101600">
              <a:srgbClr val="C00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Fundamental  Brigade" panose="020B0603050302020204" pitchFamily="34" charset="0"/>
              </a:rPr>
              <a:t>WRONG ONE! CLICK TO TRY AGAIN</a:t>
            </a:r>
            <a:endParaRPr lang="en-US" sz="28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Fundamental  Brigade" panose="020B0603050302020204" pitchFamily="34" charset="0"/>
            </a:endParaRPr>
          </a:p>
        </p:txBody>
      </p:sp>
      <p:sp>
        <p:nvSpPr>
          <p:cNvPr id="51" name="Rounded Rectangle 50" hidden="1">
            <a:hlinkClick r:id="" action="ppaction://macro?name=OmorTx"/>
          </p:cNvPr>
          <p:cNvSpPr/>
          <p:nvPr/>
        </p:nvSpPr>
        <p:spPr>
          <a:xfrm>
            <a:off x="2120549" y="5304281"/>
            <a:ext cx="7950904" cy="482600"/>
          </a:xfrm>
          <a:prstGeom prst="round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solidFill>
              <a:srgbClr val="00B050"/>
            </a:solidFil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Fundamental  Brigade" panose="020B0603050302020204" pitchFamily="34" charset="0"/>
              </a:rPr>
              <a:t>YOU ARE CORRECT! CLICK TO END</a:t>
            </a:r>
            <a:endParaRPr lang="en-US" sz="2800"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16200000" scaled="1"/>
                <a:tileRect/>
              </a:gradFill>
              <a:latin typeface="Fundamental  Brigade" panose="020B0603050302020204" pitchFamily="34" charset="0"/>
            </a:endParaRPr>
          </a:p>
        </p:txBody>
      </p:sp>
      <p:sp>
        <p:nvSpPr>
          <p:cNvPr id="52" name="Rectangle 51" hidden="1"/>
          <p:cNvSpPr/>
          <p:nvPr/>
        </p:nvSpPr>
        <p:spPr>
          <a:xfrm>
            <a:off x="2036375" y="1614801"/>
            <a:ext cx="8035078" cy="350191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777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0" nodeType="withEffect">
                                  <p:stCondLst>
                                    <p:cond delay="0"/>
                                  </p:stCondLst>
                                  <p:childTnLst>
                                    <p:animRot by="21600000">
                                      <p:cBhvr>
                                        <p:cTn id="6" dur="2000" fill="hold"/>
                                        <p:tgtEl>
                                          <p:spTgt spid="44"/>
                                        </p:tgtEl>
                                        <p:attrNameLst>
                                          <p:attrName>r</p:attrName>
                                        </p:attrNameLst>
                                      </p:cBhvr>
                                    </p:animRot>
                                  </p:childTnLst>
                                </p:cTn>
                              </p:par>
                              <p:par>
                                <p:cTn id="7" presetID="8" presetClass="emph" presetSubtype="0" repeatCount="indefinite" fill="hold" grpId="0" nodeType="withEffect">
                                  <p:stCondLst>
                                    <p:cond delay="0"/>
                                  </p:stCondLst>
                                  <p:childTnLst>
                                    <p:animRot by="10800000">
                                      <p:cBhvr>
                                        <p:cTn id="8" dur="1750" fill="hold"/>
                                        <p:tgtEl>
                                          <p:spTgt spid="45"/>
                                        </p:tgtEl>
                                        <p:attrNameLst>
                                          <p:attrName>r</p:attrName>
                                        </p:attrNameLst>
                                      </p:cBhvr>
                                    </p:animRot>
                                  </p:childTnLst>
                                </p:cTn>
                              </p:par>
                              <p:par>
                                <p:cTn id="9" presetID="8" presetClass="emph" presetSubtype="0" repeatCount="indefinite" fill="hold" grpId="0" nodeType="withEffect">
                                  <p:stCondLst>
                                    <p:cond delay="0"/>
                                  </p:stCondLst>
                                  <p:childTnLst>
                                    <p:animRot by="21600000">
                                      <p:cBhvr>
                                        <p:cTn id="10" dur="2500" fill="hold"/>
                                        <p:tgtEl>
                                          <p:spTgt spid="46"/>
                                        </p:tgtEl>
                                        <p:attrNameLst>
                                          <p:attrName>r</p:attrName>
                                        </p:attrNameLst>
                                      </p:cBhvr>
                                    </p:animRot>
                                  </p:childTnLst>
                                </p:cTn>
                              </p:par>
                              <p:par>
                                <p:cTn id="11" presetID="8" presetClass="emph" presetSubtype="0" repeatCount="indefinite" fill="hold" grpId="0" nodeType="withEffect">
                                  <p:stCondLst>
                                    <p:cond delay="0"/>
                                  </p:stCondLst>
                                  <p:childTnLst>
                                    <p:animRot by="21600000">
                                      <p:cBhvr>
                                        <p:cTn id="12" dur="1500" fill="hold"/>
                                        <p:tgtEl>
                                          <p:spTgt spid="47"/>
                                        </p:tgtEl>
                                        <p:attrNameLst>
                                          <p:attrName>r</p:attrName>
                                        </p:attrNameLst>
                                      </p:cBhvr>
                                    </p:animRot>
                                  </p:childTnLst>
                                </p:cTn>
                              </p:par>
                              <p:par>
                                <p:cTn id="13" presetID="8" presetClass="emph" presetSubtype="0" repeatCount="indefinite" fill="hold" grpId="0" nodeType="withEffect">
                                  <p:stCondLst>
                                    <p:cond delay="0"/>
                                  </p:stCondLst>
                                  <p:childTnLst>
                                    <p:animRot by="21600000">
                                      <p:cBhvr>
                                        <p:cTn id="14" dur="2500" fill="hold"/>
                                        <p:tgtEl>
                                          <p:spTgt spid="48"/>
                                        </p:tgtEl>
                                        <p:attrNameLst>
                                          <p:attrName>r</p:attrName>
                                        </p:attrNameLst>
                                      </p:cBhvr>
                                    </p:animRot>
                                  </p:childTnLst>
                                </p:cTn>
                              </p:par>
                              <p:par>
                                <p:cTn id="15" presetID="42" presetClass="path" presetSubtype="0" repeatCount="indefinite" accel="50000" decel="50000" fill="hold" grpId="1" nodeType="withEffect">
                                  <p:stCondLst>
                                    <p:cond delay="0"/>
                                  </p:stCondLst>
                                  <p:childTnLst>
                                    <p:animMotion origin="layout" path="M -1.875E-6 -1.85185E-6 L -1.875E-6 0.09954 " pathEditMode="relative" rAng="0" ptsTypes="AA">
                                      <p:cBhvr>
                                        <p:cTn id="16" dur="750" fill="hold"/>
                                        <p:tgtEl>
                                          <p:spTgt spid="48"/>
                                        </p:tgtEl>
                                        <p:attrNameLst>
                                          <p:attrName>ppt_x</p:attrName>
                                          <p:attrName>ppt_y</p:attrName>
                                        </p:attrNameLst>
                                      </p:cBhvr>
                                      <p:rCtr x="0" y="497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animBg="1"/>
      <p:bldP spid="48" grpId="0" animBg="1"/>
      <p:bldP spid="48"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2802558" y="2780643"/>
            <a:ext cx="6572370" cy="1994932"/>
            <a:chOff x="1957291" y="2780643"/>
            <a:chExt cx="6572370" cy="1994932"/>
          </a:xfrm>
        </p:grpSpPr>
        <p:grpSp>
          <p:nvGrpSpPr>
            <p:cNvPr id="60" name="C1"/>
            <p:cNvGrpSpPr/>
            <p:nvPr/>
          </p:nvGrpSpPr>
          <p:grpSpPr>
            <a:xfrm>
              <a:off x="1997011" y="2870126"/>
              <a:ext cx="1403141" cy="1896876"/>
              <a:chOff x="1997011" y="345439"/>
              <a:chExt cx="1403141" cy="1896876"/>
            </a:xfrm>
          </p:grpSpPr>
          <p:sp>
            <p:nvSpPr>
              <p:cNvPr id="77" name="Rounded Rectangle 76"/>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77"/>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TextBox 78"/>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1" name="PV1"/>
            <p:cNvGrpSpPr/>
            <p:nvPr/>
          </p:nvGrpSpPr>
          <p:grpSpPr>
            <a:xfrm>
              <a:off x="3665357" y="2870126"/>
              <a:ext cx="1608774" cy="1896876"/>
              <a:chOff x="3665357" y="345439"/>
              <a:chExt cx="1608774" cy="1896876"/>
            </a:xfrm>
          </p:grpSpPr>
          <p:sp>
            <p:nvSpPr>
              <p:cNvPr id="74" name="Rounded Rectangle 73"/>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74"/>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2" name="OMO1"/>
            <p:cNvGrpSpPr/>
            <p:nvPr/>
          </p:nvGrpSpPr>
          <p:grpSpPr>
            <a:xfrm>
              <a:off x="5340502" y="2870126"/>
              <a:ext cx="1696298" cy="1896876"/>
              <a:chOff x="5340502" y="345439"/>
              <a:chExt cx="1696298" cy="1896876"/>
            </a:xfrm>
          </p:grpSpPr>
          <p:sp>
            <p:nvSpPr>
              <p:cNvPr id="71" name="Rounded Rectangle 70"/>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71"/>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3" name="TextBox 72"/>
              <p:cNvSpPr txBox="1"/>
              <p:nvPr/>
            </p:nvSpPr>
            <p:spPr>
              <a:xfrm>
                <a:off x="5340502" y="1872983"/>
                <a:ext cx="1696298"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MAN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3" name="ON1"/>
            <p:cNvGrpSpPr/>
            <p:nvPr/>
          </p:nvGrpSpPr>
          <p:grpSpPr>
            <a:xfrm>
              <a:off x="7099461" y="2870126"/>
              <a:ext cx="1430200" cy="1905449"/>
              <a:chOff x="7099461" y="345439"/>
              <a:chExt cx="1430200" cy="1905449"/>
            </a:xfrm>
          </p:grpSpPr>
          <p:sp>
            <p:nvSpPr>
              <p:cNvPr id="68" name="Rounded Rectangle 67"/>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0" name="TextBox 69"/>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64" name="Rounded Rectangle 63">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ounded Rectangle 64">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ounded Rectangle 65">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ounded Rectangle 66">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0" name="Rectangle 79"/>
          <p:cNvSpPr/>
          <p:nvPr/>
        </p:nvSpPr>
        <p:spPr>
          <a:xfrm>
            <a:off x="-7257"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Oval 80"/>
          <p:cNvSpPr/>
          <p:nvPr/>
        </p:nvSpPr>
        <p:spPr>
          <a:xfrm>
            <a:off x="753193"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TextBox 81"/>
          <p:cNvSpPr txBox="1"/>
          <p:nvPr/>
        </p:nvSpPr>
        <p:spPr>
          <a:xfrm>
            <a:off x="1314186"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83" name="Rectangle 82"/>
          <p:cNvSpPr/>
          <p:nvPr/>
        </p:nvSpPr>
        <p:spPr>
          <a:xfrm>
            <a:off x="-7257"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hlinkHover r:id="" action="ppaction://macro?name=Photdipic8"/>
          </p:cNvPr>
          <p:cNvSpPr/>
          <p:nvPr/>
        </p:nvSpPr>
        <p:spPr>
          <a:xfrm>
            <a:off x="-7257"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p:nvSpPr>
        <p:spPr>
          <a:xfrm>
            <a:off x="0" y="0"/>
            <a:ext cx="12192000" cy="685800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hlinkHover r:id="" action="ppaction://macro?name=Photdipic8"/>
          </p:cNvPr>
          <p:cNvSpPr/>
          <p:nvPr/>
        </p:nvSpPr>
        <p:spPr>
          <a:xfrm>
            <a:off x="0" y="0"/>
            <a:ext cx="12192000" cy="6858000"/>
          </a:xfrm>
          <a:prstGeom prst="rect">
            <a:avLst/>
          </a:prstGeom>
          <a:gradFill>
            <a:gsLst>
              <a:gs pos="0">
                <a:srgbClr val="A64E02">
                  <a:alpha val="19000"/>
                </a:srgbClr>
              </a:gs>
              <a:gs pos="50000">
                <a:srgbClr val="A64E02">
                  <a:alpha val="0"/>
                </a:srgbClr>
              </a:gs>
              <a:gs pos="25000">
                <a:srgbClr val="A64E02">
                  <a:alpha val="0"/>
                </a:srgbClr>
              </a:gs>
              <a:gs pos="75000">
                <a:srgbClr val="A64E02">
                  <a:alpha val="0"/>
                </a:srgbClr>
              </a:gs>
              <a:gs pos="100000">
                <a:srgbClr val="A64E02">
                  <a:alpha val="19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p:nvGrpSpPr>
        <p:grpSpPr>
          <a:xfrm>
            <a:off x="1957291" y="2780643"/>
            <a:ext cx="8385749" cy="1994932"/>
            <a:chOff x="1957291" y="2780643"/>
            <a:chExt cx="8385749" cy="1994932"/>
          </a:xfrm>
        </p:grpSpPr>
        <p:grpSp>
          <p:nvGrpSpPr>
            <p:cNvPr id="3" name="C1"/>
            <p:cNvGrpSpPr/>
            <p:nvPr/>
          </p:nvGrpSpPr>
          <p:grpSpPr>
            <a:xfrm>
              <a:off x="1997011" y="2870126"/>
              <a:ext cx="1403141" cy="1896876"/>
              <a:chOff x="1997011" y="345439"/>
              <a:chExt cx="1403141" cy="1896876"/>
            </a:xfrm>
          </p:grpSpPr>
          <p:sp>
            <p:nvSpPr>
              <p:cNvPr id="25" name="Rounded Rectangle 24"/>
              <p:cNvSpPr/>
              <p:nvPr/>
            </p:nvSpPr>
            <p:spPr>
              <a:xfrm>
                <a:off x="201906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2081724" y="415472"/>
                <a:ext cx="1233715" cy="1378857"/>
              </a:xfrm>
              <a:custGeom>
                <a:avLst/>
                <a:gdLst>
                  <a:gd name="connsiteX0" fmla="*/ 944504 w 1233715"/>
                  <a:gd name="connsiteY0" fmla="*/ 1226693 h 1378857"/>
                  <a:gd name="connsiteX1" fmla="*/ 1096668 w 1233715"/>
                  <a:gd name="connsiteY1" fmla="*/ 1378857 h 1378857"/>
                  <a:gd name="connsiteX2" fmla="*/ 792339 w 1233715"/>
                  <a:gd name="connsiteY2" fmla="*/ 1378857 h 1378857"/>
                  <a:gd name="connsiteX3" fmla="*/ 1233715 w 1233715"/>
                  <a:gd name="connsiteY3" fmla="*/ 937481 h 1378857"/>
                  <a:gd name="connsiteX4" fmla="*/ 1233715 w 1233715"/>
                  <a:gd name="connsiteY4" fmla="*/ 1245801 h 1378857"/>
                  <a:gd name="connsiteX5" fmla="*/ 1232309 w 1233715"/>
                  <a:gd name="connsiteY5" fmla="*/ 1252768 h 1378857"/>
                  <a:gd name="connsiteX6" fmla="*/ 1075369 w 1233715"/>
                  <a:gd name="connsiteY6" fmla="*/ 1095828 h 1378857"/>
                  <a:gd name="connsiteX7" fmla="*/ 191306 w 1233715"/>
                  <a:gd name="connsiteY7" fmla="*/ 508370 h 1378857"/>
                  <a:gd name="connsiteX8" fmla="*/ 121941 w 1233715"/>
                  <a:gd name="connsiteY8" fmla="*/ 577735 h 1378857"/>
                  <a:gd name="connsiteX9" fmla="*/ 191306 w 1233715"/>
                  <a:gd name="connsiteY9" fmla="*/ 647100 h 1378857"/>
                  <a:gd name="connsiteX10" fmla="*/ 260671 w 1233715"/>
                  <a:gd name="connsiteY10" fmla="*/ 577735 h 1378857"/>
                  <a:gd name="connsiteX11" fmla="*/ 191306 w 1233715"/>
                  <a:gd name="connsiteY11" fmla="*/ 508370 h 1378857"/>
                  <a:gd name="connsiteX12" fmla="*/ 191306 w 1233715"/>
                  <a:gd name="connsiteY12" fmla="*/ 144895 h 1378857"/>
                  <a:gd name="connsiteX13" fmla="*/ 121941 w 1233715"/>
                  <a:gd name="connsiteY13" fmla="*/ 214260 h 1378857"/>
                  <a:gd name="connsiteX14" fmla="*/ 191306 w 1233715"/>
                  <a:gd name="connsiteY14" fmla="*/ 283625 h 1378857"/>
                  <a:gd name="connsiteX15" fmla="*/ 260671 w 1233715"/>
                  <a:gd name="connsiteY15" fmla="*/ 214260 h 1378857"/>
                  <a:gd name="connsiteX16" fmla="*/ 191306 w 1233715"/>
                  <a:gd name="connsiteY16" fmla="*/ 144895 h 1378857"/>
                  <a:gd name="connsiteX17" fmla="*/ 1155975 w 1233715"/>
                  <a:gd name="connsiteY17" fmla="*/ 12833 h 1378857"/>
                  <a:gd name="connsiteX18" fmla="*/ 1194744 w 1233715"/>
                  <a:gd name="connsiteY18" fmla="*/ 38971 h 1378857"/>
                  <a:gd name="connsiteX19" fmla="*/ 1233715 w 1233715"/>
                  <a:gd name="connsiteY19" fmla="*/ 133056 h 1378857"/>
                  <a:gd name="connsiteX20" fmla="*/ 1233715 w 1233715"/>
                  <a:gd name="connsiteY20" fmla="*/ 178862 h 1378857"/>
                  <a:gd name="connsiteX21" fmla="*/ 1155975 w 1233715"/>
                  <a:gd name="connsiteY21" fmla="*/ 178862 h 1378857"/>
                  <a:gd name="connsiteX22" fmla="*/ 133056 w 1233715"/>
                  <a:gd name="connsiteY22" fmla="*/ 0 h 1378857"/>
                  <a:gd name="connsiteX23" fmla="*/ 1037832 w 1233715"/>
                  <a:gd name="connsiteY23" fmla="*/ 0 h 1378857"/>
                  <a:gd name="connsiteX24" fmla="*/ 1037832 w 1233715"/>
                  <a:gd name="connsiteY24" fmla="*/ 178862 h 1378857"/>
                  <a:gd name="connsiteX25" fmla="*/ 840907 w 1233715"/>
                  <a:gd name="connsiteY25" fmla="*/ 178862 h 1378857"/>
                  <a:gd name="connsiteX26" fmla="*/ 840907 w 1233715"/>
                  <a:gd name="connsiteY26" fmla="*/ 297005 h 1378857"/>
                  <a:gd name="connsiteX27" fmla="*/ 1037832 w 1233715"/>
                  <a:gd name="connsiteY27" fmla="*/ 297005 h 1378857"/>
                  <a:gd name="connsiteX28" fmla="*/ 1037832 w 1233715"/>
                  <a:gd name="connsiteY28" fmla="*/ 493930 h 1378857"/>
                  <a:gd name="connsiteX29" fmla="*/ 1155975 w 1233715"/>
                  <a:gd name="connsiteY29" fmla="*/ 493930 h 1378857"/>
                  <a:gd name="connsiteX30" fmla="*/ 1155975 w 1233715"/>
                  <a:gd name="connsiteY30" fmla="*/ 297005 h 1378857"/>
                  <a:gd name="connsiteX31" fmla="*/ 1233715 w 1233715"/>
                  <a:gd name="connsiteY31" fmla="*/ 297005 h 1378857"/>
                  <a:gd name="connsiteX32" fmla="*/ 1233715 w 1233715"/>
                  <a:gd name="connsiteY32" fmla="*/ 774109 h 1378857"/>
                  <a:gd name="connsiteX33" fmla="*/ 1184536 w 1233715"/>
                  <a:gd name="connsiteY33" fmla="*/ 724930 h 1378857"/>
                  <a:gd name="connsiteX34" fmla="*/ 944504 w 1233715"/>
                  <a:gd name="connsiteY34" fmla="*/ 964962 h 1378857"/>
                  <a:gd name="connsiteX35" fmla="*/ 704471 w 1233715"/>
                  <a:gd name="connsiteY35" fmla="*/ 724930 h 1378857"/>
                  <a:gd name="connsiteX36" fmla="*/ 573606 w 1233715"/>
                  <a:gd name="connsiteY36" fmla="*/ 855795 h 1378857"/>
                  <a:gd name="connsiteX37" fmla="*/ 813638 w 1233715"/>
                  <a:gd name="connsiteY37" fmla="*/ 1095828 h 1378857"/>
                  <a:gd name="connsiteX38" fmla="*/ 573606 w 1233715"/>
                  <a:gd name="connsiteY38" fmla="*/ 1335860 h 1378857"/>
                  <a:gd name="connsiteX39" fmla="*/ 616603 w 1233715"/>
                  <a:gd name="connsiteY39" fmla="*/ 1378857 h 1378857"/>
                  <a:gd name="connsiteX40" fmla="*/ 133056 w 1233715"/>
                  <a:gd name="connsiteY40" fmla="*/ 1378857 h 1378857"/>
                  <a:gd name="connsiteX41" fmla="*/ 0 w 1233715"/>
                  <a:gd name="connsiteY41" fmla="*/ 1245801 h 1378857"/>
                  <a:gd name="connsiteX42" fmla="*/ 0 w 1233715"/>
                  <a:gd name="connsiteY42" fmla="*/ 449400 h 1378857"/>
                  <a:gd name="connsiteX43" fmla="*/ 469772 w 1233715"/>
                  <a:gd name="connsiteY43" fmla="*/ 449400 h 1378857"/>
                  <a:gd name="connsiteX44" fmla="*/ 469772 w 1233715"/>
                  <a:gd name="connsiteY44" fmla="*/ 342595 h 1378857"/>
                  <a:gd name="connsiteX45" fmla="*/ 0 w 1233715"/>
                  <a:gd name="connsiteY45" fmla="*/ 342595 h 1378857"/>
                  <a:gd name="connsiteX46" fmla="*/ 0 w 1233715"/>
                  <a:gd name="connsiteY46" fmla="*/ 133056 h 1378857"/>
                  <a:gd name="connsiteX47" fmla="*/ 133056 w 1233715"/>
                  <a:gd name="connsiteY47" fmla="*/ 0 h 137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33715" h="1378857">
                    <a:moveTo>
                      <a:pt x="944504" y="1226693"/>
                    </a:moveTo>
                    <a:lnTo>
                      <a:pt x="1096668" y="1378857"/>
                    </a:lnTo>
                    <a:lnTo>
                      <a:pt x="792339" y="1378857"/>
                    </a:lnTo>
                    <a:close/>
                    <a:moveTo>
                      <a:pt x="1233715" y="937481"/>
                    </a:moveTo>
                    <a:lnTo>
                      <a:pt x="1233715" y="1245801"/>
                    </a:lnTo>
                    <a:lnTo>
                      <a:pt x="1232309" y="1252768"/>
                    </a:lnTo>
                    <a:lnTo>
                      <a:pt x="1075369" y="1095828"/>
                    </a:lnTo>
                    <a:close/>
                    <a:moveTo>
                      <a:pt x="191306" y="508370"/>
                    </a:moveTo>
                    <a:cubicBezTo>
                      <a:pt x="152997" y="508370"/>
                      <a:pt x="121941" y="539426"/>
                      <a:pt x="121941" y="577735"/>
                    </a:cubicBezTo>
                    <a:cubicBezTo>
                      <a:pt x="121941" y="616044"/>
                      <a:pt x="152997" y="647100"/>
                      <a:pt x="191306" y="647100"/>
                    </a:cubicBezTo>
                    <a:cubicBezTo>
                      <a:pt x="229615" y="647100"/>
                      <a:pt x="260671" y="616044"/>
                      <a:pt x="260671" y="577735"/>
                    </a:cubicBezTo>
                    <a:cubicBezTo>
                      <a:pt x="260671" y="539426"/>
                      <a:pt x="229615" y="508370"/>
                      <a:pt x="191306" y="508370"/>
                    </a:cubicBezTo>
                    <a:close/>
                    <a:moveTo>
                      <a:pt x="191306" y="144895"/>
                    </a:moveTo>
                    <a:cubicBezTo>
                      <a:pt x="152997" y="144895"/>
                      <a:pt x="121941" y="175951"/>
                      <a:pt x="121941" y="214260"/>
                    </a:cubicBezTo>
                    <a:cubicBezTo>
                      <a:pt x="121941" y="252569"/>
                      <a:pt x="152997" y="283625"/>
                      <a:pt x="191306" y="283625"/>
                    </a:cubicBezTo>
                    <a:cubicBezTo>
                      <a:pt x="229615" y="283625"/>
                      <a:pt x="260671" y="252569"/>
                      <a:pt x="260671" y="214260"/>
                    </a:cubicBezTo>
                    <a:cubicBezTo>
                      <a:pt x="260671" y="175951"/>
                      <a:pt x="229615" y="144895"/>
                      <a:pt x="191306" y="144895"/>
                    </a:cubicBezTo>
                    <a:close/>
                    <a:moveTo>
                      <a:pt x="1155975" y="12833"/>
                    </a:moveTo>
                    <a:lnTo>
                      <a:pt x="1194744" y="38971"/>
                    </a:lnTo>
                    <a:cubicBezTo>
                      <a:pt x="1218822" y="63050"/>
                      <a:pt x="1233715" y="96314"/>
                      <a:pt x="1233715" y="133056"/>
                    </a:cubicBezTo>
                    <a:lnTo>
                      <a:pt x="1233715" y="178862"/>
                    </a:lnTo>
                    <a:lnTo>
                      <a:pt x="1155975" y="178862"/>
                    </a:lnTo>
                    <a:close/>
                    <a:moveTo>
                      <a:pt x="133056" y="0"/>
                    </a:moveTo>
                    <a:lnTo>
                      <a:pt x="1037832" y="0"/>
                    </a:lnTo>
                    <a:lnTo>
                      <a:pt x="1037832" y="178862"/>
                    </a:lnTo>
                    <a:lnTo>
                      <a:pt x="840907" y="178862"/>
                    </a:lnTo>
                    <a:lnTo>
                      <a:pt x="840907" y="297005"/>
                    </a:lnTo>
                    <a:lnTo>
                      <a:pt x="1037832" y="297005"/>
                    </a:lnTo>
                    <a:lnTo>
                      <a:pt x="1037832" y="493930"/>
                    </a:lnTo>
                    <a:lnTo>
                      <a:pt x="1155975" y="493930"/>
                    </a:lnTo>
                    <a:lnTo>
                      <a:pt x="1155975" y="297005"/>
                    </a:lnTo>
                    <a:lnTo>
                      <a:pt x="1233715" y="297005"/>
                    </a:lnTo>
                    <a:lnTo>
                      <a:pt x="1233715" y="774109"/>
                    </a:lnTo>
                    <a:lnTo>
                      <a:pt x="1184536" y="724930"/>
                    </a:lnTo>
                    <a:lnTo>
                      <a:pt x="944504" y="964962"/>
                    </a:lnTo>
                    <a:lnTo>
                      <a:pt x="704471" y="724930"/>
                    </a:lnTo>
                    <a:lnTo>
                      <a:pt x="573606" y="855795"/>
                    </a:lnTo>
                    <a:lnTo>
                      <a:pt x="813638" y="1095828"/>
                    </a:lnTo>
                    <a:lnTo>
                      <a:pt x="573606" y="1335860"/>
                    </a:lnTo>
                    <a:lnTo>
                      <a:pt x="616603" y="1378857"/>
                    </a:lnTo>
                    <a:lnTo>
                      <a:pt x="133056" y="1378857"/>
                    </a:lnTo>
                    <a:cubicBezTo>
                      <a:pt x="59571" y="1378857"/>
                      <a:pt x="0" y="1319286"/>
                      <a:pt x="0" y="1245801"/>
                    </a:cubicBezTo>
                    <a:lnTo>
                      <a:pt x="0" y="449400"/>
                    </a:lnTo>
                    <a:lnTo>
                      <a:pt x="469772" y="449400"/>
                    </a:lnTo>
                    <a:lnTo>
                      <a:pt x="469772" y="342595"/>
                    </a:lnTo>
                    <a:lnTo>
                      <a:pt x="0" y="342595"/>
                    </a:lnTo>
                    <a:lnTo>
                      <a:pt x="0" y="133056"/>
                    </a:lnTo>
                    <a:cubicBezTo>
                      <a:pt x="0" y="59571"/>
                      <a:pt x="59571" y="0"/>
                      <a:pt x="133056"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1997011" y="1872983"/>
                <a:ext cx="1403141"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CALCULATOR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4" name="PV1"/>
            <p:cNvGrpSpPr/>
            <p:nvPr/>
          </p:nvGrpSpPr>
          <p:grpSpPr>
            <a:xfrm>
              <a:off x="3665357" y="2870126"/>
              <a:ext cx="1608774" cy="1896876"/>
              <a:chOff x="3665357" y="345439"/>
              <a:chExt cx="1608774" cy="1896876"/>
            </a:xfrm>
          </p:grpSpPr>
          <p:sp>
            <p:nvSpPr>
              <p:cNvPr id="22" name="Rounded Rectangle 21"/>
              <p:cNvSpPr/>
              <p:nvPr/>
            </p:nvSpPr>
            <p:spPr>
              <a:xfrm>
                <a:off x="3790226"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3854870" y="417688"/>
                <a:ext cx="1229748" cy="1374424"/>
              </a:xfrm>
              <a:custGeom>
                <a:avLst/>
                <a:gdLst>
                  <a:gd name="connsiteX0" fmla="*/ 614874 w 1229748"/>
                  <a:gd name="connsiteY0" fmla="*/ 633797 h 1374424"/>
                  <a:gd name="connsiteX1" fmla="*/ 666071 w 1229748"/>
                  <a:gd name="connsiteY1" fmla="*/ 684994 h 1374424"/>
                  <a:gd name="connsiteX2" fmla="*/ 614874 w 1229748"/>
                  <a:gd name="connsiteY2" fmla="*/ 736191 h 1374424"/>
                  <a:gd name="connsiteX3" fmla="*/ 563677 w 1229748"/>
                  <a:gd name="connsiteY3" fmla="*/ 684994 h 1374424"/>
                  <a:gd name="connsiteX4" fmla="*/ 614874 w 1229748"/>
                  <a:gd name="connsiteY4" fmla="*/ 633797 h 1374424"/>
                  <a:gd name="connsiteX5" fmla="*/ 660073 w 1229748"/>
                  <a:gd name="connsiteY5" fmla="*/ 430920 h 1374424"/>
                  <a:gd name="connsiteX6" fmla="*/ 568841 w 1229748"/>
                  <a:gd name="connsiteY6" fmla="*/ 468710 h 1374424"/>
                  <a:gd name="connsiteX7" fmla="*/ 553301 w 1229748"/>
                  <a:gd name="connsiteY7" fmla="*/ 491757 h 1374424"/>
                  <a:gd name="connsiteX8" fmla="*/ 551004 w 1229748"/>
                  <a:gd name="connsiteY8" fmla="*/ 490208 h 1374424"/>
                  <a:gd name="connsiteX9" fmla="*/ 500783 w 1229748"/>
                  <a:gd name="connsiteY9" fmla="*/ 480069 h 1374424"/>
                  <a:gd name="connsiteX10" fmla="*/ 371761 w 1229748"/>
                  <a:gd name="connsiteY10" fmla="*/ 609091 h 1374424"/>
                  <a:gd name="connsiteX11" fmla="*/ 381900 w 1229748"/>
                  <a:gd name="connsiteY11" fmla="*/ 659312 h 1374424"/>
                  <a:gd name="connsiteX12" fmla="*/ 393850 w 1229748"/>
                  <a:gd name="connsiteY12" fmla="*/ 677037 h 1374424"/>
                  <a:gd name="connsiteX13" fmla="*/ 381800 w 1229748"/>
                  <a:gd name="connsiteY13" fmla="*/ 685162 h 1374424"/>
                  <a:gd name="connsiteX14" fmla="*/ 344010 w 1229748"/>
                  <a:gd name="connsiteY14" fmla="*/ 776394 h 1374424"/>
                  <a:gd name="connsiteX15" fmla="*/ 473032 w 1229748"/>
                  <a:gd name="connsiteY15" fmla="*/ 905416 h 1374424"/>
                  <a:gd name="connsiteX16" fmla="*/ 564265 w 1229748"/>
                  <a:gd name="connsiteY16" fmla="*/ 867626 h 1374424"/>
                  <a:gd name="connsiteX17" fmla="*/ 569292 w 1229748"/>
                  <a:gd name="connsiteY17" fmla="*/ 860169 h 1374424"/>
                  <a:gd name="connsiteX18" fmla="*/ 569312 w 1229748"/>
                  <a:gd name="connsiteY18" fmla="*/ 860267 h 1374424"/>
                  <a:gd name="connsiteX19" fmla="*/ 688195 w 1229748"/>
                  <a:gd name="connsiteY19" fmla="*/ 939068 h 1374424"/>
                  <a:gd name="connsiteX20" fmla="*/ 817217 w 1229748"/>
                  <a:gd name="connsiteY20" fmla="*/ 810046 h 1374424"/>
                  <a:gd name="connsiteX21" fmla="*/ 811445 w 1229748"/>
                  <a:gd name="connsiteY21" fmla="*/ 771869 h 1374424"/>
                  <a:gd name="connsiteX22" fmla="*/ 847949 w 1229748"/>
                  <a:gd name="connsiteY22" fmla="*/ 747258 h 1374424"/>
                  <a:gd name="connsiteX23" fmla="*/ 885738 w 1229748"/>
                  <a:gd name="connsiteY23" fmla="*/ 656025 h 1374424"/>
                  <a:gd name="connsiteX24" fmla="*/ 806937 w 1229748"/>
                  <a:gd name="connsiteY24" fmla="*/ 537142 h 1374424"/>
                  <a:gd name="connsiteX25" fmla="*/ 783538 w 1229748"/>
                  <a:gd name="connsiteY25" fmla="*/ 532418 h 1374424"/>
                  <a:gd name="connsiteX26" fmla="*/ 778956 w 1229748"/>
                  <a:gd name="connsiteY26" fmla="*/ 509721 h 1374424"/>
                  <a:gd name="connsiteX27" fmla="*/ 660073 w 1229748"/>
                  <a:gd name="connsiteY27" fmla="*/ 430920 h 1374424"/>
                  <a:gd name="connsiteX28" fmla="*/ 375274 w 1229748"/>
                  <a:gd name="connsiteY28" fmla="*/ 378481 h 1374424"/>
                  <a:gd name="connsiteX29" fmla="*/ 1014208 w 1229748"/>
                  <a:gd name="connsiteY29" fmla="*/ 378481 h 1374424"/>
                  <a:gd name="connsiteX30" fmla="*/ 854475 w 1229748"/>
                  <a:gd name="connsiteY30" fmla="*/ 994911 h 1374424"/>
                  <a:gd name="connsiteX31" fmla="*/ 215540 w 1229748"/>
                  <a:gd name="connsiteY31" fmla="*/ 994911 h 1374424"/>
                  <a:gd name="connsiteX32" fmla="*/ 300181 w 1229748"/>
                  <a:gd name="connsiteY32" fmla="*/ 280182 h 1374424"/>
                  <a:gd name="connsiteX33" fmla="*/ 90385 w 1229748"/>
                  <a:gd name="connsiteY33" fmla="*/ 1089807 h 1374424"/>
                  <a:gd name="connsiteX34" fmla="*/ 929568 w 1229748"/>
                  <a:gd name="connsiteY34" fmla="*/ 1089807 h 1374424"/>
                  <a:gd name="connsiteX35" fmla="*/ 1139363 w 1229748"/>
                  <a:gd name="connsiteY35" fmla="*/ 280182 h 1374424"/>
                  <a:gd name="connsiteX36" fmla="*/ 132628 w 1229748"/>
                  <a:gd name="connsiteY36" fmla="*/ 0 h 1374424"/>
                  <a:gd name="connsiteX37" fmla="*/ 1097120 w 1229748"/>
                  <a:gd name="connsiteY37" fmla="*/ 0 h 1374424"/>
                  <a:gd name="connsiteX38" fmla="*/ 1229748 w 1229748"/>
                  <a:gd name="connsiteY38" fmla="*/ 132628 h 1374424"/>
                  <a:gd name="connsiteX39" fmla="*/ 1229748 w 1229748"/>
                  <a:gd name="connsiteY39" fmla="*/ 748338 h 1374424"/>
                  <a:gd name="connsiteX40" fmla="*/ 1164226 w 1229748"/>
                  <a:gd name="connsiteY40" fmla="*/ 292884 h 1374424"/>
                  <a:gd name="connsiteX41" fmla="*/ 1102314 w 1229748"/>
                  <a:gd name="connsiteY41" fmla="*/ 554821 h 1374424"/>
                  <a:gd name="connsiteX42" fmla="*/ 1128508 w 1229748"/>
                  <a:gd name="connsiteY42" fmla="*/ 1104890 h 1374424"/>
                  <a:gd name="connsiteX43" fmla="*/ 1229748 w 1229748"/>
                  <a:gd name="connsiteY43" fmla="*/ 1003650 h 1374424"/>
                  <a:gd name="connsiteX44" fmla="*/ 1229748 w 1229748"/>
                  <a:gd name="connsiteY44" fmla="*/ 1241796 h 1374424"/>
                  <a:gd name="connsiteX45" fmla="*/ 1097120 w 1229748"/>
                  <a:gd name="connsiteY45" fmla="*/ 1374424 h 1374424"/>
                  <a:gd name="connsiteX46" fmla="*/ 132628 w 1229748"/>
                  <a:gd name="connsiteY46" fmla="*/ 1374424 h 1374424"/>
                  <a:gd name="connsiteX47" fmla="*/ 0 w 1229748"/>
                  <a:gd name="connsiteY47" fmla="*/ 1241796 h 1374424"/>
                  <a:gd name="connsiteX48" fmla="*/ 0 w 1229748"/>
                  <a:gd name="connsiteY48" fmla="*/ 132628 h 1374424"/>
                  <a:gd name="connsiteX49" fmla="*/ 132628 w 1229748"/>
                  <a:gd name="connsiteY49" fmla="*/ 0 h 137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29748" h="1374424">
                    <a:moveTo>
                      <a:pt x="614874" y="633797"/>
                    </a:moveTo>
                    <a:cubicBezTo>
                      <a:pt x="643149" y="633797"/>
                      <a:pt x="666071" y="656719"/>
                      <a:pt x="666071" y="684994"/>
                    </a:cubicBezTo>
                    <a:cubicBezTo>
                      <a:pt x="666071" y="713269"/>
                      <a:pt x="643149" y="736191"/>
                      <a:pt x="614874" y="736191"/>
                    </a:cubicBezTo>
                    <a:cubicBezTo>
                      <a:pt x="586599" y="736191"/>
                      <a:pt x="563677" y="713269"/>
                      <a:pt x="563677" y="684994"/>
                    </a:cubicBezTo>
                    <a:cubicBezTo>
                      <a:pt x="563677" y="656719"/>
                      <a:pt x="586599" y="633797"/>
                      <a:pt x="614874" y="633797"/>
                    </a:cubicBezTo>
                    <a:close/>
                    <a:moveTo>
                      <a:pt x="660073" y="430920"/>
                    </a:moveTo>
                    <a:cubicBezTo>
                      <a:pt x="624445" y="430920"/>
                      <a:pt x="592189" y="445361"/>
                      <a:pt x="568841" y="468710"/>
                    </a:cubicBezTo>
                    <a:lnTo>
                      <a:pt x="553301" y="491757"/>
                    </a:lnTo>
                    <a:lnTo>
                      <a:pt x="551004" y="490208"/>
                    </a:lnTo>
                    <a:cubicBezTo>
                      <a:pt x="535568" y="483679"/>
                      <a:pt x="518597" y="480069"/>
                      <a:pt x="500783" y="480069"/>
                    </a:cubicBezTo>
                    <a:cubicBezTo>
                      <a:pt x="429526" y="480069"/>
                      <a:pt x="371761" y="537834"/>
                      <a:pt x="371761" y="609091"/>
                    </a:cubicBezTo>
                    <a:cubicBezTo>
                      <a:pt x="371761" y="626905"/>
                      <a:pt x="375371" y="643876"/>
                      <a:pt x="381900" y="659312"/>
                    </a:cubicBezTo>
                    <a:lnTo>
                      <a:pt x="393850" y="677037"/>
                    </a:lnTo>
                    <a:lnTo>
                      <a:pt x="381800" y="685162"/>
                    </a:lnTo>
                    <a:cubicBezTo>
                      <a:pt x="358451" y="708510"/>
                      <a:pt x="344010" y="740766"/>
                      <a:pt x="344010" y="776394"/>
                    </a:cubicBezTo>
                    <a:cubicBezTo>
                      <a:pt x="344010" y="847651"/>
                      <a:pt x="401775" y="905416"/>
                      <a:pt x="473032" y="905416"/>
                    </a:cubicBezTo>
                    <a:cubicBezTo>
                      <a:pt x="508660" y="905416"/>
                      <a:pt x="540916" y="890975"/>
                      <a:pt x="564265" y="867626"/>
                    </a:cubicBezTo>
                    <a:lnTo>
                      <a:pt x="569292" y="860169"/>
                    </a:lnTo>
                    <a:lnTo>
                      <a:pt x="569312" y="860267"/>
                    </a:lnTo>
                    <a:cubicBezTo>
                      <a:pt x="588899" y="906575"/>
                      <a:pt x="634752" y="939068"/>
                      <a:pt x="688195" y="939068"/>
                    </a:cubicBezTo>
                    <a:cubicBezTo>
                      <a:pt x="759452" y="939068"/>
                      <a:pt x="817217" y="881303"/>
                      <a:pt x="817217" y="810046"/>
                    </a:cubicBezTo>
                    <a:lnTo>
                      <a:pt x="811445" y="771869"/>
                    </a:lnTo>
                    <a:lnTo>
                      <a:pt x="847949" y="747258"/>
                    </a:lnTo>
                    <a:cubicBezTo>
                      <a:pt x="871297" y="723909"/>
                      <a:pt x="885738" y="691654"/>
                      <a:pt x="885738" y="656025"/>
                    </a:cubicBezTo>
                    <a:cubicBezTo>
                      <a:pt x="885738" y="602582"/>
                      <a:pt x="853245" y="556729"/>
                      <a:pt x="806937" y="537142"/>
                    </a:cubicBezTo>
                    <a:lnTo>
                      <a:pt x="783538" y="532418"/>
                    </a:lnTo>
                    <a:lnTo>
                      <a:pt x="778956" y="509721"/>
                    </a:lnTo>
                    <a:cubicBezTo>
                      <a:pt x="759370" y="463413"/>
                      <a:pt x="713516" y="430920"/>
                      <a:pt x="660073" y="430920"/>
                    </a:cubicBezTo>
                    <a:close/>
                    <a:moveTo>
                      <a:pt x="375274" y="378481"/>
                    </a:moveTo>
                    <a:lnTo>
                      <a:pt x="1014208" y="378481"/>
                    </a:lnTo>
                    <a:lnTo>
                      <a:pt x="854475" y="994911"/>
                    </a:lnTo>
                    <a:lnTo>
                      <a:pt x="215540" y="994911"/>
                    </a:lnTo>
                    <a:close/>
                    <a:moveTo>
                      <a:pt x="300181" y="280182"/>
                    </a:moveTo>
                    <a:lnTo>
                      <a:pt x="90385" y="1089807"/>
                    </a:lnTo>
                    <a:lnTo>
                      <a:pt x="929568" y="1089807"/>
                    </a:lnTo>
                    <a:lnTo>
                      <a:pt x="1139363" y="280182"/>
                    </a:lnTo>
                    <a:close/>
                    <a:moveTo>
                      <a:pt x="132628" y="0"/>
                    </a:moveTo>
                    <a:lnTo>
                      <a:pt x="1097120" y="0"/>
                    </a:lnTo>
                    <a:cubicBezTo>
                      <a:pt x="1170368" y="0"/>
                      <a:pt x="1229748" y="59380"/>
                      <a:pt x="1229748" y="132628"/>
                    </a:cubicBezTo>
                    <a:lnTo>
                      <a:pt x="1229748" y="748338"/>
                    </a:lnTo>
                    <a:lnTo>
                      <a:pt x="1164226" y="292884"/>
                    </a:lnTo>
                    <a:lnTo>
                      <a:pt x="1102314" y="554821"/>
                    </a:lnTo>
                    <a:lnTo>
                      <a:pt x="1128508" y="1104890"/>
                    </a:lnTo>
                    <a:lnTo>
                      <a:pt x="1229748" y="1003650"/>
                    </a:lnTo>
                    <a:lnTo>
                      <a:pt x="1229748" y="1241796"/>
                    </a:lnTo>
                    <a:cubicBezTo>
                      <a:pt x="1229748" y="1315044"/>
                      <a:pt x="1170368" y="1374424"/>
                      <a:pt x="1097120" y="1374424"/>
                    </a:cubicBezTo>
                    <a:lnTo>
                      <a:pt x="132628" y="1374424"/>
                    </a:lnTo>
                    <a:cubicBezTo>
                      <a:pt x="59380" y="1374424"/>
                      <a:pt x="0" y="1315044"/>
                      <a:pt x="0" y="1241796"/>
                    </a:cubicBezTo>
                    <a:lnTo>
                      <a:pt x="0" y="132628"/>
                    </a:lnTo>
                    <a:cubicBezTo>
                      <a:pt x="0" y="59380"/>
                      <a:pt x="59380" y="0"/>
                      <a:pt x="132628" y="0"/>
                    </a:cubicBezTo>
                    <a:close/>
                  </a:path>
                </a:pathLst>
              </a:cu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65357" y="1872983"/>
                <a:ext cx="1608774"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PHOTO VIEWER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5" name="OMO1"/>
            <p:cNvGrpSpPr/>
            <p:nvPr/>
          </p:nvGrpSpPr>
          <p:grpSpPr>
            <a:xfrm>
              <a:off x="5340502" y="2870126"/>
              <a:ext cx="1696298" cy="1896876"/>
              <a:chOff x="5340502" y="345439"/>
              <a:chExt cx="1696298" cy="1896876"/>
            </a:xfrm>
          </p:grpSpPr>
          <p:sp>
            <p:nvSpPr>
              <p:cNvPr id="19" name="Rounded Rectangle 18"/>
              <p:cNvSpPr/>
              <p:nvPr/>
            </p:nvSpPr>
            <p:spPr>
              <a:xfrm>
                <a:off x="550913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19"/>
              <p:cNvSpPr/>
              <p:nvPr/>
            </p:nvSpPr>
            <p:spPr>
              <a:xfrm>
                <a:off x="5571794" y="415472"/>
                <a:ext cx="1233714" cy="1378856"/>
              </a:xfrm>
              <a:custGeom>
                <a:avLst/>
                <a:gdLst>
                  <a:gd name="connsiteX0" fmla="*/ 781069 w 1233714"/>
                  <a:gd name="connsiteY0" fmla="*/ 519592 h 1378856"/>
                  <a:gd name="connsiteX1" fmla="*/ 710432 w 1233714"/>
                  <a:gd name="connsiteY1" fmla="*/ 590230 h 1378856"/>
                  <a:gd name="connsiteX2" fmla="*/ 731121 w 1233714"/>
                  <a:gd name="connsiteY2" fmla="*/ 640178 h 1378856"/>
                  <a:gd name="connsiteX3" fmla="*/ 743585 w 1233714"/>
                  <a:gd name="connsiteY3" fmla="*/ 648580 h 1378856"/>
                  <a:gd name="connsiteX4" fmla="*/ 735732 w 1233714"/>
                  <a:gd name="connsiteY4" fmla="*/ 653874 h 1378856"/>
                  <a:gd name="connsiteX5" fmla="*/ 723103 w 1233714"/>
                  <a:gd name="connsiteY5" fmla="*/ 672606 h 1378856"/>
                  <a:gd name="connsiteX6" fmla="*/ 703848 w 1233714"/>
                  <a:gd name="connsiteY6" fmla="*/ 683012 h 1378856"/>
                  <a:gd name="connsiteX7" fmla="*/ 641660 w 1233714"/>
                  <a:gd name="connsiteY7" fmla="*/ 759509 h 1378856"/>
                  <a:gd name="connsiteX8" fmla="*/ 646064 w 1233714"/>
                  <a:gd name="connsiteY8" fmla="*/ 802194 h 1378856"/>
                  <a:gd name="connsiteX9" fmla="*/ 646063 w 1233714"/>
                  <a:gd name="connsiteY9" fmla="*/ 802195 h 1378856"/>
                  <a:gd name="connsiteX10" fmla="*/ 688749 w 1233714"/>
                  <a:gd name="connsiteY10" fmla="*/ 797791 h 1378856"/>
                  <a:gd name="connsiteX11" fmla="*/ 716952 w 1233714"/>
                  <a:gd name="connsiteY11" fmla="*/ 763097 h 1378856"/>
                  <a:gd name="connsiteX12" fmla="*/ 716953 w 1233714"/>
                  <a:gd name="connsiteY12" fmla="*/ 844832 h 1378856"/>
                  <a:gd name="connsiteX13" fmla="*/ 721992 w 1233714"/>
                  <a:gd name="connsiteY13" fmla="*/ 869790 h 1378856"/>
                  <a:gd name="connsiteX14" fmla="*/ 726196 w 1233714"/>
                  <a:gd name="connsiteY14" fmla="*/ 876024 h 1378856"/>
                  <a:gd name="connsiteX15" fmla="*/ 724920 w 1233714"/>
                  <a:gd name="connsiteY15" fmla="*/ 877502 h 1378856"/>
                  <a:gd name="connsiteX16" fmla="*/ 676520 w 1233714"/>
                  <a:gd name="connsiteY16" fmla="*/ 1024108 h 1378856"/>
                  <a:gd name="connsiteX17" fmla="*/ 695822 w 1233714"/>
                  <a:gd name="connsiteY17" fmla="*/ 1062434 h 1378856"/>
                  <a:gd name="connsiteX18" fmla="*/ 734148 w 1233714"/>
                  <a:gd name="connsiteY18" fmla="*/ 1043133 h 1378856"/>
                  <a:gd name="connsiteX19" fmla="*/ 778611 w 1233714"/>
                  <a:gd name="connsiteY19" fmla="*/ 908452 h 1378856"/>
                  <a:gd name="connsiteX20" fmla="*/ 781070 w 1233714"/>
                  <a:gd name="connsiteY20" fmla="*/ 908948 h 1378856"/>
                  <a:gd name="connsiteX21" fmla="*/ 781070 w 1233714"/>
                  <a:gd name="connsiteY21" fmla="*/ 908949 h 1378856"/>
                  <a:gd name="connsiteX22" fmla="*/ 784590 w 1233714"/>
                  <a:gd name="connsiteY22" fmla="*/ 908239 h 1378856"/>
                  <a:gd name="connsiteX23" fmla="*/ 827993 w 1233714"/>
                  <a:gd name="connsiteY23" fmla="*/ 1039705 h 1378856"/>
                  <a:gd name="connsiteX24" fmla="*/ 866319 w 1233714"/>
                  <a:gd name="connsiteY24" fmla="*/ 1059007 h 1378856"/>
                  <a:gd name="connsiteX25" fmla="*/ 885620 w 1233714"/>
                  <a:gd name="connsiteY25" fmla="*/ 1020682 h 1378856"/>
                  <a:gd name="connsiteX26" fmla="*/ 837233 w 1233714"/>
                  <a:gd name="connsiteY26" fmla="*/ 874114 h 1378856"/>
                  <a:gd name="connsiteX27" fmla="*/ 840148 w 1233714"/>
                  <a:gd name="connsiteY27" fmla="*/ 869790 h 1378856"/>
                  <a:gd name="connsiteX28" fmla="*/ 845187 w 1233714"/>
                  <a:gd name="connsiteY28" fmla="*/ 844833 h 1378856"/>
                  <a:gd name="connsiteX29" fmla="*/ 845187 w 1233714"/>
                  <a:gd name="connsiteY29" fmla="*/ 755323 h 1378856"/>
                  <a:gd name="connsiteX30" fmla="*/ 886452 w 1233714"/>
                  <a:gd name="connsiteY30" fmla="*/ 796738 h 1378856"/>
                  <a:gd name="connsiteX31" fmla="*/ 929364 w 1233714"/>
                  <a:gd name="connsiteY31" fmla="*/ 796816 h 1378856"/>
                  <a:gd name="connsiteX32" fmla="*/ 929442 w 1233714"/>
                  <a:gd name="connsiteY32" fmla="*/ 753905 h 1378856"/>
                  <a:gd name="connsiteX33" fmla="*/ 859859 w 1233714"/>
                  <a:gd name="connsiteY33" fmla="*/ 684067 h 1378856"/>
                  <a:gd name="connsiteX34" fmla="*/ 840503 w 1233714"/>
                  <a:gd name="connsiteY34" fmla="*/ 676008 h 1378856"/>
                  <a:gd name="connsiteX35" fmla="*/ 840149 w 1233714"/>
                  <a:gd name="connsiteY35" fmla="*/ 674254 h 1378856"/>
                  <a:gd name="connsiteX36" fmla="*/ 818845 w 1233714"/>
                  <a:gd name="connsiteY36" fmla="*/ 648385 h 1378856"/>
                  <a:gd name="connsiteX37" fmla="*/ 831018 w 1233714"/>
                  <a:gd name="connsiteY37" fmla="*/ 640177 h 1378856"/>
                  <a:gd name="connsiteX38" fmla="*/ 851708 w 1233714"/>
                  <a:gd name="connsiteY38" fmla="*/ 590229 h 1378856"/>
                  <a:gd name="connsiteX39" fmla="*/ 781069 w 1233714"/>
                  <a:gd name="connsiteY39" fmla="*/ 519592 h 1378856"/>
                  <a:gd name="connsiteX40" fmla="*/ 357368 w 1233714"/>
                  <a:gd name="connsiteY40" fmla="*/ 171221 h 1378856"/>
                  <a:gd name="connsiteX41" fmla="*/ 225716 w 1233714"/>
                  <a:gd name="connsiteY41" fmla="*/ 302874 h 1378856"/>
                  <a:gd name="connsiteX42" fmla="*/ 264274 w 1233714"/>
                  <a:gd name="connsiteY42" fmla="*/ 395967 h 1378856"/>
                  <a:gd name="connsiteX43" fmla="*/ 287504 w 1233714"/>
                  <a:gd name="connsiteY43" fmla="*/ 411627 h 1378856"/>
                  <a:gd name="connsiteX44" fmla="*/ 272868 w 1233714"/>
                  <a:gd name="connsiteY44" fmla="*/ 421495 h 1378856"/>
                  <a:gd name="connsiteX45" fmla="*/ 249331 w 1233714"/>
                  <a:gd name="connsiteY45" fmla="*/ 456407 h 1378856"/>
                  <a:gd name="connsiteX46" fmla="*/ 213443 w 1233714"/>
                  <a:gd name="connsiteY46" fmla="*/ 475801 h 1378856"/>
                  <a:gd name="connsiteX47" fmla="*/ 97539 w 1233714"/>
                  <a:gd name="connsiteY47" fmla="*/ 618375 h 1378856"/>
                  <a:gd name="connsiteX48" fmla="*/ 105748 w 1233714"/>
                  <a:gd name="connsiteY48" fmla="*/ 697932 h 1378856"/>
                  <a:gd name="connsiteX49" fmla="*/ 105745 w 1233714"/>
                  <a:gd name="connsiteY49" fmla="*/ 697932 h 1378856"/>
                  <a:gd name="connsiteX50" fmla="*/ 185301 w 1233714"/>
                  <a:gd name="connsiteY50" fmla="*/ 689724 h 1378856"/>
                  <a:gd name="connsiteX51" fmla="*/ 237868 w 1233714"/>
                  <a:gd name="connsiteY51" fmla="*/ 625063 h 1378856"/>
                  <a:gd name="connsiteX52" fmla="*/ 237867 w 1233714"/>
                  <a:gd name="connsiteY52" fmla="*/ 777399 h 1378856"/>
                  <a:gd name="connsiteX53" fmla="*/ 247260 w 1233714"/>
                  <a:gd name="connsiteY53" fmla="*/ 823913 h 1378856"/>
                  <a:gd name="connsiteX54" fmla="*/ 255094 w 1233714"/>
                  <a:gd name="connsiteY54" fmla="*/ 835534 h 1378856"/>
                  <a:gd name="connsiteX55" fmla="*/ 252716 w 1233714"/>
                  <a:gd name="connsiteY55" fmla="*/ 838289 h 1378856"/>
                  <a:gd name="connsiteX56" fmla="*/ 162510 w 1233714"/>
                  <a:gd name="connsiteY56" fmla="*/ 1111530 h 1378856"/>
                  <a:gd name="connsiteX57" fmla="*/ 198483 w 1233714"/>
                  <a:gd name="connsiteY57" fmla="*/ 1182961 h 1378856"/>
                  <a:gd name="connsiteX58" fmla="*/ 269914 w 1233714"/>
                  <a:gd name="connsiteY58" fmla="*/ 1146988 h 1378856"/>
                  <a:gd name="connsiteX59" fmla="*/ 352783 w 1233714"/>
                  <a:gd name="connsiteY59" fmla="*/ 895973 h 1378856"/>
                  <a:gd name="connsiteX60" fmla="*/ 357368 w 1233714"/>
                  <a:gd name="connsiteY60" fmla="*/ 896898 h 1378856"/>
                  <a:gd name="connsiteX61" fmla="*/ 357368 w 1233714"/>
                  <a:gd name="connsiteY61" fmla="*/ 896899 h 1378856"/>
                  <a:gd name="connsiteX62" fmla="*/ 363929 w 1233714"/>
                  <a:gd name="connsiteY62" fmla="*/ 895576 h 1378856"/>
                  <a:gd name="connsiteX63" fmla="*/ 444821 w 1233714"/>
                  <a:gd name="connsiteY63" fmla="*/ 1140600 h 1378856"/>
                  <a:gd name="connsiteX64" fmla="*/ 516252 w 1233714"/>
                  <a:gd name="connsiteY64" fmla="*/ 1176573 h 1378856"/>
                  <a:gd name="connsiteX65" fmla="*/ 516252 w 1233714"/>
                  <a:gd name="connsiteY65" fmla="*/ 1176574 h 1378856"/>
                  <a:gd name="connsiteX66" fmla="*/ 552225 w 1233714"/>
                  <a:gd name="connsiteY66" fmla="*/ 1105143 h 1378856"/>
                  <a:gd name="connsiteX67" fmla="*/ 462043 w 1233714"/>
                  <a:gd name="connsiteY67" fmla="*/ 831974 h 1378856"/>
                  <a:gd name="connsiteX68" fmla="*/ 467476 w 1233714"/>
                  <a:gd name="connsiteY68" fmla="*/ 823915 h 1378856"/>
                  <a:gd name="connsiteX69" fmla="*/ 476867 w 1233714"/>
                  <a:gd name="connsiteY69" fmla="*/ 777400 h 1378856"/>
                  <a:gd name="connsiteX70" fmla="*/ 476869 w 1233714"/>
                  <a:gd name="connsiteY70" fmla="*/ 610572 h 1378856"/>
                  <a:gd name="connsiteX71" fmla="*/ 553776 w 1233714"/>
                  <a:gd name="connsiteY71" fmla="*/ 687761 h 1378856"/>
                  <a:gd name="connsiteX72" fmla="*/ 633755 w 1233714"/>
                  <a:gd name="connsiteY72" fmla="*/ 687907 h 1378856"/>
                  <a:gd name="connsiteX73" fmla="*/ 633755 w 1233714"/>
                  <a:gd name="connsiteY73" fmla="*/ 687908 h 1378856"/>
                  <a:gd name="connsiteX74" fmla="*/ 633900 w 1233714"/>
                  <a:gd name="connsiteY74" fmla="*/ 607929 h 1378856"/>
                  <a:gd name="connsiteX75" fmla="*/ 504213 w 1233714"/>
                  <a:gd name="connsiteY75" fmla="*/ 477766 h 1378856"/>
                  <a:gd name="connsiteX76" fmla="*/ 468138 w 1233714"/>
                  <a:gd name="connsiteY76" fmla="*/ 462745 h 1378856"/>
                  <a:gd name="connsiteX77" fmla="*/ 467478 w 1233714"/>
                  <a:gd name="connsiteY77" fmla="*/ 459479 h 1378856"/>
                  <a:gd name="connsiteX78" fmla="*/ 427772 w 1233714"/>
                  <a:gd name="connsiteY78" fmla="*/ 411263 h 1378856"/>
                  <a:gd name="connsiteX79" fmla="*/ 450460 w 1233714"/>
                  <a:gd name="connsiteY79" fmla="*/ 395966 h 1378856"/>
                  <a:gd name="connsiteX80" fmla="*/ 489021 w 1233714"/>
                  <a:gd name="connsiteY80" fmla="*/ 302874 h 1378856"/>
                  <a:gd name="connsiteX81" fmla="*/ 357368 w 1233714"/>
                  <a:gd name="connsiteY81" fmla="*/ 171221 h 1378856"/>
                  <a:gd name="connsiteX82" fmla="*/ 133056 w 1233714"/>
                  <a:gd name="connsiteY82" fmla="*/ 0 h 1378856"/>
                  <a:gd name="connsiteX83" fmla="*/ 1070081 w 1233714"/>
                  <a:gd name="connsiteY83" fmla="*/ 0 h 1378856"/>
                  <a:gd name="connsiteX84" fmla="*/ 1086636 w 1233714"/>
                  <a:gd name="connsiteY84" fmla="*/ 24555 h 1378856"/>
                  <a:gd name="connsiteX85" fmla="*/ 1116209 w 1233714"/>
                  <a:gd name="connsiteY85" fmla="*/ 44492 h 1378856"/>
                  <a:gd name="connsiteX86" fmla="*/ 1097576 w 1233714"/>
                  <a:gd name="connsiteY86" fmla="*/ 57054 h 1378856"/>
                  <a:gd name="connsiteX87" fmla="*/ 1067611 w 1233714"/>
                  <a:gd name="connsiteY87" fmla="*/ 101500 h 1378856"/>
                  <a:gd name="connsiteX88" fmla="*/ 1021924 w 1233714"/>
                  <a:gd name="connsiteY88" fmla="*/ 126191 h 1378856"/>
                  <a:gd name="connsiteX89" fmla="*/ 874367 w 1233714"/>
                  <a:gd name="connsiteY89" fmla="*/ 307699 h 1378856"/>
                  <a:gd name="connsiteX90" fmla="*/ 884816 w 1233714"/>
                  <a:gd name="connsiteY90" fmla="*/ 408981 h 1378856"/>
                  <a:gd name="connsiteX91" fmla="*/ 884815 w 1233714"/>
                  <a:gd name="connsiteY91" fmla="*/ 408982 h 1378856"/>
                  <a:gd name="connsiteX92" fmla="*/ 986097 w 1233714"/>
                  <a:gd name="connsiteY92" fmla="*/ 398532 h 1378856"/>
                  <a:gd name="connsiteX93" fmla="*/ 1053017 w 1233714"/>
                  <a:gd name="connsiteY93" fmla="*/ 316214 h 1378856"/>
                  <a:gd name="connsiteX94" fmla="*/ 1053019 w 1233714"/>
                  <a:gd name="connsiteY94" fmla="*/ 510149 h 1378856"/>
                  <a:gd name="connsiteX95" fmla="*/ 1064974 w 1233714"/>
                  <a:gd name="connsiteY95" fmla="*/ 569366 h 1378856"/>
                  <a:gd name="connsiteX96" fmla="*/ 1074948 w 1233714"/>
                  <a:gd name="connsiteY96" fmla="*/ 584160 h 1378856"/>
                  <a:gd name="connsiteX97" fmla="*/ 1071922 w 1233714"/>
                  <a:gd name="connsiteY97" fmla="*/ 587668 h 1378856"/>
                  <a:gd name="connsiteX98" fmla="*/ 957081 w 1233714"/>
                  <a:gd name="connsiteY98" fmla="*/ 935526 h 1378856"/>
                  <a:gd name="connsiteX99" fmla="*/ 1002878 w 1233714"/>
                  <a:gd name="connsiteY99" fmla="*/ 1026464 h 1378856"/>
                  <a:gd name="connsiteX100" fmla="*/ 1093817 w 1233714"/>
                  <a:gd name="connsiteY100" fmla="*/ 980667 h 1378856"/>
                  <a:gd name="connsiteX101" fmla="*/ 1199316 w 1233714"/>
                  <a:gd name="connsiteY101" fmla="*/ 661105 h 1378856"/>
                  <a:gd name="connsiteX102" fmla="*/ 1205153 w 1233714"/>
                  <a:gd name="connsiteY102" fmla="*/ 662283 h 1378856"/>
                  <a:gd name="connsiteX103" fmla="*/ 1205152 w 1233714"/>
                  <a:gd name="connsiteY103" fmla="*/ 662284 h 1378856"/>
                  <a:gd name="connsiteX104" fmla="*/ 1213505 w 1233714"/>
                  <a:gd name="connsiteY104" fmla="*/ 660598 h 1378856"/>
                  <a:gd name="connsiteX105" fmla="*/ 1233714 w 1233714"/>
                  <a:gd name="connsiteY105" fmla="*/ 721813 h 1378856"/>
                  <a:gd name="connsiteX106" fmla="*/ 1233714 w 1233714"/>
                  <a:gd name="connsiteY106" fmla="*/ 1245800 h 1378856"/>
                  <a:gd name="connsiteX107" fmla="*/ 1100658 w 1233714"/>
                  <a:gd name="connsiteY107" fmla="*/ 1378856 h 1378856"/>
                  <a:gd name="connsiteX108" fmla="*/ 133056 w 1233714"/>
                  <a:gd name="connsiteY108" fmla="*/ 1378856 h 1378856"/>
                  <a:gd name="connsiteX109" fmla="*/ 0 w 1233714"/>
                  <a:gd name="connsiteY109" fmla="*/ 1245800 h 1378856"/>
                  <a:gd name="connsiteX110" fmla="*/ 0 w 1233714"/>
                  <a:gd name="connsiteY110" fmla="*/ 133056 h 1378856"/>
                  <a:gd name="connsiteX111" fmla="*/ 133056 w 1233714"/>
                  <a:gd name="connsiteY11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33714" h="1378856">
                    <a:moveTo>
                      <a:pt x="781069" y="519592"/>
                    </a:moveTo>
                    <a:cubicBezTo>
                      <a:pt x="742058" y="519592"/>
                      <a:pt x="710432" y="551217"/>
                      <a:pt x="710432" y="590230"/>
                    </a:cubicBezTo>
                    <a:cubicBezTo>
                      <a:pt x="710432" y="609735"/>
                      <a:pt x="718340" y="627395"/>
                      <a:pt x="731121" y="640178"/>
                    </a:cubicBezTo>
                    <a:lnTo>
                      <a:pt x="743585" y="648580"/>
                    </a:lnTo>
                    <a:lnTo>
                      <a:pt x="735732" y="653874"/>
                    </a:lnTo>
                    <a:lnTo>
                      <a:pt x="723103" y="672606"/>
                    </a:lnTo>
                    <a:lnTo>
                      <a:pt x="703848" y="683012"/>
                    </a:lnTo>
                    <a:lnTo>
                      <a:pt x="641660" y="759509"/>
                    </a:lnTo>
                    <a:cubicBezTo>
                      <a:pt x="631090" y="772513"/>
                      <a:pt x="633061" y="791623"/>
                      <a:pt x="646064" y="802194"/>
                    </a:cubicBezTo>
                    <a:lnTo>
                      <a:pt x="646063" y="802195"/>
                    </a:lnTo>
                    <a:cubicBezTo>
                      <a:pt x="659066" y="812766"/>
                      <a:pt x="678178" y="810794"/>
                      <a:pt x="688749" y="797791"/>
                    </a:cubicBezTo>
                    <a:lnTo>
                      <a:pt x="716952" y="763097"/>
                    </a:lnTo>
                    <a:lnTo>
                      <a:pt x="716953" y="844832"/>
                    </a:lnTo>
                    <a:cubicBezTo>
                      <a:pt x="716953" y="853685"/>
                      <a:pt x="718748" y="862118"/>
                      <a:pt x="721992" y="869790"/>
                    </a:cubicBezTo>
                    <a:lnTo>
                      <a:pt x="726196" y="876024"/>
                    </a:lnTo>
                    <a:lnTo>
                      <a:pt x="724920" y="877502"/>
                    </a:lnTo>
                    <a:lnTo>
                      <a:pt x="676520" y="1024108"/>
                    </a:lnTo>
                    <a:cubicBezTo>
                      <a:pt x="671266" y="1040022"/>
                      <a:pt x="679908" y="1057180"/>
                      <a:pt x="695822" y="1062434"/>
                    </a:cubicBezTo>
                    <a:cubicBezTo>
                      <a:pt x="711735" y="1067687"/>
                      <a:pt x="728894" y="1059046"/>
                      <a:pt x="734148" y="1043133"/>
                    </a:cubicBezTo>
                    <a:lnTo>
                      <a:pt x="778611" y="908452"/>
                    </a:lnTo>
                    <a:lnTo>
                      <a:pt x="781070" y="908948"/>
                    </a:lnTo>
                    <a:lnTo>
                      <a:pt x="781070" y="908949"/>
                    </a:lnTo>
                    <a:lnTo>
                      <a:pt x="784590" y="908239"/>
                    </a:lnTo>
                    <a:lnTo>
                      <a:pt x="827993" y="1039705"/>
                    </a:lnTo>
                    <a:cubicBezTo>
                      <a:pt x="833246" y="1055619"/>
                      <a:pt x="850405" y="1064260"/>
                      <a:pt x="866319" y="1059007"/>
                    </a:cubicBezTo>
                    <a:cubicBezTo>
                      <a:pt x="882232" y="1053754"/>
                      <a:pt x="890874" y="1036595"/>
                      <a:pt x="885620" y="1020682"/>
                    </a:cubicBezTo>
                    <a:lnTo>
                      <a:pt x="837233" y="874114"/>
                    </a:lnTo>
                    <a:lnTo>
                      <a:pt x="840148" y="869790"/>
                    </a:lnTo>
                    <a:cubicBezTo>
                      <a:pt x="843392" y="862120"/>
                      <a:pt x="845187" y="853685"/>
                      <a:pt x="845187" y="844833"/>
                    </a:cubicBezTo>
                    <a:lnTo>
                      <a:pt x="845187" y="755323"/>
                    </a:lnTo>
                    <a:lnTo>
                      <a:pt x="886452" y="796738"/>
                    </a:lnTo>
                    <a:cubicBezTo>
                      <a:pt x="898281" y="808609"/>
                      <a:pt x="917492" y="808644"/>
                      <a:pt x="929364" y="796816"/>
                    </a:cubicBezTo>
                    <a:cubicBezTo>
                      <a:pt x="941236" y="784988"/>
                      <a:pt x="941272" y="765776"/>
                      <a:pt x="929442" y="753905"/>
                    </a:cubicBezTo>
                    <a:cubicBezTo>
                      <a:pt x="906248" y="730626"/>
                      <a:pt x="883053" y="707346"/>
                      <a:pt x="859859" y="684067"/>
                    </a:cubicBezTo>
                    <a:lnTo>
                      <a:pt x="840503" y="676008"/>
                    </a:lnTo>
                    <a:lnTo>
                      <a:pt x="840149" y="674254"/>
                    </a:lnTo>
                    <a:lnTo>
                      <a:pt x="818845" y="648385"/>
                    </a:lnTo>
                    <a:lnTo>
                      <a:pt x="831018" y="640177"/>
                    </a:lnTo>
                    <a:cubicBezTo>
                      <a:pt x="843801" y="627395"/>
                      <a:pt x="851708" y="609736"/>
                      <a:pt x="851708" y="590229"/>
                    </a:cubicBezTo>
                    <a:cubicBezTo>
                      <a:pt x="851708" y="551218"/>
                      <a:pt x="820081" y="519592"/>
                      <a:pt x="781069" y="519592"/>
                    </a:cubicBezTo>
                    <a:close/>
                    <a:moveTo>
                      <a:pt x="357368" y="171221"/>
                    </a:moveTo>
                    <a:cubicBezTo>
                      <a:pt x="284659" y="171221"/>
                      <a:pt x="225716" y="230164"/>
                      <a:pt x="225716" y="302874"/>
                    </a:cubicBezTo>
                    <a:cubicBezTo>
                      <a:pt x="225716" y="339229"/>
                      <a:pt x="240453" y="372142"/>
                      <a:pt x="264274" y="395967"/>
                    </a:cubicBezTo>
                    <a:lnTo>
                      <a:pt x="287504" y="411627"/>
                    </a:lnTo>
                    <a:lnTo>
                      <a:pt x="272868" y="421495"/>
                    </a:lnTo>
                    <a:lnTo>
                      <a:pt x="249331" y="456407"/>
                    </a:lnTo>
                    <a:lnTo>
                      <a:pt x="213443" y="475801"/>
                    </a:lnTo>
                    <a:lnTo>
                      <a:pt x="97539" y="618375"/>
                    </a:lnTo>
                    <a:cubicBezTo>
                      <a:pt x="77836" y="642611"/>
                      <a:pt x="81512" y="678229"/>
                      <a:pt x="105748" y="697932"/>
                    </a:cubicBezTo>
                    <a:lnTo>
                      <a:pt x="105745" y="697932"/>
                    </a:lnTo>
                    <a:cubicBezTo>
                      <a:pt x="129981" y="717634"/>
                      <a:pt x="165599" y="713960"/>
                      <a:pt x="185301" y="689724"/>
                    </a:cubicBezTo>
                    <a:lnTo>
                      <a:pt x="237868" y="625063"/>
                    </a:lnTo>
                    <a:lnTo>
                      <a:pt x="237867" y="777399"/>
                    </a:lnTo>
                    <a:cubicBezTo>
                      <a:pt x="237868" y="793899"/>
                      <a:pt x="241212" y="809616"/>
                      <a:pt x="247260" y="823913"/>
                    </a:cubicBezTo>
                    <a:lnTo>
                      <a:pt x="255094" y="835534"/>
                    </a:lnTo>
                    <a:lnTo>
                      <a:pt x="252716" y="838289"/>
                    </a:lnTo>
                    <a:lnTo>
                      <a:pt x="162510" y="1111530"/>
                    </a:lnTo>
                    <a:cubicBezTo>
                      <a:pt x="152717" y="1141189"/>
                      <a:pt x="168824" y="1173170"/>
                      <a:pt x="198483" y="1182961"/>
                    </a:cubicBezTo>
                    <a:cubicBezTo>
                      <a:pt x="228143" y="1192753"/>
                      <a:pt x="260124" y="1176648"/>
                      <a:pt x="269914" y="1146988"/>
                    </a:cubicBezTo>
                    <a:lnTo>
                      <a:pt x="352783" y="895973"/>
                    </a:lnTo>
                    <a:lnTo>
                      <a:pt x="357368" y="896898"/>
                    </a:lnTo>
                    <a:lnTo>
                      <a:pt x="357368" y="896899"/>
                    </a:lnTo>
                    <a:lnTo>
                      <a:pt x="363929" y="895576"/>
                    </a:lnTo>
                    <a:lnTo>
                      <a:pt x="444821" y="1140600"/>
                    </a:lnTo>
                    <a:cubicBezTo>
                      <a:pt x="454611" y="1170260"/>
                      <a:pt x="486593" y="1186365"/>
                      <a:pt x="516252" y="1176573"/>
                    </a:cubicBezTo>
                    <a:lnTo>
                      <a:pt x="516252" y="1176574"/>
                    </a:lnTo>
                    <a:cubicBezTo>
                      <a:pt x="545912" y="1166784"/>
                      <a:pt x="562016" y="1134803"/>
                      <a:pt x="552225" y="1105143"/>
                    </a:cubicBezTo>
                    <a:lnTo>
                      <a:pt x="462043" y="831974"/>
                    </a:lnTo>
                    <a:lnTo>
                      <a:pt x="467476" y="823915"/>
                    </a:lnTo>
                    <a:cubicBezTo>
                      <a:pt x="473524" y="809618"/>
                      <a:pt x="476868" y="793899"/>
                      <a:pt x="476867" y="777400"/>
                    </a:cubicBezTo>
                    <a:lnTo>
                      <a:pt x="476869" y="610572"/>
                    </a:lnTo>
                    <a:lnTo>
                      <a:pt x="553776" y="687761"/>
                    </a:lnTo>
                    <a:cubicBezTo>
                      <a:pt x="575821" y="709886"/>
                      <a:pt x="611629" y="709952"/>
                      <a:pt x="633755" y="687907"/>
                    </a:cubicBezTo>
                    <a:lnTo>
                      <a:pt x="633755" y="687908"/>
                    </a:lnTo>
                    <a:cubicBezTo>
                      <a:pt x="655882" y="665862"/>
                      <a:pt x="655947" y="630056"/>
                      <a:pt x="633900" y="607929"/>
                    </a:cubicBezTo>
                    <a:cubicBezTo>
                      <a:pt x="590672" y="564543"/>
                      <a:pt x="547442" y="521153"/>
                      <a:pt x="504213" y="477766"/>
                    </a:cubicBezTo>
                    <a:lnTo>
                      <a:pt x="468138" y="462745"/>
                    </a:lnTo>
                    <a:lnTo>
                      <a:pt x="467478" y="459479"/>
                    </a:lnTo>
                    <a:lnTo>
                      <a:pt x="427772" y="411263"/>
                    </a:lnTo>
                    <a:lnTo>
                      <a:pt x="450460" y="395966"/>
                    </a:lnTo>
                    <a:cubicBezTo>
                      <a:pt x="474285" y="372142"/>
                      <a:pt x="489021" y="339229"/>
                      <a:pt x="489021" y="302874"/>
                    </a:cubicBezTo>
                    <a:cubicBezTo>
                      <a:pt x="489021" y="230164"/>
                      <a:pt x="430077" y="171222"/>
                      <a:pt x="357368" y="171221"/>
                    </a:cubicBezTo>
                    <a:close/>
                    <a:moveTo>
                      <a:pt x="133056" y="0"/>
                    </a:moveTo>
                    <a:lnTo>
                      <a:pt x="1070081" y="0"/>
                    </a:lnTo>
                    <a:lnTo>
                      <a:pt x="1086636" y="24555"/>
                    </a:lnTo>
                    <a:lnTo>
                      <a:pt x="1116209" y="44492"/>
                    </a:lnTo>
                    <a:lnTo>
                      <a:pt x="1097576" y="57054"/>
                    </a:lnTo>
                    <a:lnTo>
                      <a:pt x="1067611" y="101500"/>
                    </a:lnTo>
                    <a:lnTo>
                      <a:pt x="1021924" y="126191"/>
                    </a:lnTo>
                    <a:lnTo>
                      <a:pt x="874367" y="307699"/>
                    </a:lnTo>
                    <a:cubicBezTo>
                      <a:pt x="849284" y="338552"/>
                      <a:pt x="853962" y="383898"/>
                      <a:pt x="884816" y="408981"/>
                    </a:cubicBezTo>
                    <a:lnTo>
                      <a:pt x="884815" y="408982"/>
                    </a:lnTo>
                    <a:cubicBezTo>
                      <a:pt x="915668" y="434064"/>
                      <a:pt x="961014" y="429386"/>
                      <a:pt x="986097" y="398532"/>
                    </a:cubicBezTo>
                    <a:lnTo>
                      <a:pt x="1053017" y="316214"/>
                    </a:lnTo>
                    <a:lnTo>
                      <a:pt x="1053019" y="510149"/>
                    </a:lnTo>
                    <a:cubicBezTo>
                      <a:pt x="1053019" y="531154"/>
                      <a:pt x="1057275" y="551164"/>
                      <a:pt x="1064974" y="569366"/>
                    </a:cubicBezTo>
                    <a:lnTo>
                      <a:pt x="1074948" y="584160"/>
                    </a:lnTo>
                    <a:lnTo>
                      <a:pt x="1071922" y="587668"/>
                    </a:lnTo>
                    <a:lnTo>
                      <a:pt x="957081" y="935526"/>
                    </a:lnTo>
                    <a:cubicBezTo>
                      <a:pt x="944615" y="973284"/>
                      <a:pt x="965118" y="1013998"/>
                      <a:pt x="1002878" y="1026464"/>
                    </a:cubicBezTo>
                    <a:cubicBezTo>
                      <a:pt x="1040637" y="1038930"/>
                      <a:pt x="1081351" y="1018427"/>
                      <a:pt x="1093817" y="980667"/>
                    </a:cubicBezTo>
                    <a:lnTo>
                      <a:pt x="1199316" y="661105"/>
                    </a:lnTo>
                    <a:lnTo>
                      <a:pt x="1205153" y="662283"/>
                    </a:lnTo>
                    <a:lnTo>
                      <a:pt x="1205152" y="662284"/>
                    </a:lnTo>
                    <a:lnTo>
                      <a:pt x="1213505" y="660598"/>
                    </a:lnTo>
                    <a:lnTo>
                      <a:pt x="1233714" y="721813"/>
                    </a:lnTo>
                    <a:lnTo>
                      <a:pt x="1233714" y="1245800"/>
                    </a:lnTo>
                    <a:cubicBezTo>
                      <a:pt x="1233714" y="1319285"/>
                      <a:pt x="1174143" y="1378856"/>
                      <a:pt x="1100658" y="1378856"/>
                    </a:cubicBezTo>
                    <a:lnTo>
                      <a:pt x="133056" y="1378856"/>
                    </a:lnTo>
                    <a:cubicBezTo>
                      <a:pt x="59571" y="1378856"/>
                      <a:pt x="0" y="1319285"/>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1" name="TextBox 20"/>
              <p:cNvSpPr txBox="1"/>
              <p:nvPr/>
            </p:nvSpPr>
            <p:spPr>
              <a:xfrm>
                <a:off x="5340502" y="1872983"/>
                <a:ext cx="1696298"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ODD MAN OUT</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6" name="ST1"/>
            <p:cNvGrpSpPr/>
            <p:nvPr/>
          </p:nvGrpSpPr>
          <p:grpSpPr>
            <a:xfrm>
              <a:off x="8654757" y="2870126"/>
              <a:ext cx="1688283" cy="1905449"/>
              <a:chOff x="8654757" y="345439"/>
              <a:chExt cx="1688283" cy="1905449"/>
            </a:xfrm>
          </p:grpSpPr>
          <p:sp>
            <p:nvSpPr>
              <p:cNvPr id="16" name="Rounded Rectangle 15"/>
              <p:cNvSpPr/>
              <p:nvPr/>
            </p:nvSpPr>
            <p:spPr>
              <a:xfrm>
                <a:off x="8819380"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p:cNvSpPr/>
              <p:nvPr/>
            </p:nvSpPr>
            <p:spPr>
              <a:xfrm>
                <a:off x="8882041" y="415472"/>
                <a:ext cx="1233714" cy="1378856"/>
              </a:xfrm>
              <a:custGeom>
                <a:avLst/>
                <a:gdLst>
                  <a:gd name="connsiteX0" fmla="*/ 871236 w 1233714"/>
                  <a:gd name="connsiteY0" fmla="*/ 538710 h 1378856"/>
                  <a:gd name="connsiteX1" fmla="*/ 871236 w 1233714"/>
                  <a:gd name="connsiteY1" fmla="*/ 641580 h 1378856"/>
                  <a:gd name="connsiteX2" fmla="*/ 940578 w 1233714"/>
                  <a:gd name="connsiteY2" fmla="*/ 641580 h 1378856"/>
                  <a:gd name="connsiteX3" fmla="*/ 940578 w 1233714"/>
                  <a:gd name="connsiteY3" fmla="*/ 538710 h 1378856"/>
                  <a:gd name="connsiteX4" fmla="*/ 396066 w 1233714"/>
                  <a:gd name="connsiteY4" fmla="*/ 441820 h 1378856"/>
                  <a:gd name="connsiteX5" fmla="*/ 229911 w 1233714"/>
                  <a:gd name="connsiteY5" fmla="*/ 493055 h 1378856"/>
                  <a:gd name="connsiteX6" fmla="*/ 169071 w 1233714"/>
                  <a:gd name="connsiteY6" fmla="*/ 606908 h 1378856"/>
                  <a:gd name="connsiteX7" fmla="*/ 186504 w 1233714"/>
                  <a:gd name="connsiteY7" fmla="*/ 653873 h 1378856"/>
                  <a:gd name="connsiteX8" fmla="*/ 228844 w 1233714"/>
                  <a:gd name="connsiteY8" fmla="*/ 671662 h 1378856"/>
                  <a:gd name="connsiteX9" fmla="*/ 270827 w 1233714"/>
                  <a:gd name="connsiteY9" fmla="*/ 655296 h 1378856"/>
                  <a:gd name="connsiteX10" fmla="*/ 287905 w 1233714"/>
                  <a:gd name="connsiteY10" fmla="*/ 614736 h 1378856"/>
                  <a:gd name="connsiteX11" fmla="*/ 276164 w 1233714"/>
                  <a:gd name="connsiteY11" fmla="*/ 573464 h 1378856"/>
                  <a:gd name="connsiteX12" fmla="*/ 264423 w 1233714"/>
                  <a:gd name="connsiteY12" fmla="*/ 534326 h 1378856"/>
                  <a:gd name="connsiteX13" fmla="*/ 285771 w 1233714"/>
                  <a:gd name="connsiteY13" fmla="*/ 499459 h 1378856"/>
                  <a:gd name="connsiteX14" fmla="*/ 383969 w 1233714"/>
                  <a:gd name="connsiteY14" fmla="*/ 473842 h 1378856"/>
                  <a:gd name="connsiteX15" fmla="*/ 486437 w 1233714"/>
                  <a:gd name="connsiteY15" fmla="*/ 512623 h 1378856"/>
                  <a:gd name="connsiteX16" fmla="*/ 526286 w 1233714"/>
                  <a:gd name="connsiteY16" fmla="*/ 607620 h 1378856"/>
                  <a:gd name="connsiteX17" fmla="*/ 504227 w 1233714"/>
                  <a:gd name="connsiteY17" fmla="*/ 700126 h 1378856"/>
                  <a:gd name="connsiteX18" fmla="*/ 375430 w 1233714"/>
                  <a:gd name="connsiteY18" fmla="*/ 866992 h 1378856"/>
                  <a:gd name="connsiteX19" fmla="*/ 244499 w 1233714"/>
                  <a:gd name="connsiteY19" fmla="*/ 1035994 h 1378856"/>
                  <a:gd name="connsiteX20" fmla="*/ 201092 w 1233714"/>
                  <a:gd name="connsiteY20" fmla="*/ 1191831 h 1378856"/>
                  <a:gd name="connsiteX21" fmla="*/ 228132 w 1233714"/>
                  <a:gd name="connsiteY21" fmla="*/ 1191831 h 1378856"/>
                  <a:gd name="connsiteX22" fmla="*/ 293598 w 1233714"/>
                  <a:gd name="connsiteY22" fmla="*/ 1034570 h 1378856"/>
                  <a:gd name="connsiteX23" fmla="*/ 452281 w 1233714"/>
                  <a:gd name="connsiteY23" fmla="*/ 894744 h 1378856"/>
                  <a:gd name="connsiteX24" fmla="*/ 608830 w 1233714"/>
                  <a:gd name="connsiteY24" fmla="*/ 754206 h 1378856"/>
                  <a:gd name="connsiteX25" fmla="*/ 640140 w 1233714"/>
                  <a:gd name="connsiteY25" fmla="*/ 643911 h 1378856"/>
                  <a:gd name="connsiteX26" fmla="*/ 572895 w 1233714"/>
                  <a:gd name="connsiteY26" fmla="*/ 503373 h 1378856"/>
                  <a:gd name="connsiteX27" fmla="*/ 396066 w 1233714"/>
                  <a:gd name="connsiteY27" fmla="*/ 441820 h 1378856"/>
                  <a:gd name="connsiteX28" fmla="*/ 900954 w 1233714"/>
                  <a:gd name="connsiteY28" fmla="*/ 95226 h 1378856"/>
                  <a:gd name="connsiteX29" fmla="*/ 850662 w 1233714"/>
                  <a:gd name="connsiteY29" fmla="*/ 103608 h 1378856"/>
                  <a:gd name="connsiteX30" fmla="*/ 807228 w 1233714"/>
                  <a:gd name="connsiteY30" fmla="*/ 129897 h 1378856"/>
                  <a:gd name="connsiteX31" fmla="*/ 776748 w 1233714"/>
                  <a:gd name="connsiteY31" fmla="*/ 175236 h 1378856"/>
                  <a:gd name="connsiteX32" fmla="*/ 765318 w 1233714"/>
                  <a:gd name="connsiteY32" fmla="*/ 241530 h 1378856"/>
                  <a:gd name="connsiteX33" fmla="*/ 834660 w 1233714"/>
                  <a:gd name="connsiteY33" fmla="*/ 241530 h 1378856"/>
                  <a:gd name="connsiteX34" fmla="*/ 849138 w 1233714"/>
                  <a:gd name="connsiteY34" fmla="*/ 185142 h 1378856"/>
                  <a:gd name="connsiteX35" fmla="*/ 900954 w 1233714"/>
                  <a:gd name="connsiteY35" fmla="*/ 165330 h 1378856"/>
                  <a:gd name="connsiteX36" fmla="*/ 923052 w 1233714"/>
                  <a:gd name="connsiteY36" fmla="*/ 169140 h 1378856"/>
                  <a:gd name="connsiteX37" fmla="*/ 941721 w 1233714"/>
                  <a:gd name="connsiteY37" fmla="*/ 178665 h 1378856"/>
                  <a:gd name="connsiteX38" fmla="*/ 954675 w 1233714"/>
                  <a:gd name="connsiteY38" fmla="*/ 191238 h 1378856"/>
                  <a:gd name="connsiteX39" fmla="*/ 959628 w 1233714"/>
                  <a:gd name="connsiteY39" fmla="*/ 204192 h 1378856"/>
                  <a:gd name="connsiteX40" fmla="*/ 957342 w 1233714"/>
                  <a:gd name="connsiteY40" fmla="*/ 225147 h 1378856"/>
                  <a:gd name="connsiteX41" fmla="*/ 949341 w 1233714"/>
                  <a:gd name="connsiteY41" fmla="*/ 241530 h 1378856"/>
                  <a:gd name="connsiteX42" fmla="*/ 934482 w 1233714"/>
                  <a:gd name="connsiteY42" fmla="*/ 256389 h 1378856"/>
                  <a:gd name="connsiteX43" fmla="*/ 910860 w 1233714"/>
                  <a:gd name="connsiteY43" fmla="*/ 272010 h 1378856"/>
                  <a:gd name="connsiteX44" fmla="*/ 908574 w 1233714"/>
                  <a:gd name="connsiteY44" fmla="*/ 273534 h 1378856"/>
                  <a:gd name="connsiteX45" fmla="*/ 879618 w 1233714"/>
                  <a:gd name="connsiteY45" fmla="*/ 293346 h 1378856"/>
                  <a:gd name="connsiteX46" fmla="*/ 852948 w 1233714"/>
                  <a:gd name="connsiteY46" fmla="*/ 316206 h 1378856"/>
                  <a:gd name="connsiteX47" fmla="*/ 828564 w 1233714"/>
                  <a:gd name="connsiteY47" fmla="*/ 394692 h 1378856"/>
                  <a:gd name="connsiteX48" fmla="*/ 836565 w 1233714"/>
                  <a:gd name="connsiteY48" fmla="*/ 433554 h 1378856"/>
                  <a:gd name="connsiteX49" fmla="*/ 857901 w 1233714"/>
                  <a:gd name="connsiteY49" fmla="*/ 461748 h 1378856"/>
                  <a:gd name="connsiteX50" fmla="*/ 888000 w 1233714"/>
                  <a:gd name="connsiteY50" fmla="*/ 478893 h 1378856"/>
                  <a:gd name="connsiteX51" fmla="*/ 923052 w 1233714"/>
                  <a:gd name="connsiteY51" fmla="*/ 484608 h 1378856"/>
                  <a:gd name="connsiteX52" fmla="*/ 935244 w 1233714"/>
                  <a:gd name="connsiteY52" fmla="*/ 484608 h 1378856"/>
                  <a:gd name="connsiteX53" fmla="*/ 948198 w 1233714"/>
                  <a:gd name="connsiteY53" fmla="*/ 483846 h 1378856"/>
                  <a:gd name="connsiteX54" fmla="*/ 977154 w 1233714"/>
                  <a:gd name="connsiteY54" fmla="*/ 483846 h 1378856"/>
                  <a:gd name="connsiteX55" fmla="*/ 977154 w 1233714"/>
                  <a:gd name="connsiteY55" fmla="*/ 413742 h 1378856"/>
                  <a:gd name="connsiteX56" fmla="*/ 942483 w 1233714"/>
                  <a:gd name="connsiteY56" fmla="*/ 414885 h 1378856"/>
                  <a:gd name="connsiteX57" fmla="*/ 923052 w 1233714"/>
                  <a:gd name="connsiteY57" fmla="*/ 416028 h 1378856"/>
                  <a:gd name="connsiteX58" fmla="*/ 902097 w 1233714"/>
                  <a:gd name="connsiteY58" fmla="*/ 409551 h 1378856"/>
                  <a:gd name="connsiteX59" fmla="*/ 898668 w 1233714"/>
                  <a:gd name="connsiteY59" fmla="*/ 394692 h 1378856"/>
                  <a:gd name="connsiteX60" fmla="*/ 902478 w 1233714"/>
                  <a:gd name="connsiteY60" fmla="*/ 372975 h 1378856"/>
                  <a:gd name="connsiteX61" fmla="*/ 912765 w 1233714"/>
                  <a:gd name="connsiteY61" fmla="*/ 356211 h 1378856"/>
                  <a:gd name="connsiteX62" fmla="*/ 927624 w 1233714"/>
                  <a:gd name="connsiteY62" fmla="*/ 343257 h 1378856"/>
                  <a:gd name="connsiteX63" fmla="*/ 945150 w 1233714"/>
                  <a:gd name="connsiteY63" fmla="*/ 332208 h 1378856"/>
                  <a:gd name="connsiteX64" fmla="*/ 946674 w 1233714"/>
                  <a:gd name="connsiteY64" fmla="*/ 331446 h 1378856"/>
                  <a:gd name="connsiteX65" fmla="*/ 974106 w 1233714"/>
                  <a:gd name="connsiteY65" fmla="*/ 313539 h 1378856"/>
                  <a:gd name="connsiteX66" fmla="*/ 1000014 w 1233714"/>
                  <a:gd name="connsiteY66" fmla="*/ 289536 h 1378856"/>
                  <a:gd name="connsiteX67" fmla="*/ 1028208 w 1233714"/>
                  <a:gd name="connsiteY67" fmla="*/ 204192 h 1378856"/>
                  <a:gd name="connsiteX68" fmla="*/ 1017921 w 1233714"/>
                  <a:gd name="connsiteY68" fmla="*/ 163044 h 1378856"/>
                  <a:gd name="connsiteX69" fmla="*/ 990108 w 1233714"/>
                  <a:gd name="connsiteY69" fmla="*/ 127992 h 1378856"/>
                  <a:gd name="connsiteX70" fmla="*/ 949722 w 1233714"/>
                  <a:gd name="connsiteY70" fmla="*/ 103989 h 1378856"/>
                  <a:gd name="connsiteX71" fmla="*/ 900954 w 1233714"/>
                  <a:gd name="connsiteY71" fmla="*/ 95226 h 1378856"/>
                  <a:gd name="connsiteX72" fmla="*/ 133056 w 1233714"/>
                  <a:gd name="connsiteY72" fmla="*/ 0 h 1378856"/>
                  <a:gd name="connsiteX73" fmla="*/ 1100658 w 1233714"/>
                  <a:gd name="connsiteY73" fmla="*/ 0 h 1378856"/>
                  <a:gd name="connsiteX74" fmla="*/ 1233714 w 1233714"/>
                  <a:gd name="connsiteY74" fmla="*/ 133056 h 1378856"/>
                  <a:gd name="connsiteX75" fmla="*/ 1233714 w 1233714"/>
                  <a:gd name="connsiteY75" fmla="*/ 1245800 h 1378856"/>
                  <a:gd name="connsiteX76" fmla="*/ 1100658 w 1233714"/>
                  <a:gd name="connsiteY76" fmla="*/ 1378856 h 1378856"/>
                  <a:gd name="connsiteX77" fmla="*/ 257996 w 1233714"/>
                  <a:gd name="connsiteY77" fmla="*/ 1378856 h 1378856"/>
                  <a:gd name="connsiteX78" fmla="*/ 252682 w 1233714"/>
                  <a:gd name="connsiteY78" fmla="*/ 1350781 h 1378856"/>
                  <a:gd name="connsiteX79" fmla="*/ 236671 w 1233714"/>
                  <a:gd name="connsiteY79" fmla="*/ 1327387 h 1378856"/>
                  <a:gd name="connsiteX80" fmla="*/ 185437 w 1233714"/>
                  <a:gd name="connsiteY80" fmla="*/ 1306396 h 1378856"/>
                  <a:gd name="connsiteX81" fmla="*/ 133847 w 1233714"/>
                  <a:gd name="connsiteY81" fmla="*/ 1327387 h 1378856"/>
                  <a:gd name="connsiteX82" fmla="*/ 118104 w 1233714"/>
                  <a:gd name="connsiteY82" fmla="*/ 1350781 h 1378856"/>
                  <a:gd name="connsiteX83" fmla="*/ 113609 w 1233714"/>
                  <a:gd name="connsiteY83" fmla="*/ 1374930 h 1378856"/>
                  <a:gd name="connsiteX84" fmla="*/ 81265 w 1233714"/>
                  <a:gd name="connsiteY84" fmla="*/ 1368400 h 1378856"/>
                  <a:gd name="connsiteX85" fmla="*/ 0 w 1233714"/>
                  <a:gd name="connsiteY85" fmla="*/ 1245800 h 1378856"/>
                  <a:gd name="connsiteX86" fmla="*/ 0 w 1233714"/>
                  <a:gd name="connsiteY86" fmla="*/ 133056 h 1378856"/>
                  <a:gd name="connsiteX87" fmla="*/ 133056 w 1233714"/>
                  <a:gd name="connsiteY87"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233714" h="1378856">
                    <a:moveTo>
                      <a:pt x="871236" y="538710"/>
                    </a:moveTo>
                    <a:lnTo>
                      <a:pt x="871236" y="641580"/>
                    </a:lnTo>
                    <a:lnTo>
                      <a:pt x="940578" y="641580"/>
                    </a:lnTo>
                    <a:lnTo>
                      <a:pt x="940578" y="538710"/>
                    </a:lnTo>
                    <a:close/>
                    <a:moveTo>
                      <a:pt x="396066" y="441820"/>
                    </a:moveTo>
                    <a:cubicBezTo>
                      <a:pt x="325856" y="441820"/>
                      <a:pt x="270471" y="458898"/>
                      <a:pt x="229911" y="493055"/>
                    </a:cubicBezTo>
                    <a:cubicBezTo>
                      <a:pt x="189351" y="527211"/>
                      <a:pt x="169071" y="565162"/>
                      <a:pt x="169071" y="606908"/>
                    </a:cubicBezTo>
                    <a:cubicBezTo>
                      <a:pt x="169071" y="626358"/>
                      <a:pt x="174882" y="642013"/>
                      <a:pt x="186504" y="653873"/>
                    </a:cubicBezTo>
                    <a:cubicBezTo>
                      <a:pt x="198127" y="665732"/>
                      <a:pt x="212240" y="671662"/>
                      <a:pt x="228844" y="671662"/>
                    </a:cubicBezTo>
                    <a:cubicBezTo>
                      <a:pt x="245447" y="671662"/>
                      <a:pt x="259442" y="666207"/>
                      <a:pt x="270827" y="655296"/>
                    </a:cubicBezTo>
                    <a:cubicBezTo>
                      <a:pt x="282213" y="644385"/>
                      <a:pt x="287905" y="630865"/>
                      <a:pt x="287905" y="614736"/>
                    </a:cubicBezTo>
                    <a:cubicBezTo>
                      <a:pt x="287905" y="603825"/>
                      <a:pt x="283992" y="590067"/>
                      <a:pt x="276164" y="573464"/>
                    </a:cubicBezTo>
                    <a:cubicBezTo>
                      <a:pt x="268337" y="556860"/>
                      <a:pt x="264423" y="543814"/>
                      <a:pt x="264423" y="534326"/>
                    </a:cubicBezTo>
                    <a:cubicBezTo>
                      <a:pt x="264423" y="520569"/>
                      <a:pt x="271539" y="508947"/>
                      <a:pt x="285771" y="499459"/>
                    </a:cubicBezTo>
                    <a:cubicBezTo>
                      <a:pt x="310913" y="482381"/>
                      <a:pt x="343646" y="473842"/>
                      <a:pt x="383969" y="473842"/>
                    </a:cubicBezTo>
                    <a:cubicBezTo>
                      <a:pt x="425715" y="473842"/>
                      <a:pt x="459872" y="486769"/>
                      <a:pt x="486437" y="512623"/>
                    </a:cubicBezTo>
                    <a:cubicBezTo>
                      <a:pt x="513003" y="538477"/>
                      <a:pt x="526286" y="570143"/>
                      <a:pt x="526286" y="607620"/>
                    </a:cubicBezTo>
                    <a:cubicBezTo>
                      <a:pt x="526286" y="639404"/>
                      <a:pt x="518933" y="670239"/>
                      <a:pt x="504227" y="700126"/>
                    </a:cubicBezTo>
                    <a:cubicBezTo>
                      <a:pt x="483354" y="742346"/>
                      <a:pt x="440422" y="797969"/>
                      <a:pt x="375430" y="866992"/>
                    </a:cubicBezTo>
                    <a:cubicBezTo>
                      <a:pt x="310439" y="936016"/>
                      <a:pt x="266795" y="992350"/>
                      <a:pt x="244499" y="1035994"/>
                    </a:cubicBezTo>
                    <a:cubicBezTo>
                      <a:pt x="222202" y="1079637"/>
                      <a:pt x="207733" y="1131583"/>
                      <a:pt x="201092" y="1191831"/>
                    </a:cubicBezTo>
                    <a:lnTo>
                      <a:pt x="228132" y="1191831"/>
                    </a:lnTo>
                    <a:cubicBezTo>
                      <a:pt x="242838" y="1127314"/>
                      <a:pt x="264660" y="1074894"/>
                      <a:pt x="293598" y="1034570"/>
                    </a:cubicBezTo>
                    <a:cubicBezTo>
                      <a:pt x="322536" y="994247"/>
                      <a:pt x="375430" y="947638"/>
                      <a:pt x="452281" y="894744"/>
                    </a:cubicBezTo>
                    <a:cubicBezTo>
                      <a:pt x="529132" y="841850"/>
                      <a:pt x="581315" y="795004"/>
                      <a:pt x="608830" y="754206"/>
                    </a:cubicBezTo>
                    <a:cubicBezTo>
                      <a:pt x="629703" y="722896"/>
                      <a:pt x="640140" y="686131"/>
                      <a:pt x="640140" y="643911"/>
                    </a:cubicBezTo>
                    <a:cubicBezTo>
                      <a:pt x="640140" y="591253"/>
                      <a:pt x="617725" y="544407"/>
                      <a:pt x="572895" y="503373"/>
                    </a:cubicBezTo>
                    <a:cubicBezTo>
                      <a:pt x="528065" y="462338"/>
                      <a:pt x="469122" y="441820"/>
                      <a:pt x="396066" y="441820"/>
                    </a:cubicBezTo>
                    <a:close/>
                    <a:moveTo>
                      <a:pt x="900954" y="95226"/>
                    </a:moveTo>
                    <a:cubicBezTo>
                      <a:pt x="883682" y="95226"/>
                      <a:pt x="866918" y="98020"/>
                      <a:pt x="850662" y="103608"/>
                    </a:cubicBezTo>
                    <a:cubicBezTo>
                      <a:pt x="834406" y="109196"/>
                      <a:pt x="819928" y="117959"/>
                      <a:pt x="807228" y="129897"/>
                    </a:cubicBezTo>
                    <a:cubicBezTo>
                      <a:pt x="794528" y="141835"/>
                      <a:pt x="784368" y="156948"/>
                      <a:pt x="776748" y="175236"/>
                    </a:cubicBezTo>
                    <a:cubicBezTo>
                      <a:pt x="769128" y="193524"/>
                      <a:pt x="765318" y="215622"/>
                      <a:pt x="765318" y="241530"/>
                    </a:cubicBezTo>
                    <a:lnTo>
                      <a:pt x="834660" y="241530"/>
                    </a:lnTo>
                    <a:cubicBezTo>
                      <a:pt x="834660" y="217146"/>
                      <a:pt x="839486" y="198350"/>
                      <a:pt x="849138" y="185142"/>
                    </a:cubicBezTo>
                    <a:cubicBezTo>
                      <a:pt x="858790" y="171934"/>
                      <a:pt x="876062" y="165330"/>
                      <a:pt x="900954" y="165330"/>
                    </a:cubicBezTo>
                    <a:cubicBezTo>
                      <a:pt x="908574" y="165330"/>
                      <a:pt x="915940" y="166600"/>
                      <a:pt x="923052" y="169140"/>
                    </a:cubicBezTo>
                    <a:cubicBezTo>
                      <a:pt x="930164" y="171680"/>
                      <a:pt x="936387" y="174855"/>
                      <a:pt x="941721" y="178665"/>
                    </a:cubicBezTo>
                    <a:cubicBezTo>
                      <a:pt x="947055" y="182475"/>
                      <a:pt x="951373" y="186666"/>
                      <a:pt x="954675" y="191238"/>
                    </a:cubicBezTo>
                    <a:cubicBezTo>
                      <a:pt x="957977" y="195810"/>
                      <a:pt x="959628" y="200128"/>
                      <a:pt x="959628" y="204192"/>
                    </a:cubicBezTo>
                    <a:cubicBezTo>
                      <a:pt x="959628" y="212320"/>
                      <a:pt x="958866" y="219305"/>
                      <a:pt x="957342" y="225147"/>
                    </a:cubicBezTo>
                    <a:cubicBezTo>
                      <a:pt x="955818" y="230989"/>
                      <a:pt x="953151" y="236450"/>
                      <a:pt x="949341" y="241530"/>
                    </a:cubicBezTo>
                    <a:cubicBezTo>
                      <a:pt x="945531" y="246610"/>
                      <a:pt x="940578" y="251563"/>
                      <a:pt x="934482" y="256389"/>
                    </a:cubicBezTo>
                    <a:cubicBezTo>
                      <a:pt x="928386" y="261215"/>
                      <a:pt x="920512" y="266422"/>
                      <a:pt x="910860" y="272010"/>
                    </a:cubicBezTo>
                    <a:lnTo>
                      <a:pt x="908574" y="273534"/>
                    </a:lnTo>
                    <a:cubicBezTo>
                      <a:pt x="898414" y="279630"/>
                      <a:pt x="888762" y="286234"/>
                      <a:pt x="879618" y="293346"/>
                    </a:cubicBezTo>
                    <a:cubicBezTo>
                      <a:pt x="870474" y="300458"/>
                      <a:pt x="861584" y="308078"/>
                      <a:pt x="852948" y="316206"/>
                    </a:cubicBezTo>
                    <a:cubicBezTo>
                      <a:pt x="836692" y="331954"/>
                      <a:pt x="828564" y="358116"/>
                      <a:pt x="828564" y="394692"/>
                    </a:cubicBezTo>
                    <a:cubicBezTo>
                      <a:pt x="828564" y="409424"/>
                      <a:pt x="831231" y="422378"/>
                      <a:pt x="836565" y="433554"/>
                    </a:cubicBezTo>
                    <a:cubicBezTo>
                      <a:pt x="841899" y="444730"/>
                      <a:pt x="849011" y="454128"/>
                      <a:pt x="857901" y="461748"/>
                    </a:cubicBezTo>
                    <a:cubicBezTo>
                      <a:pt x="866791" y="469368"/>
                      <a:pt x="876824" y="475083"/>
                      <a:pt x="888000" y="478893"/>
                    </a:cubicBezTo>
                    <a:cubicBezTo>
                      <a:pt x="899176" y="482703"/>
                      <a:pt x="910860" y="484608"/>
                      <a:pt x="923052" y="484608"/>
                    </a:cubicBezTo>
                    <a:cubicBezTo>
                      <a:pt x="927116" y="484608"/>
                      <a:pt x="931180" y="484608"/>
                      <a:pt x="935244" y="484608"/>
                    </a:cubicBezTo>
                    <a:cubicBezTo>
                      <a:pt x="939308" y="484608"/>
                      <a:pt x="943626" y="484354"/>
                      <a:pt x="948198" y="483846"/>
                    </a:cubicBezTo>
                    <a:lnTo>
                      <a:pt x="977154" y="483846"/>
                    </a:lnTo>
                    <a:lnTo>
                      <a:pt x="977154" y="413742"/>
                    </a:lnTo>
                    <a:cubicBezTo>
                      <a:pt x="960898" y="413742"/>
                      <a:pt x="949341" y="414123"/>
                      <a:pt x="942483" y="414885"/>
                    </a:cubicBezTo>
                    <a:cubicBezTo>
                      <a:pt x="935625" y="415647"/>
                      <a:pt x="929148" y="416028"/>
                      <a:pt x="923052" y="416028"/>
                    </a:cubicBezTo>
                    <a:cubicBezTo>
                      <a:pt x="911368" y="416028"/>
                      <a:pt x="904383" y="413869"/>
                      <a:pt x="902097" y="409551"/>
                    </a:cubicBezTo>
                    <a:cubicBezTo>
                      <a:pt x="899811" y="405233"/>
                      <a:pt x="898668" y="400280"/>
                      <a:pt x="898668" y="394692"/>
                    </a:cubicBezTo>
                    <a:cubicBezTo>
                      <a:pt x="898668" y="386564"/>
                      <a:pt x="899938" y="379325"/>
                      <a:pt x="902478" y="372975"/>
                    </a:cubicBezTo>
                    <a:cubicBezTo>
                      <a:pt x="905018" y="366625"/>
                      <a:pt x="908447" y="361037"/>
                      <a:pt x="912765" y="356211"/>
                    </a:cubicBezTo>
                    <a:cubicBezTo>
                      <a:pt x="917083" y="351385"/>
                      <a:pt x="922036" y="347067"/>
                      <a:pt x="927624" y="343257"/>
                    </a:cubicBezTo>
                    <a:cubicBezTo>
                      <a:pt x="933212" y="339447"/>
                      <a:pt x="939054" y="335764"/>
                      <a:pt x="945150" y="332208"/>
                    </a:cubicBezTo>
                    <a:lnTo>
                      <a:pt x="946674" y="331446"/>
                    </a:lnTo>
                    <a:cubicBezTo>
                      <a:pt x="956326" y="325858"/>
                      <a:pt x="965470" y="319889"/>
                      <a:pt x="974106" y="313539"/>
                    </a:cubicBezTo>
                    <a:cubicBezTo>
                      <a:pt x="982742" y="307189"/>
                      <a:pt x="991378" y="299188"/>
                      <a:pt x="1000014" y="289536"/>
                    </a:cubicBezTo>
                    <a:cubicBezTo>
                      <a:pt x="1018810" y="267184"/>
                      <a:pt x="1028208" y="238736"/>
                      <a:pt x="1028208" y="204192"/>
                    </a:cubicBezTo>
                    <a:cubicBezTo>
                      <a:pt x="1028208" y="189968"/>
                      <a:pt x="1024779" y="176252"/>
                      <a:pt x="1017921" y="163044"/>
                    </a:cubicBezTo>
                    <a:cubicBezTo>
                      <a:pt x="1011063" y="149836"/>
                      <a:pt x="1001792" y="138152"/>
                      <a:pt x="990108" y="127992"/>
                    </a:cubicBezTo>
                    <a:cubicBezTo>
                      <a:pt x="978424" y="117832"/>
                      <a:pt x="964962" y="109831"/>
                      <a:pt x="949722" y="103989"/>
                    </a:cubicBezTo>
                    <a:cubicBezTo>
                      <a:pt x="934482" y="98147"/>
                      <a:pt x="918226" y="95226"/>
                      <a:pt x="900954" y="95226"/>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257996" y="1378856"/>
                    </a:lnTo>
                    <a:lnTo>
                      <a:pt x="252682" y="1350781"/>
                    </a:lnTo>
                    <a:cubicBezTo>
                      <a:pt x="249124" y="1342183"/>
                      <a:pt x="243787" y="1334385"/>
                      <a:pt x="236671" y="1327387"/>
                    </a:cubicBezTo>
                    <a:cubicBezTo>
                      <a:pt x="222440" y="1313393"/>
                      <a:pt x="205361" y="1306396"/>
                      <a:pt x="185437" y="1306396"/>
                    </a:cubicBezTo>
                    <a:cubicBezTo>
                      <a:pt x="165038" y="1306396"/>
                      <a:pt x="147842" y="1313393"/>
                      <a:pt x="133847" y="1327387"/>
                    </a:cubicBezTo>
                    <a:cubicBezTo>
                      <a:pt x="126850" y="1334385"/>
                      <a:pt x="121602" y="1342183"/>
                      <a:pt x="118104" y="1350781"/>
                    </a:cubicBezTo>
                    <a:lnTo>
                      <a:pt x="113609" y="1374930"/>
                    </a:lnTo>
                    <a:lnTo>
                      <a:pt x="81265" y="1368400"/>
                    </a:lnTo>
                    <a:cubicBezTo>
                      <a:pt x="33509" y="1348201"/>
                      <a:pt x="0" y="1300914"/>
                      <a:pt x="0" y="1245800"/>
                    </a:cubicBezTo>
                    <a:lnTo>
                      <a:pt x="0" y="133056"/>
                    </a:lnTo>
                    <a:cubicBezTo>
                      <a:pt x="0" y="59571"/>
                      <a:pt x="59571" y="0"/>
                      <a:pt x="133056" y="0"/>
                    </a:cubicBezTo>
                    <a:close/>
                  </a:path>
                </a:pathLst>
              </a:custGeom>
              <a:solidFill>
                <a:schemeClr val="tx1">
                  <a:alpha val="56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8" name="TextBox 17"/>
              <p:cNvSpPr txBox="1"/>
              <p:nvPr/>
            </p:nvSpPr>
            <p:spPr>
              <a:xfrm>
                <a:off x="8654757" y="1881556"/>
                <a:ext cx="1688283" cy="369332"/>
              </a:xfrm>
              <a:prstGeom prst="rect">
                <a:avLst/>
              </a:prstGeom>
              <a:noFill/>
            </p:spPr>
            <p:txBody>
              <a:bodyPr wrap="none" rtlCol="0">
                <a:spAutoFit/>
              </a:bodyPr>
              <a:lstStyle/>
              <a:p>
                <a:r>
                  <a:rPr lang="en-US" dirty="0" smtClean="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rPr>
                  <a:t>SPECIAL TRAILER</a:t>
                </a:r>
                <a:endParaRPr lang="en-US" dirty="0">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atin typeface="MgOpen Modata" panose="00000400000000000000" pitchFamily="2" charset="0"/>
                </a:endParaRPr>
              </a:p>
            </p:txBody>
          </p:sp>
        </p:grpSp>
        <p:grpSp>
          <p:nvGrpSpPr>
            <p:cNvPr id="7" name="ON1"/>
            <p:cNvGrpSpPr/>
            <p:nvPr/>
          </p:nvGrpSpPr>
          <p:grpSpPr>
            <a:xfrm>
              <a:off x="7099461" y="2870126"/>
              <a:ext cx="1430200" cy="1905449"/>
              <a:chOff x="7099461" y="345439"/>
              <a:chExt cx="1430200" cy="1905449"/>
            </a:xfrm>
          </p:grpSpPr>
          <p:sp>
            <p:nvSpPr>
              <p:cNvPr id="13" name="Rounded Rectangle 12"/>
              <p:cNvSpPr/>
              <p:nvPr/>
            </p:nvSpPr>
            <p:spPr>
              <a:xfrm>
                <a:off x="7135043" y="345439"/>
                <a:ext cx="1359036" cy="1518922"/>
              </a:xfrm>
              <a:prstGeom prst="roundRect">
                <a:avLst>
                  <a:gd name="adj" fmla="val 10785"/>
                </a:avLst>
              </a:prstGeom>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n>
                <a:solidFill>
                  <a:srgbClr val="A64E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7197704" y="415472"/>
                <a:ext cx="1233714" cy="1378856"/>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solidFill>
                <a:schemeClr val="tx1">
                  <a:alpha val="56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5" name="TextBox 14"/>
              <p:cNvSpPr txBox="1"/>
              <p:nvPr/>
            </p:nvSpPr>
            <p:spPr>
              <a:xfrm>
                <a:off x="7099461" y="1881556"/>
                <a:ext cx="1430200" cy="369332"/>
              </a:xfrm>
              <a:prstGeom prst="rect">
                <a:avLst/>
              </a:prstGeom>
              <a:noFill/>
            </p:spPr>
            <p:txBody>
              <a:bodyPr wrap="none" rtlCol="0">
                <a:spAutoFit/>
              </a:bodyPr>
              <a:lstStyle/>
              <a:p>
                <a:r>
                  <a:rPr lang="en-US" dirty="0" smtClean="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rPr>
                  <a:t>ORANGE NET</a:t>
                </a:r>
                <a:endParaRPr lang="en-US" dirty="0">
                  <a:gradFill>
                    <a:gsLst>
                      <a:gs pos="0">
                        <a:srgbClr val="FFC000">
                          <a:shade val="30000"/>
                          <a:satMod val="115000"/>
                        </a:srgbClr>
                      </a:gs>
                      <a:gs pos="50000">
                        <a:srgbClr val="FFC000">
                          <a:shade val="67500"/>
                          <a:satMod val="115000"/>
                        </a:srgbClr>
                      </a:gs>
                      <a:gs pos="100000">
                        <a:srgbClr val="FFC000">
                          <a:shade val="100000"/>
                          <a:satMod val="115000"/>
                        </a:srgbClr>
                      </a:gs>
                    </a:gsLst>
                    <a:lin ang="16200000" scaled="1"/>
                  </a:gradFill>
                  <a:latin typeface="MgOpen Modata" panose="00000400000000000000" pitchFamily="2" charset="0"/>
                </a:endParaRPr>
              </a:p>
            </p:txBody>
          </p:sp>
        </p:grpSp>
        <p:sp>
          <p:nvSpPr>
            <p:cNvPr id="8" name="Rounded Rectangle 7">
              <a:hlinkHover r:id="" action="ppaction://macro?name=Specialtrailer"/>
            </p:cNvPr>
            <p:cNvSpPr/>
            <p:nvPr/>
          </p:nvSpPr>
          <p:spPr>
            <a:xfrm>
              <a:off x="8727867"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hlinkHover r:id="" action="ppaction://macro?name=Orangenet"/>
            </p:cNvPr>
            <p:cNvSpPr/>
            <p:nvPr/>
          </p:nvSpPr>
          <p:spPr>
            <a:xfrm>
              <a:off x="707327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hlinkHover r:id="" action="ppaction://macro?name=Odmanout"/>
            </p:cNvPr>
            <p:cNvSpPr/>
            <p:nvPr/>
          </p:nvSpPr>
          <p:spPr>
            <a:xfrm>
              <a:off x="544736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hlinkHover r:id="" action="ppaction://macro?name=Photview"/>
            </p:cNvPr>
            <p:cNvSpPr/>
            <p:nvPr/>
          </p:nvSpPr>
          <p:spPr>
            <a:xfrm>
              <a:off x="3723554" y="2780643"/>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hlinkClick r:id="" action="ppaction://macro?name=Calcopen"/>
              <a:hlinkHover r:id="" action="ppaction://macro?name=Cal"/>
            </p:cNvPr>
            <p:cNvSpPr/>
            <p:nvPr/>
          </p:nvSpPr>
          <p:spPr>
            <a:xfrm>
              <a:off x="1957291" y="2816787"/>
              <a:ext cx="1450549" cy="1958788"/>
            </a:xfrm>
            <a:prstGeom prst="round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Oval 28"/>
          <p:cNvSpPr/>
          <p:nvPr/>
        </p:nvSpPr>
        <p:spPr>
          <a:xfrm>
            <a:off x="760450" y="1129762"/>
            <a:ext cx="1260400" cy="1260400"/>
          </a:xfrm>
          <a:prstGeom prst="ellipse">
            <a:avLst/>
          </a:prstGeom>
          <a:gradFill>
            <a:gsLst>
              <a:gs pos="0">
                <a:srgbClr val="FF5C01"/>
              </a:gs>
              <a:gs pos="100000">
                <a:srgbClr val="FF5C01"/>
              </a:gs>
            </a:gsLst>
            <a:lin ang="5400000" scaled="0"/>
          </a:gradFill>
          <a:ln>
            <a:noFill/>
          </a:ln>
          <a:effectLst>
            <a:glow rad="254000">
              <a:schemeClr val="accent2">
                <a:satMod val="175000"/>
                <a:alpha val="19000"/>
              </a:schemeClr>
            </a:glow>
            <a:innerShdw blurRad="1016000" dist="1016000" dir="768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321443" y="1406019"/>
            <a:ext cx="2754280" cy="707886"/>
          </a:xfrm>
          <a:prstGeom prst="rect">
            <a:avLst/>
          </a:prstGeom>
          <a:noFill/>
        </p:spPr>
        <p:txBody>
          <a:bodyPr wrap="none" rtlCol="0">
            <a:spAutoFit/>
          </a:bodyPr>
          <a:lstStyle/>
          <a:p>
            <a:r>
              <a:rPr lang="en-US" sz="4000" b="1" dirty="0" smtClean="0">
                <a:latin typeface="Fundamental  Brigade" panose="020B0603050302020204" pitchFamily="34" charset="0"/>
              </a:rPr>
              <a:t>MY</a:t>
            </a:r>
            <a:r>
              <a:rPr lang="en-US" sz="4000" dirty="0" smtClean="0">
                <a:latin typeface="MgOpen Modata" panose="00000400000000000000" pitchFamily="2" charset="0"/>
              </a:rPr>
              <a:t> </a:t>
            </a:r>
            <a:r>
              <a:rPr lang="en-US" sz="4000" dirty="0" smtClean="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rPr>
              <a:t>ORANGE</a:t>
            </a:r>
            <a:endParaRPr lang="en-US" sz="4000" dirty="0">
              <a:gradFill flip="none" rotWithShape="1">
                <a:gsLst>
                  <a:gs pos="0">
                    <a:srgbClr val="A64E02">
                      <a:shade val="30000"/>
                      <a:satMod val="115000"/>
                    </a:srgbClr>
                  </a:gs>
                  <a:gs pos="50000">
                    <a:srgbClr val="A64E02">
                      <a:shade val="67500"/>
                      <a:satMod val="115000"/>
                    </a:srgbClr>
                  </a:gs>
                  <a:gs pos="100000">
                    <a:srgbClr val="A64E02">
                      <a:shade val="100000"/>
                      <a:satMod val="115000"/>
                    </a:srgbClr>
                  </a:gs>
                </a:gsLst>
                <a:lin ang="16200000" scaled="1"/>
                <a:tileRect/>
              </a:gradFill>
              <a:latin typeface="MgOpen Modata" panose="00000400000000000000" pitchFamily="2" charset="0"/>
            </a:endParaRPr>
          </a:p>
        </p:txBody>
      </p:sp>
      <p:sp>
        <p:nvSpPr>
          <p:cNvPr id="32" name="Rounded Rectangle 31">
            <a:hlinkHover r:id="" action="ppaction://macro?name=Ved"/>
          </p:cNvPr>
          <p:cNvSpPr/>
          <p:nvPr/>
        </p:nvSpPr>
        <p:spPr>
          <a:xfrm>
            <a:off x="310265" y="279400"/>
            <a:ext cx="11571470" cy="6299200"/>
          </a:xfrm>
          <a:prstGeom prst="roundRect">
            <a:avLst>
              <a:gd name="adj" fmla="val 1077"/>
            </a:avLst>
          </a:prstGeom>
          <a:gradFill flip="none" rotWithShape="1">
            <a:gsLst>
              <a:gs pos="0">
                <a:srgbClr val="713400"/>
              </a:gs>
              <a:gs pos="50000">
                <a:srgbClr val="662F00"/>
              </a:gs>
              <a:gs pos="100000">
                <a:srgbClr val="B05800">
                  <a:shade val="100000"/>
                  <a:satMod val="115000"/>
                  <a:alpha val="60000"/>
                </a:srgbClr>
              </a:gs>
            </a:gsLst>
            <a:lin ang="16200000" scaled="1"/>
            <a:tileRect/>
          </a:gradFill>
          <a:ln/>
          <a:effectLst>
            <a:glow rad="228600">
              <a:schemeClr val="tx1">
                <a:alpha val="40000"/>
              </a:schemeClr>
            </a:glow>
          </a:effectLst>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33" name="TextBox 32"/>
          <p:cNvSpPr txBox="1"/>
          <p:nvPr/>
        </p:nvSpPr>
        <p:spPr>
          <a:xfrm>
            <a:off x="5519560" y="419359"/>
            <a:ext cx="1152880" cy="307777"/>
          </a:xfrm>
          <a:prstGeom prst="rect">
            <a:avLst/>
          </a:prstGeom>
          <a:noFill/>
        </p:spPr>
        <p:txBody>
          <a:bodyPr wrap="none" rtlCol="0">
            <a:spAutoFit/>
          </a:bodyPr>
          <a:lstStyle/>
          <a:p>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ORANGE</a:t>
            </a:r>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NET</a:t>
            </a:r>
            <a:endParaRPr lang="en-US" sz="1400" b="1" dirty="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endParaRPr>
          </a:p>
        </p:txBody>
      </p:sp>
      <p:sp>
        <p:nvSpPr>
          <p:cNvPr id="34" name="Freeform 33">
            <a:hlinkClick r:id="" action="ppaction://macro?name=Calcx"/>
          </p:cNvPr>
          <p:cNvSpPr/>
          <p:nvPr/>
        </p:nvSpPr>
        <p:spPr>
          <a:xfrm>
            <a:off x="11543609" y="385687"/>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48"/>
          <p:cNvSpPr/>
          <p:nvPr/>
        </p:nvSpPr>
        <p:spPr>
          <a:xfrm>
            <a:off x="364697" y="334014"/>
            <a:ext cx="297290" cy="332264"/>
          </a:xfrm>
          <a:custGeom>
            <a:avLst/>
            <a:gdLst>
              <a:gd name="connsiteX0" fmla="*/ 126189 w 1233714"/>
              <a:gd name="connsiteY0" fmla="*/ 1190692 h 1378856"/>
              <a:gd name="connsiteX1" fmla="*/ 139315 w 1233714"/>
              <a:gd name="connsiteY1" fmla="*/ 1195962 h 1378856"/>
              <a:gd name="connsiteX2" fmla="*/ 139314 w 1233714"/>
              <a:gd name="connsiteY2" fmla="*/ 1190692 h 1378856"/>
              <a:gd name="connsiteX3" fmla="*/ 495680 w 1233714"/>
              <a:gd name="connsiteY3" fmla="*/ 1189488 h 1378856"/>
              <a:gd name="connsiteX4" fmla="*/ 398860 w 1233714"/>
              <a:gd name="connsiteY4" fmla="*/ 1189488 h 1378856"/>
              <a:gd name="connsiteX5" fmla="*/ 398861 w 1233714"/>
              <a:gd name="connsiteY5" fmla="*/ 1251531 h 1378856"/>
              <a:gd name="connsiteX6" fmla="*/ 483118 w 1233714"/>
              <a:gd name="connsiteY6" fmla="*/ 1250768 h 1378856"/>
              <a:gd name="connsiteX7" fmla="*/ 495680 w 1233714"/>
              <a:gd name="connsiteY7" fmla="*/ 1248368 h 1378856"/>
              <a:gd name="connsiteX8" fmla="*/ 636378 w 1233714"/>
              <a:gd name="connsiteY8" fmla="*/ 1189487 h 1378856"/>
              <a:gd name="connsiteX9" fmla="*/ 636378 w 1233714"/>
              <a:gd name="connsiteY9" fmla="*/ 1218287 h 1378856"/>
              <a:gd name="connsiteX10" fmla="*/ 712106 w 1233714"/>
              <a:gd name="connsiteY10" fmla="*/ 1189488 h 1378856"/>
              <a:gd name="connsiteX11" fmla="*/ 519041 w 1233714"/>
              <a:gd name="connsiteY11" fmla="*/ 1189487 h 1378856"/>
              <a:gd name="connsiteX12" fmla="*/ 519041 w 1233714"/>
              <a:gd name="connsiteY12" fmla="*/ 1189813 h 1378856"/>
              <a:gd name="connsiteX13" fmla="*/ 516197 w 1233714"/>
              <a:gd name="connsiteY13" fmla="*/ 1189812 h 1378856"/>
              <a:gd name="connsiteX14" fmla="*/ 516197 w 1233714"/>
              <a:gd name="connsiteY14" fmla="*/ 1244450 h 1378856"/>
              <a:gd name="connsiteX15" fmla="*/ 615861 w 1233714"/>
              <a:gd name="connsiteY15" fmla="*/ 1225418 h 1378856"/>
              <a:gd name="connsiteX16" fmla="*/ 615860 w 1233714"/>
              <a:gd name="connsiteY16" fmla="*/ 1189487 h 1378856"/>
              <a:gd name="connsiteX17" fmla="*/ 378343 w 1233714"/>
              <a:gd name="connsiteY17" fmla="*/ 1189487 h 1378856"/>
              <a:gd name="connsiteX18" fmla="*/ 280013 w 1233714"/>
              <a:gd name="connsiteY18" fmla="*/ 1189487 h 1378856"/>
              <a:gd name="connsiteX19" fmla="*/ 280013 w 1233714"/>
              <a:gd name="connsiteY19" fmla="*/ 1191017 h 1378856"/>
              <a:gd name="connsiteX20" fmla="*/ 259495 w 1233714"/>
              <a:gd name="connsiteY20" fmla="*/ 1191017 h 1378856"/>
              <a:gd name="connsiteX21" fmla="*/ 259496 w 1233714"/>
              <a:gd name="connsiteY21" fmla="*/ 1190692 h 1378856"/>
              <a:gd name="connsiteX22" fmla="*/ 159832 w 1233714"/>
              <a:gd name="connsiteY22" fmla="*/ 1190692 h 1378856"/>
              <a:gd name="connsiteX23" fmla="*/ 159832 w 1233714"/>
              <a:gd name="connsiteY23" fmla="*/ 1204198 h 1378856"/>
              <a:gd name="connsiteX24" fmla="*/ 220906 w 1233714"/>
              <a:gd name="connsiteY24" fmla="*/ 1228718 h 1378856"/>
              <a:gd name="connsiteX25" fmla="*/ 348983 w 1233714"/>
              <a:gd name="connsiteY25" fmla="*/ 1251984 h 1378856"/>
              <a:gd name="connsiteX26" fmla="*/ 378343 w 1233714"/>
              <a:gd name="connsiteY26" fmla="*/ 1251717 h 1378856"/>
              <a:gd name="connsiteX27" fmla="*/ 874907 w 1233714"/>
              <a:gd name="connsiteY27" fmla="*/ 1091460 h 1378856"/>
              <a:gd name="connsiteX28" fmla="*/ 874907 w 1233714"/>
              <a:gd name="connsiteY28" fmla="*/ 1101655 h 1378856"/>
              <a:gd name="connsiteX29" fmla="*/ 882830 w 1233714"/>
              <a:gd name="connsiteY29" fmla="*/ 1096944 h 1378856"/>
              <a:gd name="connsiteX30" fmla="*/ 889237 w 1233714"/>
              <a:gd name="connsiteY30" fmla="*/ 1091461 h 1378856"/>
              <a:gd name="connsiteX31" fmla="*/ 754636 w 1233714"/>
              <a:gd name="connsiteY31" fmla="*/ 1089488 h 1378856"/>
              <a:gd name="connsiteX32" fmla="*/ 754637 w 1233714"/>
              <a:gd name="connsiteY32" fmla="*/ 1173165 h 1378856"/>
              <a:gd name="connsiteX33" fmla="*/ 853583 w 1233714"/>
              <a:gd name="connsiteY33" fmla="*/ 1114334 h 1378856"/>
              <a:gd name="connsiteX34" fmla="*/ 853584 w 1233714"/>
              <a:gd name="connsiteY34" fmla="*/ 1089489 h 1378856"/>
              <a:gd name="connsiteX35" fmla="*/ 734119 w 1233714"/>
              <a:gd name="connsiteY35" fmla="*/ 1089488 h 1378856"/>
              <a:gd name="connsiteX36" fmla="*/ 637300 w 1233714"/>
              <a:gd name="connsiteY36" fmla="*/ 1089488 h 1378856"/>
              <a:gd name="connsiteX37" fmla="*/ 637300 w 1233714"/>
              <a:gd name="connsiteY37" fmla="*/ 1089814 h 1378856"/>
              <a:gd name="connsiteX38" fmla="*/ 636378 w 1233714"/>
              <a:gd name="connsiteY38" fmla="*/ 1089813 h 1378856"/>
              <a:gd name="connsiteX39" fmla="*/ 636378 w 1233714"/>
              <a:gd name="connsiteY39" fmla="*/ 1168970 h 1378856"/>
              <a:gd name="connsiteX40" fmla="*/ 734119 w 1233714"/>
              <a:gd name="connsiteY40" fmla="*/ 1168969 h 1378856"/>
              <a:gd name="connsiteX41" fmla="*/ 139315 w 1233714"/>
              <a:gd name="connsiteY41" fmla="*/ 1081096 h 1378856"/>
              <a:gd name="connsiteX42" fmla="*/ 42495 w 1233714"/>
              <a:gd name="connsiteY42" fmla="*/ 1081096 h 1378856"/>
              <a:gd name="connsiteX43" fmla="*/ 42495 w 1233714"/>
              <a:gd name="connsiteY43" fmla="*/ 1140093 h 1378856"/>
              <a:gd name="connsiteX44" fmla="*/ 86513 w 1233714"/>
              <a:gd name="connsiteY44" fmla="*/ 1170175 h 1378856"/>
              <a:gd name="connsiteX45" fmla="*/ 139315 w 1233714"/>
              <a:gd name="connsiteY45" fmla="*/ 1170175 h 1378856"/>
              <a:gd name="connsiteX46" fmla="*/ 280013 w 1233714"/>
              <a:gd name="connsiteY46" fmla="*/ 1081095 h 1378856"/>
              <a:gd name="connsiteX47" fmla="*/ 280013 w 1233714"/>
              <a:gd name="connsiteY47" fmla="*/ 1168970 h 1378856"/>
              <a:gd name="connsiteX48" fmla="*/ 378343 w 1233714"/>
              <a:gd name="connsiteY48" fmla="*/ 1168970 h 1378856"/>
              <a:gd name="connsiteX49" fmla="*/ 378343 w 1233714"/>
              <a:gd name="connsiteY49" fmla="*/ 1081420 h 1378856"/>
              <a:gd name="connsiteX50" fmla="*/ 378254 w 1233714"/>
              <a:gd name="connsiteY50" fmla="*/ 1081421 h 1378856"/>
              <a:gd name="connsiteX51" fmla="*/ 378254 w 1233714"/>
              <a:gd name="connsiteY51" fmla="*/ 1081096 h 1378856"/>
              <a:gd name="connsiteX52" fmla="*/ 162676 w 1233714"/>
              <a:gd name="connsiteY52" fmla="*/ 1081095 h 1378856"/>
              <a:gd name="connsiteX53" fmla="*/ 162676 w 1233714"/>
              <a:gd name="connsiteY53" fmla="*/ 1081421 h 1378856"/>
              <a:gd name="connsiteX54" fmla="*/ 159832 w 1233714"/>
              <a:gd name="connsiteY54" fmla="*/ 1081420 h 1378856"/>
              <a:gd name="connsiteX55" fmla="*/ 159832 w 1233714"/>
              <a:gd name="connsiteY55" fmla="*/ 1170175 h 1378856"/>
              <a:gd name="connsiteX56" fmla="*/ 259495 w 1233714"/>
              <a:gd name="connsiteY56" fmla="*/ 1170174 h 1378856"/>
              <a:gd name="connsiteX57" fmla="*/ 259495 w 1233714"/>
              <a:gd name="connsiteY57" fmla="*/ 1081096 h 1378856"/>
              <a:gd name="connsiteX58" fmla="*/ 615861 w 1233714"/>
              <a:gd name="connsiteY58" fmla="*/ 1079891 h 1378856"/>
              <a:gd name="connsiteX59" fmla="*/ 519041 w 1233714"/>
              <a:gd name="connsiteY59" fmla="*/ 1079891 h 1378856"/>
              <a:gd name="connsiteX60" fmla="*/ 519041 w 1233714"/>
              <a:gd name="connsiteY60" fmla="*/ 1168969 h 1378856"/>
              <a:gd name="connsiteX61" fmla="*/ 615860 w 1233714"/>
              <a:gd name="connsiteY61" fmla="*/ 1168970 h 1378856"/>
              <a:gd name="connsiteX62" fmla="*/ 498523 w 1233714"/>
              <a:gd name="connsiteY62" fmla="*/ 1079890 h 1378856"/>
              <a:gd name="connsiteX63" fmla="*/ 398860 w 1233714"/>
              <a:gd name="connsiteY63" fmla="*/ 1079890 h 1378856"/>
              <a:gd name="connsiteX64" fmla="*/ 398860 w 1233714"/>
              <a:gd name="connsiteY64" fmla="*/ 1168970 h 1378856"/>
              <a:gd name="connsiteX65" fmla="*/ 495680 w 1233714"/>
              <a:gd name="connsiteY65" fmla="*/ 1168969 h 1378856"/>
              <a:gd name="connsiteX66" fmla="*/ 495679 w 1233714"/>
              <a:gd name="connsiteY66" fmla="*/ 1168644 h 1378856"/>
              <a:gd name="connsiteX67" fmla="*/ 498523 w 1233714"/>
              <a:gd name="connsiteY67" fmla="*/ 1168645 h 1378856"/>
              <a:gd name="connsiteX68" fmla="*/ 42495 w 1233714"/>
              <a:gd name="connsiteY68" fmla="*/ 1033541 h 1378856"/>
              <a:gd name="connsiteX69" fmla="*/ 42495 w 1233714"/>
              <a:gd name="connsiteY69" fmla="*/ 1060578 h 1378856"/>
              <a:gd name="connsiteX70" fmla="*/ 139314 w 1233714"/>
              <a:gd name="connsiteY70" fmla="*/ 1060578 h 1378856"/>
              <a:gd name="connsiteX71" fmla="*/ 139315 w 1233714"/>
              <a:gd name="connsiteY71" fmla="*/ 1060253 h 1378856"/>
              <a:gd name="connsiteX72" fmla="*/ 142158 w 1233714"/>
              <a:gd name="connsiteY72" fmla="*/ 1060253 h 1378856"/>
              <a:gd name="connsiteX73" fmla="*/ 142157 w 1233714"/>
              <a:gd name="connsiteY73" fmla="*/ 1035120 h 1378856"/>
              <a:gd name="connsiteX74" fmla="*/ 110540 w 1233714"/>
              <a:gd name="connsiteY74" fmla="*/ 1037021 h 1378856"/>
              <a:gd name="connsiteX75" fmla="*/ 259495 w 1233714"/>
              <a:gd name="connsiteY75" fmla="*/ 1022904 h 1378856"/>
              <a:gd name="connsiteX76" fmla="*/ 211891 w 1233714"/>
              <a:gd name="connsiteY76" fmla="*/ 1030927 h 1378856"/>
              <a:gd name="connsiteX77" fmla="*/ 162676 w 1233714"/>
              <a:gd name="connsiteY77" fmla="*/ 1033886 h 1378856"/>
              <a:gd name="connsiteX78" fmla="*/ 162676 w 1233714"/>
              <a:gd name="connsiteY78" fmla="*/ 1060577 h 1378856"/>
              <a:gd name="connsiteX79" fmla="*/ 259495 w 1233714"/>
              <a:gd name="connsiteY79" fmla="*/ 1060579 h 1378856"/>
              <a:gd name="connsiteX80" fmla="*/ 378253 w 1233714"/>
              <a:gd name="connsiteY80" fmla="*/ 995811 h 1378856"/>
              <a:gd name="connsiteX81" fmla="*/ 313279 w 1233714"/>
              <a:gd name="connsiteY81" fmla="*/ 1013839 h 1378856"/>
              <a:gd name="connsiteX82" fmla="*/ 280012 w 1233714"/>
              <a:gd name="connsiteY82" fmla="*/ 1019445 h 1378856"/>
              <a:gd name="connsiteX83" fmla="*/ 280013 w 1233714"/>
              <a:gd name="connsiteY83" fmla="*/ 1060578 h 1378856"/>
              <a:gd name="connsiteX84" fmla="*/ 378254 w 1233714"/>
              <a:gd name="connsiteY84" fmla="*/ 1060578 h 1378856"/>
              <a:gd name="connsiteX85" fmla="*/ 1011249 w 1233714"/>
              <a:gd name="connsiteY85" fmla="*/ 981864 h 1378856"/>
              <a:gd name="connsiteX86" fmla="*/ 994282 w 1233714"/>
              <a:gd name="connsiteY86" fmla="*/ 981864 h 1378856"/>
              <a:gd name="connsiteX87" fmla="*/ 994282 w 1233714"/>
              <a:gd name="connsiteY87" fmla="*/ 1001549 h 1378856"/>
              <a:gd name="connsiteX88" fmla="*/ 996746 w 1233714"/>
              <a:gd name="connsiteY88" fmla="*/ 999441 h 1378856"/>
              <a:gd name="connsiteX89" fmla="*/ 637301 w 1233714"/>
              <a:gd name="connsiteY89" fmla="*/ 979892 h 1378856"/>
              <a:gd name="connsiteX90" fmla="*/ 637300 w 1233714"/>
              <a:gd name="connsiteY90" fmla="*/ 1068971 h 1378856"/>
              <a:gd name="connsiteX91" fmla="*/ 734120 w 1233714"/>
              <a:gd name="connsiteY91" fmla="*/ 1068971 h 1378856"/>
              <a:gd name="connsiteX92" fmla="*/ 734119 w 1233714"/>
              <a:gd name="connsiteY92" fmla="*/ 979892 h 1378856"/>
              <a:gd name="connsiteX93" fmla="*/ 874817 w 1233714"/>
              <a:gd name="connsiteY93" fmla="*/ 979891 h 1378856"/>
              <a:gd name="connsiteX94" fmla="*/ 874817 w 1233714"/>
              <a:gd name="connsiteY94" fmla="*/ 1067440 h 1378856"/>
              <a:gd name="connsiteX95" fmla="*/ 874906 w 1233714"/>
              <a:gd name="connsiteY95" fmla="*/ 1067440 h 1378856"/>
              <a:gd name="connsiteX96" fmla="*/ 874907 w 1233714"/>
              <a:gd name="connsiteY96" fmla="*/ 1070942 h 1378856"/>
              <a:gd name="connsiteX97" fmla="*/ 913208 w 1233714"/>
              <a:gd name="connsiteY97" fmla="*/ 1070943 h 1378856"/>
              <a:gd name="connsiteX98" fmla="*/ 973763 w 1233714"/>
              <a:gd name="connsiteY98" fmla="*/ 1019111 h 1378856"/>
              <a:gd name="connsiteX99" fmla="*/ 973764 w 1233714"/>
              <a:gd name="connsiteY99" fmla="*/ 979892 h 1378856"/>
              <a:gd name="connsiteX100" fmla="*/ 519041 w 1233714"/>
              <a:gd name="connsiteY100" fmla="*/ 979891 h 1378856"/>
              <a:gd name="connsiteX101" fmla="*/ 519041 w 1233714"/>
              <a:gd name="connsiteY101" fmla="*/ 1059373 h 1378856"/>
              <a:gd name="connsiteX102" fmla="*/ 615860 w 1233714"/>
              <a:gd name="connsiteY102" fmla="*/ 1059373 h 1378856"/>
              <a:gd name="connsiteX103" fmla="*/ 615860 w 1233714"/>
              <a:gd name="connsiteY103" fmla="*/ 1059047 h 1378856"/>
              <a:gd name="connsiteX104" fmla="*/ 616782 w 1233714"/>
              <a:gd name="connsiteY104" fmla="*/ 1059048 h 1378856"/>
              <a:gd name="connsiteX105" fmla="*/ 616783 w 1233714"/>
              <a:gd name="connsiteY105" fmla="*/ 979892 h 1378856"/>
              <a:gd name="connsiteX106" fmla="*/ 854300 w 1233714"/>
              <a:gd name="connsiteY106" fmla="*/ 979891 h 1378856"/>
              <a:gd name="connsiteX107" fmla="*/ 757480 w 1233714"/>
              <a:gd name="connsiteY107" fmla="*/ 979891 h 1378856"/>
              <a:gd name="connsiteX108" fmla="*/ 757481 w 1233714"/>
              <a:gd name="connsiteY108" fmla="*/ 980217 h 1378856"/>
              <a:gd name="connsiteX109" fmla="*/ 754637 w 1233714"/>
              <a:gd name="connsiteY109" fmla="*/ 980216 h 1378856"/>
              <a:gd name="connsiteX110" fmla="*/ 754637 w 1233714"/>
              <a:gd name="connsiteY110" fmla="*/ 1068971 h 1378856"/>
              <a:gd name="connsiteX111" fmla="*/ 854300 w 1233714"/>
              <a:gd name="connsiteY111" fmla="*/ 1068971 h 1378856"/>
              <a:gd name="connsiteX112" fmla="*/ 498434 w 1233714"/>
              <a:gd name="connsiteY112" fmla="*/ 971498 h 1378856"/>
              <a:gd name="connsiteX113" fmla="*/ 450790 w 1233714"/>
              <a:gd name="connsiteY113" fmla="*/ 971499 h 1378856"/>
              <a:gd name="connsiteX114" fmla="*/ 413672 w 1233714"/>
              <a:gd name="connsiteY114" fmla="*/ 985984 h 1378856"/>
              <a:gd name="connsiteX115" fmla="*/ 398772 w 1233714"/>
              <a:gd name="connsiteY115" fmla="*/ 990119 h 1378856"/>
              <a:gd name="connsiteX116" fmla="*/ 398771 w 1233714"/>
              <a:gd name="connsiteY116" fmla="*/ 1059048 h 1378856"/>
              <a:gd name="connsiteX117" fmla="*/ 398861 w 1233714"/>
              <a:gd name="connsiteY117" fmla="*/ 1059048 h 1378856"/>
              <a:gd name="connsiteX118" fmla="*/ 398860 w 1233714"/>
              <a:gd name="connsiteY118" fmla="*/ 1059372 h 1378856"/>
              <a:gd name="connsiteX119" fmla="*/ 498524 w 1233714"/>
              <a:gd name="connsiteY119" fmla="*/ 1059373 h 1378856"/>
              <a:gd name="connsiteX120" fmla="*/ 498523 w 1233714"/>
              <a:gd name="connsiteY120" fmla="*/ 971824 h 1378856"/>
              <a:gd name="connsiteX121" fmla="*/ 498434 w 1233714"/>
              <a:gd name="connsiteY121" fmla="*/ 971824 h 1378856"/>
              <a:gd name="connsiteX122" fmla="*/ 616783 w 1233714"/>
              <a:gd name="connsiteY122" fmla="*/ 887264 h 1378856"/>
              <a:gd name="connsiteX123" fmla="*/ 518952 w 1233714"/>
              <a:gd name="connsiteY123" fmla="*/ 943616 h 1378856"/>
              <a:gd name="connsiteX124" fmla="*/ 518952 w 1233714"/>
              <a:gd name="connsiteY124" fmla="*/ 949451 h 1378856"/>
              <a:gd name="connsiteX125" fmla="*/ 519041 w 1233714"/>
              <a:gd name="connsiteY125" fmla="*/ 949451 h 1378856"/>
              <a:gd name="connsiteX126" fmla="*/ 519041 w 1233714"/>
              <a:gd name="connsiteY126" fmla="*/ 959373 h 1378856"/>
              <a:gd name="connsiteX127" fmla="*/ 616782 w 1233714"/>
              <a:gd name="connsiteY127" fmla="*/ 959374 h 1378856"/>
              <a:gd name="connsiteX128" fmla="*/ 646242 w 1233714"/>
              <a:gd name="connsiteY128" fmla="*/ 870295 h 1378856"/>
              <a:gd name="connsiteX129" fmla="*/ 637300 w 1233714"/>
              <a:gd name="connsiteY129" fmla="*/ 875445 h 1378856"/>
              <a:gd name="connsiteX130" fmla="*/ 637300 w 1233714"/>
              <a:gd name="connsiteY130" fmla="*/ 959374 h 1378856"/>
              <a:gd name="connsiteX131" fmla="*/ 734119 w 1233714"/>
              <a:gd name="connsiteY131" fmla="*/ 959374 h 1378856"/>
              <a:gd name="connsiteX132" fmla="*/ 734119 w 1233714"/>
              <a:gd name="connsiteY132" fmla="*/ 959049 h 1378856"/>
              <a:gd name="connsiteX133" fmla="*/ 736963 w 1233714"/>
              <a:gd name="connsiteY133" fmla="*/ 959049 h 1378856"/>
              <a:gd name="connsiteX134" fmla="*/ 736963 w 1233714"/>
              <a:gd name="connsiteY134" fmla="*/ 870295 h 1378856"/>
              <a:gd name="connsiteX135" fmla="*/ 757481 w 1233714"/>
              <a:gd name="connsiteY135" fmla="*/ 870295 h 1378856"/>
              <a:gd name="connsiteX136" fmla="*/ 757481 w 1233714"/>
              <a:gd name="connsiteY136" fmla="*/ 959374 h 1378856"/>
              <a:gd name="connsiteX137" fmla="*/ 854300 w 1233714"/>
              <a:gd name="connsiteY137" fmla="*/ 959374 h 1378856"/>
              <a:gd name="connsiteX138" fmla="*/ 854300 w 1233714"/>
              <a:gd name="connsiteY138" fmla="*/ 870295 h 1378856"/>
              <a:gd name="connsiteX139" fmla="*/ 1194798 w 1233714"/>
              <a:gd name="connsiteY139" fmla="*/ 860021 h 1378856"/>
              <a:gd name="connsiteX140" fmla="*/ 1151945 w 1233714"/>
              <a:gd name="connsiteY140" fmla="*/ 931692 h 1378856"/>
              <a:gd name="connsiteX141" fmla="*/ 929769 w 1233714"/>
              <a:gd name="connsiteY141" fmla="*/ 1151179 h 1378856"/>
              <a:gd name="connsiteX142" fmla="*/ 649149 w 1233714"/>
              <a:gd name="connsiteY142" fmla="*/ 1288253 h 1378856"/>
              <a:gd name="connsiteX143" fmla="*/ 594949 w 1233714"/>
              <a:gd name="connsiteY143" fmla="*/ 1299338 h 1378856"/>
              <a:gd name="connsiteX144" fmla="*/ 611836 w 1233714"/>
              <a:gd name="connsiteY144" fmla="*/ 1300616 h 1378856"/>
              <a:gd name="connsiteX145" fmla="*/ 1173623 w 1233714"/>
              <a:gd name="connsiteY145" fmla="*/ 928240 h 1378856"/>
              <a:gd name="connsiteX146" fmla="*/ 1090790 w 1233714"/>
              <a:gd name="connsiteY146" fmla="*/ 859283 h 1378856"/>
              <a:gd name="connsiteX147" fmla="*/ 991127 w 1233714"/>
              <a:gd name="connsiteY147" fmla="*/ 859283 h 1378856"/>
              <a:gd name="connsiteX148" fmla="*/ 991127 w 1233714"/>
              <a:gd name="connsiteY148" fmla="*/ 961022 h 1378856"/>
              <a:gd name="connsiteX149" fmla="*/ 994282 w 1233714"/>
              <a:gd name="connsiteY149" fmla="*/ 961021 h 1378856"/>
              <a:gd name="connsiteX150" fmla="*/ 994282 w 1233714"/>
              <a:gd name="connsiteY150" fmla="*/ 961346 h 1378856"/>
              <a:gd name="connsiteX151" fmla="*/ 1028178 w 1233714"/>
              <a:gd name="connsiteY151" fmla="*/ 961346 h 1378856"/>
              <a:gd name="connsiteX152" fmla="*/ 1088354 w 1233714"/>
              <a:gd name="connsiteY152" fmla="*/ 888416 h 1378856"/>
              <a:gd name="connsiteX153" fmla="*/ 1092523 w 1233714"/>
              <a:gd name="connsiteY153" fmla="*/ 881051 h 1378856"/>
              <a:gd name="connsiteX154" fmla="*/ 1092522 w 1233714"/>
              <a:gd name="connsiteY154" fmla="*/ 859608 h 1378856"/>
              <a:gd name="connsiteX155" fmla="*/ 1090790 w 1233714"/>
              <a:gd name="connsiteY155" fmla="*/ 859608 h 1378856"/>
              <a:gd name="connsiteX156" fmla="*/ 874818 w 1233714"/>
              <a:gd name="connsiteY156" fmla="*/ 859282 h 1378856"/>
              <a:gd name="connsiteX157" fmla="*/ 874817 w 1233714"/>
              <a:gd name="connsiteY157" fmla="*/ 959374 h 1378856"/>
              <a:gd name="connsiteX158" fmla="*/ 970609 w 1233714"/>
              <a:gd name="connsiteY158" fmla="*/ 959374 h 1378856"/>
              <a:gd name="connsiteX159" fmla="*/ 970610 w 1233714"/>
              <a:gd name="connsiteY159" fmla="*/ 859283 h 1378856"/>
              <a:gd name="connsiteX160" fmla="*/ 736963 w 1233714"/>
              <a:gd name="connsiteY160" fmla="*/ 806381 h 1378856"/>
              <a:gd name="connsiteX161" fmla="*/ 698634 w 1233714"/>
              <a:gd name="connsiteY161" fmla="*/ 840115 h 1378856"/>
              <a:gd name="connsiteX162" fmla="*/ 681861 w 1233714"/>
              <a:gd name="connsiteY162" fmla="*/ 849777 h 1378856"/>
              <a:gd name="connsiteX163" fmla="*/ 736963 w 1233714"/>
              <a:gd name="connsiteY163" fmla="*/ 849777 h 1378856"/>
              <a:gd name="connsiteX164" fmla="*/ 993971 w 1233714"/>
              <a:gd name="connsiteY164" fmla="*/ 749686 h 1378856"/>
              <a:gd name="connsiteX165" fmla="*/ 993970 w 1233714"/>
              <a:gd name="connsiteY165" fmla="*/ 750011 h 1378856"/>
              <a:gd name="connsiteX166" fmla="*/ 991127 w 1233714"/>
              <a:gd name="connsiteY166" fmla="*/ 750011 h 1378856"/>
              <a:gd name="connsiteX167" fmla="*/ 991126 w 1233714"/>
              <a:gd name="connsiteY167" fmla="*/ 838765 h 1378856"/>
              <a:gd name="connsiteX168" fmla="*/ 1090789 w 1233714"/>
              <a:gd name="connsiteY168" fmla="*/ 838764 h 1378856"/>
              <a:gd name="connsiteX169" fmla="*/ 1090789 w 1233714"/>
              <a:gd name="connsiteY169" fmla="*/ 749687 h 1378856"/>
              <a:gd name="connsiteX170" fmla="*/ 1162982 w 1233714"/>
              <a:gd name="connsiteY170" fmla="*/ 749686 h 1378856"/>
              <a:gd name="connsiteX171" fmla="*/ 1111307 w 1233714"/>
              <a:gd name="connsiteY171" fmla="*/ 749686 h 1378856"/>
              <a:gd name="connsiteX172" fmla="*/ 1111307 w 1233714"/>
              <a:gd name="connsiteY172" fmla="*/ 847158 h 1378856"/>
              <a:gd name="connsiteX173" fmla="*/ 1111711 w 1233714"/>
              <a:gd name="connsiteY173" fmla="*/ 847157 h 1378856"/>
              <a:gd name="connsiteX174" fmla="*/ 1156711 w 1233714"/>
              <a:gd name="connsiteY174" fmla="*/ 767671 h 1378856"/>
              <a:gd name="connsiteX175" fmla="*/ 873790 w 1233714"/>
              <a:gd name="connsiteY175" fmla="*/ 749686 h 1378856"/>
              <a:gd name="connsiteX176" fmla="*/ 873790 w 1233714"/>
              <a:gd name="connsiteY176" fmla="*/ 838765 h 1378856"/>
              <a:gd name="connsiteX177" fmla="*/ 970609 w 1233714"/>
              <a:gd name="connsiteY177" fmla="*/ 838765 h 1378856"/>
              <a:gd name="connsiteX178" fmla="*/ 970609 w 1233714"/>
              <a:gd name="connsiteY178" fmla="*/ 749686 h 1378856"/>
              <a:gd name="connsiteX179" fmla="*/ 801377 w 1233714"/>
              <a:gd name="connsiteY179" fmla="*/ 749685 h 1378856"/>
              <a:gd name="connsiteX180" fmla="*/ 757480 w 1233714"/>
              <a:gd name="connsiteY180" fmla="*/ 788321 h 1378856"/>
              <a:gd name="connsiteX181" fmla="*/ 757481 w 1233714"/>
              <a:gd name="connsiteY181" fmla="*/ 849777 h 1378856"/>
              <a:gd name="connsiteX182" fmla="*/ 853272 w 1233714"/>
              <a:gd name="connsiteY182" fmla="*/ 849776 h 1378856"/>
              <a:gd name="connsiteX183" fmla="*/ 853272 w 1233714"/>
              <a:gd name="connsiteY183" fmla="*/ 749686 h 1378856"/>
              <a:gd name="connsiteX184" fmla="*/ 853272 w 1233714"/>
              <a:gd name="connsiteY184" fmla="*/ 704010 h 1378856"/>
              <a:gd name="connsiteX185" fmla="*/ 824689 w 1233714"/>
              <a:gd name="connsiteY185" fmla="*/ 729169 h 1378856"/>
              <a:gd name="connsiteX186" fmla="*/ 853272 w 1233714"/>
              <a:gd name="connsiteY186" fmla="*/ 729168 h 1378856"/>
              <a:gd name="connsiteX187" fmla="*/ 1197853 w 1233714"/>
              <a:gd name="connsiteY187" fmla="*/ 649687 h 1378856"/>
              <a:gd name="connsiteX188" fmla="*/ 1112229 w 1233714"/>
              <a:gd name="connsiteY188" fmla="*/ 649688 h 1378856"/>
              <a:gd name="connsiteX189" fmla="*/ 1112229 w 1233714"/>
              <a:gd name="connsiteY189" fmla="*/ 650012 h 1378856"/>
              <a:gd name="connsiteX190" fmla="*/ 1111308 w 1233714"/>
              <a:gd name="connsiteY190" fmla="*/ 650012 h 1378856"/>
              <a:gd name="connsiteX191" fmla="*/ 1111307 w 1233714"/>
              <a:gd name="connsiteY191" fmla="*/ 729168 h 1378856"/>
              <a:gd name="connsiteX192" fmla="*/ 1170137 w 1233714"/>
              <a:gd name="connsiteY192" fmla="*/ 729168 h 1378856"/>
              <a:gd name="connsiteX193" fmla="*/ 1090790 w 1233714"/>
              <a:gd name="connsiteY193" fmla="*/ 640089 h 1378856"/>
              <a:gd name="connsiteX194" fmla="*/ 993970 w 1233714"/>
              <a:gd name="connsiteY194" fmla="*/ 640089 h 1378856"/>
              <a:gd name="connsiteX195" fmla="*/ 993970 w 1233714"/>
              <a:gd name="connsiteY195" fmla="*/ 729168 h 1378856"/>
              <a:gd name="connsiteX196" fmla="*/ 1090790 w 1233714"/>
              <a:gd name="connsiteY196" fmla="*/ 729168 h 1378856"/>
              <a:gd name="connsiteX197" fmla="*/ 973453 w 1233714"/>
              <a:gd name="connsiteY197" fmla="*/ 640089 h 1378856"/>
              <a:gd name="connsiteX198" fmla="*/ 908776 w 1233714"/>
              <a:gd name="connsiteY198" fmla="*/ 640089 h 1378856"/>
              <a:gd name="connsiteX199" fmla="*/ 873790 w 1233714"/>
              <a:gd name="connsiteY199" fmla="*/ 681752 h 1378856"/>
              <a:gd name="connsiteX200" fmla="*/ 873790 w 1233714"/>
              <a:gd name="connsiteY200" fmla="*/ 729167 h 1378856"/>
              <a:gd name="connsiteX201" fmla="*/ 970608 w 1233714"/>
              <a:gd name="connsiteY201" fmla="*/ 729168 h 1378856"/>
              <a:gd name="connsiteX202" fmla="*/ 970609 w 1233714"/>
              <a:gd name="connsiteY202" fmla="*/ 728843 h 1378856"/>
              <a:gd name="connsiteX203" fmla="*/ 973452 w 1233714"/>
              <a:gd name="connsiteY203" fmla="*/ 728843 h 1378856"/>
              <a:gd name="connsiteX204" fmla="*/ 973452 w 1233714"/>
              <a:gd name="connsiteY204" fmla="*/ 550395 h 1378856"/>
              <a:gd name="connsiteX205" fmla="*/ 928181 w 1233714"/>
              <a:gd name="connsiteY205" fmla="*/ 616982 h 1378856"/>
              <a:gd name="connsiteX206" fmla="*/ 926007 w 1233714"/>
              <a:gd name="connsiteY206" fmla="*/ 619571 h 1378856"/>
              <a:gd name="connsiteX207" fmla="*/ 973452 w 1233714"/>
              <a:gd name="connsiteY207" fmla="*/ 619571 h 1378856"/>
              <a:gd name="connsiteX208" fmla="*/ 1112229 w 1233714"/>
              <a:gd name="connsiteY208" fmla="*/ 540090 h 1378856"/>
              <a:gd name="connsiteX209" fmla="*/ 1112229 w 1233714"/>
              <a:gd name="connsiteY209" fmla="*/ 629170 h 1378856"/>
              <a:gd name="connsiteX210" fmla="*/ 1202627 w 1233714"/>
              <a:gd name="connsiteY210" fmla="*/ 629169 h 1378856"/>
              <a:gd name="connsiteX211" fmla="*/ 1209049 w 1233714"/>
              <a:gd name="connsiteY211" fmla="*/ 585736 h 1378856"/>
              <a:gd name="connsiteX212" fmla="*/ 1209048 w 1233714"/>
              <a:gd name="connsiteY212" fmla="*/ 540090 h 1378856"/>
              <a:gd name="connsiteX213" fmla="*/ 993970 w 1233714"/>
              <a:gd name="connsiteY213" fmla="*/ 540090 h 1378856"/>
              <a:gd name="connsiteX214" fmla="*/ 993971 w 1233714"/>
              <a:gd name="connsiteY214" fmla="*/ 619571 h 1378856"/>
              <a:gd name="connsiteX215" fmla="*/ 1090789 w 1233714"/>
              <a:gd name="connsiteY215" fmla="*/ 619571 h 1378856"/>
              <a:gd name="connsiteX216" fmla="*/ 1090790 w 1233714"/>
              <a:gd name="connsiteY216" fmla="*/ 619247 h 1378856"/>
              <a:gd name="connsiteX217" fmla="*/ 1091712 w 1233714"/>
              <a:gd name="connsiteY217" fmla="*/ 619246 h 1378856"/>
              <a:gd name="connsiteX218" fmla="*/ 1091711 w 1233714"/>
              <a:gd name="connsiteY218" fmla="*/ 540090 h 1378856"/>
              <a:gd name="connsiteX219" fmla="*/ 1211892 w 1233714"/>
              <a:gd name="connsiteY219" fmla="*/ 430494 h 1378856"/>
              <a:gd name="connsiteX220" fmla="*/ 1112229 w 1233714"/>
              <a:gd name="connsiteY220" fmla="*/ 430494 h 1378856"/>
              <a:gd name="connsiteX221" fmla="*/ 1112230 w 1233714"/>
              <a:gd name="connsiteY221" fmla="*/ 519573 h 1378856"/>
              <a:gd name="connsiteX222" fmla="*/ 1209049 w 1233714"/>
              <a:gd name="connsiteY222" fmla="*/ 519573 h 1378856"/>
              <a:gd name="connsiteX223" fmla="*/ 1209048 w 1233714"/>
              <a:gd name="connsiteY223" fmla="*/ 519248 h 1378856"/>
              <a:gd name="connsiteX224" fmla="*/ 1211892 w 1233714"/>
              <a:gd name="connsiteY224" fmla="*/ 519247 h 1378856"/>
              <a:gd name="connsiteX225" fmla="*/ 1042853 w 1233714"/>
              <a:gd name="connsiteY225" fmla="*/ 422100 h 1378856"/>
              <a:gd name="connsiteX226" fmla="*/ 1035458 w 1233714"/>
              <a:gd name="connsiteY226" fmla="*/ 440270 h 1378856"/>
              <a:gd name="connsiteX227" fmla="*/ 993970 w 1233714"/>
              <a:gd name="connsiteY227" fmla="*/ 517414 h 1378856"/>
              <a:gd name="connsiteX228" fmla="*/ 993970 w 1233714"/>
              <a:gd name="connsiteY228" fmla="*/ 519573 h 1378856"/>
              <a:gd name="connsiteX229" fmla="*/ 1091711 w 1233714"/>
              <a:gd name="connsiteY229" fmla="*/ 519572 h 1378856"/>
              <a:gd name="connsiteX230" fmla="*/ 1091711 w 1233714"/>
              <a:gd name="connsiteY230" fmla="*/ 422101 h 1378856"/>
              <a:gd name="connsiteX231" fmla="*/ 1084810 w 1233714"/>
              <a:gd name="connsiteY231" fmla="*/ 307020 h 1378856"/>
              <a:gd name="connsiteX232" fmla="*/ 1073733 w 1233714"/>
              <a:gd name="connsiteY232" fmla="*/ 346226 h 1378856"/>
              <a:gd name="connsiteX233" fmla="*/ 1051204 w 1233714"/>
              <a:gd name="connsiteY233" fmla="*/ 401583 h 1378856"/>
              <a:gd name="connsiteX234" fmla="*/ 1098765 w 1233714"/>
              <a:gd name="connsiteY234" fmla="*/ 401583 h 1378856"/>
              <a:gd name="connsiteX235" fmla="*/ 1098765 w 1233714"/>
              <a:gd name="connsiteY235" fmla="*/ 307021 h 1378856"/>
              <a:gd name="connsiteX236" fmla="*/ 1190996 w 1233714"/>
              <a:gd name="connsiteY236" fmla="*/ 307020 h 1378856"/>
              <a:gd name="connsiteX237" fmla="*/ 1119283 w 1233714"/>
              <a:gd name="connsiteY237" fmla="*/ 307020 h 1378856"/>
              <a:gd name="connsiteX238" fmla="*/ 1119283 w 1233714"/>
              <a:gd name="connsiteY238" fmla="*/ 409975 h 1378856"/>
              <a:gd name="connsiteX239" fmla="*/ 1211892 w 1233714"/>
              <a:gd name="connsiteY239" fmla="*/ 409976 h 1378856"/>
              <a:gd name="connsiteX240" fmla="*/ 1211893 w 1233714"/>
              <a:gd name="connsiteY240" fmla="*/ 381640 h 1378856"/>
              <a:gd name="connsiteX241" fmla="*/ 1098765 w 1233714"/>
              <a:gd name="connsiteY241" fmla="*/ 257626 h 1378856"/>
              <a:gd name="connsiteX242" fmla="*/ 1090606 w 1233714"/>
              <a:gd name="connsiteY242" fmla="*/ 286502 h 1378856"/>
              <a:gd name="connsiteX243" fmla="*/ 1098765 w 1233714"/>
              <a:gd name="connsiteY243" fmla="*/ 286502 h 1378856"/>
              <a:gd name="connsiteX244" fmla="*/ 1144061 w 1233714"/>
              <a:gd name="connsiteY244" fmla="*/ 200600 h 1378856"/>
              <a:gd name="connsiteX245" fmla="*/ 1121321 w 1233714"/>
              <a:gd name="connsiteY245" fmla="*/ 200601 h 1378856"/>
              <a:gd name="connsiteX246" fmla="*/ 1121321 w 1233714"/>
              <a:gd name="connsiteY246" fmla="*/ 200925 h 1378856"/>
              <a:gd name="connsiteX247" fmla="*/ 1119283 w 1233714"/>
              <a:gd name="connsiteY247" fmla="*/ 200925 h 1378856"/>
              <a:gd name="connsiteX248" fmla="*/ 1119282 w 1233714"/>
              <a:gd name="connsiteY248" fmla="*/ 286502 h 1378856"/>
              <a:gd name="connsiteX249" fmla="*/ 1185250 w 1233714"/>
              <a:gd name="connsiteY249" fmla="*/ 286503 h 1378856"/>
              <a:gd name="connsiteX250" fmla="*/ 1178824 w 1233714"/>
              <a:gd name="connsiteY250" fmla="*/ 263560 h 1378856"/>
              <a:gd name="connsiteX251" fmla="*/ 1122126 w 1233714"/>
              <a:gd name="connsiteY251" fmla="*/ 160874 h 1378856"/>
              <a:gd name="connsiteX252" fmla="*/ 1122126 w 1233714"/>
              <a:gd name="connsiteY252" fmla="*/ 176905 h 1378856"/>
              <a:gd name="connsiteX253" fmla="*/ 1130978 w 1233714"/>
              <a:gd name="connsiteY253" fmla="*/ 176906 h 1378856"/>
              <a:gd name="connsiteX254" fmla="*/ 611836 w 1233714"/>
              <a:gd name="connsiteY254" fmla="*/ 81220 h 1378856"/>
              <a:gd name="connsiteX255" fmla="*/ 2139 w 1233714"/>
              <a:gd name="connsiteY255" fmla="*/ 690918 h 1378856"/>
              <a:gd name="connsiteX256" fmla="*/ 50051 w 1233714"/>
              <a:gd name="connsiteY256" fmla="*/ 928239 h 1378856"/>
              <a:gd name="connsiteX257" fmla="*/ 82110 w 1233714"/>
              <a:gd name="connsiteY257" fmla="*/ 987302 h 1378856"/>
              <a:gd name="connsiteX258" fmla="*/ 113001 w 1233714"/>
              <a:gd name="connsiteY258" fmla="*/ 986962 h 1378856"/>
              <a:gd name="connsiteX259" fmla="*/ 650891 w 1233714"/>
              <a:gd name="connsiteY259" fmla="*/ 788795 h 1378856"/>
              <a:gd name="connsiteX260" fmla="*/ 1015817 w 1233714"/>
              <a:gd name="connsiteY260" fmla="*/ 346726 h 1378856"/>
              <a:gd name="connsiteX261" fmla="*/ 1046020 w 1233714"/>
              <a:gd name="connsiteY261" fmla="*/ 263506 h 1378856"/>
              <a:gd name="connsiteX262" fmla="*/ 1042959 w 1233714"/>
              <a:gd name="connsiteY262" fmla="*/ 259796 h 1378856"/>
              <a:gd name="connsiteX263" fmla="*/ 611836 w 1233714"/>
              <a:gd name="connsiteY263" fmla="*/ 81220 h 1378856"/>
              <a:gd name="connsiteX264" fmla="*/ 133056 w 1233714"/>
              <a:gd name="connsiteY264" fmla="*/ 0 h 1378856"/>
              <a:gd name="connsiteX265" fmla="*/ 1100658 w 1233714"/>
              <a:gd name="connsiteY265" fmla="*/ 0 h 1378856"/>
              <a:gd name="connsiteX266" fmla="*/ 1233714 w 1233714"/>
              <a:gd name="connsiteY266" fmla="*/ 133056 h 1378856"/>
              <a:gd name="connsiteX267" fmla="*/ 1233714 w 1233714"/>
              <a:gd name="connsiteY267" fmla="*/ 1245800 h 1378856"/>
              <a:gd name="connsiteX268" fmla="*/ 1100658 w 1233714"/>
              <a:gd name="connsiteY268" fmla="*/ 1378856 h 1378856"/>
              <a:gd name="connsiteX269" fmla="*/ 133056 w 1233714"/>
              <a:gd name="connsiteY269" fmla="*/ 1378856 h 1378856"/>
              <a:gd name="connsiteX270" fmla="*/ 0 w 1233714"/>
              <a:gd name="connsiteY270" fmla="*/ 1245800 h 1378856"/>
              <a:gd name="connsiteX271" fmla="*/ 0 w 1233714"/>
              <a:gd name="connsiteY271" fmla="*/ 1111051 h 1378856"/>
              <a:gd name="connsiteX272" fmla="*/ 21977 w 1233714"/>
              <a:gd name="connsiteY272" fmla="*/ 1126070 h 1378856"/>
              <a:gd name="connsiteX273" fmla="*/ 21978 w 1233714"/>
              <a:gd name="connsiteY273" fmla="*/ 1081096 h 1378856"/>
              <a:gd name="connsiteX274" fmla="*/ 0 w 1233714"/>
              <a:gd name="connsiteY274" fmla="*/ 1081096 h 1378856"/>
              <a:gd name="connsiteX275" fmla="*/ 0 w 1233714"/>
              <a:gd name="connsiteY275" fmla="*/ 1060578 h 1378856"/>
              <a:gd name="connsiteX276" fmla="*/ 21978 w 1233714"/>
              <a:gd name="connsiteY276" fmla="*/ 1060578 h 1378856"/>
              <a:gd name="connsiteX277" fmla="*/ 21977 w 1233714"/>
              <a:gd name="connsiteY277" fmla="*/ 1032492 h 1378856"/>
              <a:gd name="connsiteX278" fmla="*/ 10254 w 1233714"/>
              <a:gd name="connsiteY278" fmla="*/ 1031891 h 1378856"/>
              <a:gd name="connsiteX279" fmla="*/ 0 w 1233714"/>
              <a:gd name="connsiteY279" fmla="*/ 1030160 h 1378856"/>
              <a:gd name="connsiteX280" fmla="*/ 0 w 1233714"/>
              <a:gd name="connsiteY280" fmla="*/ 133056 h 1378856"/>
              <a:gd name="connsiteX281" fmla="*/ 133056 w 1233714"/>
              <a:gd name="connsiteY281" fmla="*/ 0 h 13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1233714" h="1378856">
                <a:moveTo>
                  <a:pt x="126189" y="1190692"/>
                </a:moveTo>
                <a:lnTo>
                  <a:pt x="139315" y="1195962"/>
                </a:lnTo>
                <a:lnTo>
                  <a:pt x="139314" y="1190692"/>
                </a:lnTo>
                <a:close/>
                <a:moveTo>
                  <a:pt x="495680" y="1189488"/>
                </a:moveTo>
                <a:lnTo>
                  <a:pt x="398860" y="1189488"/>
                </a:lnTo>
                <a:lnTo>
                  <a:pt x="398861" y="1251531"/>
                </a:lnTo>
                <a:lnTo>
                  <a:pt x="483118" y="1250768"/>
                </a:lnTo>
                <a:lnTo>
                  <a:pt x="495680" y="1248368"/>
                </a:lnTo>
                <a:close/>
                <a:moveTo>
                  <a:pt x="636378" y="1189487"/>
                </a:moveTo>
                <a:lnTo>
                  <a:pt x="636378" y="1218287"/>
                </a:lnTo>
                <a:lnTo>
                  <a:pt x="712106" y="1189488"/>
                </a:lnTo>
                <a:close/>
                <a:moveTo>
                  <a:pt x="519041" y="1189487"/>
                </a:moveTo>
                <a:lnTo>
                  <a:pt x="519041" y="1189813"/>
                </a:lnTo>
                <a:lnTo>
                  <a:pt x="516197" y="1189812"/>
                </a:lnTo>
                <a:lnTo>
                  <a:pt x="516197" y="1244450"/>
                </a:lnTo>
                <a:lnTo>
                  <a:pt x="615861" y="1225418"/>
                </a:lnTo>
                <a:lnTo>
                  <a:pt x="615860" y="1189487"/>
                </a:lnTo>
                <a:close/>
                <a:moveTo>
                  <a:pt x="378343" y="1189487"/>
                </a:moveTo>
                <a:lnTo>
                  <a:pt x="280013" y="1189487"/>
                </a:lnTo>
                <a:lnTo>
                  <a:pt x="280013" y="1191017"/>
                </a:lnTo>
                <a:lnTo>
                  <a:pt x="259495" y="1191017"/>
                </a:lnTo>
                <a:lnTo>
                  <a:pt x="259496" y="1190692"/>
                </a:lnTo>
                <a:lnTo>
                  <a:pt x="159832" y="1190692"/>
                </a:lnTo>
                <a:lnTo>
                  <a:pt x="159832" y="1204198"/>
                </a:lnTo>
                <a:lnTo>
                  <a:pt x="220906" y="1228718"/>
                </a:lnTo>
                <a:cubicBezTo>
                  <a:pt x="262154" y="1240517"/>
                  <a:pt x="305063" y="1248291"/>
                  <a:pt x="348983" y="1251984"/>
                </a:cubicBezTo>
                <a:lnTo>
                  <a:pt x="378343" y="1251717"/>
                </a:lnTo>
                <a:close/>
                <a:moveTo>
                  <a:pt x="874907" y="1091460"/>
                </a:moveTo>
                <a:lnTo>
                  <a:pt x="874907" y="1101655"/>
                </a:lnTo>
                <a:lnTo>
                  <a:pt x="882830" y="1096944"/>
                </a:lnTo>
                <a:lnTo>
                  <a:pt x="889237" y="1091461"/>
                </a:lnTo>
                <a:close/>
                <a:moveTo>
                  <a:pt x="754636" y="1089488"/>
                </a:moveTo>
                <a:lnTo>
                  <a:pt x="754637" y="1173165"/>
                </a:lnTo>
                <a:lnTo>
                  <a:pt x="853583" y="1114334"/>
                </a:lnTo>
                <a:lnTo>
                  <a:pt x="853584" y="1089489"/>
                </a:lnTo>
                <a:close/>
                <a:moveTo>
                  <a:pt x="734119" y="1089488"/>
                </a:moveTo>
                <a:lnTo>
                  <a:pt x="637300" y="1089488"/>
                </a:lnTo>
                <a:lnTo>
                  <a:pt x="637300" y="1089814"/>
                </a:lnTo>
                <a:lnTo>
                  <a:pt x="636378" y="1089813"/>
                </a:lnTo>
                <a:lnTo>
                  <a:pt x="636378" y="1168970"/>
                </a:lnTo>
                <a:lnTo>
                  <a:pt x="734119" y="1168969"/>
                </a:lnTo>
                <a:close/>
                <a:moveTo>
                  <a:pt x="139315" y="1081096"/>
                </a:moveTo>
                <a:lnTo>
                  <a:pt x="42495" y="1081096"/>
                </a:lnTo>
                <a:lnTo>
                  <a:pt x="42495" y="1140093"/>
                </a:lnTo>
                <a:lnTo>
                  <a:pt x="86513" y="1170175"/>
                </a:lnTo>
                <a:lnTo>
                  <a:pt x="139315" y="1170175"/>
                </a:lnTo>
                <a:close/>
                <a:moveTo>
                  <a:pt x="280013" y="1081095"/>
                </a:moveTo>
                <a:lnTo>
                  <a:pt x="280013" y="1168970"/>
                </a:lnTo>
                <a:lnTo>
                  <a:pt x="378343" y="1168970"/>
                </a:lnTo>
                <a:lnTo>
                  <a:pt x="378343" y="1081420"/>
                </a:lnTo>
                <a:lnTo>
                  <a:pt x="378254" y="1081421"/>
                </a:lnTo>
                <a:lnTo>
                  <a:pt x="378254" y="1081096"/>
                </a:lnTo>
                <a:close/>
                <a:moveTo>
                  <a:pt x="162676" y="1081095"/>
                </a:moveTo>
                <a:lnTo>
                  <a:pt x="162676" y="1081421"/>
                </a:lnTo>
                <a:lnTo>
                  <a:pt x="159832" y="1081420"/>
                </a:lnTo>
                <a:lnTo>
                  <a:pt x="159832" y="1170175"/>
                </a:lnTo>
                <a:lnTo>
                  <a:pt x="259495" y="1170174"/>
                </a:lnTo>
                <a:lnTo>
                  <a:pt x="259495" y="1081096"/>
                </a:lnTo>
                <a:close/>
                <a:moveTo>
                  <a:pt x="615861" y="1079891"/>
                </a:moveTo>
                <a:lnTo>
                  <a:pt x="519041" y="1079891"/>
                </a:lnTo>
                <a:lnTo>
                  <a:pt x="519041" y="1168969"/>
                </a:lnTo>
                <a:lnTo>
                  <a:pt x="615860" y="1168970"/>
                </a:lnTo>
                <a:close/>
                <a:moveTo>
                  <a:pt x="498523" y="1079890"/>
                </a:moveTo>
                <a:lnTo>
                  <a:pt x="398860" y="1079890"/>
                </a:lnTo>
                <a:lnTo>
                  <a:pt x="398860" y="1168970"/>
                </a:lnTo>
                <a:lnTo>
                  <a:pt x="495680" y="1168969"/>
                </a:lnTo>
                <a:lnTo>
                  <a:pt x="495679" y="1168644"/>
                </a:lnTo>
                <a:lnTo>
                  <a:pt x="498523" y="1168645"/>
                </a:lnTo>
                <a:close/>
                <a:moveTo>
                  <a:pt x="42495" y="1033541"/>
                </a:moveTo>
                <a:lnTo>
                  <a:pt x="42495" y="1060578"/>
                </a:lnTo>
                <a:lnTo>
                  <a:pt x="139314" y="1060578"/>
                </a:lnTo>
                <a:lnTo>
                  <a:pt x="139315" y="1060253"/>
                </a:lnTo>
                <a:lnTo>
                  <a:pt x="142158" y="1060253"/>
                </a:lnTo>
                <a:lnTo>
                  <a:pt x="142157" y="1035120"/>
                </a:lnTo>
                <a:lnTo>
                  <a:pt x="110540" y="1037021"/>
                </a:lnTo>
                <a:close/>
                <a:moveTo>
                  <a:pt x="259495" y="1022904"/>
                </a:moveTo>
                <a:lnTo>
                  <a:pt x="211891" y="1030927"/>
                </a:lnTo>
                <a:lnTo>
                  <a:pt x="162676" y="1033886"/>
                </a:lnTo>
                <a:lnTo>
                  <a:pt x="162676" y="1060577"/>
                </a:lnTo>
                <a:lnTo>
                  <a:pt x="259495" y="1060579"/>
                </a:lnTo>
                <a:close/>
                <a:moveTo>
                  <a:pt x="378253" y="995811"/>
                </a:moveTo>
                <a:lnTo>
                  <a:pt x="313279" y="1013839"/>
                </a:lnTo>
                <a:lnTo>
                  <a:pt x="280012" y="1019445"/>
                </a:lnTo>
                <a:lnTo>
                  <a:pt x="280013" y="1060578"/>
                </a:lnTo>
                <a:lnTo>
                  <a:pt x="378254" y="1060578"/>
                </a:lnTo>
                <a:close/>
                <a:moveTo>
                  <a:pt x="1011249" y="981864"/>
                </a:moveTo>
                <a:lnTo>
                  <a:pt x="994282" y="981864"/>
                </a:lnTo>
                <a:lnTo>
                  <a:pt x="994282" y="1001549"/>
                </a:lnTo>
                <a:lnTo>
                  <a:pt x="996746" y="999441"/>
                </a:lnTo>
                <a:close/>
                <a:moveTo>
                  <a:pt x="637301" y="979892"/>
                </a:moveTo>
                <a:lnTo>
                  <a:pt x="637300" y="1068971"/>
                </a:lnTo>
                <a:lnTo>
                  <a:pt x="734120" y="1068971"/>
                </a:lnTo>
                <a:lnTo>
                  <a:pt x="734119" y="979892"/>
                </a:lnTo>
                <a:close/>
                <a:moveTo>
                  <a:pt x="874817" y="979891"/>
                </a:moveTo>
                <a:lnTo>
                  <a:pt x="874817" y="1067440"/>
                </a:lnTo>
                <a:lnTo>
                  <a:pt x="874906" y="1067440"/>
                </a:lnTo>
                <a:lnTo>
                  <a:pt x="874907" y="1070942"/>
                </a:lnTo>
                <a:lnTo>
                  <a:pt x="913208" y="1070943"/>
                </a:lnTo>
                <a:lnTo>
                  <a:pt x="973763" y="1019111"/>
                </a:lnTo>
                <a:lnTo>
                  <a:pt x="973764" y="979892"/>
                </a:lnTo>
                <a:close/>
                <a:moveTo>
                  <a:pt x="519041" y="979891"/>
                </a:moveTo>
                <a:lnTo>
                  <a:pt x="519041" y="1059373"/>
                </a:lnTo>
                <a:lnTo>
                  <a:pt x="615860" y="1059373"/>
                </a:lnTo>
                <a:lnTo>
                  <a:pt x="615860" y="1059047"/>
                </a:lnTo>
                <a:lnTo>
                  <a:pt x="616782" y="1059048"/>
                </a:lnTo>
                <a:lnTo>
                  <a:pt x="616783" y="979892"/>
                </a:lnTo>
                <a:close/>
                <a:moveTo>
                  <a:pt x="854300" y="979891"/>
                </a:moveTo>
                <a:lnTo>
                  <a:pt x="757480" y="979891"/>
                </a:lnTo>
                <a:lnTo>
                  <a:pt x="757481" y="980217"/>
                </a:lnTo>
                <a:lnTo>
                  <a:pt x="754637" y="980216"/>
                </a:lnTo>
                <a:lnTo>
                  <a:pt x="754637" y="1068971"/>
                </a:lnTo>
                <a:lnTo>
                  <a:pt x="854300" y="1068971"/>
                </a:lnTo>
                <a:close/>
                <a:moveTo>
                  <a:pt x="498434" y="971498"/>
                </a:moveTo>
                <a:lnTo>
                  <a:pt x="450790" y="971499"/>
                </a:lnTo>
                <a:lnTo>
                  <a:pt x="413672" y="985984"/>
                </a:lnTo>
                <a:lnTo>
                  <a:pt x="398772" y="990119"/>
                </a:lnTo>
                <a:lnTo>
                  <a:pt x="398771" y="1059048"/>
                </a:lnTo>
                <a:lnTo>
                  <a:pt x="398861" y="1059048"/>
                </a:lnTo>
                <a:lnTo>
                  <a:pt x="398860" y="1059372"/>
                </a:lnTo>
                <a:lnTo>
                  <a:pt x="498524" y="1059373"/>
                </a:lnTo>
                <a:lnTo>
                  <a:pt x="498523" y="971824"/>
                </a:lnTo>
                <a:lnTo>
                  <a:pt x="498434" y="971824"/>
                </a:lnTo>
                <a:close/>
                <a:moveTo>
                  <a:pt x="616783" y="887264"/>
                </a:moveTo>
                <a:lnTo>
                  <a:pt x="518952" y="943616"/>
                </a:lnTo>
                <a:lnTo>
                  <a:pt x="518952" y="949451"/>
                </a:lnTo>
                <a:lnTo>
                  <a:pt x="519041" y="949451"/>
                </a:lnTo>
                <a:lnTo>
                  <a:pt x="519041" y="959373"/>
                </a:lnTo>
                <a:lnTo>
                  <a:pt x="616782" y="959374"/>
                </a:lnTo>
                <a:close/>
                <a:moveTo>
                  <a:pt x="646242" y="870295"/>
                </a:moveTo>
                <a:lnTo>
                  <a:pt x="637300" y="875445"/>
                </a:lnTo>
                <a:lnTo>
                  <a:pt x="637300" y="959374"/>
                </a:lnTo>
                <a:lnTo>
                  <a:pt x="734119" y="959374"/>
                </a:lnTo>
                <a:lnTo>
                  <a:pt x="734119" y="959049"/>
                </a:lnTo>
                <a:lnTo>
                  <a:pt x="736963" y="959049"/>
                </a:lnTo>
                <a:lnTo>
                  <a:pt x="736963" y="870295"/>
                </a:lnTo>
                <a:close/>
                <a:moveTo>
                  <a:pt x="757481" y="870295"/>
                </a:moveTo>
                <a:lnTo>
                  <a:pt x="757481" y="959374"/>
                </a:lnTo>
                <a:lnTo>
                  <a:pt x="854300" y="959374"/>
                </a:lnTo>
                <a:lnTo>
                  <a:pt x="854300" y="870295"/>
                </a:lnTo>
                <a:close/>
                <a:moveTo>
                  <a:pt x="1194798" y="860021"/>
                </a:moveTo>
                <a:lnTo>
                  <a:pt x="1151945" y="931692"/>
                </a:lnTo>
                <a:cubicBezTo>
                  <a:pt x="1093492" y="1013023"/>
                  <a:pt x="1018944" y="1087941"/>
                  <a:pt x="929769" y="1151179"/>
                </a:cubicBezTo>
                <a:cubicBezTo>
                  <a:pt x="840594" y="1214418"/>
                  <a:pt x="745236" y="1259990"/>
                  <a:pt x="649149" y="1288253"/>
                </a:cubicBezTo>
                <a:lnTo>
                  <a:pt x="594949" y="1299338"/>
                </a:lnTo>
                <a:lnTo>
                  <a:pt x="611836" y="1300616"/>
                </a:lnTo>
                <a:cubicBezTo>
                  <a:pt x="864382" y="1300617"/>
                  <a:pt x="1081065" y="1147071"/>
                  <a:pt x="1173623" y="928240"/>
                </a:cubicBezTo>
                <a:close/>
                <a:moveTo>
                  <a:pt x="1090790" y="859283"/>
                </a:moveTo>
                <a:lnTo>
                  <a:pt x="991127" y="859283"/>
                </a:lnTo>
                <a:lnTo>
                  <a:pt x="991127" y="961022"/>
                </a:lnTo>
                <a:lnTo>
                  <a:pt x="994282" y="961021"/>
                </a:lnTo>
                <a:lnTo>
                  <a:pt x="994282" y="961346"/>
                </a:lnTo>
                <a:lnTo>
                  <a:pt x="1028178" y="961346"/>
                </a:lnTo>
                <a:lnTo>
                  <a:pt x="1088354" y="888416"/>
                </a:lnTo>
                <a:lnTo>
                  <a:pt x="1092523" y="881051"/>
                </a:lnTo>
                <a:lnTo>
                  <a:pt x="1092522" y="859608"/>
                </a:lnTo>
                <a:lnTo>
                  <a:pt x="1090790" y="859608"/>
                </a:lnTo>
                <a:close/>
                <a:moveTo>
                  <a:pt x="874818" y="859282"/>
                </a:moveTo>
                <a:lnTo>
                  <a:pt x="874817" y="959374"/>
                </a:lnTo>
                <a:lnTo>
                  <a:pt x="970609" y="959374"/>
                </a:lnTo>
                <a:lnTo>
                  <a:pt x="970610" y="859283"/>
                </a:lnTo>
                <a:close/>
                <a:moveTo>
                  <a:pt x="736963" y="806381"/>
                </a:moveTo>
                <a:lnTo>
                  <a:pt x="698634" y="840115"/>
                </a:lnTo>
                <a:lnTo>
                  <a:pt x="681861" y="849777"/>
                </a:lnTo>
                <a:lnTo>
                  <a:pt x="736963" y="849777"/>
                </a:lnTo>
                <a:close/>
                <a:moveTo>
                  <a:pt x="993971" y="749686"/>
                </a:moveTo>
                <a:lnTo>
                  <a:pt x="993970" y="750011"/>
                </a:lnTo>
                <a:lnTo>
                  <a:pt x="991127" y="750011"/>
                </a:lnTo>
                <a:lnTo>
                  <a:pt x="991126" y="838765"/>
                </a:lnTo>
                <a:lnTo>
                  <a:pt x="1090789" y="838764"/>
                </a:lnTo>
                <a:lnTo>
                  <a:pt x="1090789" y="749687"/>
                </a:lnTo>
                <a:close/>
                <a:moveTo>
                  <a:pt x="1162982" y="749686"/>
                </a:moveTo>
                <a:lnTo>
                  <a:pt x="1111307" y="749686"/>
                </a:lnTo>
                <a:lnTo>
                  <a:pt x="1111307" y="847158"/>
                </a:lnTo>
                <a:lnTo>
                  <a:pt x="1111711" y="847157"/>
                </a:lnTo>
                <a:lnTo>
                  <a:pt x="1156711" y="767671"/>
                </a:lnTo>
                <a:close/>
                <a:moveTo>
                  <a:pt x="873790" y="749686"/>
                </a:moveTo>
                <a:lnTo>
                  <a:pt x="873790" y="838765"/>
                </a:lnTo>
                <a:lnTo>
                  <a:pt x="970609" y="838765"/>
                </a:lnTo>
                <a:lnTo>
                  <a:pt x="970609" y="749686"/>
                </a:lnTo>
                <a:close/>
                <a:moveTo>
                  <a:pt x="801377" y="749685"/>
                </a:moveTo>
                <a:lnTo>
                  <a:pt x="757480" y="788321"/>
                </a:lnTo>
                <a:lnTo>
                  <a:pt x="757481" y="849777"/>
                </a:lnTo>
                <a:lnTo>
                  <a:pt x="853272" y="849776"/>
                </a:lnTo>
                <a:lnTo>
                  <a:pt x="853272" y="749686"/>
                </a:lnTo>
                <a:close/>
                <a:moveTo>
                  <a:pt x="853272" y="704010"/>
                </a:moveTo>
                <a:lnTo>
                  <a:pt x="824689" y="729169"/>
                </a:lnTo>
                <a:lnTo>
                  <a:pt x="853272" y="729168"/>
                </a:lnTo>
                <a:close/>
                <a:moveTo>
                  <a:pt x="1197853" y="649687"/>
                </a:moveTo>
                <a:lnTo>
                  <a:pt x="1112229" y="649688"/>
                </a:lnTo>
                <a:lnTo>
                  <a:pt x="1112229" y="650012"/>
                </a:lnTo>
                <a:lnTo>
                  <a:pt x="1111308" y="650012"/>
                </a:lnTo>
                <a:lnTo>
                  <a:pt x="1111307" y="729168"/>
                </a:lnTo>
                <a:lnTo>
                  <a:pt x="1170137" y="729168"/>
                </a:lnTo>
                <a:close/>
                <a:moveTo>
                  <a:pt x="1090790" y="640089"/>
                </a:moveTo>
                <a:lnTo>
                  <a:pt x="993970" y="640089"/>
                </a:lnTo>
                <a:lnTo>
                  <a:pt x="993970" y="729168"/>
                </a:lnTo>
                <a:lnTo>
                  <a:pt x="1090790" y="729168"/>
                </a:lnTo>
                <a:close/>
                <a:moveTo>
                  <a:pt x="973453" y="640089"/>
                </a:moveTo>
                <a:lnTo>
                  <a:pt x="908776" y="640089"/>
                </a:lnTo>
                <a:lnTo>
                  <a:pt x="873790" y="681752"/>
                </a:lnTo>
                <a:lnTo>
                  <a:pt x="873790" y="729167"/>
                </a:lnTo>
                <a:lnTo>
                  <a:pt x="970608" y="729168"/>
                </a:lnTo>
                <a:lnTo>
                  <a:pt x="970609" y="728843"/>
                </a:lnTo>
                <a:lnTo>
                  <a:pt x="973452" y="728843"/>
                </a:lnTo>
                <a:close/>
                <a:moveTo>
                  <a:pt x="973452" y="550395"/>
                </a:moveTo>
                <a:lnTo>
                  <a:pt x="928181" y="616982"/>
                </a:lnTo>
                <a:lnTo>
                  <a:pt x="926007" y="619571"/>
                </a:lnTo>
                <a:lnTo>
                  <a:pt x="973452" y="619571"/>
                </a:lnTo>
                <a:close/>
                <a:moveTo>
                  <a:pt x="1112229" y="540090"/>
                </a:moveTo>
                <a:lnTo>
                  <a:pt x="1112229" y="629170"/>
                </a:lnTo>
                <a:lnTo>
                  <a:pt x="1202627" y="629169"/>
                </a:lnTo>
                <a:lnTo>
                  <a:pt x="1209049" y="585736"/>
                </a:lnTo>
                <a:lnTo>
                  <a:pt x="1209048" y="540090"/>
                </a:lnTo>
                <a:close/>
                <a:moveTo>
                  <a:pt x="993970" y="540090"/>
                </a:moveTo>
                <a:lnTo>
                  <a:pt x="993971" y="619571"/>
                </a:lnTo>
                <a:lnTo>
                  <a:pt x="1090789" y="619571"/>
                </a:lnTo>
                <a:lnTo>
                  <a:pt x="1090790" y="619247"/>
                </a:lnTo>
                <a:lnTo>
                  <a:pt x="1091712" y="619246"/>
                </a:lnTo>
                <a:lnTo>
                  <a:pt x="1091711" y="540090"/>
                </a:lnTo>
                <a:close/>
                <a:moveTo>
                  <a:pt x="1211892" y="430494"/>
                </a:moveTo>
                <a:lnTo>
                  <a:pt x="1112229" y="430494"/>
                </a:lnTo>
                <a:lnTo>
                  <a:pt x="1112230" y="519573"/>
                </a:lnTo>
                <a:lnTo>
                  <a:pt x="1209049" y="519573"/>
                </a:lnTo>
                <a:lnTo>
                  <a:pt x="1209048" y="519248"/>
                </a:lnTo>
                <a:lnTo>
                  <a:pt x="1211892" y="519247"/>
                </a:lnTo>
                <a:close/>
                <a:moveTo>
                  <a:pt x="1042853" y="422100"/>
                </a:moveTo>
                <a:lnTo>
                  <a:pt x="1035458" y="440270"/>
                </a:lnTo>
                <a:lnTo>
                  <a:pt x="993970" y="517414"/>
                </a:lnTo>
                <a:lnTo>
                  <a:pt x="993970" y="519573"/>
                </a:lnTo>
                <a:lnTo>
                  <a:pt x="1091711" y="519572"/>
                </a:lnTo>
                <a:lnTo>
                  <a:pt x="1091711" y="422101"/>
                </a:lnTo>
                <a:close/>
                <a:moveTo>
                  <a:pt x="1084810" y="307020"/>
                </a:moveTo>
                <a:lnTo>
                  <a:pt x="1073733" y="346226"/>
                </a:lnTo>
                <a:lnTo>
                  <a:pt x="1051204" y="401583"/>
                </a:lnTo>
                <a:lnTo>
                  <a:pt x="1098765" y="401583"/>
                </a:lnTo>
                <a:lnTo>
                  <a:pt x="1098765" y="307021"/>
                </a:lnTo>
                <a:close/>
                <a:moveTo>
                  <a:pt x="1190996" y="307020"/>
                </a:moveTo>
                <a:lnTo>
                  <a:pt x="1119283" y="307020"/>
                </a:lnTo>
                <a:lnTo>
                  <a:pt x="1119283" y="409975"/>
                </a:lnTo>
                <a:lnTo>
                  <a:pt x="1211892" y="409976"/>
                </a:lnTo>
                <a:lnTo>
                  <a:pt x="1211893" y="381640"/>
                </a:lnTo>
                <a:close/>
                <a:moveTo>
                  <a:pt x="1098765" y="257626"/>
                </a:moveTo>
                <a:lnTo>
                  <a:pt x="1090606" y="286502"/>
                </a:lnTo>
                <a:lnTo>
                  <a:pt x="1098765" y="286502"/>
                </a:lnTo>
                <a:close/>
                <a:moveTo>
                  <a:pt x="1144061" y="200600"/>
                </a:moveTo>
                <a:lnTo>
                  <a:pt x="1121321" y="200601"/>
                </a:lnTo>
                <a:lnTo>
                  <a:pt x="1121321" y="200925"/>
                </a:lnTo>
                <a:lnTo>
                  <a:pt x="1119283" y="200925"/>
                </a:lnTo>
                <a:lnTo>
                  <a:pt x="1119282" y="286502"/>
                </a:lnTo>
                <a:lnTo>
                  <a:pt x="1185250" y="286503"/>
                </a:lnTo>
                <a:lnTo>
                  <a:pt x="1178824" y="263560"/>
                </a:lnTo>
                <a:close/>
                <a:moveTo>
                  <a:pt x="1122126" y="160874"/>
                </a:moveTo>
                <a:lnTo>
                  <a:pt x="1122126" y="176905"/>
                </a:lnTo>
                <a:lnTo>
                  <a:pt x="1130978" y="176906"/>
                </a:lnTo>
                <a:close/>
                <a:moveTo>
                  <a:pt x="611836" y="81220"/>
                </a:moveTo>
                <a:cubicBezTo>
                  <a:pt x="275109" y="81220"/>
                  <a:pt x="2138" y="354190"/>
                  <a:pt x="2139" y="690918"/>
                </a:cubicBezTo>
                <a:cubicBezTo>
                  <a:pt x="2139" y="775100"/>
                  <a:pt x="19199" y="855297"/>
                  <a:pt x="50051" y="928239"/>
                </a:cubicBezTo>
                <a:lnTo>
                  <a:pt x="82110" y="987302"/>
                </a:lnTo>
                <a:lnTo>
                  <a:pt x="113001" y="986962"/>
                </a:lnTo>
                <a:cubicBezTo>
                  <a:pt x="296599" y="973914"/>
                  <a:pt x="485561" y="906038"/>
                  <a:pt x="650891" y="788795"/>
                </a:cubicBezTo>
                <a:cubicBezTo>
                  <a:pt x="816220" y="671550"/>
                  <a:pt x="942778" y="515675"/>
                  <a:pt x="1015817" y="346726"/>
                </a:cubicBezTo>
                <a:lnTo>
                  <a:pt x="1046020" y="263506"/>
                </a:lnTo>
                <a:lnTo>
                  <a:pt x="1042959" y="259796"/>
                </a:lnTo>
                <a:cubicBezTo>
                  <a:pt x="932625" y="149462"/>
                  <a:pt x="780200" y="81220"/>
                  <a:pt x="611836" y="81220"/>
                </a:cubicBezTo>
                <a:close/>
                <a:moveTo>
                  <a:pt x="133056" y="0"/>
                </a:moveTo>
                <a:lnTo>
                  <a:pt x="1100658" y="0"/>
                </a:lnTo>
                <a:cubicBezTo>
                  <a:pt x="1174143" y="0"/>
                  <a:pt x="1233714" y="59571"/>
                  <a:pt x="1233714" y="133056"/>
                </a:cubicBezTo>
                <a:lnTo>
                  <a:pt x="1233714" y="1245800"/>
                </a:lnTo>
                <a:cubicBezTo>
                  <a:pt x="1233714" y="1319285"/>
                  <a:pt x="1174143" y="1378856"/>
                  <a:pt x="1100658" y="1378856"/>
                </a:cubicBezTo>
                <a:lnTo>
                  <a:pt x="133056" y="1378856"/>
                </a:lnTo>
                <a:cubicBezTo>
                  <a:pt x="59571" y="1378856"/>
                  <a:pt x="0" y="1319285"/>
                  <a:pt x="0" y="1245800"/>
                </a:cubicBezTo>
                <a:lnTo>
                  <a:pt x="0" y="1111051"/>
                </a:lnTo>
                <a:lnTo>
                  <a:pt x="21977" y="1126070"/>
                </a:lnTo>
                <a:lnTo>
                  <a:pt x="21978" y="1081096"/>
                </a:lnTo>
                <a:lnTo>
                  <a:pt x="0" y="1081096"/>
                </a:lnTo>
                <a:lnTo>
                  <a:pt x="0" y="1060578"/>
                </a:lnTo>
                <a:lnTo>
                  <a:pt x="21978" y="1060578"/>
                </a:lnTo>
                <a:lnTo>
                  <a:pt x="21977" y="1032492"/>
                </a:lnTo>
                <a:lnTo>
                  <a:pt x="10254" y="1031891"/>
                </a:lnTo>
                <a:lnTo>
                  <a:pt x="0" y="1030160"/>
                </a:lnTo>
                <a:lnTo>
                  <a:pt x="0" y="133056"/>
                </a:lnTo>
                <a:cubicBezTo>
                  <a:pt x="0" y="59571"/>
                  <a:pt x="59571" y="0"/>
                  <a:pt x="133056"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6" name="Rectangle 35">
            <a:hlinkHover r:id="" action="ppaction://macro?name=Nohighlighttt"/>
          </p:cNvPr>
          <p:cNvSpPr/>
          <p:nvPr/>
        </p:nvSpPr>
        <p:spPr>
          <a:xfrm>
            <a:off x="415925" y="5981700"/>
            <a:ext cx="11356602" cy="582512"/>
          </a:xfrm>
          <a:prstGeom prst="rect">
            <a:avLst/>
          </a:prstGeom>
          <a:gradFill flip="none" rotWithShape="1">
            <a:gsLst>
              <a:gs pos="0">
                <a:schemeClr val="bg1">
                  <a:lumMod val="85000"/>
                  <a:alpha val="59000"/>
                </a:schemeClr>
              </a:gs>
              <a:gs pos="50000">
                <a:schemeClr val="bg1">
                  <a:alpha val="15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8205996" y="4590909"/>
            <a:ext cx="874628" cy="7334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X"/>
          <p:cNvSpPr/>
          <p:nvPr/>
        </p:nvSpPr>
        <p:spPr>
          <a:xfrm rot="5400000">
            <a:off x="8922994" y="-663198"/>
            <a:ext cx="245810" cy="211906"/>
          </a:xfrm>
          <a:prstGeom prst="triangle">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Y"/>
          <p:cNvSpPr/>
          <p:nvPr/>
        </p:nvSpPr>
        <p:spPr>
          <a:xfrm rot="5400000">
            <a:off x="6836841" y="-804637"/>
            <a:ext cx="245810" cy="21190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hlinkHover r:id="" action="ppaction://macro?name=Nohighlighttt"/>
          </p:cNvPr>
          <p:cNvSpPr/>
          <p:nvPr/>
        </p:nvSpPr>
        <p:spPr>
          <a:xfrm>
            <a:off x="415925" y="5981700"/>
            <a:ext cx="11356602" cy="876300"/>
          </a:xfrm>
          <a:prstGeom prst="rect">
            <a:avLst/>
          </a:prstGeom>
          <a:solidFill>
            <a:schemeClr val="accent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
            <a:hlinkClick r:id="" action="ppaction://macro?name=front"/>
            <a:hlinkHover r:id="" action="ppaction://macro?name=frontt"/>
          </p:cNvPr>
          <p:cNvSpPr/>
          <p:nvPr/>
        </p:nvSpPr>
        <p:spPr>
          <a:xfrm rot="5400000">
            <a:off x="6402072" y="6164798"/>
            <a:ext cx="245810" cy="21190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b">
            <a:hlinkClick r:id="" action="ppaction://macro?name=back"/>
            <a:hlinkHover r:id="" action="ppaction://macro?name=backk"/>
          </p:cNvPr>
          <p:cNvSpPr/>
          <p:nvPr/>
        </p:nvSpPr>
        <p:spPr>
          <a:xfrm rot="5400000" flipV="1">
            <a:off x="502275" y="6164798"/>
            <a:ext cx="245810" cy="21190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srch">
            <a:hlinkClick r:id="" action="ppaction://macro?name=search"/>
            <a:hlinkHover r:id="" action="ppaction://macro?name=searchh"/>
          </p:cNvPr>
          <p:cNvSpPr/>
          <p:nvPr/>
        </p:nvSpPr>
        <p:spPr>
          <a:xfrm>
            <a:off x="5095906" y="6083300"/>
            <a:ext cx="1255452" cy="3947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Square721 BT" pitchFamily="34" charset="0"/>
              </a:rPr>
              <a:t>SEARCH</a:t>
            </a:r>
            <a:endParaRPr lang="en-US" dirty="0">
              <a:latin typeface="Square721 BT" pitchFamily="34" charset="0"/>
            </a:endParaRPr>
          </a:p>
        </p:txBody>
      </p:sp>
      <p:sp>
        <p:nvSpPr>
          <p:cNvPr id="57" name="hme">
            <a:hlinkClick r:id="" action="ppaction://macro?name=home"/>
            <a:hlinkHover r:id="" action="ppaction://macro?name=hommm"/>
          </p:cNvPr>
          <p:cNvSpPr/>
          <p:nvPr/>
        </p:nvSpPr>
        <p:spPr>
          <a:xfrm>
            <a:off x="8917427" y="6083300"/>
            <a:ext cx="1315028" cy="3947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Square721 BT" pitchFamily="34" charset="0"/>
              </a:rPr>
              <a:t>HOME</a:t>
            </a:r>
            <a:endParaRPr lang="en-US" dirty="0">
              <a:latin typeface="Square721 BT" pitchFamily="34" charset="0"/>
            </a:endParaRPr>
          </a:p>
        </p:txBody>
      </p:sp>
      <p:sp>
        <p:nvSpPr>
          <p:cNvPr id="58" name="rfrsh">
            <a:hlinkClick r:id="" action="ppaction://macro?name=refreah"/>
            <a:hlinkHover r:id="" action="ppaction://macro?name=refreshh"/>
          </p:cNvPr>
          <p:cNvSpPr/>
          <p:nvPr/>
        </p:nvSpPr>
        <p:spPr>
          <a:xfrm>
            <a:off x="10357554" y="6083300"/>
            <a:ext cx="1315028" cy="3947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Square721 BT" pitchFamily="34" charset="0"/>
              </a:rPr>
              <a:t>REFRESH</a:t>
            </a:r>
            <a:endParaRPr lang="en-US" dirty="0">
              <a:latin typeface="Square721 BT" pitchFamily="34" charset="0"/>
            </a:endParaRPr>
          </a:p>
        </p:txBody>
      </p:sp>
    </p:spTree>
    <p:controls>
      <mc:AlternateContent xmlns:mc="http://schemas.openxmlformats.org/markup-compatibility/2006">
        <mc:Choice xmlns:v="urn:schemas-microsoft-com:vml" Requires="v">
          <p:control spid="11290" name="WebBrowser1" r:id="rId2" imgW="11377440" imgH="5265720"/>
        </mc:Choice>
        <mc:Fallback>
          <p:control name="WebBrowser1" r:id="rId2" imgW="11377440" imgH="5265720">
            <p:pic>
              <p:nvPicPr>
                <p:cNvPr id="0" name="WebBrowser1"/>
                <p:cNvPicPr preferRelativeResize="0">
                  <a:picLocks noChangeArrowheads="1" noChangeShapeType="1"/>
                </p:cNvPicPr>
                <p:nvPr/>
              </p:nvPicPr>
              <p:blipFill>
                <a:blip r:embed="rId6">
                  <a:extLst>
                    <a:ext uri="{28A0092B-C50C-407E-A947-70E740481C1C}">
                      <a14:useLocalDpi xmlns:a14="http://schemas.microsoft.com/office/drawing/2010/main" val="0"/>
                    </a:ext>
                  </a:extLst>
                </a:blip>
                <a:srcRect/>
                <a:stretch>
                  <a:fillRect/>
                </a:stretch>
              </p:blipFill>
              <p:spPr bwMode="auto">
                <a:xfrm>
                  <a:off x="401638" y="715963"/>
                  <a:ext cx="11377612" cy="5265737"/>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291" name="TextBox1" r:id="rId3" imgW="4295880" imgH="390600"/>
        </mc:Choice>
        <mc:Fallback>
          <p:control name="TextBox1" r:id="rId3" imgW="4295880" imgH="390600">
            <p:pic>
              <p:nvPicPr>
                <p:cNvPr id="0" name="TextBox1"/>
                <p:cNvPicPr preferRelativeResize="0">
                  <a:picLocks noChangeArrowheads="1" noChangeShapeType="1"/>
                </p:cNvPicPr>
                <p:nvPr/>
              </p:nvPicPr>
              <p:blipFill>
                <a:blip r:embed="rId7">
                  <a:extLst>
                    <a:ext uri="{28A0092B-C50C-407E-A947-70E740481C1C}">
                      <a14:useLocalDpi xmlns:a14="http://schemas.microsoft.com/office/drawing/2010/main" val="0"/>
                    </a:ext>
                  </a:extLst>
                </a:blip>
                <a:srcRect/>
                <a:stretch>
                  <a:fillRect/>
                </a:stretch>
              </p:blipFill>
              <p:spPr bwMode="auto">
                <a:xfrm>
                  <a:off x="835025" y="6083300"/>
                  <a:ext cx="4292600" cy="3937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4610975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prstClr val="black">
                      <a:lumMod val="65000"/>
                      <a:lumOff val="35000"/>
                    </a:prstClr>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
        <p:nvSpPr>
          <p:cNvPr id="9" name="TextBox 8"/>
          <p:cNvSpPr txBox="1"/>
          <p:nvPr/>
        </p:nvSpPr>
        <p:spPr>
          <a:xfrm>
            <a:off x="704140" y="3526970"/>
            <a:ext cx="11531170" cy="3154710"/>
          </a:xfrm>
          <a:prstGeom prst="rect">
            <a:avLst/>
          </a:prstGeom>
          <a:noFill/>
        </p:spPr>
        <p:txBody>
          <a:bodyPr wrap="none" rtlCol="0">
            <a:spAutoFit/>
          </a:bodyPr>
          <a:lstStyle/>
          <a:p>
            <a:r>
              <a:rPr lang="en-US" sz="19900" dirty="0" smtClean="0">
                <a:gradFill>
                  <a:gsLst>
                    <a:gs pos="0">
                      <a:srgbClr val="0070C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rPr>
              <a:t>LOADING…</a:t>
            </a:r>
            <a:endParaRPr lang="en-US" sz="19900" dirty="0">
              <a:gradFill>
                <a:gsLst>
                  <a:gs pos="0">
                    <a:srgbClr val="0070C0"/>
                  </a:gs>
                  <a:gs pos="100000">
                    <a:prstClr val="black">
                      <a:satMod val="110000"/>
                      <a:lumMod val="100000"/>
                      <a:shade val="100000"/>
                    </a:prstClr>
                  </a:gs>
                  <a:gs pos="100000">
                    <a:prstClr val="black">
                      <a:lumMod val="99000"/>
                      <a:satMod val="120000"/>
                      <a:shade val="78000"/>
                    </a:prstClr>
                  </a:gs>
                </a:gsLst>
                <a:lin ang="5400000" scaled="0"/>
              </a:gradFill>
              <a:latin typeface="Fundamental  Brigade" panose="020B0603050302020204" pitchFamily="34" charset="0"/>
            </a:endParaRPr>
          </a:p>
        </p:txBody>
      </p:sp>
    </p:spTree>
    <p:extLst>
      <p:ext uri="{BB962C8B-B14F-4D97-AF65-F5344CB8AC3E}">
        <p14:creationId xmlns:p14="http://schemas.microsoft.com/office/powerpoint/2010/main" val="36161594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hlinkHover r:id="" action="ppaction://macro?name=Ved"/>
          </p:cNvPr>
          <p:cNvSpPr/>
          <p:nvPr/>
        </p:nvSpPr>
        <p:spPr>
          <a:xfrm>
            <a:off x="310265" y="279400"/>
            <a:ext cx="11571470" cy="6299200"/>
          </a:xfrm>
          <a:prstGeom prst="roundRect">
            <a:avLst>
              <a:gd name="adj" fmla="val 1077"/>
            </a:avLst>
          </a:prstGeom>
          <a:gradFill flip="none" rotWithShape="1">
            <a:gsLst>
              <a:gs pos="0">
                <a:srgbClr val="004F8A">
                  <a:alpha val="50000"/>
                </a:srgbClr>
              </a:gs>
              <a:gs pos="50000">
                <a:srgbClr val="004376">
                  <a:alpha val="75000"/>
                </a:srgbClr>
              </a:gs>
              <a:gs pos="100000">
                <a:srgbClr val="0070C0">
                  <a:alpha val="60000"/>
                </a:srgbClr>
              </a:gs>
            </a:gsLst>
            <a:lin ang="16200000" scaled="1"/>
            <a:tileRect/>
          </a:gradFill>
          <a:ln/>
          <a:effectLst>
            <a:glow rad="228600">
              <a:schemeClr val="tx1">
                <a:alpha val="40000"/>
              </a:schemeClr>
            </a:glow>
          </a:effectLst>
        </p:spPr>
        <p:style>
          <a:lnRef idx="0">
            <a:schemeClr val="dk1"/>
          </a:lnRef>
          <a:fillRef idx="3">
            <a:schemeClr val="dk1"/>
          </a:fillRef>
          <a:effectRef idx="3">
            <a:schemeClr val="dk1"/>
          </a:effectRef>
          <a:fontRef idx="minor">
            <a:schemeClr val="lt1"/>
          </a:fontRef>
        </p:style>
        <p:txBody>
          <a:bodyPr bIns="182880" rtlCol="0" anchor="b"/>
          <a:lstStyle/>
          <a:p>
            <a:pPr algn="ctr"/>
            <a:r>
              <a:rPr lang="en-US" sz="1400"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atin typeface="Square721 BT" pitchFamily="34" charset="0"/>
              </a:rPr>
              <a:t>(IF YOU ARE NOT ABLE TO CHAT IT MUST BE BECAUSE YOU NEED AN UPGRADE IN YOUR “ INTERNET EXPLORER “)</a:t>
            </a:r>
          </a:p>
        </p:txBody>
      </p:sp>
      <p:sp>
        <p:nvSpPr>
          <p:cNvPr id="3" name="TextBox 2"/>
          <p:cNvSpPr txBox="1"/>
          <p:nvPr/>
        </p:nvSpPr>
        <p:spPr>
          <a:xfrm>
            <a:off x="5379682" y="419359"/>
            <a:ext cx="1432636" cy="307777"/>
          </a:xfrm>
          <a:prstGeom prst="rect">
            <a:avLst/>
          </a:prstGeom>
          <a:noFill/>
        </p:spPr>
        <p:txBody>
          <a:bodyPr wrap="none" rtlCol="0">
            <a:spAutoFit/>
          </a:bodyPr>
          <a:lstStyle/>
          <a:p>
            <a:pPr algn="ctr"/>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F</a:t>
            </a:r>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ACE</a:t>
            </a:r>
            <a:r>
              <a:rPr lang="en-US" sz="1400" b="1"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B</a:t>
            </a:r>
            <a:r>
              <a:rPr lang="en-US" sz="1400" dirty="0" smtClean="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rPr>
              <a:t>OOK 0.01</a:t>
            </a:r>
            <a:endParaRPr lang="en-US" sz="1400" b="1" dirty="0">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lin ang="5400000" scaled="1"/>
                <a:tileRect/>
              </a:gradFill>
              <a:latin typeface="MgOpen Modata" pitchFamily="2" charset="0"/>
            </a:endParaRPr>
          </a:p>
        </p:txBody>
      </p:sp>
      <p:sp>
        <p:nvSpPr>
          <p:cNvPr id="4" name="Freeform 3">
            <a:hlinkClick r:id="rId7" action="ppaction://hlinksldjump"/>
          </p:cNvPr>
          <p:cNvSpPr/>
          <p:nvPr/>
        </p:nvSpPr>
        <p:spPr>
          <a:xfrm>
            <a:off x="11543609" y="385687"/>
            <a:ext cx="228918" cy="228918"/>
          </a:xfrm>
          <a:custGeom>
            <a:avLst/>
            <a:gdLst>
              <a:gd name="connsiteX0" fmla="*/ 222101 w 637624"/>
              <a:gd name="connsiteY0" fmla="*/ 153994 h 637624"/>
              <a:gd name="connsiteX1" fmla="*/ 153994 w 637624"/>
              <a:gd name="connsiteY1" fmla="*/ 222101 h 637624"/>
              <a:gd name="connsiteX2" fmla="*/ 250705 w 637624"/>
              <a:gd name="connsiteY2" fmla="*/ 318812 h 637624"/>
              <a:gd name="connsiteX3" fmla="*/ 153994 w 637624"/>
              <a:gd name="connsiteY3" fmla="*/ 415523 h 637624"/>
              <a:gd name="connsiteX4" fmla="*/ 222101 w 637624"/>
              <a:gd name="connsiteY4" fmla="*/ 483630 h 637624"/>
              <a:gd name="connsiteX5" fmla="*/ 318812 w 637624"/>
              <a:gd name="connsiteY5" fmla="*/ 386919 h 637624"/>
              <a:gd name="connsiteX6" fmla="*/ 415523 w 637624"/>
              <a:gd name="connsiteY6" fmla="*/ 483630 h 637624"/>
              <a:gd name="connsiteX7" fmla="*/ 483630 w 637624"/>
              <a:gd name="connsiteY7" fmla="*/ 415523 h 637624"/>
              <a:gd name="connsiteX8" fmla="*/ 386919 w 637624"/>
              <a:gd name="connsiteY8" fmla="*/ 318812 h 637624"/>
              <a:gd name="connsiteX9" fmla="*/ 483630 w 637624"/>
              <a:gd name="connsiteY9" fmla="*/ 222101 h 637624"/>
              <a:gd name="connsiteX10" fmla="*/ 415523 w 637624"/>
              <a:gd name="connsiteY10" fmla="*/ 153994 h 637624"/>
              <a:gd name="connsiteX11" fmla="*/ 318812 w 637624"/>
              <a:gd name="connsiteY11" fmla="*/ 250705 h 637624"/>
              <a:gd name="connsiteX12" fmla="*/ 106273 w 637624"/>
              <a:gd name="connsiteY12" fmla="*/ 0 h 637624"/>
              <a:gd name="connsiteX13" fmla="*/ 531351 w 637624"/>
              <a:gd name="connsiteY13" fmla="*/ 0 h 637624"/>
              <a:gd name="connsiteX14" fmla="*/ 637624 w 637624"/>
              <a:gd name="connsiteY14" fmla="*/ 106273 h 637624"/>
              <a:gd name="connsiteX15" fmla="*/ 637624 w 637624"/>
              <a:gd name="connsiteY15" fmla="*/ 531351 h 637624"/>
              <a:gd name="connsiteX16" fmla="*/ 531351 w 637624"/>
              <a:gd name="connsiteY16" fmla="*/ 637624 h 637624"/>
              <a:gd name="connsiteX17" fmla="*/ 106273 w 637624"/>
              <a:gd name="connsiteY17" fmla="*/ 637624 h 637624"/>
              <a:gd name="connsiteX18" fmla="*/ 0 w 637624"/>
              <a:gd name="connsiteY18" fmla="*/ 531351 h 637624"/>
              <a:gd name="connsiteX19" fmla="*/ 0 w 637624"/>
              <a:gd name="connsiteY19" fmla="*/ 106273 h 637624"/>
              <a:gd name="connsiteX20" fmla="*/ 106273 w 637624"/>
              <a:gd name="connsiteY20" fmla="*/ 0 h 63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37624" h="637624">
                <a:moveTo>
                  <a:pt x="222101" y="153994"/>
                </a:moveTo>
                <a:lnTo>
                  <a:pt x="153994" y="222101"/>
                </a:lnTo>
                <a:lnTo>
                  <a:pt x="250705" y="318812"/>
                </a:lnTo>
                <a:lnTo>
                  <a:pt x="153994" y="415523"/>
                </a:lnTo>
                <a:lnTo>
                  <a:pt x="222101" y="483630"/>
                </a:lnTo>
                <a:lnTo>
                  <a:pt x="318812" y="386919"/>
                </a:lnTo>
                <a:lnTo>
                  <a:pt x="415523" y="483630"/>
                </a:lnTo>
                <a:lnTo>
                  <a:pt x="483630" y="415523"/>
                </a:lnTo>
                <a:lnTo>
                  <a:pt x="386919" y="318812"/>
                </a:lnTo>
                <a:lnTo>
                  <a:pt x="483630" y="222101"/>
                </a:lnTo>
                <a:lnTo>
                  <a:pt x="415523" y="153994"/>
                </a:lnTo>
                <a:lnTo>
                  <a:pt x="318812" y="250705"/>
                </a:lnTo>
                <a:close/>
                <a:moveTo>
                  <a:pt x="106273" y="0"/>
                </a:moveTo>
                <a:lnTo>
                  <a:pt x="531351" y="0"/>
                </a:lnTo>
                <a:cubicBezTo>
                  <a:pt x="590044" y="0"/>
                  <a:pt x="637624" y="47580"/>
                  <a:pt x="637624" y="106273"/>
                </a:cubicBezTo>
                <a:lnTo>
                  <a:pt x="637624" y="531351"/>
                </a:lnTo>
                <a:cubicBezTo>
                  <a:pt x="637624" y="590044"/>
                  <a:pt x="590044" y="637624"/>
                  <a:pt x="531351" y="637624"/>
                </a:cubicBezTo>
                <a:lnTo>
                  <a:pt x="106273" y="637624"/>
                </a:lnTo>
                <a:cubicBezTo>
                  <a:pt x="47580" y="637624"/>
                  <a:pt x="0" y="590044"/>
                  <a:pt x="0" y="531351"/>
                </a:cubicBezTo>
                <a:lnTo>
                  <a:pt x="0" y="106273"/>
                </a:lnTo>
                <a:cubicBezTo>
                  <a:pt x="0" y="47580"/>
                  <a:pt x="47580" y="0"/>
                  <a:pt x="106273" y="0"/>
                </a:cubicBez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297" y="333885"/>
            <a:ext cx="320445" cy="385136"/>
          </a:xfrm>
          <a:prstGeom prst="rect">
            <a:avLst/>
          </a:prstGeom>
        </p:spPr>
      </p:pic>
    </p:spTree>
    <p:controls>
      <mc:AlternateContent xmlns:mc="http://schemas.openxmlformats.org/markup-compatibility/2006">
        <mc:Choice xmlns:v="urn:schemas-microsoft-com:vml" Requires="v">
          <p:control spid="16406" name="WebBrowser2" r:id="rId2" imgW="11377440" imgH="5265720"/>
        </mc:Choice>
        <mc:Fallback>
          <p:control name="WebBrowser2" r:id="rId2" imgW="11377440" imgH="5265720">
            <p:pic>
              <p:nvPicPr>
                <p:cNvPr id="0" name="WebBrowser2"/>
                <p:cNvPicPr preferRelativeResize="0">
                  <a:picLocks noChangeArrowheads="1" noChangeShapeType="1"/>
                </p:cNvPicPr>
                <p:nvPr/>
              </p:nvPicPr>
              <p:blipFill>
                <a:blip r:embed="rId9">
                  <a:extLst>
                    <a:ext uri="{28A0092B-C50C-407E-A947-70E740481C1C}">
                      <a14:useLocalDpi xmlns:a14="http://schemas.microsoft.com/office/drawing/2010/main" val="0"/>
                    </a:ext>
                  </a:extLst>
                </a:blip>
                <a:srcRect/>
                <a:stretch>
                  <a:fillRect/>
                </a:stretch>
              </p:blipFill>
              <p:spPr bwMode="auto">
                <a:xfrm>
                  <a:off x="401638" y="773113"/>
                  <a:ext cx="11377612" cy="5265737"/>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6407" name="Label1" r:id="rId3" imgW="3038400" imgH="552600"/>
        </mc:Choice>
        <mc:Fallback>
          <p:control name="Label1" r:id="rId3" imgW="3038400" imgH="552600">
            <p:pic>
              <p:nvPicPr>
                <p:cNvPr id="0" name="Label1"/>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8359775" y="-957263"/>
                  <a:ext cx="3033713" cy="550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6408" name="TextBox1" r:id="rId4" imgW="3343320" imgH="314280"/>
        </mc:Choice>
        <mc:Fallback>
          <p:control name="TextBox1" r:id="rId4" imgW="3343320" imgH="314280">
            <p:pic>
              <p:nvPicPr>
                <p:cNvPr id="0" name="TextBox1"/>
                <p:cNvPicPr preferRelativeResize="0">
                  <a:picLocks noChangeArrowheads="1" noChangeShapeType="1"/>
                </p:cNvPicPr>
                <p:nvPr/>
              </p:nvPicPr>
              <p:blipFill>
                <a:blip r:embed="rId11">
                  <a:extLst>
                    <a:ext uri="{28A0092B-C50C-407E-A947-70E740481C1C}">
                      <a14:useLocalDpi xmlns:a14="http://schemas.microsoft.com/office/drawing/2010/main" val="0"/>
                    </a:ext>
                  </a:extLst>
                </a:blip>
                <a:srcRect/>
                <a:stretch>
                  <a:fillRect/>
                </a:stretch>
              </p:blipFill>
              <p:spPr bwMode="auto">
                <a:xfrm>
                  <a:off x="3898900" y="-482600"/>
                  <a:ext cx="3340100" cy="317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488684187"/>
      </p:ext>
    </p:extLst>
  </p:cSld>
  <p:clrMapOvr>
    <a:masterClrMapping/>
  </p:clrMapOvr>
  <p:transition spd="slow">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81600" y="2514600"/>
            <a:ext cx="1828800" cy="1828800"/>
          </a:xfrm>
          <a:prstGeom prst="ellipse">
            <a:avLst/>
          </a:prstGeom>
          <a:pattFill prst="pct25">
            <a:fgClr>
              <a:srgbClr val="FFC000"/>
            </a:fgClr>
            <a:bgClr>
              <a:schemeClr val="accent2">
                <a:lumMod val="75000"/>
              </a:schemeClr>
            </a:bgClr>
          </a:pattFill>
          <a:ln>
            <a:noFill/>
          </a:ln>
          <a:effectLst>
            <a:glow rad="1905000">
              <a:srgbClr val="FFC000">
                <a:alpha val="12000"/>
              </a:srgbClr>
            </a:glow>
            <a:innerShdw blurRad="762000" dist="266700" dir="7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623852" y="6379265"/>
            <a:ext cx="944297" cy="338554"/>
          </a:xfrm>
          <a:prstGeom prst="rect">
            <a:avLst/>
          </a:prstGeom>
          <a:noFill/>
        </p:spPr>
        <p:txBody>
          <a:bodyPr wrap="none" rtlCol="0">
            <a:spAutoFit/>
          </a:bodyPr>
          <a:lstStyle/>
          <a:p>
            <a:r>
              <a:rPr lang="en-US" sz="1600" dirty="0" smtClean="0">
                <a:solidFill>
                  <a:schemeClr val="tx1">
                    <a:lumMod val="65000"/>
                    <a:lumOff val="35000"/>
                  </a:schemeClr>
                </a:solidFill>
                <a:latin typeface="Champagne &amp; Limousines" panose="020B0202020202020204" pitchFamily="34" charset="0"/>
              </a:rPr>
              <a:t>LETAVIS ©</a:t>
            </a:r>
            <a:endParaRPr lang="en-US" sz="1600" b="1" dirty="0">
              <a:solidFill>
                <a:schemeClr val="tx1">
                  <a:lumMod val="65000"/>
                  <a:lumOff val="35000"/>
                </a:schemeClr>
              </a:solidFill>
            </a:endParaRPr>
          </a:p>
        </p:txBody>
      </p:sp>
      <p:sp>
        <p:nvSpPr>
          <p:cNvPr id="4" name="Rounded Rectangle 3"/>
          <p:cNvSpPr/>
          <p:nvPr/>
        </p:nvSpPr>
        <p:spPr>
          <a:xfrm>
            <a:off x="4953000" y="4705350"/>
            <a:ext cx="2286000" cy="393700"/>
          </a:xfrm>
          <a:prstGeom prst="roundRect">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lumMod val="85000"/>
                    <a:lumOff val="15000"/>
                  </a:schemeClr>
                </a:solidFill>
                <a:latin typeface="Square721 BT" pitchFamily="34" charset="0"/>
              </a:rPr>
              <a:t>  GOODBYE…</a:t>
            </a:r>
          </a:p>
        </p:txBody>
      </p:sp>
      <p:sp>
        <p:nvSpPr>
          <p:cNvPr id="5" name="Rounded Rectangle 4"/>
          <p:cNvSpPr/>
          <p:nvPr/>
        </p:nvSpPr>
        <p:spPr>
          <a:xfrm>
            <a:off x="4993481" y="4743450"/>
            <a:ext cx="450057" cy="317500"/>
          </a:xfrm>
          <a:prstGeom prst="roundRect">
            <a:avLst/>
          </a:prstGeom>
          <a:pattFill prst="wdDnDiag">
            <a:fgClr>
              <a:srgbClr val="A64E02"/>
            </a:fgClr>
            <a:bgClr>
              <a:srgbClr val="662F00"/>
            </a:bgClr>
          </a:patt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017339" y="5840655"/>
            <a:ext cx="2157322" cy="584775"/>
          </a:xfrm>
          <a:prstGeom prst="rect">
            <a:avLst/>
          </a:prstGeom>
        </p:spPr>
        <p:txBody>
          <a:bodyPr wrap="none">
            <a:spAutoFit/>
          </a:bodyPr>
          <a:lstStyle/>
          <a:p>
            <a:r>
              <a:rPr lang="en-US" sz="3200" dirty="0" smtClean="0">
                <a:gradFill flip="none" rotWithShape="1">
                  <a:gsLst>
                    <a:gs pos="0">
                      <a:srgbClr val="FF8000">
                        <a:shade val="30000"/>
                        <a:satMod val="115000"/>
                      </a:srgbClr>
                    </a:gs>
                    <a:gs pos="50000">
                      <a:srgbClr val="FF8000">
                        <a:shade val="67500"/>
                        <a:satMod val="115000"/>
                      </a:srgbClr>
                    </a:gs>
                    <a:gs pos="100000">
                      <a:srgbClr val="FF8000">
                        <a:shade val="100000"/>
                        <a:satMod val="115000"/>
                      </a:srgbClr>
                    </a:gs>
                  </a:gsLst>
                  <a:lin ang="16200000" scaled="1"/>
                  <a:tileRect/>
                </a:gradFill>
                <a:latin typeface="MgOpen Modata" panose="00000400000000000000" pitchFamily="2" charset="0"/>
              </a:rPr>
              <a:t>ORANGE</a:t>
            </a:r>
            <a:r>
              <a:rPr lang="en-US" sz="3200" dirty="0" smtClean="0">
                <a:solidFill>
                  <a:schemeClr val="tx1">
                    <a:lumMod val="75000"/>
                    <a:lumOff val="25000"/>
                  </a:schemeClr>
                </a:solidFill>
                <a:latin typeface="Champagne &amp; Limousines" pitchFamily="34" charset="0"/>
              </a:rPr>
              <a:t>OS</a:t>
            </a:r>
            <a:endParaRPr lang="en-US" sz="3200" dirty="0">
              <a:solidFill>
                <a:schemeClr val="tx1">
                  <a:lumMod val="75000"/>
                  <a:lumOff val="25000"/>
                </a:schemeClr>
              </a:solidFill>
              <a:latin typeface="Champagne &amp; Limousines" pitchFamily="34" charset="0"/>
            </a:endParaRPr>
          </a:p>
        </p:txBody>
      </p:sp>
      <p:sp>
        <p:nvSpPr>
          <p:cNvPr id="7" name="Rectangle 6">
            <a:hlinkHover r:id="" action="ppaction://hlinkshowjump?jump=endshow"/>
          </p:cNvPr>
          <p:cNvSpPr/>
          <p:nvPr/>
        </p:nvSpPr>
        <p:spPr>
          <a:xfrm>
            <a:off x="-4114800" y="-279400"/>
            <a:ext cx="4114800" cy="7429500"/>
          </a:xfrm>
          <a:prstGeom prst="rect">
            <a:avLst/>
          </a:prstGeom>
          <a:solidFill>
            <a:schemeClr val="accent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18198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2000" autoRev="1" fill="hold" grpId="0" nodeType="withEffect">
                                  <p:stCondLst>
                                    <p:cond delay="0"/>
                                  </p:stCondLst>
                                  <p:childTnLst>
                                    <p:animMotion origin="layout" path="M -4.79167E-6 -4.81481E-6 L 0.14375 -4.81481E-6 " pathEditMode="relative" rAng="0" ptsTypes="AA">
                                      <p:cBhvr>
                                        <p:cTn id="6" dur="1000" fill="hold"/>
                                        <p:tgtEl>
                                          <p:spTgt spid="5"/>
                                        </p:tgtEl>
                                        <p:attrNameLst>
                                          <p:attrName>ppt_x</p:attrName>
                                          <p:attrName>ppt_y</p:attrName>
                                        </p:attrNameLst>
                                      </p:cBhvr>
                                      <p:rCtr x="7187" y="0"/>
                                    </p:animMotion>
                                  </p:childTnLst>
                                </p:cTn>
                              </p:par>
                              <p:par>
                                <p:cTn id="7" presetID="10"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500"/>
                                        <p:tgtEl>
                                          <p:spTgt spid="6"/>
                                        </p:tgtEl>
                                      </p:cBhvr>
                                    </p:animEffect>
                                  </p:childTnLst>
                                </p:cTn>
                              </p:par>
                            </p:childTnLst>
                          </p:cTn>
                        </p:par>
                        <p:par>
                          <p:cTn id="10" fill="hold">
                            <p:stCondLst>
                              <p:cond delay="4000"/>
                            </p:stCondLst>
                            <p:childTnLst>
                              <p:par>
                                <p:cTn id="11" presetID="63" presetClass="path" presetSubtype="0" repeatCount="indefinite" fill="hold" grpId="0" nodeType="afterEffect">
                                  <p:stCondLst>
                                    <p:cond delay="0"/>
                                  </p:stCondLst>
                                  <p:childTnLst>
                                    <p:animMotion origin="layout" path="M -2.77556E-17 4.07407E-6 L 1.57083 4.07407E-6 " pathEditMode="relative" rAng="0" ptsTypes="AA">
                                      <p:cBhvr>
                                        <p:cTn id="12" dur="500" fill="hold"/>
                                        <p:tgtEl>
                                          <p:spTgt spid="7"/>
                                        </p:tgtEl>
                                        <p:attrNameLst>
                                          <p:attrName>ppt_x</p:attrName>
                                          <p:attrName>ppt_y</p:attrName>
                                        </p:attrNameLst>
                                      </p:cBhvr>
                                      <p:rCtr x="7854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Lst>
  </p:timing>
</p:sld>
</file>

<file path=ppt/theme/theme1.xml><?xml version="1.0" encoding="utf-8"?>
<a:theme xmlns:a="http://schemas.openxmlformats.org/drawingml/2006/main" name="Orange O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Orange Os</Template>
  <TotalTime>128</TotalTime>
  <Words>1023</Words>
  <Application>Microsoft Office PowerPoint</Application>
  <PresentationFormat>Custom</PresentationFormat>
  <Paragraphs>293</Paragraphs>
  <Slides>42</Slides>
  <Notes>23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Times New Roman</vt:lpstr>
      <vt:lpstr>MgOpen Modata</vt:lpstr>
      <vt:lpstr>Calibri</vt:lpstr>
      <vt:lpstr>Calibri Light</vt:lpstr>
      <vt:lpstr>Digital-7</vt:lpstr>
      <vt:lpstr>Square721 BT</vt:lpstr>
      <vt:lpstr>Champagne &amp; Limousines</vt:lpstr>
      <vt:lpstr>Wingdings 2</vt:lpstr>
      <vt:lpstr>Wingdings</vt:lpstr>
      <vt:lpstr>Fundamental  Brigade</vt:lpstr>
      <vt:lpstr>Orange 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Samuel McRaan</dc:creator>
  <cp:lastModifiedBy>Shamran</cp:lastModifiedBy>
  <cp:revision>21</cp:revision>
  <dcterms:created xsi:type="dcterms:W3CDTF">2012-12-10T21:32:30Z</dcterms:created>
  <dcterms:modified xsi:type="dcterms:W3CDTF">2012-12-11T10:45:17Z</dcterms:modified>
</cp:coreProperties>
</file>