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embeddedFontLst>
    <p:embeddedFont>
      <p:font typeface="Calibri"/>
      <p:regular r:id="rId24"/>
      <p:bold r:id="rId25"/>
      <p:italic r:id="rId26"/>
      <p:boldItalic r:id="rId27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Calibri-regular.fntdata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Calibri-italic.fntdata"/><Relationship Id="rId25" Type="http://schemas.openxmlformats.org/officeDocument/2006/relationships/font" Target="fonts/Calibri-bold.fntdata"/><Relationship Id="rId27" Type="http://schemas.openxmlformats.org/officeDocument/2006/relationships/font" Target="fonts/Calibri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2" name="Shape 3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1" name="Shape 35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0" name="Shape 3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7" name="Shape 3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1" name="Shape 4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8" name="Shape 42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6" name="Shape 20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5" name="Shape 2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7.jpg"/><Relationship Id="rId3" Type="http://schemas.openxmlformats.org/officeDocument/2006/relationships/image" Target="../media/image03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2.jpg"/><Relationship Id="rId3" Type="http://schemas.openxmlformats.org/officeDocument/2006/relationships/image" Target="../media/image08.jpg"/><Relationship Id="rId4" Type="http://schemas.openxmlformats.org/officeDocument/2006/relationships/image" Target="../media/image10.jpg"/><Relationship Id="rId5" Type="http://schemas.openxmlformats.org/officeDocument/2006/relationships/image" Target="../media/image01.jpg"/><Relationship Id="rId6" Type="http://schemas.openxmlformats.org/officeDocument/2006/relationships/image" Target="../media/image07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5.jp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4.jpg"/><Relationship Id="rId3" Type="http://schemas.openxmlformats.org/officeDocument/2006/relationships/image" Target="../media/image00.jp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jp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6.jp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5.jp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9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7.jp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9.jp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9.jp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4.jp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3.jp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00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buClr>
                <a:schemeClr val="lt1"/>
              </a:buClr>
              <a:buFont typeface="Arial"/>
              <a:buNone/>
              <a:defRPr/>
            </a:lvl1pPr>
            <a:lvl2pPr indent="0" marL="457200" marR="0" rtl="0" algn="ctr">
              <a:spcBef>
                <a:spcPts val="560"/>
              </a:spcBef>
              <a:buClr>
                <a:schemeClr val="lt1"/>
              </a:buClr>
              <a:buFont typeface="Arial"/>
              <a:buNone/>
              <a:defRPr/>
            </a:lvl2pPr>
            <a:lvl3pPr indent="0" marL="914400" marR="0" rtl="0" algn="ctr">
              <a:spcBef>
                <a:spcPts val="480"/>
              </a:spcBef>
              <a:buClr>
                <a:schemeClr val="lt1"/>
              </a:buClr>
              <a:buFont typeface="Arial"/>
              <a:buNone/>
              <a:defRPr/>
            </a:lvl3pPr>
            <a:lvl4pPr indent="0" marL="13716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4pPr>
            <a:lvl5pPr indent="0" marL="18288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71500"/>
            <a:ext cx="2445487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/>
          <p:nvPr>
            <p:ph type="title"/>
          </p:nvPr>
        </p:nvSpPr>
        <p:spPr>
          <a:xfrm>
            <a:off x="1124400" y="1557900"/>
            <a:ext cx="70104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Shape 9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549" y="15411"/>
            <a:ext cx="3498527" cy="2119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3485" y="15411"/>
            <a:ext cx="5624418" cy="2119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Shape 10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922" y="2113875"/>
            <a:ext cx="7668994" cy="1722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62120" y="2114550"/>
            <a:ext cx="1461333" cy="1720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0547" y="3817364"/>
            <a:ext cx="9098279" cy="130302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/>
          <p:nvPr/>
        </p:nvSpPr>
        <p:spPr>
          <a:xfrm>
            <a:off x="8755229" y="1852332"/>
            <a:ext cx="304799" cy="1143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F47F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3581400" y="971550"/>
            <a:ext cx="5105399" cy="106220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r">
              <a:spcBef>
                <a:spcPts val="0"/>
              </a:spcBef>
              <a:buClr>
                <a:srgbClr val="5B5B5B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x="106343" y="3086100"/>
            <a:ext cx="7315200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2971800" y="1494265"/>
            <a:ext cx="5867400" cy="1477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81001" y="3829051"/>
            <a:ext cx="8229600" cy="28183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r">
              <a:spcBef>
                <a:spcPts val="0"/>
              </a:spcBef>
              <a:buClr>
                <a:srgbClr val="71717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9A9A9A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46464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15" name="Shape 115"/>
          <p:cNvSpPr/>
          <p:nvPr/>
        </p:nvSpPr>
        <p:spPr>
          <a:xfrm>
            <a:off x="762000" y="1459657"/>
            <a:ext cx="2057400" cy="1543049"/>
          </a:xfrm>
          <a:prstGeom prst="ellipse">
            <a:avLst/>
          </a:prstGeom>
          <a:gradFill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</a:t>
            </a:r>
          </a:p>
        </p:txBody>
      </p:sp>
      <p:sp>
        <p:nvSpPr>
          <p:cNvPr id="116" name="Shape 116"/>
          <p:cNvSpPr/>
          <p:nvPr/>
        </p:nvSpPr>
        <p:spPr>
          <a:xfrm>
            <a:off x="8686800" y="3949032"/>
            <a:ext cx="457200" cy="72503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117" name="Shape 117"/>
          <p:cNvSpPr/>
          <p:nvPr/>
        </p:nvSpPr>
        <p:spPr>
          <a:xfrm>
            <a:off x="1007328" y="1494266"/>
            <a:ext cx="1583471" cy="971550"/>
          </a:xfrm>
          <a:prstGeom prst="ellipse">
            <a:avLst/>
          </a:prstGeom>
          <a:gradFill>
            <a:gsLst>
              <a:gs pos="0">
                <a:srgbClr val="FFFFFF">
                  <a:alpha val="6666"/>
                </a:srgbClr>
              </a:gs>
              <a:gs pos="63000">
                <a:srgbClr val="FFFFFF">
                  <a:alpha val="6666"/>
                </a:srgbClr>
              </a:gs>
              <a:gs pos="72000">
                <a:srgbClr val="FFFFFF">
                  <a:alpha val="14901"/>
                </a:srgbClr>
              </a:gs>
              <a:gs pos="91000">
                <a:srgbClr val="FFFFFF">
                  <a:alpha val="27843"/>
                </a:srgbClr>
              </a:gs>
              <a:gs pos="100000">
                <a:srgbClr val="FFFFFF">
                  <a:alpha val="2784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5261" l="2599" r="5873" t="0"/>
          <a:stretch/>
        </p:blipFill>
        <p:spPr>
          <a:xfrm>
            <a:off x="3529" y="4400550"/>
            <a:ext cx="9144000" cy="79027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>
            <p:ph type="title"/>
          </p:nvPr>
        </p:nvSpPr>
        <p:spPr>
          <a:xfrm>
            <a:off x="436179" y="57150"/>
            <a:ext cx="8403019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46464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: Emphasis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46464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381000" y="0"/>
            <a:ext cx="7068014" cy="628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1257301"/>
            <a:ext cx="4038599" cy="29785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4" name="Shape 134"/>
          <p:cNvSpPr txBox="1"/>
          <p:nvPr>
            <p:ph idx="2" type="body"/>
          </p:nvPr>
        </p:nvSpPr>
        <p:spPr>
          <a:xfrm>
            <a:off x="4648200" y="1257300"/>
            <a:ext cx="4038599" cy="29785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5" name="Shape 13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6" name="Shape 13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9A9A9A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Only: Emphasis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0" name="Shape 140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9A9A9A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290400" y="2310750"/>
            <a:ext cx="86868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283952" y="1818564"/>
            <a:ext cx="8694000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ctr">
              <a:spcBef>
                <a:spcPts val="0"/>
              </a:spcBef>
              <a:buClr>
                <a:srgbClr val="2E507A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with Text 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6" name="Shape 14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48" name="Shape 148"/>
          <p:cNvSpPr/>
          <p:nvPr/>
        </p:nvSpPr>
        <p:spPr>
          <a:xfrm>
            <a:off x="0" y="2171700"/>
            <a:ext cx="7543800" cy="1600199"/>
          </a:xfrm>
          <a:prstGeom prst="rect">
            <a:avLst/>
          </a:prstGeom>
          <a:gradFill>
            <a:gsLst>
              <a:gs pos="0">
                <a:srgbClr val="464646">
                  <a:alpha val="48627"/>
                </a:srgbClr>
              </a:gs>
              <a:gs pos="63000">
                <a:srgbClr val="464646">
                  <a:alpha val="48627"/>
                </a:srgbClr>
              </a:gs>
              <a:gs pos="100000">
                <a:srgbClr val="303030">
                  <a:alpha val="55686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x="414866" y="2400300"/>
            <a:ext cx="7010400" cy="1257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marL="0"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4648200" y="498585"/>
            <a:ext cx="4190999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r">
              <a:spcBef>
                <a:spcPts val="0"/>
              </a:spcBef>
              <a:buClr>
                <a:srgbClr val="A5A5A5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228600" y="457200"/>
            <a:ext cx="3008313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3803650" y="457200"/>
            <a:ext cx="511175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4" name="Shape 154"/>
          <p:cNvSpPr txBox="1"/>
          <p:nvPr>
            <p:ph idx="2" type="body"/>
          </p:nvPr>
        </p:nvSpPr>
        <p:spPr>
          <a:xfrm>
            <a:off x="228600" y="1076325"/>
            <a:ext cx="3008313" cy="286702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5B5B5B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55" name="Shape 15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6" name="Shape 15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7" name="Shape 15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edia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0" name="Shape 160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62" name="Shape 162"/>
          <p:cNvSpPr/>
          <p:nvPr/>
        </p:nvSpPr>
        <p:spPr>
          <a:xfrm>
            <a:off x="595262" y="3600450"/>
            <a:ext cx="4873751" cy="514350"/>
          </a:xfrm>
          <a:prstGeom prst="rect">
            <a:avLst/>
          </a:prstGeom>
          <a:solidFill>
            <a:srgbClr val="303030">
              <a:alpha val="53725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1" baseline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606552" y="3600450"/>
            <a:ext cx="4809244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5776862" y="628650"/>
            <a:ext cx="2819400" cy="34776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l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1792800" y="3600450"/>
            <a:ext cx="5500800" cy="514350"/>
          </a:xfrm>
          <a:prstGeom prst="rect">
            <a:avLst/>
          </a:prstGeom>
          <a:solidFill>
            <a:srgbClr val="303030">
              <a:alpha val="53725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1" baseline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7" name="Shape 167"/>
          <p:cNvSpPr txBox="1"/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8" name="Shape 168"/>
          <p:cNvSpPr/>
          <p:nvPr>
            <p:ph idx="2" type="pic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1792288" y="417195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ctr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70" name="Shape 17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1" name="Shape 17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2" name="Shape 172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Vertical Text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idx="1" type="body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175" name="Shape 17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6" name="Shape 17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7" name="Shape 17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9A9A9A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78" name="Shape 178"/>
          <p:cNvSpPr txBox="1"/>
          <p:nvPr>
            <p:ph type="title"/>
          </p:nvPr>
        </p:nvSpPr>
        <p:spPr>
          <a:xfrm>
            <a:off x="0" y="311150"/>
            <a:ext cx="5029199" cy="342899"/>
          </a:xfrm>
          <a:prstGeom prst="rect">
            <a:avLst/>
          </a:prstGeom>
          <a:solidFill>
            <a:srgbClr val="929292"/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 rot="5400000">
            <a:off x="45493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 rot="5400000">
            <a:off x="815578" y="-152398"/>
            <a:ext cx="4388643" cy="5105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182" name="Shape 182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3" name="Shape 183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46464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bg>
      <p:bgPr>
        <a:solidFill>
          <a:schemeClr val="lt1"/>
        </a:soli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Shape 186"/>
          <p:cNvPicPr preferRelativeResize="0"/>
          <p:nvPr/>
        </p:nvPicPr>
        <p:blipFill rotWithShape="1">
          <a:blip r:embed="rId2">
            <a:alphaModFix/>
          </a:blip>
          <a:srcRect b="5261" l="2599" r="5873" t="0"/>
          <a:stretch/>
        </p:blipFill>
        <p:spPr>
          <a:xfrm>
            <a:off x="3529" y="4400550"/>
            <a:ext cx="9144000" cy="790271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Shape 187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8" name="Shape 188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9" name="Shape 189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9A9A9A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3" type="body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4" type="body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/>
          <p:nvPr>
            <p:ph idx="2" type="pic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00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7950" marL="742950" marR="0" rtl="0" algn="l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indent="-76200" marL="1143000" marR="0" rtl="0" algn="l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Shape 86"/>
          <p:cNvPicPr preferRelativeResize="0"/>
          <p:nvPr/>
        </p:nvPicPr>
        <p:blipFill rotWithShape="1">
          <a:blip r:embed="rId1">
            <a:alphaModFix/>
          </a:blip>
          <a:srcRect b="5261" l="2599" r="5873" t="0"/>
          <a:stretch/>
        </p:blipFill>
        <p:spPr>
          <a:xfrm>
            <a:off x="3529" y="4400550"/>
            <a:ext cx="9144000" cy="79027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9A9A9A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indent="-107950" marL="742950" marR="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indent="-76200" marL="1143000" marR="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29.png"/><Relationship Id="rId10" Type="http://schemas.openxmlformats.org/officeDocument/2006/relationships/image" Target="../media/image30.png"/><Relationship Id="rId13" Type="http://schemas.openxmlformats.org/officeDocument/2006/relationships/image" Target="../media/image34.png"/><Relationship Id="rId1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1.png"/><Relationship Id="rId4" Type="http://schemas.openxmlformats.org/officeDocument/2006/relationships/image" Target="../media/image20.png"/><Relationship Id="rId9" Type="http://schemas.openxmlformats.org/officeDocument/2006/relationships/image" Target="../media/image22.png"/><Relationship Id="rId5" Type="http://schemas.openxmlformats.org/officeDocument/2006/relationships/image" Target="../media/image16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</file>

<file path=ppt/slides/_rels/slide13.xml.rels><?xml version="1.0" encoding="UTF-8" standalone="yes"?><Relationships xmlns="http://schemas.openxmlformats.org/package/2006/relationships"><Relationship Id="rId1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3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3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image" Target="../media/image39.png"/><Relationship Id="rId1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6.png"/><Relationship Id="rId4" Type="http://schemas.openxmlformats.org/officeDocument/2006/relationships/image" Target="../media/image20.png"/><Relationship Id="rId9" Type="http://schemas.openxmlformats.org/officeDocument/2006/relationships/image" Target="../media/image22.png"/><Relationship Id="rId5" Type="http://schemas.openxmlformats.org/officeDocument/2006/relationships/image" Target="../media/image16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38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17.xml.rels><?xml version="1.0" encoding="UTF-8" standalone="yes"?><Relationships xmlns="http://schemas.openxmlformats.org/package/2006/relationships"><Relationship Id="rId1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6.png"/><Relationship Id="rId4" Type="http://schemas.openxmlformats.org/officeDocument/2006/relationships/image" Target="../media/image25.png"/><Relationship Id="rId9" Type="http://schemas.openxmlformats.org/officeDocument/2006/relationships/image" Target="../media/image22.png"/><Relationship Id="rId5" Type="http://schemas.openxmlformats.org/officeDocument/2006/relationships/image" Target="../media/image35.png"/><Relationship Id="rId6" Type="http://schemas.openxmlformats.org/officeDocument/2006/relationships/image" Target="../media/image20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4" Type="http://schemas.openxmlformats.org/officeDocument/2006/relationships/image" Target="../media/image21.png"/><Relationship Id="rId5" Type="http://schemas.openxmlformats.org/officeDocument/2006/relationships/image" Target="../media/image18.png"/><Relationship Id="rId6" Type="http://schemas.openxmlformats.org/officeDocument/2006/relationships/image" Target="../media/image2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28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28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Font typeface="Calibri"/>
              <a:buNone/>
            </a:pPr>
            <a:r>
              <a:t/>
            </a:r>
            <a:endParaRPr b="0" baseline="0" i="0" sz="4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Shape 81"/>
          <p:cNvSpPr txBox="1"/>
          <p:nvPr>
            <p:ph idx="1" type="subTitle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/>
        </p:nvSpPr>
        <p:spPr>
          <a:xfrm>
            <a:off x="0" y="915566"/>
            <a:ext cx="2483767" cy="3744415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2" name="Shape 2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Shape 28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Shape 28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Shape 28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Shape 28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Shape 287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290" name="Shape 29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Shape 291"/>
          <p:cNvSpPr/>
          <p:nvPr/>
        </p:nvSpPr>
        <p:spPr>
          <a:xfrm>
            <a:off x="179511" y="1059582"/>
            <a:ext cx="194694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000">
                <a:solidFill>
                  <a:srgbClr val="984400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</a:p>
        </p:txBody>
      </p:sp>
      <p:pic>
        <p:nvPicPr>
          <p:cNvPr id="292" name="Shape 29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519" y="2571750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Shape 29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1519" y="3291830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Shape 29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51519" y="1851669"/>
            <a:ext cx="326185" cy="4147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5" name="Shape 295"/>
          <p:cNvCxnSpPr/>
          <p:nvPr/>
        </p:nvCxnSpPr>
        <p:spPr>
          <a:xfrm>
            <a:off x="0" y="1707653"/>
            <a:ext cx="2483767" cy="0"/>
          </a:xfrm>
          <a:prstGeom prst="straightConnector1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6" name="Shape 296"/>
          <p:cNvSpPr txBox="1"/>
          <p:nvPr/>
        </p:nvSpPr>
        <p:spPr>
          <a:xfrm>
            <a:off x="611560" y="1923677"/>
            <a:ext cx="1656183" cy="175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Excel 2013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PowerPoint 2013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Word 2013</a:t>
            </a:r>
          </a:p>
        </p:txBody>
      </p:sp>
      <p:sp>
        <p:nvSpPr>
          <p:cNvPr id="297" name="Shape 297"/>
          <p:cNvSpPr/>
          <p:nvPr/>
        </p:nvSpPr>
        <p:spPr>
          <a:xfrm>
            <a:off x="0" y="3795885"/>
            <a:ext cx="1043608" cy="79208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</a:p>
        </p:txBody>
      </p:sp>
      <p:sp>
        <p:nvSpPr>
          <p:cNvPr id="298" name="Shape 298"/>
          <p:cNvSpPr/>
          <p:nvPr/>
        </p:nvSpPr>
        <p:spPr>
          <a:xfrm>
            <a:off x="1259632" y="3795885"/>
            <a:ext cx="1043608" cy="79208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 Off</a:t>
            </a:r>
          </a:p>
        </p:txBody>
      </p:sp>
      <p:sp>
        <p:nvSpPr>
          <p:cNvPr id="299" name="Shape 299"/>
          <p:cNvSpPr/>
          <p:nvPr/>
        </p:nvSpPr>
        <p:spPr>
          <a:xfrm rot="2451031">
            <a:off x="2024052" y="1031914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0" y="915566"/>
            <a:ext cx="2483767" cy="3744415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5" name="Shape 3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Shape 30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Shape 30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Shape 30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Shape 30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Shape 310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Shape 311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313" name="Shape 3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Shape 314"/>
          <p:cNvSpPr/>
          <p:nvPr/>
        </p:nvSpPr>
        <p:spPr>
          <a:xfrm>
            <a:off x="179511" y="1059582"/>
            <a:ext cx="194694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000">
                <a:solidFill>
                  <a:srgbClr val="984400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</a:p>
        </p:txBody>
      </p:sp>
      <p:cxnSp>
        <p:nvCxnSpPr>
          <p:cNvPr id="315" name="Shape 315"/>
          <p:cNvCxnSpPr/>
          <p:nvPr/>
        </p:nvCxnSpPr>
        <p:spPr>
          <a:xfrm>
            <a:off x="0" y="1707653"/>
            <a:ext cx="2483767" cy="0"/>
          </a:xfrm>
          <a:prstGeom prst="straightConnector1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6" name="Shape 316"/>
          <p:cNvSpPr/>
          <p:nvPr/>
        </p:nvSpPr>
        <p:spPr>
          <a:xfrm rot="2451031">
            <a:off x="2024052" y="1031914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Shape 317"/>
          <p:cNvSpPr/>
          <p:nvPr/>
        </p:nvSpPr>
        <p:spPr>
          <a:xfrm>
            <a:off x="179511" y="1995685"/>
            <a:ext cx="1944216" cy="43204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 Off</a:t>
            </a:r>
          </a:p>
        </p:txBody>
      </p:sp>
      <p:sp>
        <p:nvSpPr>
          <p:cNvPr id="318" name="Shape 318"/>
          <p:cNvSpPr/>
          <p:nvPr/>
        </p:nvSpPr>
        <p:spPr>
          <a:xfrm>
            <a:off x="179511" y="2787774"/>
            <a:ext cx="1944216" cy="576064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Shut Down</a:t>
            </a:r>
          </a:p>
        </p:txBody>
      </p:sp>
      <p:sp>
        <p:nvSpPr>
          <p:cNvPr id="319" name="Shape 319"/>
          <p:cNvSpPr/>
          <p:nvPr/>
        </p:nvSpPr>
        <p:spPr>
          <a:xfrm>
            <a:off x="179511" y="3723878"/>
            <a:ext cx="1944216" cy="43204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Restart</a:t>
            </a:r>
          </a:p>
        </p:txBody>
      </p:sp>
      <p:sp>
        <p:nvSpPr>
          <p:cNvPr id="320" name="Shape 320"/>
          <p:cNvSpPr/>
          <p:nvPr/>
        </p:nvSpPr>
        <p:spPr>
          <a:xfrm>
            <a:off x="251519" y="4299942"/>
            <a:ext cx="1944216" cy="28803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" name="Shape 3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0" y="2394710"/>
            <a:ext cx="1800299" cy="321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Shape 326"/>
          <p:cNvSpPr/>
          <p:nvPr/>
        </p:nvSpPr>
        <p:spPr>
          <a:xfrm>
            <a:off x="0" y="915566"/>
            <a:ext cx="2483767" cy="3744415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7" name="Shape 3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Shape 3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Shape 32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Shape 33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Shape 33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Shape 333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Shape 334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335" name="Shape 33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79511" y="1059582"/>
            <a:ext cx="194694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000">
                <a:solidFill>
                  <a:srgbClr val="984400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</a:p>
        </p:txBody>
      </p:sp>
      <p:pic>
        <p:nvPicPr>
          <p:cNvPr id="337" name="Shape 33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1519" y="2571750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Shape 3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1519" y="3291830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Shape 33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1519" y="1851669"/>
            <a:ext cx="326185" cy="4147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0" name="Shape 340"/>
          <p:cNvCxnSpPr/>
          <p:nvPr/>
        </p:nvCxnSpPr>
        <p:spPr>
          <a:xfrm>
            <a:off x="0" y="1707653"/>
            <a:ext cx="2483767" cy="0"/>
          </a:xfrm>
          <a:prstGeom prst="straightConnector1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41" name="Shape 341"/>
          <p:cNvSpPr txBox="1"/>
          <p:nvPr/>
        </p:nvSpPr>
        <p:spPr>
          <a:xfrm>
            <a:off x="611560" y="1923677"/>
            <a:ext cx="1656183" cy="175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Excel 2013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PowerPoint 2013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Word 2013</a:t>
            </a:r>
          </a:p>
        </p:txBody>
      </p:sp>
      <p:sp>
        <p:nvSpPr>
          <p:cNvPr id="342" name="Shape 342"/>
          <p:cNvSpPr/>
          <p:nvPr/>
        </p:nvSpPr>
        <p:spPr>
          <a:xfrm>
            <a:off x="0" y="3795885"/>
            <a:ext cx="1043608" cy="79208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Close “More”</a:t>
            </a:r>
          </a:p>
        </p:txBody>
      </p:sp>
      <p:sp>
        <p:nvSpPr>
          <p:cNvPr id="343" name="Shape 343"/>
          <p:cNvSpPr/>
          <p:nvPr/>
        </p:nvSpPr>
        <p:spPr>
          <a:xfrm>
            <a:off x="1259632" y="3795885"/>
            <a:ext cx="1043608" cy="79208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 Off</a:t>
            </a:r>
          </a:p>
        </p:txBody>
      </p:sp>
      <p:sp>
        <p:nvSpPr>
          <p:cNvPr id="344" name="Shape 344"/>
          <p:cNvSpPr/>
          <p:nvPr/>
        </p:nvSpPr>
        <p:spPr>
          <a:xfrm rot="2451031">
            <a:off x="2024052" y="1031914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5" name="Shape 34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483767" y="987574"/>
            <a:ext cx="2105024" cy="3667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Shape 34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572000" y="3219822"/>
            <a:ext cx="1847849" cy="1438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7" name="Shape 34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572000" y="3003798"/>
            <a:ext cx="1800199" cy="235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48" name="Shape 34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572001" y="2715766"/>
            <a:ext cx="1800199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Shape 3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Shape 35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Shape 35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Shape 35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Shape 35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Shape 358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361" name="Shape 36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Shape 36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339751" y="4659982"/>
            <a:ext cx="547138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" name="Shape 36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157538" y="1595437"/>
            <a:ext cx="2828924" cy="1952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Shape 3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Shape 36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Shape 37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Shape 37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Shape 37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Shape 373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Shape 374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376" name="Shape 37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Shape 37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339751" y="4659982"/>
            <a:ext cx="547138" cy="4835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/>
          <p:nvPr/>
        </p:nvSpPr>
        <p:spPr>
          <a:xfrm>
            <a:off x="0" y="555525"/>
            <a:ext cx="9144000" cy="41764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Shape 3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39236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Shape 38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Shape 38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Shape 38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Shape 38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Shape 38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Shape 389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Shape 390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Shape 391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392" name="Shape 39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Shape 39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339751" y="4659982"/>
            <a:ext cx="547138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4" name="Shape 39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0" y="555525"/>
            <a:ext cx="9144000" cy="41044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" name="Shape 3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Shape 40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Shape 40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02" name="Shape 40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03" name="Shape 40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Shape 404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Shape 405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407" name="Shape 40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Shape 40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411759" y="4659982"/>
            <a:ext cx="432047" cy="504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" name="Shape 4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Shape 4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Shape 4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8625" y="0"/>
            <a:ext cx="1095375" cy="238124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Shape 416"/>
          <p:cNvSpPr/>
          <p:nvPr/>
        </p:nvSpPr>
        <p:spPr>
          <a:xfrm>
            <a:off x="0" y="0"/>
            <a:ext cx="9144000" cy="473189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7" name="Shape 4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4659982"/>
            <a:ext cx="9144000" cy="48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Shape 4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59632" y="4677262"/>
            <a:ext cx="326099" cy="4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Shape 41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835696" y="4677262"/>
            <a:ext cx="326099" cy="4149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Shape 420"/>
          <p:cNvSpPr/>
          <p:nvPr/>
        </p:nvSpPr>
        <p:spPr>
          <a:xfrm>
            <a:off x="8964488" y="4659982"/>
            <a:ext cx="179399" cy="483600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7452320" y="4659982"/>
            <a:ext cx="431999" cy="4836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5"/>
                </a:moveTo>
                <a:lnTo>
                  <a:pt x="15000" y="75074"/>
                </a:lnTo>
                <a:lnTo>
                  <a:pt x="43125" y="75074"/>
                </a:lnTo>
                <a:lnTo>
                  <a:pt x="71250" y="100198"/>
                </a:lnTo>
                <a:lnTo>
                  <a:pt x="71250" y="19801"/>
                </a:lnTo>
                <a:lnTo>
                  <a:pt x="43125" y="44925"/>
                </a:lnTo>
                <a:close/>
              </a:path>
              <a:path extrusionOk="0" fill="darken" h="120000" w="120000">
                <a:moveTo>
                  <a:pt x="15000" y="44925"/>
                </a:moveTo>
                <a:lnTo>
                  <a:pt x="15000" y="75074"/>
                </a:lnTo>
                <a:lnTo>
                  <a:pt x="43125" y="75074"/>
                </a:lnTo>
                <a:lnTo>
                  <a:pt x="71250" y="100198"/>
                </a:lnTo>
                <a:lnTo>
                  <a:pt x="71250" y="19801"/>
                </a:lnTo>
                <a:lnTo>
                  <a:pt x="43125" y="44925"/>
                </a:lnTo>
                <a:close/>
              </a:path>
              <a:path extrusionOk="0" fill="none" h="120000" w="120000">
                <a:moveTo>
                  <a:pt x="15000" y="44925"/>
                </a:moveTo>
                <a:lnTo>
                  <a:pt x="43125" y="44925"/>
                </a:lnTo>
                <a:lnTo>
                  <a:pt x="71250" y="19801"/>
                </a:lnTo>
                <a:lnTo>
                  <a:pt x="71250" y="100198"/>
                </a:lnTo>
                <a:lnTo>
                  <a:pt x="43125" y="75074"/>
                </a:lnTo>
                <a:lnTo>
                  <a:pt x="15000" y="75074"/>
                </a:lnTo>
                <a:close/>
                <a:moveTo>
                  <a:pt x="82500" y="44925"/>
                </a:moveTo>
                <a:lnTo>
                  <a:pt x="105000" y="29851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4"/>
                </a:moveTo>
                <a:lnTo>
                  <a:pt x="105000" y="90148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7956375" y="4659982"/>
            <a:ext cx="9360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423" name="Shape 42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11560" y="4677262"/>
            <a:ext cx="326099" cy="414900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Shape 424"/>
          <p:cNvSpPr/>
          <p:nvPr/>
        </p:nvSpPr>
        <p:spPr>
          <a:xfrm>
            <a:off x="0" y="2787774"/>
            <a:ext cx="9144000" cy="50399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 Media Player, you could use this to put videos in it.</a:t>
            </a: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</a:p>
        </p:txBody>
      </p:sp>
      <p:pic>
        <p:nvPicPr>
          <p:cNvPr id="425" name="Shape 42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411759" y="4659982"/>
            <a:ext cx="431999" cy="503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x="1124400" y="1557900"/>
            <a:ext cx="7192015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Turning on PowerPoint OS 2007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560" y="2931790"/>
            <a:ext cx="930595" cy="792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83767" y="3003798"/>
            <a:ext cx="944057" cy="792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Shape 19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39951" y="3075806"/>
            <a:ext cx="1125832" cy="792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Shape 19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72200" y="3075806"/>
            <a:ext cx="1153921" cy="8640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2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2"/>
        </a:solid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Welcome</a:t>
            </a:r>
          </a:p>
        </p:txBody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x="457200" y="1200150"/>
            <a:ext cx="8219256" cy="1443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en-US" sz="5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Shape 2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Shape 2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Shape 2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Shape 2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Shape 2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Shape 219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Shape 220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pic>
        <p:nvPicPr>
          <p:cNvPr id="222" name="Shape 2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Shape 2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Shape 2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Shape 2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Shape 23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Shape 2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2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Shape 233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Shape 235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sp>
        <p:nvSpPr>
          <p:cNvPr id="236" name="Shape 236"/>
          <p:cNvSpPr/>
          <p:nvPr/>
        </p:nvSpPr>
        <p:spPr>
          <a:xfrm>
            <a:off x="2483767" y="1563637"/>
            <a:ext cx="3816424" cy="2016224"/>
          </a:xfrm>
          <a:prstGeom prst="rect">
            <a:avLst/>
          </a:prstGeom>
          <a:solidFill>
            <a:srgbClr val="953734"/>
          </a:solidFill>
          <a:ln cap="flat" cmpd="sng" w="25400">
            <a:solidFill>
              <a:srgbClr val="953734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15816" y="1923677"/>
            <a:ext cx="2250249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Shape 238"/>
          <p:cNvSpPr txBox="1"/>
          <p:nvPr/>
        </p:nvSpPr>
        <p:spPr>
          <a:xfrm>
            <a:off x="2771800" y="2859782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Powerpoint 2013</a:t>
            </a:r>
          </a:p>
        </p:txBody>
      </p:sp>
      <p:sp>
        <p:nvSpPr>
          <p:cNvPr id="239" name="Shape 239"/>
          <p:cNvSpPr/>
          <p:nvPr/>
        </p:nvSpPr>
        <p:spPr>
          <a:xfrm flipH="1" rot="10800000">
            <a:off x="5364087" y="1851670"/>
            <a:ext cx="216023" cy="4571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Shape 240"/>
          <p:cNvSpPr/>
          <p:nvPr/>
        </p:nvSpPr>
        <p:spPr>
          <a:xfrm rot="2451031">
            <a:off x="5768467" y="1751993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Shape 2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Shape 2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Shape 24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Shape 24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Shape 250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sp>
        <p:nvSpPr>
          <p:cNvPr id="253" name="Shape 253"/>
          <p:cNvSpPr/>
          <p:nvPr/>
        </p:nvSpPr>
        <p:spPr>
          <a:xfrm>
            <a:off x="2483767" y="1563637"/>
            <a:ext cx="3816424" cy="2016224"/>
          </a:xfrm>
          <a:prstGeom prst="rect">
            <a:avLst/>
          </a:prstGeom>
          <a:solidFill>
            <a:srgbClr val="4F6128"/>
          </a:solidFill>
          <a:ln cap="flat" cmpd="sng" w="25400">
            <a:solidFill>
              <a:srgbClr val="4F612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4" name="Shape 25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915816" y="1923677"/>
            <a:ext cx="2250249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Shape 255"/>
          <p:cNvSpPr txBox="1"/>
          <p:nvPr/>
        </p:nvSpPr>
        <p:spPr>
          <a:xfrm>
            <a:off x="2771800" y="2859782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Excel 2013</a:t>
            </a:r>
          </a:p>
        </p:txBody>
      </p:sp>
      <p:sp>
        <p:nvSpPr>
          <p:cNvPr id="256" name="Shape 256"/>
          <p:cNvSpPr/>
          <p:nvPr/>
        </p:nvSpPr>
        <p:spPr>
          <a:xfrm flipH="1" rot="10800000">
            <a:off x="5364087" y="1851670"/>
            <a:ext cx="216023" cy="4571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Shape 257"/>
          <p:cNvSpPr/>
          <p:nvPr/>
        </p:nvSpPr>
        <p:spPr>
          <a:xfrm rot="2451031">
            <a:off x="5768467" y="1751993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8" name="Shape 25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Shape 2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59982"/>
            <a:ext cx="9144000" cy="48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Shape 26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1" y="4731989"/>
            <a:ext cx="278720" cy="360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Shape 26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1560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Shape 26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9632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Shape 26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5696" y="4677262"/>
            <a:ext cx="326185" cy="414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Shape 26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92279" y="4731989"/>
            <a:ext cx="192649" cy="261299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Shape 269"/>
          <p:cNvSpPr/>
          <p:nvPr/>
        </p:nvSpPr>
        <p:spPr>
          <a:xfrm>
            <a:off x="8964488" y="4659982"/>
            <a:ext cx="179512" cy="483518"/>
          </a:xfrm>
          <a:prstGeom prst="rect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Shape 270"/>
          <p:cNvSpPr/>
          <p:nvPr/>
        </p:nvSpPr>
        <p:spPr>
          <a:xfrm>
            <a:off x="7452320" y="4659982"/>
            <a:ext cx="432047" cy="48351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darken" h="120000" w="120000">
                <a:moveTo>
                  <a:pt x="15000" y="44921"/>
                </a:moveTo>
                <a:lnTo>
                  <a:pt x="15000" y="75078"/>
                </a:lnTo>
                <a:lnTo>
                  <a:pt x="43125" y="75078"/>
                </a:lnTo>
                <a:lnTo>
                  <a:pt x="71250" y="100209"/>
                </a:lnTo>
                <a:lnTo>
                  <a:pt x="71250" y="19790"/>
                </a:lnTo>
                <a:lnTo>
                  <a:pt x="43125" y="44921"/>
                </a:lnTo>
                <a:close/>
              </a:path>
              <a:path extrusionOk="0" fill="none" h="120000" w="120000">
                <a:moveTo>
                  <a:pt x="15000" y="44921"/>
                </a:moveTo>
                <a:lnTo>
                  <a:pt x="43125" y="44921"/>
                </a:lnTo>
                <a:lnTo>
                  <a:pt x="71250" y="19790"/>
                </a:lnTo>
                <a:lnTo>
                  <a:pt x="71250" y="100209"/>
                </a:lnTo>
                <a:lnTo>
                  <a:pt x="43125" y="75078"/>
                </a:lnTo>
                <a:lnTo>
                  <a:pt x="15000" y="75078"/>
                </a:lnTo>
                <a:close/>
                <a:moveTo>
                  <a:pt x="82500" y="44921"/>
                </a:moveTo>
                <a:lnTo>
                  <a:pt x="105000" y="29842"/>
                </a:lnTo>
                <a:moveTo>
                  <a:pt x="82500" y="60000"/>
                </a:moveTo>
                <a:lnTo>
                  <a:pt x="105000" y="60000"/>
                </a:lnTo>
                <a:moveTo>
                  <a:pt x="82500" y="75078"/>
                </a:moveTo>
                <a:lnTo>
                  <a:pt x="105000" y="90157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Shape 271"/>
          <p:cNvSpPr txBox="1"/>
          <p:nvPr/>
        </p:nvSpPr>
        <p:spPr>
          <a:xfrm>
            <a:off x="7956375" y="4659982"/>
            <a:ext cx="936103" cy="430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8:00PM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1/1/2014</a:t>
            </a:r>
          </a:p>
        </p:txBody>
      </p:sp>
      <p:sp>
        <p:nvSpPr>
          <p:cNvPr id="272" name="Shape 272"/>
          <p:cNvSpPr/>
          <p:nvPr/>
        </p:nvSpPr>
        <p:spPr>
          <a:xfrm>
            <a:off x="2483767" y="1563637"/>
            <a:ext cx="3816424" cy="2016224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3" name="Shape 27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15816" y="1923677"/>
            <a:ext cx="2250249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Shape 274"/>
          <p:cNvSpPr txBox="1"/>
          <p:nvPr/>
        </p:nvSpPr>
        <p:spPr>
          <a:xfrm>
            <a:off x="2771800" y="2859782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Word 2013</a:t>
            </a:r>
          </a:p>
        </p:txBody>
      </p:sp>
      <p:sp>
        <p:nvSpPr>
          <p:cNvPr id="275" name="Shape 275"/>
          <p:cNvSpPr/>
          <p:nvPr/>
        </p:nvSpPr>
        <p:spPr>
          <a:xfrm flipH="1" rot="10800000">
            <a:off x="5364087" y="1851670"/>
            <a:ext cx="216023" cy="4571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Shape 276"/>
          <p:cNvSpPr/>
          <p:nvPr/>
        </p:nvSpPr>
        <p:spPr>
          <a:xfrm rot="2451031">
            <a:off x="5768467" y="1751993"/>
            <a:ext cx="216024" cy="216024"/>
          </a:xfrm>
          <a:prstGeom prst="plus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eme 2010">
  <a:themeElements>
    <a:clrScheme name="Fresh">
      <a:dk1>
        <a:srgbClr val="262626"/>
      </a:dk1>
      <a:lt1>
        <a:srgbClr val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