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activeX/activeX2.xml" ContentType="application/vnd.ms-office.activeX+xml"/>
  <Override PartName="/ppt/activeX/activeX3.xml" ContentType="application/vnd.ms-office.activeX+xml"/>
  <Override PartName="/ppt/activeX/activeX4.xml" ContentType="application/vnd.ms-office.activeX+xml"/>
  <Override PartName="/ppt/activeX/activeX5.xml" ContentType="application/vnd.ms-office.activeX+xml"/>
  <Override PartName="/ppt/activeX/activeX6.xml" ContentType="application/vnd.ms-office.activeX+xml"/>
  <Override PartName="/ppt/activeX/activeX7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29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activeX1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5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 ax:persistence="persistStorage" r:id="rId1"/>
</file>

<file path=ppt/activeX/activeX7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0D482-81A3-4EF5-8E22-E040594530DD}" type="datetimeFigureOut">
              <a:rPr lang="en-GB" smtClean="0"/>
              <a:t>07/12/2012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2EF3-D381-4EDF-AC7F-F8578F9D9C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89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0D482-81A3-4EF5-8E22-E040594530DD}" type="datetimeFigureOut">
              <a:rPr lang="en-GB" smtClean="0"/>
              <a:t>07/12/2012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2EF3-D381-4EDF-AC7F-F8578F9D9C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3410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0D482-81A3-4EF5-8E22-E040594530DD}" type="datetimeFigureOut">
              <a:rPr lang="en-GB" smtClean="0"/>
              <a:t>07/12/2012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2EF3-D381-4EDF-AC7F-F8578F9D9C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215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0D482-81A3-4EF5-8E22-E040594530DD}" type="datetimeFigureOut">
              <a:rPr lang="en-GB" smtClean="0"/>
              <a:t>07/12/2012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2EF3-D381-4EDF-AC7F-F8578F9D9C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4233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0D482-81A3-4EF5-8E22-E040594530DD}" type="datetimeFigureOut">
              <a:rPr lang="en-GB" smtClean="0"/>
              <a:t>07/12/2012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2EF3-D381-4EDF-AC7F-F8578F9D9C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560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0D482-81A3-4EF5-8E22-E040594530DD}" type="datetimeFigureOut">
              <a:rPr lang="en-GB" smtClean="0"/>
              <a:t>07/12/2012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2EF3-D381-4EDF-AC7F-F8578F9D9C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801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274638"/>
            <a:ext cx="10515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489075"/>
            <a:ext cx="5156200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1850" y="2193925"/>
            <a:ext cx="515620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9663" y="1489075"/>
            <a:ext cx="5157787" cy="6413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9663" y="2193925"/>
            <a:ext cx="5157787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0D482-81A3-4EF5-8E22-E040594530DD}" type="datetimeFigureOut">
              <a:rPr lang="en-GB" smtClean="0"/>
              <a:t>07/12/2012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2EF3-D381-4EDF-AC7F-F8578F9D9C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116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0D482-81A3-4EF5-8E22-E040594530DD}" type="datetimeFigureOut">
              <a:rPr lang="en-GB" smtClean="0"/>
              <a:t>07/12/2012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2EF3-D381-4EDF-AC7F-F8578F9D9C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6909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0D482-81A3-4EF5-8E22-E040594530DD}" type="datetimeFigureOut">
              <a:rPr lang="en-GB" smtClean="0"/>
              <a:t>07/12/2012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2EF3-D381-4EDF-AC7F-F8578F9D9C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730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0D482-81A3-4EF5-8E22-E040594530DD}" type="datetimeFigureOut">
              <a:rPr lang="en-GB" smtClean="0"/>
              <a:t>07/12/2012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2EF3-D381-4EDF-AC7F-F8578F9D9C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0870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0D482-81A3-4EF5-8E22-E040594530DD}" type="datetimeFigureOut">
              <a:rPr lang="en-GB" smtClean="0"/>
              <a:t>07/12/2012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A2EF3-D381-4EDF-AC7F-F8578F9D9C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639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40D482-81A3-4EF5-8E22-E040594530DD}" type="datetimeFigureOut">
              <a:rPr lang="en-GB" smtClean="0"/>
              <a:t>07/12/2012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EA2EF3-D381-4EDF-AC7F-F8578F9D9C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4949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3.png"/><Relationship Id="rId7" Type="http://schemas.openxmlformats.org/officeDocument/2006/relationships/slide" Target="slide6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openxmlformats.org/officeDocument/2006/relationships/image" Target="../media/image4.png"/><Relationship Id="rId10" Type="http://schemas.openxmlformats.org/officeDocument/2006/relationships/image" Target="../media/image6.png"/><Relationship Id="rId4" Type="http://schemas.openxmlformats.org/officeDocument/2006/relationships/slide" Target="slide8.xml"/><Relationship Id="rId9" Type="http://schemas.openxmlformats.org/officeDocument/2006/relationships/slide" Target="slide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slide" Target="slide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13" Type="http://schemas.openxmlformats.org/officeDocument/2006/relationships/image" Target="../media/image6.png"/><Relationship Id="rId3" Type="http://schemas.openxmlformats.org/officeDocument/2006/relationships/control" Target="../activeX/activeX2.xml"/><Relationship Id="rId7" Type="http://schemas.openxmlformats.org/officeDocument/2006/relationships/control" Target="../activeX/activeX6.xml"/><Relationship Id="rId12" Type="http://schemas.openxmlformats.org/officeDocument/2006/relationships/image" Target="../media/image5.png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control" Target="../activeX/activeX5.xml"/><Relationship Id="rId11" Type="http://schemas.openxmlformats.org/officeDocument/2006/relationships/image" Target="../media/image4.png"/><Relationship Id="rId5" Type="http://schemas.openxmlformats.org/officeDocument/2006/relationships/control" Target="../activeX/activeX4.xml"/><Relationship Id="rId15" Type="http://schemas.openxmlformats.org/officeDocument/2006/relationships/image" Target="../media/image7.wmf"/><Relationship Id="rId10" Type="http://schemas.openxmlformats.org/officeDocument/2006/relationships/image" Target="../media/image3.png"/><Relationship Id="rId4" Type="http://schemas.openxmlformats.org/officeDocument/2006/relationships/control" Target="../activeX/activeX3.xml"/><Relationship Id="rId9" Type="http://schemas.openxmlformats.org/officeDocument/2006/relationships/slide" Target="slide3.xml"/><Relationship Id="rId14" Type="http://schemas.openxmlformats.org/officeDocument/2006/relationships/slide" Target="slide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.xml"/><Relationship Id="rId7" Type="http://schemas.openxmlformats.org/officeDocument/2006/relationships/slide" Target="slide5.xml"/><Relationship Id="rId2" Type="http://schemas.openxmlformats.org/officeDocument/2006/relationships/control" Target="../activeX/activeX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png"/><Relationship Id="rId11" Type="http://schemas.openxmlformats.org/officeDocument/2006/relationships/image" Target="../media/image8.wmf"/><Relationship Id="rId5" Type="http://schemas.openxmlformats.org/officeDocument/2006/relationships/image" Target="../media/image3.png"/><Relationship Id="rId10" Type="http://schemas.openxmlformats.org/officeDocument/2006/relationships/slide" Target="slide2.xml"/><Relationship Id="rId4" Type="http://schemas.openxmlformats.org/officeDocument/2006/relationships/slide" Target="slide3.xml"/><Relationship Id="rId9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Microsoft Windows 3.1 Startup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590550" y="34834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3559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98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65764" y="1738993"/>
            <a:ext cx="4016829" cy="269421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Program Manager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665764" y="2008414"/>
            <a:ext cx="4016830" cy="12328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764" y="2077810"/>
            <a:ext cx="775608" cy="687383"/>
          </a:xfrm>
          <a:prstGeom prst="rect">
            <a:avLst/>
          </a:prstGeom>
        </p:spPr>
      </p:pic>
      <p:sp>
        <p:nvSpPr>
          <p:cNvPr id="8" name="TextBox 7">
            <a:hlinkClick r:id="rId2" action="ppaction://hlinksldjump"/>
          </p:cNvPr>
          <p:cNvSpPr txBox="1"/>
          <p:nvPr/>
        </p:nvSpPr>
        <p:spPr>
          <a:xfrm>
            <a:off x="3739243" y="2865664"/>
            <a:ext cx="69396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Computer</a:t>
            </a:r>
            <a:endParaRPr lang="en-GB" sz="900" dirty="0"/>
          </a:p>
        </p:txBody>
      </p:sp>
      <p:pic>
        <p:nvPicPr>
          <p:cNvPr id="9" name="Picture 8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996" y="2092505"/>
            <a:ext cx="695325" cy="657992"/>
          </a:xfrm>
          <a:prstGeom prst="rect">
            <a:avLst/>
          </a:prstGeom>
        </p:spPr>
      </p:pic>
      <p:sp>
        <p:nvSpPr>
          <p:cNvPr id="10" name="TextBox 9">
            <a:hlinkClick r:id="rId4" action="ppaction://hlinksldjump"/>
          </p:cNvPr>
          <p:cNvSpPr txBox="1"/>
          <p:nvPr/>
        </p:nvSpPr>
        <p:spPr>
          <a:xfrm>
            <a:off x="6774996" y="2850451"/>
            <a:ext cx="69396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Shut Down</a:t>
            </a:r>
            <a:endParaRPr lang="en-GB" sz="900" dirty="0"/>
          </a:p>
        </p:txBody>
      </p:sp>
      <p:sp>
        <p:nvSpPr>
          <p:cNvPr id="11" name="Rectangle 10">
            <a:hlinkClick r:id="rId6" action="ppaction://hlinksldjump"/>
          </p:cNvPr>
          <p:cNvSpPr/>
          <p:nvPr/>
        </p:nvSpPr>
        <p:spPr>
          <a:xfrm>
            <a:off x="4514851" y="1942334"/>
            <a:ext cx="8130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2" name="TextBox 11">
            <a:hlinkClick r:id="rId6" action="ppaction://hlinksldjump"/>
          </p:cNvPr>
          <p:cNvSpPr txBox="1"/>
          <p:nvPr/>
        </p:nvSpPr>
        <p:spPr>
          <a:xfrm>
            <a:off x="4596495" y="2677828"/>
            <a:ext cx="7314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Microsoft</a:t>
            </a:r>
          </a:p>
          <a:p>
            <a:r>
              <a:rPr lang="en-GB" sz="900" dirty="0" smtClean="0"/>
              <a:t>Office</a:t>
            </a:r>
          </a:p>
          <a:p>
            <a:r>
              <a:rPr lang="en-GB" sz="900" dirty="0" smtClean="0"/>
              <a:t>Word 1992</a:t>
            </a:r>
            <a:endParaRPr lang="en-GB" sz="900" dirty="0"/>
          </a:p>
        </p:txBody>
      </p:sp>
      <p:pic>
        <p:nvPicPr>
          <p:cNvPr id="13" name="Picture 12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7895" y="2074494"/>
            <a:ext cx="668111" cy="668111"/>
          </a:xfrm>
          <a:prstGeom prst="rect">
            <a:avLst/>
          </a:prstGeom>
        </p:spPr>
      </p:pic>
      <p:sp>
        <p:nvSpPr>
          <p:cNvPr id="14" name="TextBox 13">
            <a:hlinkClick r:id="rId7" action="ppaction://hlinksldjump"/>
          </p:cNvPr>
          <p:cNvSpPr txBox="1"/>
          <p:nvPr/>
        </p:nvSpPr>
        <p:spPr>
          <a:xfrm>
            <a:off x="5308478" y="2763229"/>
            <a:ext cx="731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    Paint</a:t>
            </a:r>
            <a:endParaRPr lang="en-GB" sz="900" dirty="0"/>
          </a:p>
        </p:txBody>
      </p:sp>
      <p:pic>
        <p:nvPicPr>
          <p:cNvPr id="15" name="Picture 14">
            <a:hlinkClick r:id="rId9" action="ppaction://hlinksldjump"/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3501" y="2209866"/>
            <a:ext cx="532739" cy="532739"/>
          </a:xfrm>
          <a:prstGeom prst="rect">
            <a:avLst/>
          </a:prstGeom>
        </p:spPr>
      </p:pic>
      <p:sp>
        <p:nvSpPr>
          <p:cNvPr id="16" name="TextBox 15">
            <a:hlinkClick r:id="rId9" action="ppaction://hlinksldjump"/>
          </p:cNvPr>
          <p:cNvSpPr txBox="1"/>
          <p:nvPr/>
        </p:nvSpPr>
        <p:spPr>
          <a:xfrm>
            <a:off x="6176982" y="2815004"/>
            <a:ext cx="69396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Help</a:t>
            </a:r>
            <a:endParaRPr lang="en-GB" sz="900" dirty="0"/>
          </a:p>
        </p:txBody>
      </p:sp>
    </p:spTree>
    <p:extLst>
      <p:ext uri="{BB962C8B-B14F-4D97-AF65-F5344CB8AC3E}">
        <p14:creationId xmlns:p14="http://schemas.microsoft.com/office/powerpoint/2010/main" val="409388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65764" y="1738993"/>
            <a:ext cx="4016829" cy="269421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Program Manager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665764" y="2008414"/>
            <a:ext cx="4016830" cy="12328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764" y="2077810"/>
            <a:ext cx="775608" cy="68738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739243" y="2865664"/>
            <a:ext cx="69396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Computer</a:t>
            </a:r>
            <a:endParaRPr lang="en-GB" sz="9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996" y="2092505"/>
            <a:ext cx="695325" cy="65799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774996" y="2850451"/>
            <a:ext cx="69396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Shut Down</a:t>
            </a:r>
            <a:endParaRPr lang="en-GB" sz="900" dirty="0"/>
          </a:p>
        </p:txBody>
      </p:sp>
      <p:sp>
        <p:nvSpPr>
          <p:cNvPr id="11" name="Rectangle 10"/>
          <p:cNvSpPr/>
          <p:nvPr/>
        </p:nvSpPr>
        <p:spPr>
          <a:xfrm>
            <a:off x="4514851" y="1942334"/>
            <a:ext cx="8130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96495" y="2677828"/>
            <a:ext cx="7314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Microsoft</a:t>
            </a:r>
          </a:p>
          <a:p>
            <a:r>
              <a:rPr lang="en-GB" sz="900" dirty="0" smtClean="0"/>
              <a:t>Office</a:t>
            </a:r>
          </a:p>
          <a:p>
            <a:r>
              <a:rPr lang="en-GB" sz="900" dirty="0" smtClean="0"/>
              <a:t>Word 1992</a:t>
            </a:r>
            <a:endParaRPr lang="en-GB" sz="9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7895" y="2074494"/>
            <a:ext cx="668111" cy="66811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308478" y="2763229"/>
            <a:ext cx="731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    Paint</a:t>
            </a:r>
            <a:endParaRPr lang="en-GB" sz="9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3501" y="2209866"/>
            <a:ext cx="532739" cy="53273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6176982" y="2815004"/>
            <a:ext cx="69396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Help</a:t>
            </a:r>
            <a:endParaRPr lang="en-GB" sz="900" dirty="0"/>
          </a:p>
        </p:txBody>
      </p:sp>
      <p:sp>
        <p:nvSpPr>
          <p:cNvPr id="17" name="Rectangle 16"/>
          <p:cNvSpPr/>
          <p:nvPr/>
        </p:nvSpPr>
        <p:spPr>
          <a:xfrm>
            <a:off x="1311066" y="896956"/>
            <a:ext cx="4016829" cy="269421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Computer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1311065" y="1153997"/>
            <a:ext cx="4016830" cy="12328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Multiply 5">
            <a:hlinkClick r:id="rId6" action="ppaction://hlinksldjump"/>
          </p:cNvPr>
          <p:cNvSpPr/>
          <p:nvPr/>
        </p:nvSpPr>
        <p:spPr>
          <a:xfrm>
            <a:off x="5053693" y="896956"/>
            <a:ext cx="254785" cy="257041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hlinkClick r:id="rId7" action="ppaction://hlinksldjump"/>
          </p:cNvPr>
          <p:cNvSpPr/>
          <p:nvPr/>
        </p:nvSpPr>
        <p:spPr>
          <a:xfrm>
            <a:off x="1502229" y="1355271"/>
            <a:ext cx="143718" cy="7372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hlinkClick r:id="rId7" action="ppaction://hlinksldjump"/>
          </p:cNvPr>
          <p:cNvSpPr/>
          <p:nvPr/>
        </p:nvSpPr>
        <p:spPr>
          <a:xfrm>
            <a:off x="1642710" y="1355271"/>
            <a:ext cx="359228" cy="73723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>
            <a:hlinkClick r:id="rId7" action="ppaction://hlinksldjump"/>
          </p:cNvPr>
          <p:cNvSpPr txBox="1"/>
          <p:nvPr/>
        </p:nvSpPr>
        <p:spPr>
          <a:xfrm>
            <a:off x="1396899" y="2074494"/>
            <a:ext cx="850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Win32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0960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65764" y="1738993"/>
            <a:ext cx="4016829" cy="269421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Program Manager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665764" y="2008414"/>
            <a:ext cx="4016830" cy="12328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764" y="2077810"/>
            <a:ext cx="775608" cy="68738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739243" y="2865664"/>
            <a:ext cx="69396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Computer</a:t>
            </a:r>
            <a:endParaRPr lang="en-GB" sz="9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996" y="2092505"/>
            <a:ext cx="695325" cy="65799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774996" y="2850451"/>
            <a:ext cx="69396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Shut Down</a:t>
            </a:r>
            <a:endParaRPr lang="en-GB" sz="900" dirty="0"/>
          </a:p>
        </p:txBody>
      </p:sp>
      <p:sp>
        <p:nvSpPr>
          <p:cNvPr id="11" name="Rectangle 10"/>
          <p:cNvSpPr/>
          <p:nvPr/>
        </p:nvSpPr>
        <p:spPr>
          <a:xfrm>
            <a:off x="4514851" y="1942334"/>
            <a:ext cx="8130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96495" y="2677828"/>
            <a:ext cx="7314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Microsoft</a:t>
            </a:r>
          </a:p>
          <a:p>
            <a:r>
              <a:rPr lang="en-GB" sz="900" dirty="0" smtClean="0"/>
              <a:t>Office</a:t>
            </a:r>
          </a:p>
          <a:p>
            <a:r>
              <a:rPr lang="en-GB" sz="900" dirty="0" smtClean="0"/>
              <a:t>Word 1992</a:t>
            </a:r>
            <a:endParaRPr lang="en-GB" sz="9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7895" y="2074494"/>
            <a:ext cx="668111" cy="66811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308478" y="2763229"/>
            <a:ext cx="731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    Paint</a:t>
            </a:r>
            <a:endParaRPr lang="en-GB" sz="9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3501" y="2209866"/>
            <a:ext cx="532739" cy="53273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6176982" y="2815004"/>
            <a:ext cx="69396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Help</a:t>
            </a:r>
            <a:endParaRPr lang="en-GB" sz="900" dirty="0"/>
          </a:p>
        </p:txBody>
      </p:sp>
      <p:sp>
        <p:nvSpPr>
          <p:cNvPr id="17" name="Rectangle 16"/>
          <p:cNvSpPr/>
          <p:nvPr/>
        </p:nvSpPr>
        <p:spPr>
          <a:xfrm>
            <a:off x="1311066" y="896956"/>
            <a:ext cx="4016829" cy="269421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Computer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1311065" y="1153997"/>
            <a:ext cx="4016830" cy="12328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Multiply 5"/>
          <p:cNvSpPr/>
          <p:nvPr/>
        </p:nvSpPr>
        <p:spPr>
          <a:xfrm>
            <a:off x="5053693" y="896956"/>
            <a:ext cx="254785" cy="257041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1502229" y="1355271"/>
            <a:ext cx="143718" cy="7372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1642710" y="1355271"/>
            <a:ext cx="359228" cy="73723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1396899" y="2074494"/>
            <a:ext cx="850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Win32</a:t>
            </a:r>
            <a:endParaRPr lang="en-GB" dirty="0"/>
          </a:p>
        </p:txBody>
      </p:sp>
      <p:sp>
        <p:nvSpPr>
          <p:cNvPr id="22" name="Rectangle 21"/>
          <p:cNvSpPr/>
          <p:nvPr/>
        </p:nvSpPr>
        <p:spPr>
          <a:xfrm>
            <a:off x="1463466" y="1049356"/>
            <a:ext cx="4016829" cy="269421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Error</a:t>
            </a:r>
            <a:endParaRPr lang="en-GB" dirty="0"/>
          </a:p>
        </p:txBody>
      </p:sp>
      <p:sp>
        <p:nvSpPr>
          <p:cNvPr id="23" name="Rectangle 22"/>
          <p:cNvSpPr/>
          <p:nvPr/>
        </p:nvSpPr>
        <p:spPr>
          <a:xfrm>
            <a:off x="1463465" y="1306397"/>
            <a:ext cx="4016830" cy="12328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Multiply 23">
            <a:hlinkClick r:id="rId6" action="ppaction://hlinksldjump"/>
          </p:cNvPr>
          <p:cNvSpPr/>
          <p:nvPr/>
        </p:nvSpPr>
        <p:spPr>
          <a:xfrm>
            <a:off x="5206093" y="1049356"/>
            <a:ext cx="254785" cy="257041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2161836" y="1453856"/>
            <a:ext cx="3458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Win32 Is Access Denied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5760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65764" y="1738993"/>
            <a:ext cx="4016829" cy="269421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Program Manager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665764" y="2008414"/>
            <a:ext cx="4016830" cy="12328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hlinkClick r:id="rId9" action="ppaction://hlinksldjump"/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764" y="2077810"/>
            <a:ext cx="775608" cy="687383"/>
          </a:xfrm>
          <a:prstGeom prst="rect">
            <a:avLst/>
          </a:prstGeom>
        </p:spPr>
      </p:pic>
      <p:sp>
        <p:nvSpPr>
          <p:cNvPr id="8" name="TextBox 7">
            <a:hlinkClick r:id="rId9" action="ppaction://hlinksldjump"/>
          </p:cNvPr>
          <p:cNvSpPr txBox="1"/>
          <p:nvPr/>
        </p:nvSpPr>
        <p:spPr>
          <a:xfrm>
            <a:off x="3739243" y="2865664"/>
            <a:ext cx="69396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Computer</a:t>
            </a:r>
            <a:endParaRPr lang="en-GB" sz="9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996" y="2092505"/>
            <a:ext cx="695325" cy="65799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774996" y="2850451"/>
            <a:ext cx="69396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Shut Down</a:t>
            </a:r>
            <a:endParaRPr lang="en-GB" sz="900" dirty="0"/>
          </a:p>
        </p:txBody>
      </p:sp>
      <p:sp>
        <p:nvSpPr>
          <p:cNvPr id="11" name="Rectangle 10"/>
          <p:cNvSpPr/>
          <p:nvPr/>
        </p:nvSpPr>
        <p:spPr>
          <a:xfrm>
            <a:off x="4514851" y="1942334"/>
            <a:ext cx="8130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96495" y="2677828"/>
            <a:ext cx="7314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Microsoft</a:t>
            </a:r>
          </a:p>
          <a:p>
            <a:r>
              <a:rPr lang="en-GB" sz="900" dirty="0" smtClean="0"/>
              <a:t>Office</a:t>
            </a:r>
          </a:p>
          <a:p>
            <a:r>
              <a:rPr lang="en-GB" sz="900" dirty="0" smtClean="0"/>
              <a:t>Word 1992</a:t>
            </a:r>
            <a:endParaRPr lang="en-GB" sz="9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7895" y="2074494"/>
            <a:ext cx="668111" cy="66811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308478" y="2763229"/>
            <a:ext cx="731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    Paint</a:t>
            </a:r>
            <a:endParaRPr lang="en-GB" sz="9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3501" y="2209866"/>
            <a:ext cx="532739" cy="53273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6176982" y="2815004"/>
            <a:ext cx="69396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Help</a:t>
            </a:r>
            <a:endParaRPr lang="en-GB" sz="900" dirty="0"/>
          </a:p>
        </p:txBody>
      </p:sp>
      <p:sp>
        <p:nvSpPr>
          <p:cNvPr id="18" name="Rectangle 17"/>
          <p:cNvSpPr/>
          <p:nvPr/>
        </p:nvSpPr>
        <p:spPr>
          <a:xfrm>
            <a:off x="1463465" y="1306398"/>
            <a:ext cx="4016830" cy="189607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1463466" y="1016352"/>
            <a:ext cx="4016829" cy="269421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Microsoft Office Word 1992</a:t>
            </a:r>
            <a:endParaRPr lang="en-GB" dirty="0"/>
          </a:p>
        </p:txBody>
      </p:sp>
      <p:sp>
        <p:nvSpPr>
          <p:cNvPr id="27" name="Multiply 26">
            <a:hlinkClick r:id="rId14" action="ppaction://hlinksldjump"/>
          </p:cNvPr>
          <p:cNvSpPr/>
          <p:nvPr/>
        </p:nvSpPr>
        <p:spPr>
          <a:xfrm>
            <a:off x="5181085" y="1038715"/>
            <a:ext cx="254785" cy="257041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1044" name="TextBox1" r:id="rId2" imgW="4019400" imgH="333360"/>
        </mc:Choice>
        <mc:Fallback>
          <p:control name="TextBox1" r:id="rId2" imgW="4019400" imgH="333360">
            <p:pic>
              <p:nvPicPr>
                <p:cNvPr id="2" name="TextBox1"/>
                <p:cNvPicPr>
                  <a:picLocks/>
                </p:cNvPicPr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463675" y="1285875"/>
                  <a:ext cx="4016375" cy="335718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45" name="TextBox2" r:id="rId3" imgW="4019400" imgH="333360"/>
        </mc:Choice>
        <mc:Fallback>
          <p:control name="TextBox2" r:id="rId3" imgW="4019400" imgH="333360">
            <p:pic>
              <p:nvPicPr>
                <p:cNvPr id="22" name="TextBox2"/>
                <p:cNvPicPr>
                  <a:picLocks/>
                </p:cNvPicPr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463675" y="1601100"/>
                  <a:ext cx="4016375" cy="335718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46" name="TextBox3" r:id="rId4" imgW="4019400" imgH="333360"/>
        </mc:Choice>
        <mc:Fallback>
          <p:control name="TextBox3" r:id="rId4" imgW="4019400" imgH="333360">
            <p:pic>
              <p:nvPicPr>
                <p:cNvPr id="23" name="TextBox3"/>
                <p:cNvPicPr>
                  <a:picLocks/>
                </p:cNvPicPr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463430" y="1903877"/>
                  <a:ext cx="4016375" cy="335718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47" name="TextBox4" r:id="rId5" imgW="4019400" imgH="333360"/>
        </mc:Choice>
        <mc:Fallback>
          <p:control name="TextBox4" r:id="rId5" imgW="4019400" imgH="333360">
            <p:pic>
              <p:nvPicPr>
                <p:cNvPr id="24" name="TextBox4"/>
                <p:cNvPicPr>
                  <a:picLocks/>
                </p:cNvPicPr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462940" y="2231521"/>
                  <a:ext cx="4016375" cy="335718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48" name="TextBox5" r:id="rId6" imgW="4019400" imgH="333360"/>
        </mc:Choice>
        <mc:Fallback>
          <p:control name="TextBox5" r:id="rId6" imgW="4019400" imgH="333360">
            <p:pic>
              <p:nvPicPr>
                <p:cNvPr id="25" name="TextBox5"/>
                <p:cNvPicPr>
                  <a:picLocks/>
                </p:cNvPicPr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461960" y="2540545"/>
                  <a:ext cx="4016375" cy="335718"/>
                </a:xfrm>
                <a:prstGeom prst="rect">
                  <a:avLst/>
                </a:prstGeom>
              </p:spPr>
            </p:pic>
          </p:control>
        </mc:Fallback>
      </mc:AlternateContent>
      <mc:AlternateContent xmlns:mc="http://schemas.openxmlformats.org/markup-compatibility/2006">
        <mc:Choice xmlns:v="urn:schemas-microsoft-com:vml" Requires="v">
          <p:control spid="1049" name="TextBox6" r:id="rId7" imgW="4019400" imgH="333360"/>
        </mc:Choice>
        <mc:Fallback>
          <p:control name="TextBox6" r:id="rId7" imgW="4019400" imgH="333360">
            <p:pic>
              <p:nvPicPr>
                <p:cNvPr id="26" name="TextBox6"/>
                <p:cNvPicPr>
                  <a:picLocks/>
                </p:cNvPicPr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460000" y="2866755"/>
                  <a:ext cx="4016375" cy="335718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853649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65764" y="1738993"/>
            <a:ext cx="4016829" cy="269421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Program Manager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665764" y="2008414"/>
            <a:ext cx="4016830" cy="12328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hlinkClick r:id="rId4" action="ppaction://hlinksldjump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764" y="2077810"/>
            <a:ext cx="775608" cy="687383"/>
          </a:xfrm>
          <a:prstGeom prst="rect">
            <a:avLst/>
          </a:prstGeom>
        </p:spPr>
      </p:pic>
      <p:sp>
        <p:nvSpPr>
          <p:cNvPr id="8" name="TextBox 7">
            <a:hlinkClick r:id="rId4" action="ppaction://hlinksldjump"/>
          </p:cNvPr>
          <p:cNvSpPr txBox="1"/>
          <p:nvPr/>
        </p:nvSpPr>
        <p:spPr>
          <a:xfrm>
            <a:off x="3739243" y="2865664"/>
            <a:ext cx="69396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Computer</a:t>
            </a:r>
            <a:endParaRPr lang="en-GB" sz="9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996" y="2092505"/>
            <a:ext cx="695325" cy="65799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774996" y="2850451"/>
            <a:ext cx="69396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Shut Down</a:t>
            </a:r>
            <a:endParaRPr lang="en-GB" sz="900" dirty="0"/>
          </a:p>
        </p:txBody>
      </p:sp>
      <p:sp>
        <p:nvSpPr>
          <p:cNvPr id="11" name="Rectangle 10">
            <a:hlinkClick r:id="rId7" action="ppaction://hlinksldjump"/>
          </p:cNvPr>
          <p:cNvSpPr/>
          <p:nvPr/>
        </p:nvSpPr>
        <p:spPr>
          <a:xfrm>
            <a:off x="4514851" y="1942334"/>
            <a:ext cx="8130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2" name="TextBox 11">
            <a:hlinkClick r:id="rId7" action="ppaction://hlinksldjump"/>
          </p:cNvPr>
          <p:cNvSpPr txBox="1"/>
          <p:nvPr/>
        </p:nvSpPr>
        <p:spPr>
          <a:xfrm>
            <a:off x="4596495" y="2677828"/>
            <a:ext cx="7314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Microsoft</a:t>
            </a:r>
          </a:p>
          <a:p>
            <a:r>
              <a:rPr lang="en-GB" sz="900" dirty="0" smtClean="0"/>
              <a:t>Office</a:t>
            </a:r>
          </a:p>
          <a:p>
            <a:r>
              <a:rPr lang="en-GB" sz="900" dirty="0" smtClean="0"/>
              <a:t>Word 1992</a:t>
            </a:r>
            <a:endParaRPr lang="en-GB" sz="9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7895" y="2074494"/>
            <a:ext cx="668111" cy="66811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308478" y="2763229"/>
            <a:ext cx="731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    Paint</a:t>
            </a:r>
            <a:endParaRPr lang="en-GB" sz="9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3501" y="2209866"/>
            <a:ext cx="532739" cy="53273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6176982" y="2815004"/>
            <a:ext cx="69396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Help</a:t>
            </a:r>
            <a:endParaRPr lang="en-GB" sz="900" dirty="0"/>
          </a:p>
        </p:txBody>
      </p:sp>
      <p:sp>
        <p:nvSpPr>
          <p:cNvPr id="17" name="Rectangle 16"/>
          <p:cNvSpPr/>
          <p:nvPr/>
        </p:nvSpPr>
        <p:spPr>
          <a:xfrm>
            <a:off x="1463466" y="984178"/>
            <a:ext cx="6005494" cy="301595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Paint</a:t>
            </a:r>
            <a:endParaRPr lang="en-GB" dirty="0"/>
          </a:p>
        </p:txBody>
      </p:sp>
      <p:sp>
        <p:nvSpPr>
          <p:cNvPr id="18" name="Multiply 17">
            <a:hlinkClick r:id="rId10" action="ppaction://hlinksldjump"/>
          </p:cNvPr>
          <p:cNvSpPr/>
          <p:nvPr/>
        </p:nvSpPr>
        <p:spPr>
          <a:xfrm>
            <a:off x="7214175" y="973027"/>
            <a:ext cx="254785" cy="257041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1463466" y="1276761"/>
            <a:ext cx="6005494" cy="35198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2052" name="ShockwaveFlash1" r:id="rId2" imgW="6005520" imgH="3549600"/>
        </mc:Choice>
        <mc:Fallback>
          <p:control name="ShockwaveFlash1" r:id="rId2" imgW="6005520" imgH="3549600">
            <p:pic>
              <p:nvPicPr>
                <p:cNvPr id="3" name="ShockwaveFlash1"/>
                <p:cNvPicPr>
                  <a:picLocks/>
                </p:cNvPicPr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463675" y="1230068"/>
                  <a:ext cx="6005513" cy="3549895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9078850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65764" y="1738993"/>
            <a:ext cx="4016829" cy="269421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Program Manager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665764" y="2008414"/>
            <a:ext cx="4016830" cy="12328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764" y="2077810"/>
            <a:ext cx="775608" cy="68738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739243" y="2865664"/>
            <a:ext cx="69396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Computer</a:t>
            </a:r>
            <a:endParaRPr lang="en-GB" sz="9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4996" y="2092505"/>
            <a:ext cx="695325" cy="657992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774996" y="2850451"/>
            <a:ext cx="69396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Shut Down</a:t>
            </a:r>
            <a:endParaRPr lang="en-GB" sz="900" dirty="0"/>
          </a:p>
        </p:txBody>
      </p:sp>
      <p:sp>
        <p:nvSpPr>
          <p:cNvPr id="11" name="Rectangle 10"/>
          <p:cNvSpPr/>
          <p:nvPr/>
        </p:nvSpPr>
        <p:spPr>
          <a:xfrm>
            <a:off x="4514851" y="1942334"/>
            <a:ext cx="8130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W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96495" y="2677828"/>
            <a:ext cx="7314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Microsoft</a:t>
            </a:r>
          </a:p>
          <a:p>
            <a:r>
              <a:rPr lang="en-GB" sz="900" dirty="0" smtClean="0"/>
              <a:t>Office</a:t>
            </a:r>
          </a:p>
          <a:p>
            <a:r>
              <a:rPr lang="en-GB" sz="900" dirty="0" smtClean="0"/>
              <a:t>Word 1992</a:t>
            </a:r>
            <a:endParaRPr lang="en-GB" sz="900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7895" y="2074494"/>
            <a:ext cx="668111" cy="66811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5308478" y="2763229"/>
            <a:ext cx="7314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    Paint</a:t>
            </a:r>
            <a:endParaRPr lang="en-GB" sz="9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3501" y="2209866"/>
            <a:ext cx="532739" cy="53273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6176982" y="2815004"/>
            <a:ext cx="69396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dirty="0" smtClean="0"/>
              <a:t>Help</a:t>
            </a:r>
            <a:endParaRPr lang="en-GB" sz="900" dirty="0"/>
          </a:p>
        </p:txBody>
      </p:sp>
      <p:sp>
        <p:nvSpPr>
          <p:cNvPr id="17" name="Rectangle 16"/>
          <p:cNvSpPr/>
          <p:nvPr/>
        </p:nvSpPr>
        <p:spPr>
          <a:xfrm>
            <a:off x="1426028" y="1385481"/>
            <a:ext cx="4016829" cy="269421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Help</a:t>
            </a:r>
            <a:endParaRPr lang="en-GB" dirty="0"/>
          </a:p>
        </p:txBody>
      </p:sp>
      <p:sp>
        <p:nvSpPr>
          <p:cNvPr id="18" name="Rectangle 17"/>
          <p:cNvSpPr/>
          <p:nvPr/>
        </p:nvSpPr>
        <p:spPr>
          <a:xfrm>
            <a:off x="1426027" y="1641832"/>
            <a:ext cx="4016830" cy="12328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Its Windows 3.1 For Crying Out Loud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Just Click On A Program And Run It.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9" name="Multiply 18">
            <a:hlinkClick r:id="rId6" action="ppaction://hlinksldjump"/>
          </p:cNvPr>
          <p:cNvSpPr/>
          <p:nvPr/>
        </p:nvSpPr>
        <p:spPr>
          <a:xfrm>
            <a:off x="5181085" y="1364857"/>
            <a:ext cx="254785" cy="257041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8073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6935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109</Words>
  <Application>Microsoft Office PowerPoint</Application>
  <PresentationFormat>Widescreen</PresentationFormat>
  <Paragraphs>65</Paragraphs>
  <Slides>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Simon Ward</dc:creator>
  <cp:lastModifiedBy>Simon Ward</cp:lastModifiedBy>
  <cp:revision>5</cp:revision>
  <dcterms:created xsi:type="dcterms:W3CDTF">2012-12-07T17:18:17Z</dcterms:created>
  <dcterms:modified xsi:type="dcterms:W3CDTF">2012-12-07T17:49:16Z</dcterms:modified>
</cp:coreProperties>
</file>