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6" r:id="rId4"/>
    <p:sldId id="257" r:id="rId5"/>
    <p:sldId id="258" r:id="rId6"/>
    <p:sldId id="263" r:id="rId7"/>
    <p:sldId id="259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9F9F9"/>
    <a:srgbClr val="F3F3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712" autoAdjust="0"/>
  </p:normalViewPr>
  <p:slideViewPr>
    <p:cSldViewPr>
      <p:cViewPr>
        <p:scale>
          <a:sx n="89" d="100"/>
          <a:sy n="89" d="100"/>
        </p:scale>
        <p:origin x="-13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856F961-340A-11D0-A96B-00C04FD705A2}" ax:persistence="persistPropertyBag">
  <ax:ocxPr ax:name="ExtentX" ax:value="23283"/>
  <ax:ocxPr ax:name="ExtentY" ax:value="15240"/>
  <ax:ocxPr ax:name="ViewMode" ax:value="0"/>
  <ax:ocxPr ax:name="Offline" ax:value="0"/>
  <ax:ocxPr ax:name="Silent" ax:value="0"/>
  <ax:ocxPr ax:name="RegisterAsBrowser" ax:value="0"/>
  <ax:ocxPr ax:name="RegisterAsDropTarget" ax:value="0"/>
  <ax:ocxPr ax:name="AutoArrange" ax:value="0"/>
  <ax:ocxPr ax:name="NoClientEdge" ax:value="0"/>
  <ax:ocxPr ax:name="AlignLeft" ax:value="0"/>
  <ax:ocxPr ax:name="NoWebView" ax:value="0"/>
  <ax:ocxPr ax:name="HideFileNames" ax:value="0"/>
  <ax:ocxPr ax:name="SingleClick" ax:value="0"/>
  <ax:ocxPr ax:name="SingleSelection" ax:value="0"/>
  <ax:ocxPr ax:name="NoFolders" ax:value="0"/>
  <ax:ocxPr ax:name="Transparent" ax:value="0"/>
  <ax:ocxPr ax:name="ViewID" ax:value="{0057D0E0-3573-11CF-AE69-08002B2E1262}"/>
  <ax:ocxPr ax:name="Location" ax:value="http:///"/>
</ax:ocx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848-0ED0-41C3-B958-25C835A15D7B}" type="datetimeFigureOut">
              <a:rPr lang="en-US" smtClean="0"/>
              <a:t>1/27/2014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842-91A2-4BAA-A3F4-0BC013FAF2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222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848-0ED0-41C3-B958-25C835A15D7B}" type="datetimeFigureOut">
              <a:rPr lang="en-US" smtClean="0"/>
              <a:t>1/27/2014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842-91A2-4BAA-A3F4-0BC013FAF2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768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848-0ED0-41C3-B958-25C835A15D7B}" type="datetimeFigureOut">
              <a:rPr lang="en-US" smtClean="0"/>
              <a:t>1/27/2014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842-91A2-4BAA-A3F4-0BC013FAF2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439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848-0ED0-41C3-B958-25C835A15D7B}" type="datetimeFigureOut">
              <a:rPr lang="en-US" smtClean="0"/>
              <a:t>1/27/2014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842-91A2-4BAA-A3F4-0BC013FAF2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358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848-0ED0-41C3-B958-25C835A15D7B}" type="datetimeFigureOut">
              <a:rPr lang="en-US" smtClean="0"/>
              <a:t>1/27/2014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842-91A2-4BAA-A3F4-0BC013FAF2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534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848-0ED0-41C3-B958-25C835A15D7B}" type="datetimeFigureOut">
              <a:rPr lang="en-US" smtClean="0"/>
              <a:t>1/27/2014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842-91A2-4BAA-A3F4-0BC013FAF2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293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848-0ED0-41C3-B958-25C835A15D7B}" type="datetimeFigureOut">
              <a:rPr lang="en-US" smtClean="0"/>
              <a:t>1/27/2014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842-91A2-4BAA-A3F4-0BC013FAF2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328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848-0ED0-41C3-B958-25C835A15D7B}" type="datetimeFigureOut">
              <a:rPr lang="en-US" smtClean="0"/>
              <a:t>1/27/2014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842-91A2-4BAA-A3F4-0BC013FAF2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168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848-0ED0-41C3-B958-25C835A15D7B}" type="datetimeFigureOut">
              <a:rPr lang="en-US" smtClean="0"/>
              <a:t>1/27/2014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842-91A2-4BAA-A3F4-0BC013FAF2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218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848-0ED0-41C3-B958-25C835A15D7B}" type="datetimeFigureOut">
              <a:rPr lang="en-US" smtClean="0"/>
              <a:t>1/27/2014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842-91A2-4BAA-A3F4-0BC013FAF2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117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848-0ED0-41C3-B958-25C835A15D7B}" type="datetimeFigureOut">
              <a:rPr lang="en-US" smtClean="0"/>
              <a:t>1/27/2014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842-91A2-4BAA-A3F4-0BC013FAF2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963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C77848-0ED0-41C3-B958-25C835A15D7B}" type="datetimeFigureOut">
              <a:rPr lang="en-US" smtClean="0"/>
              <a:t>1/27/2014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23842-91A2-4BAA-A3F4-0BC013FAF2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457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7" Type="http://schemas.openxmlformats.org/officeDocument/2006/relationships/image" Target="../media/image7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11" Type="http://schemas.microsoft.com/office/2007/relationships/hdphoto" Target="../media/hdphoto3.wdp"/><Relationship Id="rId5" Type="http://schemas.openxmlformats.org/officeDocument/2006/relationships/image" Target="../media/image9.png"/><Relationship Id="rId10" Type="http://schemas.openxmlformats.org/officeDocument/2006/relationships/image" Target="../media/image11.png"/><Relationship Id="rId4" Type="http://schemas.openxmlformats.org/officeDocument/2006/relationships/slide" Target="slide8.xml"/><Relationship Id="rId9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microsoft.com/office/2007/relationships/hdphoto" Target="../media/hdphoto3.wdp"/><Relationship Id="rId3" Type="http://schemas.openxmlformats.org/officeDocument/2006/relationships/control" Target="../activeX/activeX4.xml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control" Target="../activeX/activeX3.xml"/><Relationship Id="rId16" Type="http://schemas.openxmlformats.org/officeDocument/2006/relationships/image" Target="../media/image18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jpeg"/><Relationship Id="rId11" Type="http://schemas.microsoft.com/office/2007/relationships/hdphoto" Target="../media/hdphoto2.wdp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17.wmf"/><Relationship Id="rId10" Type="http://schemas.openxmlformats.org/officeDocument/2006/relationships/image" Target="../media/image10.png"/><Relationship Id="rId4" Type="http://schemas.openxmlformats.org/officeDocument/2006/relationships/control" Target="../activeX/activeX5.xml"/><Relationship Id="rId9" Type="http://schemas.openxmlformats.org/officeDocument/2006/relationships/slide" Target="slide7.xml"/><Relationship Id="rId14" Type="http://schemas.openxmlformats.org/officeDocument/2006/relationships/image" Target="../media/image16.wmf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11" Type="http://schemas.microsoft.com/office/2007/relationships/hdphoto" Target="../media/hdphoto3.wdp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4" Type="http://schemas.openxmlformats.org/officeDocument/2006/relationships/slide" Target="slide8.xml"/><Relationship Id="rId9" Type="http://schemas.openxmlformats.org/officeDocument/2006/relationships/slide" Target="slide7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image" Target="../media/image9.png"/><Relationship Id="rId10" Type="http://schemas.microsoft.com/office/2007/relationships/hdphoto" Target="../media/hdphoto3.wdp"/><Relationship Id="rId4" Type="http://schemas.openxmlformats.org/officeDocument/2006/relationships/slide" Target="slide8.xml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" y="76200"/>
            <a:ext cx="4038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OCR A Extended" panose="02010509020102010303" pitchFamily="50" charset="0"/>
              </a:rPr>
              <a:t>Loading Files</a:t>
            </a:r>
          </a:p>
          <a:p>
            <a:endParaRPr lang="en-US" dirty="0">
              <a:solidFill>
                <a:schemeClr val="bg1"/>
              </a:solidFill>
              <a:latin typeface="OCR A Extended" panose="020105090201020103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87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24200" y="0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Leelawadee" panose="020B0502040204020203" pitchFamily="34" charset="-34"/>
                <a:cs typeface="Leelawadee" panose="020B0502040204020203" pitchFamily="34" charset="-34"/>
              </a:rPr>
              <a:t>Windows Installer</a:t>
            </a:r>
            <a:endParaRPr lang="en-US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pic>
        <p:nvPicPr>
          <p:cNvPr id="3074" name="Picture 2" descr="http://akroot313.andrewkeir313.netdna-cdn.com/wp-content/uploads/windows-7-logo-20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55469" y1="60417" x2="54844" y2="62500"/>
                        <a14:foregroundMark x1="36719" y1="53542" x2="36094" y2="56458"/>
                        <a14:foregroundMark x1="38438" y1="37083" x2="42031" y2="32292"/>
                        <a14:backgroundMark x1="52344" y1="34375" x2="52344" y2="36250"/>
                        <a14:backgroundMark x1="69063" y1="40625" x2="68750" y2="45000"/>
                        <a14:backgroundMark x1="44531" y1="45833" x2="41250" y2="45417"/>
                        <a14:backgroundMark x1="37031" y1="45625" x2="35625" y2="46458"/>
                        <a14:backgroundMark x1="65313" y1="56875" x2="63750" y2="62083"/>
                        <a14:backgroundMark x1="34531" y1="66667" x2="34531" y2="6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-117003"/>
            <a:ext cx="8128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6324600"/>
            <a:ext cx="9144000" cy="381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6324600"/>
            <a:ext cx="9144000" cy="381000"/>
          </a:xfrm>
          <a:prstGeom prst="rect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90600" y="6096000"/>
            <a:ext cx="0" cy="609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04800" y="5714998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Extracting Files</a:t>
            </a:r>
            <a:endParaRPr lang="en-US" sz="1400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3657600" y="6096000"/>
            <a:ext cx="0" cy="609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971800" y="5714998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Loading Files</a:t>
            </a:r>
            <a:endParaRPr 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6858000" y="571499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Loading Settings</a:t>
            </a:r>
            <a:endParaRPr lang="en-US" sz="1400" dirty="0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7543800" y="6096000"/>
            <a:ext cx="0" cy="609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8839200" y="6096000"/>
            <a:ext cx="0" cy="609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8128000" y="5714998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Finalizing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83325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echnofyi.com/v0/wordpress/wp-content/uploads/2013/07/Chromecast-loading-circle-gif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0" y="1981200"/>
            <a:ext cx="43815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90800" y="4512588"/>
            <a:ext cx="3962400" cy="369332"/>
          </a:xfrm>
          <a:prstGeom prst="rect">
            <a:avLst/>
          </a:prstGeom>
          <a:solidFill>
            <a:srgbClr val="F9F9F9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76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66900" y="3136613"/>
            <a:ext cx="541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Windows AE Workstation 9</a:t>
            </a:r>
            <a:endParaRPr lang="en-US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19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0"/>
    </mc:Choice>
    <mc:Fallback xmlns="">
      <p:transition spd="slow" advTm="2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66900" y="3136613"/>
            <a:ext cx="541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Closer To The Future</a:t>
            </a:r>
            <a:endParaRPr lang="en-US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91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0"/>
    </mc:Choice>
    <mc:Fallback xmlns="">
      <p:transition spd="slow" advTm="2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400" y="2781300"/>
            <a:ext cx="2895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Password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276600" y="6019800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Wi</a:t>
            </a:r>
            <a:r>
              <a:rPr lang="en-US" dirty="0" smtClean="0">
                <a:solidFill>
                  <a:srgbClr val="00B050"/>
                </a:solidFill>
              </a:rPr>
              <a:t>nd</a:t>
            </a:r>
            <a:r>
              <a:rPr lang="en-US" dirty="0" smtClean="0">
                <a:solidFill>
                  <a:srgbClr val="00B0F0"/>
                </a:solidFill>
              </a:rPr>
              <a:t>ow</a:t>
            </a:r>
            <a:r>
              <a:rPr lang="en-US" dirty="0" smtClean="0">
                <a:solidFill>
                  <a:srgbClr val="FFFF00"/>
                </a:solidFill>
              </a:rPr>
              <a:t>s</a:t>
            </a:r>
            <a:r>
              <a:rPr lang="en-US" dirty="0" smtClean="0"/>
              <a:t> AE Workstation</a:t>
            </a:r>
            <a:endParaRPr lang="en-US" dirty="0"/>
          </a:p>
        </p:txBody>
      </p:sp>
      <p:pic>
        <p:nvPicPr>
          <p:cNvPr id="6" name="Picture 2" descr="http://th03.deviantart.net/fs70/PRE/f/2012/312/7/3/microsoft___windows_8_logo_by_n_studios_2-d5keld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700" y="914400"/>
            <a:ext cx="990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5134" name="TextBox1" r:id="rId2" imgW="3048120" imgH="380880"/>
        </mc:Choice>
        <mc:Fallback>
          <p:control name="TextBox1" r:id="rId2" imgW="3048120" imgH="3808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971800" y="2819400"/>
                  <a:ext cx="3048000" cy="3810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35" name="CommandButton1" r:id="rId3" imgW="1523880" imgH="380880"/>
        </mc:Choice>
        <mc:Fallback>
          <p:control name="CommandButton1" r:id="rId3" imgW="1523880" imgH="3808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019800" y="2819400"/>
                  <a:ext cx="1524000" cy="3810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3796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jthardroc.files.wordpress.com/2013/03/cool-backgrounds-for-desktop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00B0F0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http://th03.deviantart.net/fs70/PRE/f/2012/312/7/3/microsoft___windows_8_logo_by_n_studios_2-d5keld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2" y="647700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3.bp.blogspot.com/-Yhvwk7sWsVQ/UPOH5U1F3JI/AAAAAAAAAlk/QY_AqSifazE/s1600/Internet+Explorer+8.0+XP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45" y="65151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aiglesias.com/wp-content/uploads/2013/08/logo_battery_pro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backgroundMark x1="31349" y1="45238" x2="29365" y2="51190"/>
                        <a14:backgroundMark x1="76190" y1="46429" x2="74603" y2="559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366" y="6497213"/>
            <a:ext cx="302757" cy="30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webwayone.co.uk/images/BWPIcons/wifi_symbol_blue.jpg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0035" y1="47510" x2="50035" y2="47510"/>
                        <a14:foregroundMark x1="49612" y1="82171" x2="49612" y2="821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4123" y="6578597"/>
            <a:ext cx="197576" cy="13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544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jthardroc.files.wordpress.com/2013/03/cool-backgrounds-for-desktop-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00B0F0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http://th03.deviantart.net/fs70/PRE/f/2012/312/7/3/microsoft___windows_8_logo_by_n_studios_2-d5keldy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2" y="647700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30087" y="6478337"/>
            <a:ext cx="388555" cy="381000"/>
          </a:xfrm>
          <a:prstGeom prst="rect">
            <a:avLst/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4" name="Picture 6" descr="http://3.bp.blogspot.com/-Yhvwk7sWsVQ/UPOH5U1F3JI/AAAAAAAAAlk/QY_AqSifazE/s1600/Internet+Explorer+8.0+XP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45" y="65151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04652" y="228600"/>
            <a:ext cx="8558348" cy="6096000"/>
          </a:xfrm>
          <a:prstGeom prst="rect">
            <a:avLst/>
          </a:prstGeom>
          <a:solidFill>
            <a:schemeClr val="tx1">
              <a:alpha val="4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hlinkClick r:id="rId9" action="ppaction://hlinksldjump"/>
          </p:cNvPr>
          <p:cNvSpPr txBox="1"/>
          <p:nvPr/>
        </p:nvSpPr>
        <p:spPr>
          <a:xfrm>
            <a:off x="8001000" y="228600"/>
            <a:ext cx="609600" cy="12311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endParaRPr lang="en-US" sz="200" dirty="0"/>
          </a:p>
        </p:txBody>
      </p:sp>
      <p:pic>
        <p:nvPicPr>
          <p:cNvPr id="9" name="Picture 4" descr="http://aiglesias.com/wp-content/uploads/2013/08/logo_battery_pro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backgroundMark x1="31349" y1="45238" x2="29365" y2="51190"/>
                        <a14:backgroundMark x1="76190" y1="46429" x2="74603" y2="559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366" y="6497213"/>
            <a:ext cx="302757" cy="30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://www.webwayone.co.uk/images/BWPIcons/wifi_symbol_blue.jpg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>
                        <a14:foregroundMark x1="56250" y1="44118" x2="56250" y2="44118"/>
                        <a14:foregroundMark x1="47917" y1="70588" x2="47917" y2="705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4123" y="6578597"/>
            <a:ext cx="197576" cy="13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4131" name="TextBox1" r:id="rId2" imgW="6553080" imgH="304920"/>
        </mc:Choice>
        <mc:Fallback>
          <p:control name="TextBox1" r:id="rId2" imgW="6553080" imgH="30492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81000" y="381000"/>
                  <a:ext cx="6553200" cy="304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2" name="CommandButton1" r:id="rId3" imgW="1295280" imgH="304920"/>
        </mc:Choice>
        <mc:Fallback>
          <p:control name="CommandButton1" r:id="rId3" imgW="1295280" imgH="30492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467600" y="381000"/>
                  <a:ext cx="990600" cy="304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3" name="WebBrowser1" r:id="rId4" imgW="8381880" imgH="5486400"/>
        </mc:Choice>
        <mc:Fallback>
          <p:control name="WebBrowser1" r:id="rId4" imgW="8381880" imgH="5486400">
            <p:pic>
              <p:nvPicPr>
                <p:cNvPr id="0" name="WebBrowser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04800" y="762000"/>
                  <a:ext cx="8382000" cy="5486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85878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jthardroc.files.wordpress.com/2013/03/cool-backgrounds-for-desktop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00B0F0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http://th03.deviantart.net/fs70/PRE/f/2012/312/7/3/microsoft___windows_8_logo_by_n_studios_2-d5keld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2" y="647700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3.bp.blogspot.com/-Yhvwk7sWsVQ/UPOH5U1F3JI/AAAAAAAAAlk/QY_AqSifazE/s1600/Internet+Explorer+8.0+XP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45" y="65151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aiglesias.com/wp-content/uploads/2013/08/logo_battery_pro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backgroundMark x1="31349" y1="45238" x2="29365" y2="51190"/>
                        <a14:backgroundMark x1="76190" y1="46429" x2="74603" y2="559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366" y="6497213"/>
            <a:ext cx="302757" cy="30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webwayone.co.uk/images/BWPIcons/wifi_symbol_blue.jpg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56250" y1="44118" x2="56250" y2="44118"/>
                        <a14:foregroundMark x1="47917" y1="70588" x2="47917" y2="705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4123" y="6578597"/>
            <a:ext cx="197576" cy="13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696200" y="5867400"/>
            <a:ext cx="1447800" cy="646331"/>
          </a:xfrm>
          <a:prstGeom prst="rect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900" dirty="0" smtClean="0"/>
              <a:t>Connected: Belkin.1b2</a:t>
            </a:r>
          </a:p>
          <a:p>
            <a:r>
              <a:rPr lang="en-US" sz="900" dirty="0" smtClean="0"/>
              <a:t>Connection: Great</a:t>
            </a:r>
          </a:p>
          <a:p>
            <a:r>
              <a:rPr lang="en-US" sz="900" dirty="0" smtClean="0"/>
              <a:t>No Other Networks Available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43345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jthardroc.files.wordpress.com/2013/03/cool-backgrounds-for-desktop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00B0F0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http://th03.deviantart.net/fs70/PRE/f/2012/312/7/3/microsoft___windows_8_logo_by_n_studios_2-d5keld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2" y="647700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3.bp.blogspot.com/-Yhvwk7sWsVQ/UPOH5U1F3JI/AAAAAAAAAlk/QY_AqSifazE/s1600/Internet+Explorer+8.0+XP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45" y="65151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aiglesias.com/wp-content/uploads/2013/08/logo_battery_pro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backgroundMark x1="31349" y1="45238" x2="29365" y2="51190"/>
                        <a14:backgroundMark x1="76190" y1="46429" x2="74603" y2="559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366" y="6497213"/>
            <a:ext cx="302757" cy="30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475111" y="6246168"/>
            <a:ext cx="1447800" cy="230832"/>
          </a:xfrm>
          <a:prstGeom prst="rect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900" dirty="0" smtClean="0"/>
              <a:t>Battery Life: 73%</a:t>
            </a:r>
            <a:endParaRPr lang="en-US" sz="900" dirty="0"/>
          </a:p>
        </p:txBody>
      </p:sp>
      <p:pic>
        <p:nvPicPr>
          <p:cNvPr id="9" name="Picture 6" descr="http://www.webwayone.co.uk/images/BWPIcons/wifi_symbol_blue.jp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56250" y1="44118" x2="56250" y2="44118"/>
                        <a14:foregroundMark x1="47917" y1="70588" x2="47917" y2="705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4123" y="6578597"/>
            <a:ext cx="197576" cy="13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47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38</Words>
  <Application>Microsoft Office PowerPoint</Application>
  <PresentationFormat>On-screen Show (4:3)</PresentationFormat>
  <Paragraphs>14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Skrillex1</dc:creator>
  <cp:lastModifiedBy>Skrillex1</cp:lastModifiedBy>
  <cp:revision>25</cp:revision>
  <dcterms:created xsi:type="dcterms:W3CDTF">2014-01-24T17:09:11Z</dcterms:created>
  <dcterms:modified xsi:type="dcterms:W3CDTF">2014-01-27T14:36:35Z</dcterms:modified>
</cp:coreProperties>
</file>