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12.xml" ContentType="application/vnd.openxmlformats-officedocument.presentationml.notesSlide+xml"/>
  <Override PartName="/ppt/activeX/activeX4.xml" ContentType="application/vnd.ms-office.activeX+xml"/>
  <Override PartName="/ppt/activeX/activeX5.xml" ContentType="application/vnd.ms-office.activeX+xml"/>
  <Override PartName="/ppt/notesSlides/notesSlide13.xml" ContentType="application/vnd.openxmlformats-officedocument.presentationml.notesSlide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notesSlides/notesSlide14.xml" ContentType="application/vnd.openxmlformats-officedocument.presentationml.notesSlide+xml"/>
  <Override PartName="/ppt/activeX/activeX17.xml" ContentType="application/vnd.ms-office.activeX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87" r:id="rId30"/>
    <p:sldId id="275" r:id="rId31"/>
    <p:sldId id="276" r:id="rId32"/>
    <p:sldId id="277" r:id="rId33"/>
    <p:sldId id="292" r:id="rId34"/>
    <p:sldId id="280" r:id="rId35"/>
    <p:sldId id="281" r:id="rId36"/>
    <p:sldId id="282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2540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8729B-3F38-4F17-86E3-D82620AB9550}" type="datetimeFigureOut">
              <a:rPr lang="en-GB" smtClean="0"/>
              <a:t>02/05/2013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B9D47-A0B2-46BB-B634-8E8348253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3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68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4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30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30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14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26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26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26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2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8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0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8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3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1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B9D47-A0B2-46BB-B634-8E8348253FA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4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slide" Target="slide18.xml"/><Relationship Id="rId9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wmf"/><Relationship Id="rId3" Type="http://schemas.openxmlformats.org/officeDocument/2006/relationships/control" Target="../activeX/activeX2.xml"/><Relationship Id="rId7" Type="http://schemas.openxmlformats.org/officeDocument/2006/relationships/image" Target="../media/image4.jpg"/><Relationship Id="rId12" Type="http://schemas.openxmlformats.org/officeDocument/2006/relationships/image" Target="../media/image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2.xml"/><Relationship Id="rId11" Type="http://schemas.openxmlformats.org/officeDocument/2006/relationships/slide" Target="slide21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5.wmf"/><Relationship Id="rId10" Type="http://schemas.openxmlformats.org/officeDocument/2006/relationships/image" Target="../media/image12.png"/><Relationship Id="rId4" Type="http://schemas.openxmlformats.org/officeDocument/2006/relationships/control" Target="../activeX/activeX3.xml"/><Relationship Id="rId9" Type="http://schemas.openxmlformats.org/officeDocument/2006/relationships/slide" Target="slide18.xml"/><Relationship Id="rId1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7.wmf"/><Relationship Id="rId3" Type="http://schemas.openxmlformats.org/officeDocument/2006/relationships/control" Target="../activeX/activeX5.xml"/><Relationship Id="rId7" Type="http://schemas.openxmlformats.org/officeDocument/2006/relationships/image" Target="../media/image6.png"/><Relationship Id="rId12" Type="http://schemas.openxmlformats.org/officeDocument/2006/relationships/image" Target="../media/image14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11" Type="http://schemas.openxmlformats.org/officeDocument/2006/relationships/slide" Target="slide20.xml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2.xml"/><Relationship Id="rId13" Type="http://schemas.openxmlformats.org/officeDocument/2006/relationships/slideLayout" Target="../slideLayouts/slideLayout2.xml"/><Relationship Id="rId18" Type="http://schemas.openxmlformats.org/officeDocument/2006/relationships/slide" Target="slide23.xml"/><Relationship Id="rId3" Type="http://schemas.openxmlformats.org/officeDocument/2006/relationships/control" Target="../activeX/activeX7.xml"/><Relationship Id="rId21" Type="http://schemas.openxmlformats.org/officeDocument/2006/relationships/image" Target="../media/image20.wmf"/><Relationship Id="rId7" Type="http://schemas.openxmlformats.org/officeDocument/2006/relationships/control" Target="../activeX/activeX11.xml"/><Relationship Id="rId12" Type="http://schemas.openxmlformats.org/officeDocument/2006/relationships/control" Target="../activeX/activeX16.xml"/><Relationship Id="rId17" Type="http://schemas.openxmlformats.org/officeDocument/2006/relationships/image" Target="../media/image8.png"/><Relationship Id="rId2" Type="http://schemas.openxmlformats.org/officeDocument/2006/relationships/control" Target="../activeX/activeX6.xml"/><Relationship Id="rId16" Type="http://schemas.openxmlformats.org/officeDocument/2006/relationships/image" Target="../media/image5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0.xml"/><Relationship Id="rId11" Type="http://schemas.openxmlformats.org/officeDocument/2006/relationships/control" Target="../activeX/activeX15.xml"/><Relationship Id="rId5" Type="http://schemas.openxmlformats.org/officeDocument/2006/relationships/control" Target="../activeX/activeX9.xml"/><Relationship Id="rId15" Type="http://schemas.openxmlformats.org/officeDocument/2006/relationships/image" Target="../media/image4.jpg"/><Relationship Id="rId10" Type="http://schemas.openxmlformats.org/officeDocument/2006/relationships/control" Target="../activeX/activeX14.xml"/><Relationship Id="rId19" Type="http://schemas.openxmlformats.org/officeDocument/2006/relationships/slide" Target="slide18.xml"/><Relationship Id="rId4" Type="http://schemas.openxmlformats.org/officeDocument/2006/relationships/control" Target="../activeX/activeX8.xml"/><Relationship Id="rId9" Type="http://schemas.openxmlformats.org/officeDocument/2006/relationships/control" Target="../activeX/activeX13.xml"/><Relationship Id="rId14" Type="http://schemas.openxmlformats.org/officeDocument/2006/relationships/notesSlide" Target="../notesSlides/notesSlide14.xml"/><Relationship Id="rId22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image" Target="../media/image21.wmf"/><Relationship Id="rId5" Type="http://schemas.openxmlformats.org/officeDocument/2006/relationships/image" Target="../media/image4.jpg"/><Relationship Id="rId10" Type="http://schemas.openxmlformats.org/officeDocument/2006/relationships/slide" Target="slide22.xm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jpg"/><Relationship Id="rId7" Type="http://schemas.openxmlformats.org/officeDocument/2006/relationships/slide" Target="slide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slide" Target="slide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slide" Target="slide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slide" Target="slide20.xml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Windows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Codename:</a:t>
            </a:r>
          </a:p>
          <a:p>
            <a:r>
              <a:rPr lang="en-GB" dirty="0"/>
              <a:t> </a:t>
            </a:r>
            <a:r>
              <a:rPr lang="en-GB" dirty="0" smtClean="0"/>
              <a:t>        </a:t>
            </a:r>
            <a:r>
              <a:rPr lang="en-GB" dirty="0" err="1" smtClean="0"/>
              <a:t>Loppasus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1905000" cy="17085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2299" y="5924550"/>
            <a:ext cx="28194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5924550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63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05" y="3254070"/>
            <a:ext cx="661988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503" y="492696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5" y="2819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503" y="492696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5" y="2819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503" y="492696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5" y="2819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503" y="492696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5" y="2819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503" y="492696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5" y="2819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503" y="492696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5" y="2819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5.55556E-7 2.59259E-6 C -0.02708 -0.01643 0.00087 0.00232 -0.0151 -0.0125 C -0.01858 -0.01597 -0.02257 -0.01829 -0.02621 -0.0213 C -0.02917 -0.02361 -0.03177 -0.02662 -0.03472 -0.0287 C -0.0368 -0.03055 -0.03906 -0.03194 -0.04115 -0.0338 C -0.04253 -0.03495 -0.04358 -0.03634 -0.04496 -0.0375 C -0.04618 -0.03842 -0.0474 -0.03912 -0.04861 -0.04005 C -0.05417 -0.04444 -0.05469 -0.04606 -0.06076 -0.05 C -0.06337 -0.05162 -0.0717 -0.05555 -0.07483 -0.05625 C -0.07795 -0.05694 -0.08108 -0.05694 -0.0842 -0.05741 C -0.08542 -0.05787 -0.08663 -0.05833 -0.08785 -0.0588 C -0.0901 -0.05926 -0.09236 -0.05926 -0.09444 -0.05995 C -0.0974 -0.06088 -0.10035 -0.06157 -0.10295 -0.06366 C -0.10382 -0.06458 -0.10469 -0.06574 -0.10573 -0.0662 C -0.10781 -0.06713 -0.11007 -0.0669 -0.11215 -0.06736 C -0.11632 -0.06852 -0.11528 -0.06852 -0.11875 -0.06991 C -0.11996 -0.07037 -0.12118 -0.07083 -0.12257 -0.07106 C -0.12344 -0.07199 -0.1243 -0.07315 -0.12535 -0.07361 C -0.12708 -0.07477 -0.12899 -0.07523 -0.1309 -0.07616 C -0.13177 -0.07662 -0.13281 -0.07708 -0.13368 -0.07731 C -0.1349 -0.07778 -0.13628 -0.07824 -0.1375 -0.0787 C -0.14115 -0.08032 -0.14496 -0.08194 -0.14861 -0.08356 C -0.14965 -0.08403 -0.15052 -0.08449 -0.15139 -0.08495 C -0.15278 -0.08542 -0.15399 -0.08565 -0.15521 -0.08611 C -0.15799 -0.08727 -0.16076 -0.08866 -0.16354 -0.08981 C -0.16458 -0.09028 -0.16545 -0.09097 -0.16649 -0.0912 L -0.17292 -0.09236 C -0.17517 -0.09352 -0.17726 -0.09491 -0.17951 -0.09606 C -0.18038 -0.09653 -0.18142 -0.09676 -0.18229 -0.09745 C -0.18333 -0.09792 -0.18403 -0.0993 -0.18507 -0.09977 C -0.18628 -0.10046 -0.19271 -0.10208 -0.19358 -0.10231 C -0.19792 -0.10532 -0.20191 -0.10949 -0.2066 -0.11111 C -0.2118 -0.11273 -0.21337 -0.11319 -0.21962 -0.11597 C -0.23212 -0.12153 -0.21753 -0.11551 -0.22812 -0.12106 C -0.2309 -0.12245 -0.23368 -0.12338 -0.23646 -0.12477 C -0.25208 -0.13217 -0.23368 -0.12384 -0.24392 -0.12847 C -0.25052 -0.14143 -0.24062 -0.12153 -0.24774 -0.13727 C -0.24878 -0.13981 -0.24965 -0.14305 -0.25139 -0.14467 C -0.25677 -0.14954 -0.25156 -0.14537 -0.25712 -0.14838 C -0.25833 -0.1493 -0.25955 -0.15023 -0.26076 -0.15092 C -0.26163 -0.15139 -0.26267 -0.15185 -0.26354 -0.15231 C -0.26701 -0.15347 -0.27049 -0.15486 -0.27396 -0.15602 C -0.27535 -0.15648 -0.27708 -0.15671 -0.27847 -0.15717 C -0.29427 -0.16296 -0.26927 -0.15625 -0.29635 -0.16227 C -0.29792 -0.1625 -0.29948 -0.16296 -0.30104 -0.16342 C -0.30191 -0.16366 -0.30278 -0.16435 -0.30382 -0.16458 C -0.3059 -0.16528 -0.30816 -0.16551 -0.31024 -0.16597 C -0.31094 -0.16829 -0.31146 -0.17199 -0.31319 -0.17338 C -0.31615 -0.17639 -0.32101 -0.17662 -0.3243 -0.17708 C -0.33299 -0.18055 -0.35104 -0.18727 -0.35521 -0.18958 C -0.36371 -0.19444 -0.35937 -0.19282 -0.36823 -0.19467 C -0.36979 -0.19583 -0.37135 -0.19722 -0.37292 -0.19838 C -0.375 -0.19977 -0.3776 -0.2 -0.37951 -0.20208 C -0.38125 -0.20393 -0.3816 -0.20741 -0.38316 -0.20949 C -0.38767 -0.21551 -0.39115 -0.22083 -0.39635 -0.22569 C -0.39774 -0.22731 -0.39948 -0.22824 -0.40104 -0.22963 C -0.40191 -0.23194 -0.40312 -0.23426 -0.40382 -0.23704 C -0.40434 -0.23981 -0.40382 -0.24305 -0.40469 -0.24583 C -0.40712 -0.25278 -0.41163 -0.2581 -0.41493 -0.26435 C -0.41632 -0.2669 -0.41736 -0.26944 -0.41875 -0.27199 C -0.41962 -0.27361 -0.42066 -0.27523 -0.42153 -0.27685 C -0.42274 -0.2794 -0.42344 -0.28264 -0.42517 -0.28426 C -0.42917 -0.28773 -0.42726 -0.28588 -0.4309 -0.29051 C -0.43177 -0.3 -0.43021 -0.29722 -0.43264 -0.30046 L -0.43264 -0.30046 " pathEditMode="relative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503" y="492696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096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81352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Windows </a:t>
            </a:r>
            <a:r>
              <a:rPr lang="en-GB" dirty="0" err="1" smtClean="0"/>
              <a:t>Loppasus</a:t>
            </a:r>
            <a:r>
              <a:rPr lang="en-GB" dirty="0" smtClean="0"/>
              <a:t> Welcome Menu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09600"/>
            <a:ext cx="1034715" cy="9280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8251" y="685800"/>
            <a:ext cx="736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Select An Option To Start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42" y="1941142"/>
            <a:ext cx="1034715" cy="928010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650957" y="1957929"/>
            <a:ext cx="342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Start Menu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676400" y="2971800"/>
            <a:ext cx="76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715054" y="3796387"/>
            <a:ext cx="612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Internet Explorer 8.6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676400" y="3378639"/>
            <a:ext cx="762000" cy="202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84" y="3789769"/>
            <a:ext cx="1020258" cy="1020258"/>
          </a:xfrm>
          <a:prstGeom prst="rect">
            <a:avLst/>
          </a:prstGeom>
        </p:spPr>
      </p:pic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2757380" y="2977194"/>
            <a:ext cx="2550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Desktop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7" name="Picture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13" y="3286459"/>
            <a:ext cx="304800" cy="2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3007" y="2819400"/>
            <a:ext cx="2070407" cy="35814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  <a:effectLst>
            <a:glow rad="2159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8" y="2940283"/>
            <a:ext cx="1020258" cy="1020258"/>
          </a:xfrm>
          <a:prstGeom prst="rect">
            <a:avLst/>
          </a:prstGeom>
        </p:spPr>
      </p:pic>
      <p:sp>
        <p:nvSpPr>
          <p:cNvPr id="8" name="Right Arrow 7">
            <a:hlinkClick r:id="rId8" action="ppaction://hlinksldjump"/>
          </p:cNvPr>
          <p:cNvSpPr/>
          <p:nvPr/>
        </p:nvSpPr>
        <p:spPr>
          <a:xfrm>
            <a:off x="1382752" y="5747047"/>
            <a:ext cx="533400" cy="4572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7" y="4291113"/>
            <a:ext cx="1143000" cy="1143000"/>
          </a:xfrm>
          <a:prstGeom prst="rect">
            <a:avLst/>
          </a:prstGeom>
        </p:spPr>
      </p:pic>
      <p:sp>
        <p:nvSpPr>
          <p:cNvPr id="10" name="AutoShape 2" descr="data:image/jpeg;base64,/9j/4AAQSkZJRgABAQAAAQABAAD/2wCEAAkGBhQSERQUExQVFRQUGBcYFhUWFBUYHBYVGBcVFxcVFBUXGyYfFxkjHRcUHy8gIygqLCwsGB4xNTAqNSYrLCkBCQoKDgwOGg8PGiwkHyQvKSwsLC4pLC81LC0sLSwsKSwsLywsLCksLywsLCwpLCksLCwsLCksLCwsLCksLCwpLP/AABEIAMwAzAMBIgACEQEDEQH/xAAcAAACAgMBAQAAAAAAAAAAAAAABAMFAgYHAQj/xABDEAABAwEEBgYIAwYFBQAAAAABAAIRAwQhMUEFElFhcYEGIpGhsfAHEzJCcsHR4RQjUhU0c5Ky8SQzYqLCQ1Ozw9L/xAAbAQACAwEBAQAAAAAAAAAAAAAAAwECBAUGB//EADARAAICAQMCBAUEAQUAAAAAAAABAgMRBCExEkEyUXHwBRMiYZGBobHRFCMzQsHh/9oADAMBAAIRAxEAPwDuKEIQAIQhAAhCEACEIQAIQhAAhCEACEKo0r0mpUJBOu8e63L4jgFDaSyys5xgsyeC3WL6gbeSAN5haHX6U2mtUhhbTYQCA0EuM7XbBhITdR4aJILnTGLXEnOC45KjtguGn/6I/wAhS8JtDtK0hd6xnJwPgj9rUv8AuN5laiNLlroex7BMAkeIy5Sn69ic7CpUadrXHwwTcNeJYCNrlxg2WlamO9lzXcHA+ClXKNJWGpSqHWPWx1gT1p96cVNYOktopEAVSW7HjXEePYVtekzHqjLIpatJ4kjqKFQWHpW0getAaDhUadZh37WjzKvWPBAIIIOBBkHgVhTzwa4WRn4WZIQhBcEIQgAQhCABCEIAEIQgAQhCABCEIAFi94AJJgC8k5DevSVzPpl0yNZxo0SfVgwSPfO34dgzxU7JOUnhLlibro1R6pFl0g6Zmo406BIZMOeLi7c3YN+KoKdkcSJPJLWKmNWHG/HmmrAxzibzE3LzWq1Ur5bbRXC99zz07Z3zzIcp0+tLRI2kxPCL+aepExe0FsxOME5xx2KWzWMmAMx2cFcM0b1Ygb11Zx0lcIKuGcrfOc4f7ZNlNNrcs7JcFVba+tT9WJIkHWN2GAA+atrHVaLPrATqNPVJvkDAlQ22wQZAuMTGRj5qtrWULtU1V2UxUNkvbM8tVZp7pdaz2X/RV2+s6q4ucbzgL4aP0jdvSNekMhG6Z74VtXpgYqrtNbYulGKTWBNdkp8mVhtnqmuDmlzHZgkFroxacJN1yY6P9JXUn6jCXCNbVdmJvDo9l+xwuOYVRTtWrr60mWkRN03EazcCMRumQmNDtYX1DTa4MhhOtfDusC3WzGC5vxBKquy1R38+3v8An8G1OUVlco6lozSjK7NZhwuc04tOwj55pxc8o2t1F7H0yA/ANn/MGJYRnnGYx2reNF6TZaKTajDcZBGbXAw5rthBkLmae9XQ6sHUouVi35G0IQtBoBCEIAEIQgAQhCABCEIAEIUdorhjHPcYa0FxOwASSgDR/Sb0pNJrbLTPXqiahGLaZuA4uII4A7VqWi7K0CTj4qgtWmDarTUruPWqPLgNjMGt5NDQr6z2iAJyXL+MzlCUaOy3f3b/AK4/J5r4ja5WKPZDraF5AON6tNE04dccI8d2Oa16nbJN3BbPoio0ACOJnNceqThJSF6aS61k2ezUYbvzTGqdpSdGuIEdt/cm2VAvS0aaXjksfY68tTDwpkNWldiTsv8AEKutYhWleqFUWuquvRHHBx9XLqaKi1qqrqytT1V13LeiKGV1pRoOzvdWHq3tY4X9aYc2es2BiI+RWNpKSo240qgeMstowI5iVN0JWUyjDlp4ydFcD/THTFSz2prZ1qeo2acEA3kkg4h8i5wwXno96cOo23UqGKNqdDroDKpua+MtYw08Qck1Y7OdJVqb3sa2jRBBbrElxudBuubh37V5pvoux9d1QGJiWBtxAEXRgYhcCOr0+lhHT2rElH6sb79lt3759Mj4SUPqSOzIVN0T0ka1mYXGXsmm87XNu1uYg81cqqaayjpRaksoEKG2WoU2OecGiTC1Wr0ykwTqHd4ZqJSUeRsK5T4NvLoxSdbS9Nvva3w35xjh3rVv2sx+LyeJm7Lb2qQWppnrDtSXb5IcqPNl+OkNOYIe3eWyP9sqanpmif8AqNG5x1T2OgrWZnC/gsHKvzmX/wAeJubKoOBB4EFZrQ2tBwbJ2NAntyWBrFpuqPadlJ7ied+qO1WV3mij0/kzf1qHpU0p6nR1QC41i2kODjL/APa1w5qCzadrsnrEgggCp1zM4kgA8pKp+ltN1vptZUfqim4uGq0CSRq3gk7TCdVfWppy4Fy01mHg5doerLz5zCvn2qLiYnCBPEnd3qWy9BDSJLawOHtMI/pJWNt6N1y+W6hbkNaDHAi+8k80u6ujV6zqnLEMc8b+W5xL/hl07cuO2BqxtvEGe0dk48FsOjnkGd+P/wAj5lazZLLUZ7THAcj4T3q2oW0DG6ScbsSYxWur4XpY3Jxl1LHmuf0/g5d2ntq36Wv0Nus9sTjbctXo21Mi2rryqMMZtF1VtiStFS5IPtiXq25CrxwSpZ5PLTVVdWqLKtXSdaqtCia6EL2h6qrY9O16qqbTUkwnwR1II33olXizNuDfav2tk38ZnsTNeqXE8JCyo0tVjAP0gdyhDtW4xd4L5Vq7fm3TsS5bf7lZPCL7oXatWvUp5VGB4+Jh1XdzmfyrdFzHo5bg222cT7Re3iC10eAXTl6DSS6qY+/ext0cuqr0KvpR+51/4blzqt9Plcui9KP3Ov8Aw3LnNQ/KewSpv7Hc0nDITSGY34eZOCwM3QXcj57FK4xj55+cVC898LNk24M/xLx7xu2x80vX05UpvpkuLgXgOaSYcIN3fPJel3kY7L9iq9Kun1fxjzOfFWi8srOKUWbVX0w4kYlrrw0QAAZgaufFeN00P0xsHnYq9p6rODd0YqM928RPHcobBQWNi3/ajOeSPxzNo+nDYqqZzxu4xyUDwNkfK7JRsT0F364TcRP22bVj8MmRg2ZPdsVBUF2zdHiodEaReKr6WsdR0EgnY17uWA7FKimVknFGxPpge04N3DrO5hpgcyFGXNnqsBP6nnW7h1R38VWjSRwgHYAD4DBenSgMS054G+67lkjHkR0vuTspARE8ySfPnNeYYXE+cVG61svmbzmJwxwuzKxNrYb9Yc53cFPXZnOX+SnyamsOKx6EprHaQPP6gViayj/EN2jf9tirLZp9jdl10Yp0NVqI8Sfv1M09BpZc1r8Y/gsqkxPn7JG0PiTIgZyqK09IHOuaIxSf4hzjLiTx+S2V/ENQnu0/0/rAh/DNN/xWP1/vJcWmuqqpXM3Y+b1laK6ULl7CMUluceKOlUNMflscfaLRPYCq+26T1sTkqay6R9Y0DNoA4gQJHzCjtVWBrHDxOwL5ffo7Iah1Nb52XrwYJSlnoxubH0XtOtbrL/E/4uXalw/0ej1tvs/VjVLn3Tkx19+UkLuC7NNMqYdEuTqaKLjW0/MU0tYvXUKlMHV12lsxMTnC42a1obd6hxgYsc1x2eyCTOeC630ndFkrxd+W7wXMarbwIGAugeMeb1W3G2TtaXqw+kq36ZDSBUp1GHY9jhdmTK9bpZjrw9p55+ZViKrogEgbA50fymW9yhsNroWim71lnpOex7wahZB1QdVsasdYnWJIjJI6Yvua/mTjyhf104EHnO6/YktIn2PjH94OW9WLtBWV2AczPqVXDuqA+KxpdFKZe3Wr1dQOB1dVrsL8WnD7qYwSechO3MWuljbHdVuE6oWBd37Pkla9mrMIDdSo1pIB1tS6bpDgL0u+21WTrUagvxHWnfdiFRwkMVkPMsXP84f34lQVXi/xynhkkP26zAuLYPvN8ZWbrex2DgZ357pVMNDVvwSukYb8doN54qv0Sf8AEu+XwVE0XXXbMsMduaR0U/8AxLuHDBj1eHcXb29UXGtfI2ntyUesLh4bpzPNBdv39ixcc8sds/UyljQEEYXcrsMFFreA+Ru7cl687dv17c1E43/XnkpAxc+AfvdfJ2LVKrpc7ifFbLaHSCbsd4w+i1d/tO4nxKbAz2mbVNTxULVIx2Eq65F9jIryFJqoDF7qUzzJ5TqFpkGEVKjnuvN5Wfq1LQpQC7s4rJPDfVjcPudG9DWjtatWrEdWk0U2/E+HOjgGt/mXWVr3QLQH4SxU6bhFR35lT433kHgIbyWwrgXSUpto21x6Y4KrpT+51/4bvBcyN+/s2BdP6S0y6yVw0Ek03QBibslyRmk2EQHAkC/rYXX89ywX9jqaPhjhdj9Z25Kl6Mnq1R/rdv8AfcrI2jj4/wBlU9Gn9Wr8Tv63JUeGaZL6l78y7Y7+27fdOajflhjsPcPOC9D+J4eAWD3YbuGN90ngljcHlRxBuJum6ScN21RGuRfOOYxjiOSwquvOcd9/feoKj7sbzu+eSMsnoRnY9I69SpSexjwAzVL2h2rrF2sRONwuleV9HUHXmmBdiAWnjLTA5BV+iXxaavCn/wAlauvi7K6eGPinSm1gzQqjLL+4k7QNP3Hubdhrjt6wBPaizaF9WHPFRxqEgy5ktiHfoLtpvJTbxd9u8yly2M47PGVCs+xZ0vzYo5tYZMd8L4J3mSFi+2ub7VJzd8Ow+LPkm3VXHOYjfsUVa0FokSN4u8EfQ+xb/VXcUOk2HOJy8SvfxYOBHddfOUJmyWsVaQL2NJFxOo0kmTeZwuChqWKgfcA4a7O4GCpcI+ZSN08Zcf3Iqj5E/fFa5VdDncT4q8qaLp+65w/ld3AAqofZqbXHWJqGcxAnhgrxil3F2WN8RZDSe5/sNJ34Ac/pKco2KCdd8uuhoHVxzOZWJtZNwuGwL2h7QG8K8JqEk0hcq5Ti1J/gdFFSssqtKdiU9OwyvVOZ5nrKulY5MLcPR/0V/EWkVHD8mzkHc+ri1u+PaPLalNF6EdWqCky6fafk1uZP0XXdD2GnQpNpUhDWjmTm520krDqb+ldK5Zopj1vPYfQhC5RuEtNWw0rPVqNguYwkTtC5FaLNSdc+lTOrF/qg287Cwg8zK6r0p/c6/wDDd4Ll9W88Ik8AFnuk44N2lrUk8lcdCUieo57MfZqTjuqAf1BTt0I2lSHqahL7y/1jSA6SDc9sgfdTDyc+S8cOR3E5eKT8zzRr+S85TYg/17Z/K14vmm4Px/0iT2hLP0s0e2CyIuc2IOzLyVZ1CcPoYuGOzFJ1tKuYW+8Nem0tdJBDntabnXC4nBCUZPBLlZFZeGQC3NOBHndxQ+pIM33QL8dwuvT9os1B5l1Km2esNVrm3RdLmkTtvCTfoSl7tR7DiYcDdu1gCo6F2ZKua5iV+jXRaKnBni5W2vEDv8eJUNDQQYHOFTWqOLYlpAhpJgkTGOMpd5qjGnOIlpDvnPYFacG8YKVWxWerbfuPVHTjEbOOcYbEu8+buUTySh0o0G/WbO0EHsKx/GA4OHnKUrpa5NKafDGH1DnPKcOVwStsq9U8N/ZevH1OECNpwS9eqSDv2/PapXJEuGTaLd+QPiPzxUrqm88tuOPNK6OfFEfE67tWTqn9/G5Wn4mLq8CMqrvsFr1U9Z3Eq4q1N/HfvKpavtO4nxVoi7OSVhTNn9pvEeKUYmbG8esY0Ylwgbb1buVzhHRaVh2pmjYS+4XDMos4JxVtZqZ2Lt2apLaJ5erSybzPb7DujaApN1WXbTmTtKurLayqyzWclW1lsRWBtt5Z0UklhFtZ6shTqGhSgKZQSVXSn9zr/wANy5XUqjPdt4fddf0qymaNQVf8stOvl1c1xR+iagEtrTN8VKZA/maTlAvhZ7o54N2lmop5GfWX3X/YZLB1Xzd5PFIvbaBjS127aZa6Oy/uSx0s0GHSw7HCO0HNZnCS7HRjOEuGWJqjzs4DHDNVOlKl7M/zaX/kbkmfxgOBB7L8r1XaSfezdUp4/G1FfiRF3+2y+N4b8LftxKiqC84nHfPaeaPWABoxOqO276rFz+GP2VS/YwN20ecVj6122/Zd2Lyo/K++/wCQ5KJ7sb4nt71OWQ4oyqVCRf8AbmMEnY2UqrntcyHNgAtOqSTrYxhGripXP8xs84pPRLvzqnI47qydCT3Mt1ccr1GKmhm+49w5h0bMIcUvW0bVEjWa7O+RHGZ7FJUKxZaCMHHdefDNCmu6LOqS4kyKrRdSY1t5ESXAZmZN2AnalfxIOfbEmN2zFPOtzs4M4yI7woa9pBmWg8gfFS+mW5VfMgscir63mMvqqq0VQHO4m7bfsVpUazJpHwkiORuVbrhrjqi+TLjeSfkpSSKTlJvgG0Xux6g33k8sladH6jaVem4NDusAS68mTBvyN6rQ6cb09oz/ADafxs/qCOryBVp+Lc+gaHRcBWNDQYCtwvVqOYKUrABkmW0wFkhAAhCEAVXSr9ztH8N3guT1njWuMYeA88l1fpX+5Wj+G7wXG6lok8hnwhZb+UdHRrKZlaLQdsx5J3dqLJpN1RjhUhzaZOLWkmXOiS4G4BvelLRVu8892y7codD1OpU4j+p/1S4tpNmiyEW4ponrWGg73dU3+zLcc7pbPJR0tB0y5pNR5Y0gxDXSQQcQZiQDgF7UqeG/yViXi7b5x2IVjCVCxhMxr+sbcBrgDFuJA/0m8XJd2kg03gtO8eCkfU3yPO1eVKp38Mu9H0stmxff377HjbY0i5w7fJWJrcp59/GErZxTe57XNAIDSC2WwDMyBsjIKT9mj3KnnZBhS612ZCuzyjKpXxm7uncEto1/5tTl/wC5FSyVW5A8N3ZcorMxzS5xBAOrG/2z2daFaMWkxdlkW4+ozUeDn4+YWGvh8/GEqayxNVLwaMkz3qB584Lx1bd53qB1Xn/dTgq2Zueq6o/rO4nxTJekajus7ifFXiJmxqmVY6LP5tP42f1BVLHq26JUxaLdZ6IJAc8S4ZavWu24Kelvgo5qK3PqoISrLc0qdtUFajmGaF4CvUACEIQBXdIrK6pZazGDWe6m4NEgSSLhJXB9IMq0DFelVpZS9rgCY/WBB7V9ErF9MOBBAIOIIkHklzrUzRTe6ux83G2BwuIPAjxWOja0Mdxnvd9V3DSno6sFcy+zsa79VOaZ56kSta0z6G2G+yVPVY9SoHVGnMXzrN7+CX8ppNI0/wCVGUk3sc6dVnPvKwNbzerfSfo80jRN9D1zR71B4dM56jtV3ctYtFYsdq1A5jv01GuYeIDoSHBrk1xsjLhjRreZ7eSwfX5ee9Kmvn5GxeGqowWyeWF35tX4R80yannHsVfYn9epwb80wXpk+RNT2fqTfiCMz2/JH447t/nNLF8+Kjc7zwVU2WaTJ3OYfdic2mO8QoKgb+qOIGEbRBWBcoa77ncCmJtipQSWUSii4tBAkHCCDM7AY8VBUMY3X5gj5fNM2WuW0KcGPndgj8c7MA8lL6clIufSnkSO3794SFepDjtk3c1bVAw+7fuu71WOaGuIAwOJxVlgrNyZ6ygT7ZgfpGfFWmh7SaVam+mdVzHNII458VWNcmbM7rN4jxUNsiMV3Po2hbb1a2W1LSrLbb1fWC0ytBgNro1ZU6RsVMwnggAQhCABCEIAEIQgAUFssFOs3Vq02VG/pexrh2OBCnQgDSdKeh/R9aS2m6g7bReWj+Qy3uWn6V9BtdsmzWllQX9Ss0tO4azZB7AuzIVXFMbG2ceGfNds6BW+zGo6pQcRdfTOvI2jVvgXqiFogwZBGREEcQV9Ywq3SnRyzWkRXoU6m9zATsudiO1UlWmNr1Djs0fMPrFg5/0Xb9K+hCxVL6LqtA7Gu12/yvnxWmaW9CNtp30alKuBgJNN3Y6W/wC5LdbRoWpg+TQHP87FHVdceBT+lej1qs0+vs9amBPWLCWxt1xIjiVVuqyDfkVCTTLuScdmM0H/AJNNYQsKDvy2cPmsg77Ilywr8C9DJx+15VdXPXdxPin1XVz13cT4lTEpYZtTFE9YcQlqTCTDRJOQXQ+hXozqVy19UGMQMvurJZFuaitzZdE0XVCA0Suh6F0HqAF2KY0LoBlBoAF+1WyeYTxrYXqEIAEIQgAQhCABCEIAEIQgAQhCABCEIAEIQgDwtla7pn0eWC1T62zU9Y+8werdO0uZEnjK2NCAOV6Y9BdF19Cq9kC5pgjvWl6V9EFupSWBtQbpafp3r6IQquKYyNso8M+TrfoW0UZFWjUbG1sjtFyn6P8AQK1W55NOmRTJPXcIETlOK+palma7FoPILKlRa0Q0ADcFCgkXle5HPOiPoeo2YB1Xrv7pXQqNBrAA0AAZBSIVxDeQQhCABCEIAEIQgD//2Q=="/>
          <p:cNvSpPr>
            <a:spLocks noChangeAspect="1" noChangeArrowheads="1"/>
          </p:cNvSpPr>
          <p:nvPr/>
        </p:nvSpPr>
        <p:spPr bwMode="auto">
          <a:xfrm>
            <a:off x="63500" y="-92868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Windows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Codename:</a:t>
            </a:r>
          </a:p>
          <a:p>
            <a:r>
              <a:rPr lang="en-GB" dirty="0"/>
              <a:t> </a:t>
            </a:r>
            <a:r>
              <a:rPr lang="en-GB" dirty="0" smtClean="0"/>
              <a:t>        </a:t>
            </a:r>
            <a:r>
              <a:rPr lang="en-GB" dirty="0" err="1" smtClean="0"/>
              <a:t>Loppasus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1905000" cy="17085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2299" y="5924550"/>
            <a:ext cx="28194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5924550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63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62299" y="5924550"/>
            <a:ext cx="800101" cy="66968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05" y="3254070"/>
            <a:ext cx="661988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1" y="481096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Internet Explorer 8.6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Internet Explorer 8.6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500" y="481352"/>
            <a:ext cx="9092533" cy="1149349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46" y="547858"/>
            <a:ext cx="1020258" cy="1020258"/>
          </a:xfrm>
          <a:prstGeom prst="rect">
            <a:avLst/>
          </a:prstGeom>
        </p:spPr>
      </p:pic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3940107" y="297719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230"/>
            <a:ext cx="914400" cy="717804"/>
          </a:xfrm>
          <a:prstGeom prst="rect">
            <a:avLst/>
          </a:prstGeom>
        </p:spPr>
      </p:pic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6781800" y="753095"/>
            <a:ext cx="1143000" cy="6029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3" y="5867400"/>
            <a:ext cx="1034715" cy="92801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87" name="CommandButton1" r:id="rId2" imgW="1371600" imgH="581040"/>
        </mc:Choice>
        <mc:Fallback>
          <p:control name="CommandButton1" r:id="rId2" imgW="1371600" imgH="581040">
            <p:pic>
              <p:nvPicPr>
                <p:cNvPr id="0" name="CommandButton1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0" y="762000"/>
                  <a:ext cx="1371600" cy="57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8" name="TextBox1" r:id="rId3" imgW="3495600" imgH="447840"/>
        </mc:Choice>
        <mc:Fallback>
          <p:control name="TextBox1" r:id="rId3" imgW="3495600" imgH="4478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838200"/>
                  <a:ext cx="3494088" cy="446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0" name="WebBrowser1" r:id="rId4" imgW="9144000" imgH="4800600"/>
        </mc:Choice>
        <mc:Fallback>
          <p:control name="WebBrowser1" r:id="rId4" imgW="91440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00200"/>
                  <a:ext cx="9144000" cy="4800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31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3007" y="511418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Internet Explorer 8.6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Internet Explorer 8.6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500" y="481352"/>
            <a:ext cx="9092533" cy="1149349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46" y="547858"/>
            <a:ext cx="1020258" cy="1020258"/>
          </a:xfrm>
          <a:prstGeom prst="rect">
            <a:avLst/>
          </a:prstGeom>
        </p:spPr>
      </p:pic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3940107" y="297719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230"/>
            <a:ext cx="914400" cy="7178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81800" y="753095"/>
            <a:ext cx="1143000" cy="6029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3" y="5867400"/>
            <a:ext cx="1034715" cy="928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4204" y="2362200"/>
            <a:ext cx="4343400" cy="2590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18" y="2418601"/>
            <a:ext cx="1020258" cy="1020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4837" y="2590800"/>
            <a:ext cx="280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Internet Explorer 8.6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3810000"/>
            <a:ext cx="364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Windows </a:t>
            </a:r>
            <a:r>
              <a:rPr lang="en-GB" dirty="0" err="1" smtClean="0"/>
              <a:t>Loppasus</a:t>
            </a:r>
            <a:r>
              <a:rPr lang="en-GB" dirty="0" smtClean="0"/>
              <a:t> Edition</a:t>
            </a:r>
            <a:endParaRPr lang="en-GB" dirty="0"/>
          </a:p>
        </p:txBody>
      </p:sp>
      <p:sp>
        <p:nvSpPr>
          <p:cNvPr id="11" name="Rectangle 10">
            <a:hlinkClick r:id="rId11" action="ppaction://hlinksldjump"/>
          </p:cNvPr>
          <p:cNvSpPr/>
          <p:nvPr/>
        </p:nvSpPr>
        <p:spPr>
          <a:xfrm>
            <a:off x="4445775" y="3151847"/>
            <a:ext cx="1513963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Close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3" name="TextBox1" r:id="rId2" imgW="3495600" imgH="447840"/>
        </mc:Choice>
        <mc:Fallback>
          <p:control name="TextBox1" r:id="rId2" imgW="3495600" imgH="4478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513" y="819150"/>
                  <a:ext cx="3494087" cy="446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4" name="CommandButton1" r:id="rId3" imgW="1371600" imgH="581040"/>
        </mc:Choice>
        <mc:Fallback>
          <p:control name="CommandButton1" r:id="rId3" imgW="1371600" imgH="581040">
            <p:pic>
              <p:nvPicPr>
                <p:cNvPr id="0" name="CommandButton1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0" y="762000"/>
                  <a:ext cx="1371600" cy="57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670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3059" y="528523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Notepad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Notepad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3007" y="528523"/>
            <a:ext cx="9144000" cy="122407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47539"/>
            <a:ext cx="1143000" cy="1143000"/>
          </a:xfrm>
          <a:prstGeom prst="rect">
            <a:avLst/>
          </a:prstGeom>
        </p:spPr>
      </p:pic>
      <p:sp>
        <p:nvSpPr>
          <p:cNvPr id="19" name="Rectangle 18">
            <a:hlinkClick r:id="rId18" action="ppaction://hlinksldjump"/>
          </p:cNvPr>
          <p:cNvSpPr/>
          <p:nvPr/>
        </p:nvSpPr>
        <p:spPr>
          <a:xfrm>
            <a:off x="5105400" y="547539"/>
            <a:ext cx="2133600" cy="1143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23" name="Picture 2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51278"/>
            <a:ext cx="1524000" cy="11963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55127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Document Name</a:t>
            </a:r>
            <a:endParaRPr lang="en-GB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70" name="TextBox2" r:id="rId2" imgW="9144000" imgH="457200"/>
        </mc:Choice>
        <mc:Fallback>
          <p:control name="TextBox2" r:id="rId2" imgW="9144000" imgH="4572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7526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1" name="TextBox3" r:id="rId3" imgW="9144000" imgH="457200"/>
        </mc:Choice>
        <mc:Fallback>
          <p:control name="TextBox3" r:id="rId3" imgW="9144000" imgH="4572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2098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2" name="TextBox4" r:id="rId4" imgW="9144000" imgH="457200"/>
        </mc:Choice>
        <mc:Fallback>
          <p:control name="TextBox4" r:id="rId4" imgW="9144000" imgH="4572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6670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3" name="TextBox5" r:id="rId5" imgW="9144000" imgH="457200"/>
        </mc:Choice>
        <mc:Fallback>
          <p:control name="TextBox5" r:id="rId5" imgW="9144000" imgH="45720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1242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4" name="TextBox7" r:id="rId6" imgW="9144000" imgH="457200"/>
        </mc:Choice>
        <mc:Fallback>
          <p:control name="TextBox7" r:id="rId6" imgW="9144000" imgH="4572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5814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5" name="TextBox8" r:id="rId7" imgW="9144000" imgH="457200"/>
        </mc:Choice>
        <mc:Fallback>
          <p:control name="TextBox8" r:id="rId7" imgW="9144000" imgH="45720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0386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6" name="TextBox9" r:id="rId8" imgW="9144000" imgH="457200"/>
        </mc:Choice>
        <mc:Fallback>
          <p:control name="TextBox9" r:id="rId8" imgW="9144000" imgH="4572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9530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7" name="TextBox10" r:id="rId9" imgW="9144000" imgH="457200"/>
        </mc:Choice>
        <mc:Fallback>
          <p:control name="TextBox10" r:id="rId9" imgW="9144000" imgH="45720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4102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8" name="TextBox11" r:id="rId10" imgW="9144000" imgH="457200"/>
        </mc:Choice>
        <mc:Fallback>
          <p:control name="TextBox11" r:id="rId10" imgW="9144000" imgH="45720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674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9" name="TextBox12" r:id="rId11" imgW="9144000" imgH="457200"/>
        </mc:Choice>
        <mc:Fallback>
          <p:control name="TextBox12" r:id="rId11" imgW="9144000" imgH="45720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95800"/>
                  <a:ext cx="9144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0" name="TextBox1" r:id="rId12" imgW="2819520" imgH="609480"/>
        </mc:Choice>
        <mc:Fallback>
          <p:control name="TextBox1" r:id="rId12" imgW="2819520" imgH="6094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1066800"/>
                  <a:ext cx="28194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73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3059" y="528523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Notepad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Notepad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3007" y="528523"/>
            <a:ext cx="9144000" cy="122407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47539"/>
            <a:ext cx="1143000" cy="1143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05400" y="547539"/>
            <a:ext cx="2133600" cy="1143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51278"/>
            <a:ext cx="1524000" cy="11963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55127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Document Name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676400" y="2971800"/>
            <a:ext cx="5410200" cy="2438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38" y="2971800"/>
            <a:ext cx="11430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3200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Notepad 10.9 For Windows </a:t>
            </a:r>
            <a:r>
              <a:rPr lang="en-GB" dirty="0" err="1" smtClean="0"/>
              <a:t>Loppasus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04768" y="4724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 Of The </a:t>
            </a:r>
            <a:r>
              <a:rPr lang="en-GB" dirty="0" err="1" smtClean="0"/>
              <a:t>Loppasus</a:t>
            </a:r>
            <a:r>
              <a:rPr lang="en-GB" dirty="0" smtClean="0"/>
              <a:t> Software Suite</a:t>
            </a:r>
            <a:endParaRPr lang="en-GB" dirty="0"/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3352800" y="3962400"/>
            <a:ext cx="2057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Close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82" name="TextBox1" r:id="rId2" imgW="2819520" imgH="609480"/>
        </mc:Choice>
        <mc:Fallback>
          <p:control name="TextBox1" r:id="rId2" imgW="2819520" imgH="6094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1066800"/>
                  <a:ext cx="28194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86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1352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Windows Firewall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Windows Firewall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-13007" y="481352"/>
            <a:ext cx="9144000" cy="119504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4" y="530647"/>
            <a:ext cx="1096458" cy="1096458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3400" y="685800"/>
            <a:ext cx="3048000" cy="83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Scan</a:t>
            </a:r>
            <a:endParaRPr lang="en-GB" dirty="0"/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5486400" y="712573"/>
            <a:ext cx="1524000" cy="838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24" name="Picture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03" y="566547"/>
            <a:ext cx="1371600" cy="10767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" y="18288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Windows Firewall Is On</a:t>
            </a:r>
          </a:p>
          <a:p>
            <a:r>
              <a:rPr lang="en-GB" sz="3600" dirty="0" smtClean="0"/>
              <a:t>Computer State Is Protected</a:t>
            </a:r>
          </a:p>
          <a:p>
            <a:r>
              <a:rPr lang="en-GB" sz="3600" dirty="0" smtClean="0"/>
              <a:t>Windows </a:t>
            </a:r>
            <a:r>
              <a:rPr lang="en-GB" sz="3600" dirty="0" err="1" smtClean="0"/>
              <a:t>Loppasus</a:t>
            </a:r>
            <a:r>
              <a:rPr lang="en-GB" sz="3600" dirty="0" smtClean="0"/>
              <a:t> Firewall Is Working</a:t>
            </a:r>
          </a:p>
          <a:p>
            <a:endParaRPr lang="en-GB" sz="3600" dirty="0"/>
          </a:p>
          <a:p>
            <a:r>
              <a:rPr lang="en-GB" sz="3600" dirty="0" smtClean="0"/>
              <a:t>To Scan Click The Scan Button On The Program Manager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280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1352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Windows Firewall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Windows Firewall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-13007" y="481352"/>
            <a:ext cx="9144000" cy="119504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4" y="530647"/>
            <a:ext cx="1096458" cy="10964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685800"/>
            <a:ext cx="3048000" cy="83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Scan</a:t>
            </a:r>
            <a:endParaRPr lang="en-GB" dirty="0"/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486400" y="712573"/>
            <a:ext cx="1524000" cy="838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24" name="Picture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03" y="566547"/>
            <a:ext cx="1371600" cy="1076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1034715" cy="928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134497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  Scanning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63" y="4210218"/>
            <a:ext cx="661988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1352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Windows Firewall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Windows Firewall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-13007" y="481352"/>
            <a:ext cx="9144000" cy="119504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4" y="530647"/>
            <a:ext cx="1096458" cy="10964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685800"/>
            <a:ext cx="3048000" cy="83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Scan</a:t>
            </a:r>
            <a:endParaRPr lang="en-GB" dirty="0"/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486400" y="712573"/>
            <a:ext cx="1524000" cy="838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24" name="Picture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03" y="566547"/>
            <a:ext cx="1371600" cy="1076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1034715" cy="928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5893" y="3142735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Found 1 Threat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63" y="4210218"/>
            <a:ext cx="661988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1352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Windows Firewall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Windows Firewall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-13007" y="481352"/>
            <a:ext cx="9144000" cy="119504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4" y="530647"/>
            <a:ext cx="1096458" cy="10964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685800"/>
            <a:ext cx="3048000" cy="83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Scan</a:t>
            </a:r>
            <a:endParaRPr lang="en-GB" dirty="0"/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486400" y="712573"/>
            <a:ext cx="1524000" cy="838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24" name="Picture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03" y="566547"/>
            <a:ext cx="1371600" cy="1076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1034715" cy="928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5893" y="3142735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   Destroying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63" y="4210218"/>
            <a:ext cx="661988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1352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Windows Firewall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Windows Firewall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-13007" y="481352"/>
            <a:ext cx="9144000" cy="119504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4" y="530647"/>
            <a:ext cx="1096458" cy="10964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685800"/>
            <a:ext cx="3048000" cy="83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Scan</a:t>
            </a:r>
            <a:endParaRPr lang="en-GB" dirty="0"/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486400" y="712573"/>
            <a:ext cx="1524000" cy="838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24" name="Picture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03" y="566547"/>
            <a:ext cx="1371600" cy="1076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1034715" cy="928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5893" y="3142735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Scan Complete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2819400" y="3912176"/>
            <a:ext cx="3048000" cy="4312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Firewall Menu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9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1352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Windows Firewall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Windows Firewall</a:t>
            </a:r>
            <a:endParaRPr lang="en-GB" dirty="0"/>
          </a:p>
        </p:txBody>
      </p:sp>
      <p:sp>
        <p:nvSpPr>
          <p:cNvPr id="13" name="AutoShape 2" descr="data:image/jpeg;base64,/9j/4AAQSkZJRgABAQAAAQABAAD/2wCEAAkGBg0QDBANCg0IDA8MDQwHDggNCA8NDQgMFBAVFBQcEhIXGyYqIyMpJRIeITYsKycpMzg4FSoxODUsNjI3NS4BCQoKDgwOFw8PGTUcHCAuNS01NSw1KjM1NSkpNTApKiw0Nio1NSk1KSw1Kyk1KTUpKTUpKS41KTEpNTU1KykpLP/AABEIAKAAoAMBIgACEQEDEQH/xAAbAAEBAQADAQEAAAAAAAAAAAAABgMCBAUHAf/EAD8QAAEDAQMFDAgEBwAAAAAAAAABAgMEBQYRMVFSk9EHExYhMjRBYXGRlLESIiRjc4GhwRV0ktIUVGVyg4Ti/8QAGgEBAAIDAQAAAAAAAAAAAAAAAAMFAQIEBv/EACkRAQACAQIFAwMFAAAAAAAAAAABAgMEERIUITJSBRNRMTNhIyRCcbH/2gAMAwEAAhEDEQA/APsgAAAAAAAAAAAAAAAAAAAAAAAAAAAAAAAAAAAAAAAAAAAAAAAAAAAAAAAAAAAnLxXvioVj/iEqX7+6ZrGxRMd6CR+jjjiqaSHmxbptM7kx16dsEf7joppst68Va7wjtlpWdplagk0v5CuRtX84Y9p+rfiPRqdSzaOWy+Mse9T5VYJB9+2J0VGoZtMF3Q406Knw0e0zGlzT/GWPex/K2BFs3RYeltZ8qZm07DN0Ol6Y67UM/cOUzeMnv4/JWAl+H9KuSOu1DdpwffiNeQ2pTtp27Ryubxk9/H5KsEa6+L15CyJ20rT1rCteWWRzJla71GTNckaNVuOOOOHyI74b0je0bNq5K26Vnd7gAIkgAAAAAAAD5nupMxdR/wB9d5xE5RQYIVe6LHi+l6n1nnGT8LMEPTaG37asf3/qp1Efqy1age/A/HOwOnUTnVWu6CZ2fs051/SxM3PxOTDoiuyGZ3asQ7DEMo0OxGhrLDaNDdiGTEN2IRSNWIVF2U9oX4DCZahUXcT2hfgMKn1HshYaLulTgApFoAAAAAAAAgb9NxfB1PqvNhOoUl9OVF1PqPNpMSPwQ9Hofs1Veo+5LKomPOkkxU51E2KnXQtaV2hw2lo03YhkxDsMQ2lo2jQ7EaGTEOxGhFLLViG7EMmIbsQillo1Cnu9zj/BGTTUKa7/ADn/AF4yp9R7Yd+i7pUoAKVaAAAAAAAAIG+S+uzqkn+xIVcpV30f67fiTfYiKqXjPTenV3xQqNVO15YudipyYhmhsxC2cLWNDsxoYsQ7MaEcjWNDsMQyjQ7DEIpZaMQ3YhmxDZqEUsubUKawecr+XjJtqFJYPOl/LxeRVeo9sO/Rd0qQAFMtAAAAAAAAHzq+kbnPVW+j6kkrlxdhmRMM5LfgMzkVd8okfl/hnVbd8Tt6E7z0902vfFIze1RFdUzJgvSqN4jGx5oFo3LLJE1Y4nKrJoURZnuyLHhgqr6q5+UmQsOdzabBFscRMRPX56uG+PFfJNbT1mOjzobEnVMcIk41arVmRFaqZUVDsMsSb3OuQl3XiniT0MWY4qqp1cSIfiXuqNKPuLCfUMsdJiEFdNS0RMK9ljze51yG7LLl91rUIxL3VGlH3HJL3VGkzuNJ1+T4htytFwyzpPda1DZtC/PFrEINL3VGlH3HJL3VGePuNJ12T8M8rRftpHZ49Yhq2mXPH+tD57wuqNKPuP3hdUaUfca85k/BytH0RIFzx/rPfsLnbkzQRJ9D45wuqM8fcfW7pyq6Rj1yvoqSVe1Y0X7nJqM1skRunwYq0norAAcTrAAAAAAAATtqXW36Vz/Zno5yyoyWnR+9quXBVU4R3YcnEraFUzLBxFKDeL2j6S1mlZ+sPAZdxmV1JZDlzrRsVV+hr+BR/wAlYvgY9h7QMcUs7Q8B93WrkpbHTsoWbDrvupjkistOyiaU4HFJtCT4Hu0bN8Em0/eCDtGzvBptKsDik2hKcEX6NneDTaOCL81neDTaVYHFJtCT4Iyf07wf/R6dj2NJDIskr43YsbCjWMVqNRMc6rn+h7IMbybQAAwy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-13007" y="481352"/>
            <a:ext cx="9144000" cy="119504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4" y="530647"/>
            <a:ext cx="1096458" cy="10964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685800"/>
            <a:ext cx="3048000" cy="83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Scan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486400" y="712573"/>
            <a:ext cx="1524000" cy="838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03" y="566547"/>
            <a:ext cx="1371600" cy="1076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2475131"/>
            <a:ext cx="4953000" cy="255406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32869"/>
            <a:ext cx="1096458" cy="1096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28956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Windows Firewall 10.7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Part Of The Windows </a:t>
            </a:r>
            <a:r>
              <a:rPr lang="en-GB" dirty="0" err="1" smtClean="0"/>
              <a:t>Loppasus</a:t>
            </a:r>
            <a:r>
              <a:rPr lang="en-GB" dirty="0" smtClean="0"/>
              <a:t> </a:t>
            </a:r>
          </a:p>
          <a:p>
            <a:r>
              <a:rPr lang="en-GB" dirty="0" smtClean="0"/>
              <a:t>Software Suite</a:t>
            </a:r>
            <a:endParaRPr lang="en-GB" dirty="0"/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3429000" y="3269902"/>
            <a:ext cx="2590800" cy="5232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Windows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Codename:</a:t>
            </a:r>
          </a:p>
          <a:p>
            <a:r>
              <a:rPr lang="en-GB" dirty="0"/>
              <a:t> </a:t>
            </a:r>
            <a:r>
              <a:rPr lang="en-GB" dirty="0" smtClean="0"/>
              <a:t>        </a:t>
            </a:r>
            <a:r>
              <a:rPr lang="en-GB" dirty="0" err="1" smtClean="0"/>
              <a:t>Loppasus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1905000" cy="17085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2299" y="5924550"/>
            <a:ext cx="28194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5924550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63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62299" y="5924550"/>
            <a:ext cx="800101" cy="66968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886199" y="5940669"/>
            <a:ext cx="800101" cy="66968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05" y="3254070"/>
            <a:ext cx="661988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00"/>
            <a:ext cx="1034715" cy="928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3131455"/>
            <a:ext cx="288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Windows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9258" y="3876020"/>
            <a:ext cx="21031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/>
                <a:pattFill prst="ltDnDiag">
                  <a:fgClr>
                    <a:schemeClr val="bg1"/>
                  </a:fgClr>
                  <a:bgClr>
                    <a:schemeClr val="tx1"/>
                  </a:bgClr>
                </a:pattFill>
                <a:effectLst/>
              </a:rPr>
              <a:t>Program Manager</a:t>
            </a:r>
            <a:endParaRPr lang="en-US" sz="2000" b="1" cap="none" spc="0" dirty="0">
              <a:ln/>
              <a:pattFill prst="ltDnDiag">
                <a:fgClr>
                  <a:schemeClr val="bg1"/>
                </a:fgClr>
                <a:bgClr>
                  <a:schemeClr val="tx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5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00"/>
            <a:ext cx="1034715" cy="928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3131455"/>
            <a:ext cx="288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Windows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9258" y="3876020"/>
            <a:ext cx="21031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/>
                <a:pattFill prst="ltDnDiag">
                  <a:fgClr>
                    <a:schemeClr val="bg1"/>
                  </a:fgClr>
                  <a:bgClr>
                    <a:schemeClr val="tx1"/>
                  </a:bgClr>
                </a:pattFill>
                <a:effectLst/>
              </a:rPr>
              <a:t>Program Manager</a:t>
            </a:r>
            <a:endParaRPr lang="en-US" sz="2000" b="1" cap="none" spc="0" dirty="0">
              <a:ln/>
              <a:pattFill prst="ltDnDiag">
                <a:fgClr>
                  <a:schemeClr val="bg1"/>
                </a:fgClr>
                <a:bgClr>
                  <a:schemeClr val="tx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46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4.44444E-6 C 0.00087 -0.00672 0.00208 -0.01343 0.00278 -0.02014 C 0.00417 -0.03287 0.0033 -0.02593 0.00556 -0.04121 C 0.00608 -0.05209 0.00573 -0.05718 0.00746 -0.06621 C 0.00764 -0.06736 0.00816 -0.06875 0.00833 -0.06991 C 0.00799 -0.08889 0.00729 -0.11875 0.0066 -0.13843 C 0.0059 -0.15602 0.00694 -0.1507 0.00469 -0.15973 C 0.00503 -0.18797 0.00503 -0.21621 0.00556 -0.24445 C 0.00556 -0.2456 0.0066 -0.24676 0.0066 -0.24815 C 0.0066 -0.26297 0.0059 -0.27801 0.00556 -0.29306 C 0.0059 -0.30209 0.00608 -0.31135 0.0066 -0.32037 C 0.00694 -0.32824 0.00816 -0.33611 0.00833 -0.34398 C 0.00851 -0.34908 0.00781 -0.35394 0.00746 -0.35903 C 0.00729 -0.36204 0.00625 -0.37292 0.00556 -0.37639 C 0.00486 -0.38102 0.00365 -0.38565 0.00278 -0.39028 C 0.00156 -0.39653 0.00174 -0.40093 0.00087 -0.40764 C 0.00035 -0.41135 -0.00035 -0.41505 -0.00104 -0.41875 C -0.00122 -0.4206 -0.00139 -0.42223 -0.00191 -0.42385 C -0.00243 -0.42547 -0.00313 -0.42709 -0.00382 -0.42871 C -0.00451 -0.43079 -0.00504 -0.43287 -0.00556 -0.43496 C -0.00191 -0.45973 -0.00625 -0.4382 -0.00104 -0.45371 C -0.00017 -0.45602 4.44444E-6 -0.4588 0.00087 -0.46111 C 0.00191 -0.46389 0.00469 -0.46875 0.00469 -0.46875 C 0.00139 -0.47014 0.0026 -0.46898 0.00087 -0.47107 L 0.00087 -0.47107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66667E-6 L -3.05556E-6 6.66667E-6 C 0.00017 -0.02222 0.00052 -0.04421 0.00087 -0.0662 C 0.00156 -0.09814 0.00035 -0.08842 0.00278 -0.10486 C 0.00312 -0.1206 0.00382 -0.13634 0.00364 -0.15208 C 0.00364 -0.15439 0.00208 -0.1787 0.00087 -0.18703 C 0.00035 -0.19073 -0.00035 -0.19444 -0.00104 -0.19814 C -0.00139 -0.20023 -0.00174 -0.20231 -0.00191 -0.20439 C -0.00226 -0.20694 -0.00226 -0.20948 -0.00295 -0.21203 C -0.0033 -0.21365 -0.00417 -0.21527 -0.00469 -0.21689 C -0.00452 -0.22777 -0.00417 -0.23865 -0.00382 -0.2493 C -0.00347 -0.26273 -0.00347 -0.27592 -0.00295 -0.28911 C -0.00278 -0.29328 -0.00174 -0.29976 -0.00104 -0.30416 C -0.00035 -0.31458 0.00017 -0.32499 0.00087 -0.33541 C 0.00121 -0.34027 0.00173 -0.35023 0.00173 -0.35023 C 0.00156 -0.35694 0.00087 -0.36365 0.00087 -0.37013 C 0.00087 -0.37407 0.00173 -0.37777 0.00173 -0.38148 C 0.00173 -0.39768 0.00139 -0.41388 0.00087 -0.43009 C 0.00087 -0.43171 0.00035 -0.43333 -3.05556E-6 -0.43495 C -0.00035 -0.43634 -0.00104 -0.43865 -0.00104 -0.43865 L -0.00104 -0.43865 " pathEditMode="relative" ptsTypes="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4468 L -0.00747 0.04491 C -0.00816 0.03426 -0.00816 0.02894 -0.00938 0.01968 C -0.0099 0.01551 -0.01024 0.01112 -0.01129 0.00718 C -0.01163 0.00602 -0.01181 0.00463 -0.01215 0.00348 C -0.01267 0.00209 -0.01354 0.00093 -0.01406 -0.00023 C -0.01372 -0.00162 -0.01337 -0.00277 -0.0132 -0.00393 C -0.01129 -0.01412 -0.01198 -0.01851 -0.01129 -0.03148 C -0.01111 -0.03564 -0.01094 -0.03981 -0.01042 -0.04398 C -0.01007 -0.04652 -0.00903 -0.04884 -0.00851 -0.05138 L -0.00747 -0.05509 C -0.00781 -0.07338 -0.00816 -0.09166 -0.00851 -0.10995 C -0.0092 -0.14629 -0.00816 -0.12893 -0.01042 -0.14722 C -0.01059 -0.14884 -0.01163 -0.15995 -0.01215 -0.16226 C -0.01389 -0.16828 -0.01511 -0.1699 -0.01788 -0.17476 C -0.0184 -0.178 -0.01962 -0.18425 -0.01962 -0.18726 C -0.01962 -0.19421 -0.0191 -0.20138 -0.01875 -0.20833 C -0.01806 -0.22314 -0.01962 -0.21851 -0.01597 -0.22592 C -0.01528 -0.23125 -0.01493 -0.23425 -0.01406 -0.23958 C -0.01389 -0.2412 -0.01354 -0.24282 -0.0132 -0.24444 C -0.01163 -0.26504 -0.01302 -0.24907 -0.01129 -0.26574 C -0.01007 -0.27824 -0.01111 -0.27199 -0.00938 -0.28055 C -0.00903 -0.28449 -0.00886 -0.28819 -0.00851 -0.29189 C -0.00833 -0.29398 -0.00781 -0.29606 -0.00747 -0.29814 C -0.00695 -0.303 -0.00625 -0.3081 -0.00573 -0.31296 C -0.00538 -0.31597 -0.00504 -0.31875 -0.00469 -0.32175 C -0.00382 -0.33101 -0.00347 -0.33703 -0.00278 -0.34675 C -0.00313 -0.35254 -0.00313 -0.35833 -0.00382 -0.36412 C -0.00434 -0.36921 -0.00573 -0.37407 -0.0066 -0.37916 C -0.00695 -0.38125 -0.00729 -0.38333 -0.00747 -0.38541 C -0.00816 -0.38981 -0.00868 -0.39444 -0.00938 -0.39907 C -0.00955 -0.40023 -0.0099 -0.40162 -0.01042 -0.40277 C -0.01111 -0.40463 -0.01215 -0.40601 -0.0132 -0.40763 C -0.01476 -0.41666 -0.01493 -0.41527 -0.0132 -0.42893 C -0.01285 -0.43078 -0.01146 -0.43217 -0.01129 -0.43402 C -0.01076 -0.43888 -0.01129 -0.44398 -0.01129 -0.44884 L -0.01129 -0.45 " pathEditMode="relative" rAng="0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6477000" y="1104623"/>
            <a:ext cx="1143000" cy="10777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1034715" cy="928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6515" y="132460"/>
            <a:ext cx="288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Windows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3016" y="762000"/>
            <a:ext cx="21031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/>
                <a:pattFill prst="ltDnDiag">
                  <a:fgClr>
                    <a:schemeClr val="bg1"/>
                  </a:fgClr>
                  <a:bgClr>
                    <a:schemeClr val="tx1"/>
                  </a:bgClr>
                </a:pattFill>
                <a:effectLst/>
              </a:rPr>
              <a:t>Program Manager</a:t>
            </a:r>
            <a:endParaRPr lang="en-US" sz="2000" b="1" cap="none" spc="0" dirty="0">
              <a:ln/>
              <a:pattFill prst="ltDnDiag">
                <a:fgClr>
                  <a:schemeClr val="bg1"/>
                </a:fgClr>
                <a:bgClr>
                  <a:schemeClr val="tx1"/>
                </a:bgClr>
              </a:pattFill>
              <a:effectLst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2110"/>
            <a:ext cx="1020258" cy="1020258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04623"/>
            <a:ext cx="1143000" cy="1143000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42" y="1162110"/>
            <a:ext cx="1096458" cy="1096458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2209800" y="5966717"/>
            <a:ext cx="4870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Back To Desktop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>
            <a:hlinkClick r:id="rId11" action="ppaction://hlinksldjump"/>
          </p:cNvPr>
          <p:cNvSpPr/>
          <p:nvPr/>
        </p:nvSpPr>
        <p:spPr>
          <a:xfrm>
            <a:off x="4876800" y="1219200"/>
            <a:ext cx="1371600" cy="96316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808752" y="1210574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AutoShape 2" descr="data:image/jpeg;base64,/9j/4AAQSkZJRgABAQAAAQABAAD/2wCEAAkGBhAQDxQQEBQQEBEQFBUUFRQWFBQSFBQUFRUVFRYVFRQXHCYeFxkjGRQUHy8hIycpLCwsFR4xNTAqNSYrLCkBCQoKDgwOGg8PGCwkHyQsKSoqKSwpKTUsKSktKSwpKSksLCksKSwqLCwsLCwsLCwtLCwsKSwsLCwsKSwsLCwvLP/AABEIAMwAzAMBIgACEQEDEQH/xAAcAAABBQEBAQAAAAAAAAAAAAAAAwQFBgcCAQj/xABIEAABAwIBBwgGBwQJBQAAAAABAAIDBBEFBhIhMUFRYQcTIjJxgZGxFDNCUnKhI0NigpKywVOiwtEVJCU0VGODo/AWF2SU0v/EABoBAAEFAQAAAAAAAAAAAAAAAAQAAQIDBQb/xAAyEQACAgEDAQQIBgMBAAAAAAAAAQIDEQQSITEFE0FRMmFxgZGh0fAUIiNCseEzUsEV/9oADAMBAAIRAxEAPwDcUIQkIEIQkIEIQkIELiWVrQXOIaBrJNgFV6jLnnXmLDoX1sg0F7ejAw/alOjuFymbwTjCUuha7qNxLKSkph9PNFHwLgD4a1AOwGsqNNfWGNp+opfox2OlPSPdZPsNyboKc3hp4879o8c5IeJe65+ajuLVUl1efZ9WI/8AcGB/92hrKrjHA/N/G4AL3/qPEX+rw6UDfJNCzxAJKnxOV0Hpc+YntX7fi/pgr39K4v8A4Kn/APaH/wAo/pnFm6XUEbvgqWE/vAKyZy5Lk+PWNuX+q+f1K5/1jOz1+H1rN5Y1k4/2yT8ktS8oGHvdmOl5l+rMma6F1+x4CmjKd6b1cccrc2aOOVu57Q4eBCbLH2xf7fg/r9R7DUMeLsc1wO0EEfJKKny5GUgOdSvnw+TfC8iO/GI3aR3Be+n4pR6ZY2YjAPrIBmTAb3Qk2d90p9wzq/1fx4/r5lvQonBMqKWsB5l4Lm6HMPRkadzmHSFLKRS04vDBCEJDAhCEhAhCEhAhCEhAhCEhAoLKHK2GkIjs6aok9XBGM6Rx7Ng4lMMocqpDL6DQBslUR03n1dO0+1Id+5u1McMooqTOMbjPUyeuqn6XvO5vut3AKEp4CqtO5cv4ffRA/BZqoiTFX2ZrbRRO6A3c88aXnhqU1FUBrBHE1sMbRYMYA0AdyjmyEm5uSU4Y5Vbg7uklz/Q8Y5LscmjHJZrlJFUojtrl0+YNaXONmtFydwCQa9N8R0sDdjnNB7B0rfuqaB5rCyIOx6Z2mKEZmwvfmEj4QDbvTugxbnSWOaYpAL5pIcCN7XDWE0svA2z2O2hwHc7onz+StceASM3nkl3OSTnLwvSTnKhsOjE8e5JCdzTdpIXr3Ju9yi2XxjnqNsUwmmq3B8gMFQ3qVMXRkHxe8OBv3JKHKSqw8hmIgS050MrYwc3hzzR1Dx1JaRy8jrS0FpAfG7Q5jtLXA6xZMpYJSo3LHy+j+0WuCdsjQ9hDmuFwQbgjgUos9iZJhxNRQB01Fe81Je74d74N7fs+Cu2E4tDVQtmhcHseLgj5g7irlLJnWVOHsHiEIUikEIQkIEIQkIFUcrsppBIKCisaqUXc/W2CPbI/juCfZZ5TChp7tGfPKebhj2vedXcNZVJo4jTsc1zucqZzn1Mu1zj7AOxo1WVc5YDNNRveWSFJHHTRcxBcgnOllOl80h6znFLRuUfG9Oo3ofOTZUFFYQ/jcnLHphG9LGcNGc4hoG0mwTorkiQY9LNeouOpkd6qKRw951o2nsztPySsVY4ODZWOiJ1G4c1x3Bw28CrNr64A3ZBvCZKNek6l1834v4XJNsiHuuWfF/C5Si+Su2P5GKWXEmz4mfmCXzUjUiwHxM/MEQ+hmQX5kLl6Tc9cF6b1FSGC5udgA0kk6gBvQuTYUcCz3pB7kgTUnSIWgbjKA7wta/ekXVljmyNdE46g7UfhcNB7L3ScWvAeu2uTwmLSOTaRy6e9N5HqphsUex1bo3ZzTYj58CmpqHUUjq+kaTA83q6Zvs754m+YRI9JRVjo3Zze8bCNoPBJSwKylTX3z9/I0bDsQjqImzROD2SAOaRtBTlZlgmKjDaloB/s+tfoGymnOtvBjitMBRUZZRg3VOuWD1CEKRSC4llDWlzjYNBJPALtUblTxlzKdlHEbS1rsy41tiGmR3ho70zeFknXBzkooq8uMGsqpMQd6tl4qRp2AaHy9pRHJfSmBkaM1jNDIwGtHAJeN6Ek8nRVQUVhElE9Oo3qNjkT2la57gxgznu1DZxJOwBMlknKSissexvcSGMBe92po8ydgG9TdDgoaQ+UiSQavcZ8Dd/E6exOcMwpsDbDpPd1n7XH9ANgT2yLhWomBqNS7XhdBPNTXEowYj3W+K4t808eQBc2AGsqFrK/PNh1Rq48VKckkV6emVkuOiFBIu43Xez4v4HJkJEvSOvKz4j+R6Hi+Uat0f05ewl81N64WZ95n52p5ZNMU0RH4mfnaiZdGYtfpr2oZmReQ2MjL7CbdpBA/XxTcyLgyIRSw8m7OrdFxJ/NXE1O17S14DmnWCLgpCgxEP6LtD/Ps4p9ZGJprKMKdcq3tkit1+FvhGczOkiGtut7BvB1ub8xxUc6UEXGkHarrZVzHcFzLzRDo63sGze9o8x3qiyvxRo6TWYeyzp5kLI9NZXrp8iayPQptnRzJGPgl0xTCx+y72XDiCrfyc4++WJ1JUG9TRnMcffZ7EneFRJXr2DFzS1UFcNTCIaj7UTjYOPYbKyuWGBaunfHjqbYhcxyBwDhpBFx3rpFmACxDKTF/ScSqJ73ZB/Vou7TIR3+S1zKXExTUc05+qjc7vA0fNYDROIiYD1nXe7i55zj5qqx+BoaKHLl7iVjencUijI5E5jkQ5rpkpHItAydwXmI854+lksXfZGxg7NvFVnIbCuelMzhdkNrcZDq8Bp7wtAzURVHHJk66/c+7XRdTiySqJ2xtL3mwH/LDil3kAEkgAC5O4BUbGMaM8mi4jb1R/EeJVk57UC6bTu6WPDxHddizpTuYNTf1O8pBsij2ypVsqDbb5ZvxrjBbYrgfCRO8MfeaPtP5HqJEqf4K+9RGOLvyPUoekiq9fpy9jLZZMcZ0QHtZ+dqkc1R+UGinceLPztRcujMGr/JH2orplXJkTcyrh0qCydLtFzKpnCccziI5Dp1Ndv4Hiq26VJOlTxm4vgrtojbHEjRbLzNULkzjfOjmnnptGg+80fqFPZqMjJSWUc9bXKuTjIoeVGEcw/PYPopDq9x+st7DpI7xuVdkkWrYhQNnidE/U8W7DsI4g2KySuidFI6N+hzCWntG0cDr70NbDDyjY0N++OyXVfwIyvSBs8Ojd1ZGlp79S8kkTV8iqQbJms8l2Mmow9rHm8tM4wv39DQD3tsresi5K8S5vEZob9GpibKB9tnRd8iPBa6i4PKOf1MNljKJyyVuZhhjGueSOPuLrn5BZNn6ezQtB5cKjRRx7DK5x+63R5rNmvVVnU0NKsVofxvTmORRzHqeyRo+frYIzpBeHO+FnSN/C3eoJZYTKe2LZreTeF+j0scdrOzc5/xu0m/l3KTzV3ZCMOebbeWVLLjGMxop2npSDOfwbfQO8j5KnMlSeM4oZ6mSXY5xzfhGhvyATdkiDnLLOi01Xd1pfEkmypRsqj2yJVsqrCsD8SqSyfl/rUV95HixwHzKghKlIaktcHNNi0gg8RpCdPDyQsr3wcfNGqWUVlO61K7iWD99p8gUwpsuYi36Rjw7bm2IPZc6FDY/lIamzWjMjab2OsnVcomVkccGLRo7e8W5YSYwMq4MqbmVcGRCm9gXdKknSpF0iSdIkIdQVro3tkYbOYbhahh1Y2eJkrdTxfsO0dxuFj75VduTfEs4S05PVtI3sPRd883xV1MsPBm9oVbob/FfwXPNWecpeHZkjKgDRIMx3xN0g97fyrRrKAy6oOdw+XfGBIO1hufldXzWUZWnnssTMdkkTZ71496Qe9Cm+2SmS9fzWJ0cmznDEeyQEea+hF8w8/mvieNbJoneDwvpuJ12g7wFfUZWuXKZknLkfpqP/V8mrPGuWi8ukf0lG7ZeRvyB/RZqHKufpBem/xL78R016vfJJBn1r3/ALOF37zmtWfNctJ5FxeaoO6Ng8XH+SUPSG1PFTNWso3KWr5mjnk2tjdbtcM0fMhSllXOUJ+bhs3HMH+43+SIb4MitZml60ZGyRLMkTBkiJa9kfXcBw2+GtAs6iKySrZEoJVWJspwOo0ni7QPAJhPjk7/AGi0bm9H561W5pBcNPKReHVAGsgdpskH41A3XIzuN/JUJ0hOkkntN0XUHYFR0i8WXk5R0/7T91/8l63KGnP1g7w4eYVFui6bvGT/AAkPNmgR4lE7qvYexwShlWdEpWKskZ1Xub2Ep1YVy0i8GX10iSdIqtBlLKOuGvH4T8tCfQ5QRO0G7Dx1eIVikmCzolHwJV8imshK3MxCIbJM5h+802+YCrRmBFwQRwUhktNavpj/AJzPmbK2D5QBfHNcl6mbpZI1lPzkb2e+1zfxAj9U4siyNOZPmiU2JG7R4JBz0tiWiaQbpHjwcUzc5CHQrlCdU7o/eb+YL6jovVM+FvkF8tyC+aN72DxcAvqWlbaNo3NHkravEA13SPvM55c6W9HBN+ynbfscCFkJOlfQHKbhhqMKqGAXc1meO1hzv0Xzg2uzbZ2kECxUbOGXaJ7q8eRItK0rkVl/rFQ3fE0+D7fqspGIs4+CuvI/jYGKtj0gTRyM7SBnj8pUIP8AMi/UVt1SN9uq3yjH+yqk2vmsDrfC9p8rqxXTTF6IT08sJ1SxvZv6zS39UU1lGFCW2SfrPlyfGJHaAcwcNfimt769K9lgLHFrhZzSWkbiDYjxQGrLkzuq4pLg6C6C8AXYCrYVEAvbL0Be2US1HiF6hMSOV4V1ZeEJyLOCuClCFwQpIpkEVQ9hu1xb5eCtnJ9iTpcTpY3AE86DcfZBdpHcqgQr/wAiWFmTEXTW6NPE432Zz+gB4Fx7kRVzJIzNdiNMpPyN7ui65uo7KPEBBR1Ex0c3DI7vDTb52Wiccll4PnSulzpHu3vcfFxKaucmgxQHWCPmvHYizie5BZOl2NcEvglLztXSxa+cqI/Bpzj5L6daNC+e+SSidUYtG8jo08bpOAJ6LfP5L6FRFXQyNc/zpCdRCHscw6Q4EHsIsvlTKLCDTTzQEWMEjm/cJu0+BC+r1i/LTk7mVMdWB0Kgc1Idzx1HHu0dyVqysi0Nm2e1+JkQCksnsTNLVw1A+pka/tAPSHeLjvTF8ZaS06xoXTQgs4OkUFJYZ9bQzB7Q5pu1wDgd4IuD4Fd3VF5JcovScPbE43lpfozvLNcZ8Lt+6rvnLRjLcsnIXVuqbg/AwLlVye9FxF72i0VT9K3dnHrj8Wn7wVPDV9E5e5MDEKNzGgc9H04j9oDS3scNHgvn18Ja4tcCHNJBB1gjWCs7UQ2yz4M63snUK6ra+sePd4MTDV0GpRsaWZAhcm2ojcMXQjTxtOlRTphyP5pHNKS9GXhpkwiMMa5LVIup0k+BOLAxLVwWp0+JJOYnTIuIgWreOSLJ/wBGw/nXi0lUecO/MGhg8Ln7yy/ITJQ19W1pB5mOz5T9kam9rjo8V9CsAaAAAABYAagBqC0NLD9zOW7Z1C4pj7X/AMX/AH4Cl1QeWjGuZw3mQbOqnhn3G9N/k0feV7zl8/8AK3lD6XiBjabxUo5pu4uveQ/i0fdRFstsTL0FPe3LyXJRCF7FFnOA3rohPMMonPIawXfK4Rxje5xtfuQS5Ois4WTYuQzBs2GarI9c8MYfsR6NHeStTUZk3g7aOkip26omAHidp7zdSaPisLByl0983IFD5W4Ayuo5ad3tt6J9140tI71MIUitNp5R8pYpQvaTnjNkicY5RucNAPYUwaFsvK1klmO/pCJt2OGZUtA9nZJ2jaskq6MxutradLTsIKzrY7WdfobldBeZN5CZTHD6xspvzT+hKN7Cddt7Tp7l9ERzBzQ5pDmuAII0gg6QQV8stC1Pksy2sG0FQ6w+oeeP1RPl4blPT24e1g/auhc499Bcrr7PP3Gq5yzflIyD5wuraZt365WD2re20b9471ot0XRs4KawzndPqJ6exWQfP3wfOEcCdR061DKnIBsxM1MGskOl0eprzvb7rvkeCo5oHMcWPaWObraRYjuWTZRKt89PM7XSdo1amPHD8V99RgymSraVSMdKl20qqwFOwivRV4aVTPoq8NKnwR7wgnUyQkplPPpU2lpk2CxWEBJTrvDMClqpmwwtznO8Gja5x2AKyYRkrNVutGLMB6Uh6o7PePALT8n8nYaKPMiF3HrvPWeeO4cETTpnPmXQytd2tChOFfMvkvvyPcl8nIqCnEMek63v2vftJ4bgpfOXF01xLE46eJ00zgyOMXJ8gBtJ1ALUwoo45uVksvlv5shuUDKsUFG5zT9PLdkQ2g7X9jQb9tl88PudJ0k7VP5W5SSV9S6Z9w0dGNmxjBqHbtJ3qCcFmW275cdDstDovw1WJek+v09xxFAXuDRrK1LkhyXE1Satw+hpbsi3OlPWd3au9UvAsClmkZBEPp6jQP8ALj9p57l9GYBgkdHTR08Qs2NoHEnaTxJV9EM8sze09Qoru4kihCEWc8CEISEJzwNkaWPAc1wIIOkEHYsJy1yMNDLzZv6JK68EmvmXn6tx3blvSZ4thMVVC6GZoex4sQfMbioTgprAVptRKie5Hy7NTOjcWuFiP+XXcLdPYrhlVkk+ifzM5LoCbQVO7dHL/NVx9A+J2a8WO/YRvB2hZNkHB8ncaXUwvhmLNOyGy850Np6p1pBoZIdT9wcdjuO1XzOWA08SvWTWV8kQEc15IxoB9to/iCMo1P7Z/Ewe0eyct2Ue+P0+hol0zxHCYagWlYHW1O1Ob2OGkLqlrWStzo3Bw4bO0bEtnI/ho5r80H5NFUqsint0wva8e7J0T+No8wmD8HnZ1oZO1tpB4tP6K9ZyM5Uy08H4B0O0dRDjdn2lB5g7WSj/AEpP5IFI93Vjmd/pvHmFfs9Gco/holv/AKt3kvn9SkRZM1MnsCMb5HAfutufJS1DkTC050zjMfd6jPAaT3lWHORnKcaYR6IHt119iw5ceo6jYGgNaA0DQAAAAOAC6uk85ROMZTRU4I9ZJsY0/mOxWSkorLBq6p2y2wWWSNfiMcEZllcGMbrJ8gNp4LGMtcrZa+S2lkDD0GfxO3u8k6ygxeaqfnSnQOq0aGt7B+qrk8ay79Q58Lodj2b2ZHT/AKlnMvkv79ZGOCe0FB1XuaXlxzYox1pH7LDcnVPhYbmvlDiXm0cQ0vldsAG5a7kFkGYSKyrANS4WYwdWBnut+1vKampyeWT7Q10KY4XUd8nuRfoUZmns6rnsXn3BsjbwCuKELTSwsI42c3OW6QIQhOQBCEJCBCEJCG2IYdFURuima2RjxYtIuCFlOUmRE1Dcsa+roddhpnp/h95q19eEKE4KawwijUTolmLMDhw4ObzkDhNHvHWbwc3WCnlNEtBx/k7ileaikcaSp2uaOg/hIzU5VGsbJTOzcQgdD/5MIL4XcXAaWIGenceh0lHakbViXUWoHOYbsJad40Ky0eMP1PAdxGg+ChqKmD2h8LmTMPtMId4jYpGniT1uUOhVqY1Xeks/yTMdW13DtSoemcESfRwoyNr8UYlmmgujPM5GclxAuHwKfeeooVHrEXSgayE1nxRrdQLj4BKzRKOqI1TO2XgGU6Stv8zyR+I4tM8EA5g3N0Hx1qtVMSsslG53VBKha6op43ZjnGaY6oYRzjyeNtDe9ByUpvk3aJVUrEVgg3UTnuzWAkrmkw3Ol5mnZ6XU7QPUxcZH6u5W/Dci6yr9fahpj9TGbzPH25PZ7Ar7g2BU9HGIqeNsbRuGkneTrJVtem8ZA2q7WwttZA5IZBMpD6RUET1bhpeR0WD3Yx7IVuQhGpJcI52c5Te6TBCEJyAIQhIQIQhIQIQhIQIQhIQLmSMOFnAEHYdIXSEhFVxHk5pHvMsHOUkp9uBxjueLR0T4Jg/BMXg6klNXMGyVpikt8bdB8FeUKDgmXx1E48Zz7SiDKCpi/vGHVTeMLmTN7dBBS8WX1CNEnpMJ3SU8o+YFldFw6Jp1gHuTbMdCbvT6x+f1yVccoWF/4hv4X/yScvKDhuyYv4Mikcfk1Wn0KP3GfhC9bSsGprR3BPtZHvIeT+P9FLflnG/1FLXz8RCWDxfZcB+Kzeqo4aYH2p5M9w45jP5q9hq9Td35kvxLXoopLMgp5/79VySN2xQjmI+zR0iO9WTCMnKWkbm08TI95A6R7XaypJCkopdCqds59WCEIUioEIQkIEIQkIEIQkI//9k="/>
          <p:cNvSpPr>
            <a:spLocks noChangeAspect="1" noChangeArrowheads="1"/>
          </p:cNvSpPr>
          <p:nvPr/>
        </p:nvSpPr>
        <p:spPr bwMode="auto">
          <a:xfrm>
            <a:off x="63500" y="-92868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www.resourcesystemsconsulting.com/blog/wp-content/uploads/Shutdow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14" y="1059867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477000" y="1104623"/>
            <a:ext cx="1143000" cy="10777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1034715" cy="928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6515" y="132460"/>
            <a:ext cx="288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Windows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3016" y="762000"/>
            <a:ext cx="21031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/>
                <a:pattFill prst="ltDnDiag">
                  <a:fgClr>
                    <a:schemeClr val="bg1"/>
                  </a:fgClr>
                  <a:bgClr>
                    <a:schemeClr val="tx1"/>
                  </a:bgClr>
                </a:pattFill>
                <a:effectLst/>
              </a:rPr>
              <a:t>Program Manager</a:t>
            </a:r>
            <a:endParaRPr lang="en-US" sz="2000" b="1" cap="none" spc="0" dirty="0">
              <a:ln/>
              <a:pattFill prst="ltDnDiag">
                <a:fgClr>
                  <a:schemeClr val="bg1"/>
                </a:fgClr>
                <a:bgClr>
                  <a:schemeClr val="tx1"/>
                </a:bgClr>
              </a:patt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2110"/>
            <a:ext cx="1020258" cy="1020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04623"/>
            <a:ext cx="11430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42" y="1162110"/>
            <a:ext cx="1096458" cy="1096458"/>
          </a:xfrm>
          <a:prstGeom prst="rect">
            <a:avLst/>
          </a:prstGeom>
        </p:spPr>
      </p:pic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09800" y="5966717"/>
            <a:ext cx="4870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Back To Desktop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219200"/>
            <a:ext cx="1371600" cy="96316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08752" y="1210574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AutoShape 2" descr="data:image/jpeg;base64,/9j/4AAQSkZJRgABAQAAAQABAAD/2wCEAAkGBhAQDxQQEBQQEBEQFBUUFRQWFBQSFBQUFRUVFRYVFRQXHCYeFxkjGRQUHy8hIycpLCwsFR4xNTAqNSYrLCkBCQoKDgwOGg8PGCwkHyQsKSoqKSwpKTUsKSktKSwpKSksLCksKSwqLCwsLCwsLCwtLCwsKSwsLCwsKSwsLCwvLP/AABEIAMwAzAMBIgACEQEDEQH/xAAcAAABBQEBAQAAAAAAAAAAAAAAAwQFBgcCAQj/xABIEAABAwIBBwgGBwQJBQAAAAABAAIDBBEFBhIhMUFRYQcTIjJxgZGxFDNCUnKhI0NigpKywVOiwtEVJCU0VGODo/AWF2SU0v/EABoBAAEFAQAAAAAAAAAAAAAAAAQAAQIDBQb/xAAyEQACAgEDAQQIBgMBAAAAAAAAAQIDEQQSITEFE0FRMmFxgZGh0fAUIiNCseEzUsEV/9oADAMBAAIRAxEAPwDcUIQkIEIQkIEIQkIELiWVrQXOIaBrJNgFV6jLnnXmLDoX1sg0F7ejAw/alOjuFymbwTjCUuha7qNxLKSkph9PNFHwLgD4a1AOwGsqNNfWGNp+opfox2OlPSPdZPsNyboKc3hp4879o8c5IeJe65+ajuLVUl1efZ9WI/8AcGB/92hrKrjHA/N/G4AL3/qPEX+rw6UDfJNCzxAJKnxOV0Hpc+YntX7fi/pgr39K4v8A4Kn/APaH/wAo/pnFm6XUEbvgqWE/vAKyZy5Lk+PWNuX+q+f1K5/1jOz1+H1rN5Y1k4/2yT8ktS8oGHvdmOl5l+rMma6F1+x4CmjKd6b1cccrc2aOOVu57Q4eBCbLH2xf7fg/r9R7DUMeLsc1wO0EEfJKKny5GUgOdSvnw+TfC8iO/GI3aR3Be+n4pR6ZY2YjAPrIBmTAb3Qk2d90p9wzq/1fx4/r5lvQonBMqKWsB5l4Lm6HMPRkadzmHSFLKRS04vDBCEJDAhCEhAhCEhAhCEhAhCEhAoLKHK2GkIjs6aok9XBGM6Rx7Ng4lMMocqpDL6DQBslUR03n1dO0+1Id+5u1McMooqTOMbjPUyeuqn6XvO5vut3AKEp4CqtO5cv4ffRA/BZqoiTFX2ZrbRRO6A3c88aXnhqU1FUBrBHE1sMbRYMYA0AdyjmyEm5uSU4Y5Vbg7uklz/Q8Y5LscmjHJZrlJFUojtrl0+YNaXONmtFydwCQa9N8R0sDdjnNB7B0rfuqaB5rCyIOx6Z2mKEZmwvfmEj4QDbvTugxbnSWOaYpAL5pIcCN7XDWE0svA2z2O2hwHc7onz+StceASM3nkl3OSTnLwvSTnKhsOjE8e5JCdzTdpIXr3Ju9yi2XxjnqNsUwmmq3B8gMFQ3qVMXRkHxe8OBv3JKHKSqw8hmIgS050MrYwc3hzzR1Dx1JaRy8jrS0FpAfG7Q5jtLXA6xZMpYJSo3LHy+j+0WuCdsjQ9hDmuFwQbgjgUos9iZJhxNRQB01Fe81Je74d74N7fs+Cu2E4tDVQtmhcHseLgj5g7irlLJnWVOHsHiEIUikEIQkIEIQkIFUcrsppBIKCisaqUXc/W2CPbI/juCfZZ5TChp7tGfPKebhj2vedXcNZVJo4jTsc1zucqZzn1Mu1zj7AOxo1WVc5YDNNRveWSFJHHTRcxBcgnOllOl80h6znFLRuUfG9Oo3ofOTZUFFYQ/jcnLHphG9LGcNGc4hoG0mwTorkiQY9LNeouOpkd6qKRw951o2nsztPySsVY4ODZWOiJ1G4c1x3Bw28CrNr64A3ZBvCZKNek6l1834v4XJNsiHuuWfF/C5Si+Su2P5GKWXEmz4mfmCXzUjUiwHxM/MEQ+hmQX5kLl6Tc9cF6b1FSGC5udgA0kk6gBvQuTYUcCz3pB7kgTUnSIWgbjKA7wta/ekXVljmyNdE46g7UfhcNB7L3ScWvAeu2uTwmLSOTaRy6e9N5HqphsUex1bo3ZzTYj58CmpqHUUjq+kaTA83q6Zvs754m+YRI9JRVjo3Zze8bCNoPBJSwKylTX3z9/I0bDsQjqImzROD2SAOaRtBTlZlgmKjDaloB/s+tfoGymnOtvBjitMBRUZZRg3VOuWD1CEKRSC4llDWlzjYNBJPALtUblTxlzKdlHEbS1rsy41tiGmR3ho70zeFknXBzkooq8uMGsqpMQd6tl4qRp2AaHy9pRHJfSmBkaM1jNDIwGtHAJeN6Ek8nRVQUVhElE9Oo3qNjkT2la57gxgznu1DZxJOwBMlknKSissexvcSGMBe92po8ydgG9TdDgoaQ+UiSQavcZ8Dd/E6exOcMwpsDbDpPd1n7XH9ANgT2yLhWomBqNS7XhdBPNTXEowYj3W+K4t808eQBc2AGsqFrK/PNh1Rq48VKckkV6emVkuOiFBIu43Xez4v4HJkJEvSOvKz4j+R6Hi+Uat0f05ewl81N64WZ95n52p5ZNMU0RH4mfnaiZdGYtfpr2oZmReQ2MjL7CbdpBA/XxTcyLgyIRSw8m7OrdFxJ/NXE1O17S14DmnWCLgpCgxEP6LtD/Ps4p9ZGJprKMKdcq3tkit1+FvhGczOkiGtut7BvB1ub8xxUc6UEXGkHarrZVzHcFzLzRDo63sGze9o8x3qiyvxRo6TWYeyzp5kLI9NZXrp8iayPQptnRzJGPgl0xTCx+y72XDiCrfyc4++WJ1JUG9TRnMcffZ7EneFRJXr2DFzS1UFcNTCIaj7UTjYOPYbKyuWGBaunfHjqbYhcxyBwDhpBFx3rpFmACxDKTF/ScSqJ73ZB/Vou7TIR3+S1zKXExTUc05+qjc7vA0fNYDROIiYD1nXe7i55zj5qqx+BoaKHLl7iVjencUijI5E5jkQ5rpkpHItAydwXmI854+lksXfZGxg7NvFVnIbCuelMzhdkNrcZDq8Bp7wtAzURVHHJk66/c+7XRdTiySqJ2xtL3mwH/LDil3kAEkgAC5O4BUbGMaM8mi4jb1R/EeJVk57UC6bTu6WPDxHddizpTuYNTf1O8pBsij2ypVsqDbb5ZvxrjBbYrgfCRO8MfeaPtP5HqJEqf4K+9RGOLvyPUoekiq9fpy9jLZZMcZ0QHtZ+dqkc1R+UGinceLPztRcujMGr/JH2orplXJkTcyrh0qCydLtFzKpnCccziI5Dp1Ndv4Hiq26VJOlTxm4vgrtojbHEjRbLzNULkzjfOjmnnptGg+80fqFPZqMjJSWUc9bXKuTjIoeVGEcw/PYPopDq9x+st7DpI7xuVdkkWrYhQNnidE/U8W7DsI4g2KySuidFI6N+hzCWntG0cDr70NbDDyjY0N++OyXVfwIyvSBs8Ojd1ZGlp79S8kkTV8iqQbJms8l2Mmow9rHm8tM4wv39DQD3tsresi5K8S5vEZob9GpibKB9tnRd8iPBa6i4PKOf1MNljKJyyVuZhhjGueSOPuLrn5BZNn6ezQtB5cKjRRx7DK5x+63R5rNmvVVnU0NKsVofxvTmORRzHqeyRo+frYIzpBeHO+FnSN/C3eoJZYTKe2LZreTeF+j0scdrOzc5/xu0m/l3KTzV3ZCMOebbeWVLLjGMxop2npSDOfwbfQO8j5KnMlSeM4oZ6mSXY5xzfhGhvyATdkiDnLLOi01Xd1pfEkmypRsqj2yJVsqrCsD8SqSyfl/rUV95HixwHzKghKlIaktcHNNi0gg8RpCdPDyQsr3wcfNGqWUVlO61K7iWD99p8gUwpsuYi36Rjw7bm2IPZc6FDY/lIamzWjMjab2OsnVcomVkccGLRo7e8W5YSYwMq4MqbmVcGRCm9gXdKknSpF0iSdIkIdQVro3tkYbOYbhahh1Y2eJkrdTxfsO0dxuFj75VduTfEs4S05PVtI3sPRd883xV1MsPBm9oVbob/FfwXPNWecpeHZkjKgDRIMx3xN0g97fyrRrKAy6oOdw+XfGBIO1hufldXzWUZWnnssTMdkkTZ71496Qe9Cm+2SmS9fzWJ0cmznDEeyQEea+hF8w8/mvieNbJoneDwvpuJ12g7wFfUZWuXKZknLkfpqP/V8mrPGuWi8ukf0lG7ZeRvyB/RZqHKufpBem/xL78R016vfJJBn1r3/ALOF37zmtWfNctJ5FxeaoO6Ng8XH+SUPSG1PFTNWso3KWr5mjnk2tjdbtcM0fMhSllXOUJ+bhs3HMH+43+SIb4MitZml60ZGyRLMkTBkiJa9kfXcBw2+GtAs6iKySrZEoJVWJspwOo0ni7QPAJhPjk7/AGi0bm9H561W5pBcNPKReHVAGsgdpskH41A3XIzuN/JUJ0hOkkntN0XUHYFR0i8WXk5R0/7T91/8l63KGnP1g7w4eYVFui6bvGT/AAkPNmgR4lE7qvYexwShlWdEpWKskZ1Xub2Ep1YVy0i8GX10iSdIqtBlLKOuGvH4T8tCfQ5QRO0G7Dx1eIVikmCzolHwJV8imshK3MxCIbJM5h+802+YCrRmBFwQRwUhktNavpj/AJzPmbK2D5QBfHNcl6mbpZI1lPzkb2e+1zfxAj9U4siyNOZPmiU2JG7R4JBz0tiWiaQbpHjwcUzc5CHQrlCdU7o/eb+YL6jovVM+FvkF8tyC+aN72DxcAvqWlbaNo3NHkravEA13SPvM55c6W9HBN+ynbfscCFkJOlfQHKbhhqMKqGAXc1meO1hzv0Xzg2uzbZ2kECxUbOGXaJ7q8eRItK0rkVl/rFQ3fE0+D7fqspGIs4+CuvI/jYGKtj0gTRyM7SBnj8pUIP8AMi/UVt1SN9uq3yjH+yqk2vmsDrfC9p8rqxXTTF6IT08sJ1SxvZv6zS39UU1lGFCW2SfrPlyfGJHaAcwcNfimt769K9lgLHFrhZzSWkbiDYjxQGrLkzuq4pLg6C6C8AXYCrYVEAvbL0Be2US1HiF6hMSOV4V1ZeEJyLOCuClCFwQpIpkEVQ9hu1xb5eCtnJ9iTpcTpY3AE86DcfZBdpHcqgQr/wAiWFmTEXTW6NPE432Zz+gB4Fx7kRVzJIzNdiNMpPyN7ui65uo7KPEBBR1Ex0c3DI7vDTb52Wiccll4PnSulzpHu3vcfFxKaucmgxQHWCPmvHYizie5BZOl2NcEvglLztXSxa+cqI/Bpzj5L6daNC+e+SSidUYtG8jo08bpOAJ6LfP5L6FRFXQyNc/zpCdRCHscw6Q4EHsIsvlTKLCDTTzQEWMEjm/cJu0+BC+r1i/LTk7mVMdWB0Kgc1Idzx1HHu0dyVqysi0Nm2e1+JkQCksnsTNLVw1A+pka/tAPSHeLjvTF8ZaS06xoXTQgs4OkUFJYZ9bQzB7Q5pu1wDgd4IuD4Fd3VF5JcovScPbE43lpfozvLNcZ8Lt+6rvnLRjLcsnIXVuqbg/AwLlVye9FxF72i0VT9K3dnHrj8Wn7wVPDV9E5e5MDEKNzGgc9H04j9oDS3scNHgvn18Ja4tcCHNJBB1gjWCs7UQ2yz4M63snUK6ra+sePd4MTDV0GpRsaWZAhcm2ojcMXQjTxtOlRTphyP5pHNKS9GXhpkwiMMa5LVIup0k+BOLAxLVwWp0+JJOYnTIuIgWreOSLJ/wBGw/nXi0lUecO/MGhg8Ln7yy/ITJQ19W1pB5mOz5T9kam9rjo8V9CsAaAAAABYAagBqC0NLD9zOW7Z1C4pj7X/AMX/AH4Cl1QeWjGuZw3mQbOqnhn3G9N/k0feV7zl8/8AK3lD6XiBjabxUo5pu4uveQ/i0fdRFstsTL0FPe3LyXJRCF7FFnOA3rohPMMonPIawXfK4Rxje5xtfuQS5Ois4WTYuQzBs2GarI9c8MYfsR6NHeStTUZk3g7aOkip26omAHidp7zdSaPisLByl0983IFD5W4Ayuo5ad3tt6J9140tI71MIUitNp5R8pYpQvaTnjNkicY5RucNAPYUwaFsvK1klmO/pCJt2OGZUtA9nZJ2jaskq6MxutradLTsIKzrY7WdfobldBeZN5CZTHD6xspvzT+hKN7Cddt7Tp7l9ERzBzQ5pDmuAII0gg6QQV8stC1Pksy2sG0FQ6w+oeeP1RPl4blPT24e1g/auhc499Bcrr7PP3Gq5yzflIyD5wuraZt365WD2re20b9471ot0XRs4KawzndPqJ6exWQfP3wfOEcCdR061DKnIBsxM1MGskOl0eprzvb7rvkeCo5oHMcWPaWObraRYjuWTZRKt89PM7XSdo1amPHD8V99RgymSraVSMdKl20qqwFOwivRV4aVTPoq8NKnwR7wgnUyQkplPPpU2lpk2CxWEBJTrvDMClqpmwwtznO8Gja5x2AKyYRkrNVutGLMB6Uh6o7PePALT8n8nYaKPMiF3HrvPWeeO4cETTpnPmXQytd2tChOFfMvkvvyPcl8nIqCnEMek63v2vftJ4bgpfOXF01xLE46eJ00zgyOMXJ8gBtJ1ALUwoo45uVksvlv5shuUDKsUFG5zT9PLdkQ2g7X9jQb9tl88PudJ0k7VP5W5SSV9S6Z9w0dGNmxjBqHbtJ3qCcFmW275cdDstDovw1WJek+v09xxFAXuDRrK1LkhyXE1Satw+hpbsi3OlPWd3au9UvAsClmkZBEPp6jQP8ALj9p57l9GYBgkdHTR08Qs2NoHEnaTxJV9EM8sze09Qoru4kihCEWc8CEISEJzwNkaWPAc1wIIOkEHYsJy1yMNDLzZv6JK68EmvmXn6tx3blvSZ4thMVVC6GZoex4sQfMbioTgprAVptRKie5Hy7NTOjcWuFiP+XXcLdPYrhlVkk+ifzM5LoCbQVO7dHL/NVx9A+J2a8WO/YRvB2hZNkHB8ncaXUwvhmLNOyGy850Np6p1pBoZIdT9wcdjuO1XzOWA08SvWTWV8kQEc15IxoB9to/iCMo1P7Z/Ewe0eyct2Ue+P0+hol0zxHCYagWlYHW1O1Ob2OGkLqlrWStzo3Bw4bO0bEtnI/ho5r80H5NFUqsint0wva8e7J0T+No8wmD8HnZ1oZO1tpB4tP6K9ZyM5Uy08H4B0O0dRDjdn2lB5g7WSj/AEpP5IFI93Vjmd/pvHmFfs9Gco/holv/AKt3kvn9SkRZM1MnsCMb5HAfutufJS1DkTC050zjMfd6jPAaT3lWHORnKcaYR6IHt119iw5ceo6jYGgNaA0DQAAAAOAC6uk85ROMZTRU4I9ZJsY0/mOxWSkorLBq6p2y2wWWSNfiMcEZllcGMbrJ8gNp4LGMtcrZa+S2lkDD0GfxO3u8k6ygxeaqfnSnQOq0aGt7B+qrk8ay79Q58Lodj2b2ZHT/AKlnMvkv79ZGOCe0FB1XuaXlxzYox1pH7LDcnVPhYbmvlDiXm0cQ0vldsAG5a7kFkGYSKyrANS4WYwdWBnut+1vKampyeWT7Q10KY4XUd8nuRfoUZmns6rnsXn3BsjbwCuKELTSwsI42c3OW6QIQhOQBCEJCBCEJCG2IYdFURuima2RjxYtIuCFlOUmRE1Dcsa+roddhpnp/h95q19eEKE4KawwijUTolmLMDhw4ObzkDhNHvHWbwc3WCnlNEtBx/k7ileaikcaSp2uaOg/hIzU5VGsbJTOzcQgdD/5MIL4XcXAaWIGenceh0lHakbViXUWoHOYbsJad40Ky0eMP1PAdxGg+ChqKmD2h8LmTMPtMId4jYpGniT1uUOhVqY1Xeks/yTMdW13DtSoemcESfRwoyNr8UYlmmgujPM5GclxAuHwKfeeooVHrEXSgayE1nxRrdQLj4BKzRKOqI1TO2XgGU6Stv8zyR+I4tM8EA5g3N0Hx1qtVMSsslG53VBKha6op43ZjnGaY6oYRzjyeNtDe9ByUpvk3aJVUrEVgg3UTnuzWAkrmkw3Ol5mnZ6XU7QPUxcZH6u5W/Dci6yr9fahpj9TGbzPH25PZ7Ar7g2BU9HGIqeNsbRuGkneTrJVtem8ZA2q7WwttZA5IZBMpD6RUET1bhpeR0WD3Yx7IVuQhGpJcI52c5Te6TBCEJyAIQhIQIQhIQIQhIQIQhIQLmSMOFnAEHYdIXSEhFVxHk5pHvMsHOUkp9uBxjueLR0T4Jg/BMXg6klNXMGyVpikt8bdB8FeUKDgmXx1E48Zz7SiDKCpi/vGHVTeMLmTN7dBBS8WX1CNEnpMJ3SU8o+YFldFw6Jp1gHuTbMdCbvT6x+f1yVccoWF/4hv4X/yScvKDhuyYv4Mikcfk1Wn0KP3GfhC9bSsGprR3BPtZHvIeT+P9FLflnG/1FLXz8RCWDxfZcB+Kzeqo4aYH2p5M9w45jP5q9hq9Td35kvxLXoopLMgp5/79VySN2xQjmI+zR0iO9WTCMnKWkbm08TI95A6R7XaypJCkopdCqds59WCEIUioEIQkIEIQkIEIQkI//9k="/>
          <p:cNvSpPr>
            <a:spLocks noChangeAspect="1" noChangeArrowheads="1"/>
          </p:cNvSpPr>
          <p:nvPr/>
        </p:nvSpPr>
        <p:spPr bwMode="auto">
          <a:xfrm>
            <a:off x="63500" y="-92868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www.resourcesystemsconsulting.com/blog/wp-content/uploads/Shutdow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14" y="1059867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" y="152400"/>
            <a:ext cx="2133600" cy="19135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198" y="598914"/>
            <a:ext cx="3803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Windows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542" y="1162110"/>
            <a:ext cx="591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Codename: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Loppasus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211" y="2514600"/>
            <a:ext cx="4765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Copy Of Windows Is Registered</a:t>
            </a:r>
          </a:p>
          <a:p>
            <a:r>
              <a:rPr lang="en-GB" sz="2000" dirty="0" smtClean="0"/>
              <a:t>Windows </a:t>
            </a:r>
            <a:r>
              <a:rPr lang="en-GB" sz="2000" dirty="0" err="1" smtClean="0"/>
              <a:t>Loppasus</a:t>
            </a:r>
            <a:r>
              <a:rPr lang="en-GB" sz="2000" dirty="0" smtClean="0"/>
              <a:t> </a:t>
            </a:r>
            <a:r>
              <a:rPr lang="en-GB" sz="2000" dirty="0" err="1" smtClean="0"/>
              <a:t>Os</a:t>
            </a:r>
            <a:endParaRPr lang="en-GB" sz="2000" dirty="0" smtClean="0"/>
          </a:p>
          <a:p>
            <a:r>
              <a:rPr lang="en-GB" sz="2000" dirty="0" smtClean="0"/>
              <a:t>Sounds And Icons Are </a:t>
            </a:r>
            <a:r>
              <a:rPr lang="en-GB" sz="2000" dirty="0" err="1" smtClean="0"/>
              <a:t>Loppasus</a:t>
            </a:r>
            <a:r>
              <a:rPr lang="en-GB" sz="2000" dirty="0" smtClean="0"/>
              <a:t> Copyright</a:t>
            </a:r>
          </a:p>
          <a:p>
            <a:r>
              <a:rPr lang="en-GB" sz="2000" dirty="0" smtClean="0"/>
              <a:t>Thank You For Buying Windows </a:t>
            </a:r>
            <a:r>
              <a:rPr lang="en-GB" sz="2000" dirty="0" err="1" smtClean="0"/>
              <a:t>Loppasus</a:t>
            </a:r>
            <a:endParaRPr lang="en-GB" sz="2000" dirty="0"/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4854146" y="2485310"/>
            <a:ext cx="3810000" cy="13527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Desktop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8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1034715" cy="928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</a:rPr>
              <a:t>Windows</a:t>
            </a:r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352800" y="5791200"/>
            <a:ext cx="25908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352800" y="5799438"/>
            <a:ext cx="685800" cy="685800"/>
          </a:xfrm>
          <a:prstGeom prst="round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36757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Closing All Programs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Windows ME Shutdow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1034715" cy="928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</a:rPr>
              <a:t>Windows</a:t>
            </a:r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352800" y="5791200"/>
            <a:ext cx="25908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352800" y="5799438"/>
            <a:ext cx="1219200" cy="685800"/>
          </a:xfrm>
          <a:prstGeom prst="round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36757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 Closing Processes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1034715" cy="928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</a:rPr>
              <a:t>Windows</a:t>
            </a:r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352800" y="5791200"/>
            <a:ext cx="25908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352799" y="5799438"/>
            <a:ext cx="1872915" cy="685800"/>
          </a:xfrm>
          <a:prstGeom prst="round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36757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Shutting Down Windows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1034715" cy="928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</a:rPr>
              <a:t>Windows</a:t>
            </a:r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352800" y="5791200"/>
            <a:ext cx="25908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352799" y="5799438"/>
            <a:ext cx="2590801" cy="685800"/>
          </a:xfrm>
          <a:prstGeom prst="round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36757" y="3124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Sending Shutdown Signal To Computer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Windows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Codename:</a:t>
            </a:r>
          </a:p>
          <a:p>
            <a:r>
              <a:rPr lang="en-GB" dirty="0"/>
              <a:t> </a:t>
            </a:r>
            <a:r>
              <a:rPr lang="en-GB" dirty="0" smtClean="0"/>
              <a:t>        </a:t>
            </a:r>
            <a:r>
              <a:rPr lang="en-GB" dirty="0" err="1" smtClean="0"/>
              <a:t>Loppasus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1905000" cy="17085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2299" y="5924550"/>
            <a:ext cx="28194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5924550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63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62299" y="5924550"/>
            <a:ext cx="800101" cy="66968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886199" y="5940669"/>
            <a:ext cx="800101" cy="66968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605336" y="5933342"/>
            <a:ext cx="800101" cy="66968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05" y="3254070"/>
            <a:ext cx="661988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Windows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Codename:</a:t>
            </a:r>
          </a:p>
          <a:p>
            <a:r>
              <a:rPr lang="en-GB" dirty="0"/>
              <a:t> </a:t>
            </a:r>
            <a:r>
              <a:rPr lang="en-GB" dirty="0" smtClean="0"/>
              <a:t>        </a:t>
            </a:r>
            <a:r>
              <a:rPr lang="en-GB" dirty="0" err="1" smtClean="0"/>
              <a:t>Loppasus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1905000" cy="17085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2299" y="5924550"/>
            <a:ext cx="28194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5924550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63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62299" y="5924550"/>
            <a:ext cx="800101" cy="66968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886199" y="5940669"/>
            <a:ext cx="800101" cy="66968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605336" y="5933342"/>
            <a:ext cx="800101" cy="66968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141116" y="5943599"/>
            <a:ext cx="800101" cy="66968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05" y="3254070"/>
            <a:ext cx="661988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Windows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Codename:</a:t>
            </a:r>
          </a:p>
          <a:p>
            <a:r>
              <a:rPr lang="en-GB" dirty="0"/>
              <a:t> </a:t>
            </a:r>
            <a:r>
              <a:rPr lang="en-GB" dirty="0" smtClean="0"/>
              <a:t>        </a:t>
            </a:r>
            <a:r>
              <a:rPr lang="en-GB" dirty="0" err="1" smtClean="0"/>
              <a:t>Loppasus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1905000" cy="17085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2299" y="5924550"/>
            <a:ext cx="28194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5924550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63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908431"/>
            <a:ext cx="0" cy="68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62299" y="5924550"/>
            <a:ext cx="800101" cy="66968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886199" y="5940669"/>
            <a:ext cx="800101" cy="66968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605336" y="5933342"/>
            <a:ext cx="800101" cy="66968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141116" y="5943599"/>
            <a:ext cx="800101" cy="66968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159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05" y="3254070"/>
            <a:ext cx="661988" cy="661988"/>
          </a:xfrm>
          <a:prstGeom prst="rect">
            <a:avLst/>
          </a:prstGeom>
        </p:spPr>
      </p:pic>
      <p:pic>
        <p:nvPicPr>
          <p:cNvPr id="5" name="Windows Vista Beta Startu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83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6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827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" y="4018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758" y="5557694"/>
            <a:ext cx="2875275" cy="923330"/>
          </a:xfrm>
          <a:prstGeom prst="rect">
            <a:avLst/>
          </a:prstGeom>
          <a:noFill/>
          <a:effectLst>
            <a:glow rad="127000">
              <a:schemeClr val="accent1">
                <a:alpha val="2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1391"/>
            <a:ext cx="9144000" cy="591552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11" y="6376887"/>
            <a:ext cx="9144000" cy="4572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4715" cy="92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477000"/>
            <a:ext cx="1676400" cy="3184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Menu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074"/>
            <a:ext cx="9144000" cy="457200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5" y="2819400"/>
            <a:ext cx="1034715" cy="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294</Words>
  <Application>Microsoft Office PowerPoint</Application>
  <PresentationFormat>On-screen Show (4:3)</PresentationFormat>
  <Paragraphs>156</Paragraphs>
  <Slides>37</Slides>
  <Notes>25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Windows </vt:lpstr>
      <vt:lpstr>Windows </vt:lpstr>
      <vt:lpstr>Windows </vt:lpstr>
      <vt:lpstr>Windows </vt:lpstr>
      <vt:lpstr>Windows </vt:lpstr>
      <vt:lpstr>Windows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</dc:title>
  <dc:creator>Simon</dc:creator>
  <cp:lastModifiedBy>Simon Ward</cp:lastModifiedBy>
  <cp:revision>17</cp:revision>
  <dcterms:created xsi:type="dcterms:W3CDTF">2006-08-16T00:00:00Z</dcterms:created>
  <dcterms:modified xsi:type="dcterms:W3CDTF">2013-05-03T06:27:30Z</dcterms:modified>
</cp:coreProperties>
</file>