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56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290" r:id="rId73"/>
    <p:sldId id="328" r:id="rId74"/>
    <p:sldId id="329" r:id="rId75"/>
    <p:sldId id="330" r:id="rId76"/>
    <p:sldId id="331" r:id="rId77"/>
    <p:sldId id="332" r:id="rId78"/>
    <p:sldId id="365" r:id="rId79"/>
    <p:sldId id="364" r:id="rId80"/>
    <p:sldId id="333" r:id="rId81"/>
    <p:sldId id="362" r:id="rId82"/>
    <p:sldId id="334" r:id="rId83"/>
    <p:sldId id="359" r:id="rId84"/>
    <p:sldId id="360" r:id="rId85"/>
    <p:sldId id="361" r:id="rId86"/>
    <p:sldId id="350" r:id="rId87"/>
    <p:sldId id="351" r:id="rId88"/>
    <p:sldId id="352" r:id="rId89"/>
    <p:sldId id="353" r:id="rId90"/>
    <p:sldId id="354" r:id="rId91"/>
    <p:sldId id="355" r:id="rId92"/>
    <p:sldId id="356" r:id="rId93"/>
    <p:sldId id="357" r:id="rId94"/>
    <p:sldId id="358" r:id="rId95"/>
    <p:sldId id="335" r:id="rId96"/>
    <p:sldId id="336" r:id="rId97"/>
    <p:sldId id="337" r:id="rId98"/>
    <p:sldId id="338" r:id="rId99"/>
    <p:sldId id="339" r:id="rId100"/>
    <p:sldId id="340" r:id="rId101"/>
    <p:sldId id="344" r:id="rId102"/>
    <p:sldId id="343" r:id="rId103"/>
    <p:sldId id="346" r:id="rId104"/>
    <p:sldId id="347" r:id="rId105"/>
    <p:sldId id="348" r:id="rId106"/>
    <p:sldId id="349" r:id="rId107"/>
    <p:sldId id="363" r:id="rId10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5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E90F1-EFF8-4200-B689-D83C223F698D}" type="datetimeFigureOut">
              <a:rPr lang="en-GB" smtClean="0"/>
              <a:t>23/11/2012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CA747-B318-412A-B2EF-D58E06F3F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41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CA747-B318-412A-B2EF-D58E06F3FA0C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804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CA747-B318-412A-B2EF-D58E06F3FA0C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804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CA747-B318-412A-B2EF-D58E06F3FA0C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804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CA747-B318-412A-B2EF-D58E06F3FA0C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048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CA747-B318-412A-B2EF-D58E06F3FA0C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048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CA747-B318-412A-B2EF-D58E06F3FA0C}" type="slidenum">
              <a:rPr lang="en-GB" smtClean="0"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540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CA747-B318-412A-B2EF-D58E06F3FA0C}" type="slidenum">
              <a:rPr lang="en-GB" smtClean="0"/>
              <a:t>93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540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CA747-B318-412A-B2EF-D58E06F3FA0C}" type="slidenum">
              <a:rPr lang="en-GB" smtClean="0"/>
              <a:t>105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540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http://www.ibmk.de/assets/images/Acer_Empowering_People_4c_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ondosypantallas.com/wp-content/uploads/2010/08/img-resources-windows-vista-full-logo-v-2-manu36back-7710.j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http://www.ibmk.de/assets/images/Acer_Empowering_People_4c_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ondosypantallas.com/wp-content/uploads/2010/08/img-resources-windows-vista-full-logo-v-2-manu36back-7710.j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tb.com.au/microsoft-office/word-training-courses/" TargetMode="External"/><Relationship Id="rId3" Type="http://schemas.openxmlformats.org/officeDocument/2006/relationships/image" Target="../media/image31.png"/><Relationship Id="rId7" Type="http://schemas.openxmlformats.org/officeDocument/2006/relationships/image" Target="../media/image33.gif"/><Relationship Id="rId2" Type="http://schemas.openxmlformats.org/officeDocument/2006/relationships/hyperlink" Target="http://www.deviantart.com/download/143921981/Office_2010_Icon_by_Andruli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tb.com.au/microsoft-office/excel-training-courses/" TargetMode="External"/><Relationship Id="rId5" Type="http://schemas.openxmlformats.org/officeDocument/2006/relationships/image" Target="../media/image32.gif"/><Relationship Id="rId4" Type="http://schemas.openxmlformats.org/officeDocument/2006/relationships/hyperlink" Target="http://www.rtb.com.au/microsoft-office/powerpoint-training-courses/" TargetMode="External"/><Relationship Id="rId9" Type="http://schemas.openxmlformats.org/officeDocument/2006/relationships/image" Target="../media/image34.gi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aux.iconpedia.net/uploads/1783622111864489308.png" TargetMode="Externa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akouse.com/windows-marketplace-icon.png" TargetMode="Externa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://www.fondosypantallas.com/wp-content/uploads/2010/08/img-resources-windows-vista-full-logo-v-2-manu36back-7710.jpg" TargetMode="Externa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slide" Target="slide82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http://www.ibmk.de/assets/images/Acer_Empowering_People_4c_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ondosypantallas.com/wp-content/uploads/2010/08/img-resources-windows-vista-full-logo-v-2-manu36back-7710.j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http://www.ibmk.de/assets/images/Acer_Empowering_People_4c_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ondosypantallas.com/wp-content/uploads/2010/08/img-resources-windows-vista-full-logo-v-2-manu36back-7710.j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http://www.ibmk.de/assets/images/Acer_Empowering_People_4c_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ondosypantallas.com/wp-content/uploads/2010/08/img-resources-windows-vista-full-logo-v-2-manu36back-7710.j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http://www.ibmk.de/assets/images/Acer_Empowering_People_4c_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ondosypantallas.com/wp-content/uploads/2010/08/img-resources-windows-vista-full-logo-v-2-manu36back-7710.j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http://www.ibmk.de/assets/images/Acer_Empowering_People_4c_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ondosypantallas.com/wp-content/uploads/2010/08/img-resources-windows-vista-full-logo-v-2-manu36back-7710.j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http://www.ibmk.de/assets/images/Acer_Empowering_People_4c_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ondosypantallas.com/wp-content/uploads/2010/08/img-resources-windows-vista-full-logo-v-2-manu36back-7710.j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http://www.ibmk.de/assets/images/Acer_Empowering_People_4c_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ondosypantallas.com/wp-content/uploads/2010/08/img-resources-windows-vista-full-logo-v-2-manu36back-7710.j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http://www.ibmk.de/assets/images/Acer_Empowering_People_4c_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ondosypantallas.com/wp-content/uploads/2010/08/img-resources-windows-vista-full-logo-v-2-manu36back-7710.j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http://www.ibmk.de/assets/images/Acer_Empowering_People_4c_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ondosypantallas.com/wp-content/uploads/2010/08/img-resources-windows-vista-full-logo-v-2-manu36back-7710.j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http://www.ibmk.de/assets/images/Acer_Empowering_People_4c_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ondosypantallas.com/wp-content/uploads/2010/08/img-resources-windows-vista-full-logo-v-2-manu36back-7710.j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http://www.ibmk.de/assets/images/Acer_Empowering_People_4c_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ondosypantallas.com/wp-content/uploads/2010/08/img-resources-windows-vista-full-logo-v-2-manu36back-7710.j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http://www.ibmk.de/assets/images/Acer_Empowering_People_4c_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ondosypantallas.com/wp-content/uploads/2010/08/img-resources-windows-vista-full-logo-v-2-manu36back-7710.j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http://www.ibmk.de/assets/images/Acer_Empowering_People_4c_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ondosypantallas.com/wp-content/uploads/2010/08/img-resources-windows-vista-full-logo-v-2-manu36back-7710.j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http://www.ibmk.de/assets/images/Acer_Empowering_People_4c_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ondosypantallas.com/wp-content/uploads/2010/08/img-resources-windows-vista-full-logo-v-2-manu36back-7710.j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http://www.ibmk.de/assets/images/Acer_Empowering_People_4c_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ondosypantallas.com/wp-content/uploads/2010/08/img-resources-windows-vista-full-logo-v-2-manu36back-7710.j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http://www.ibmk.de/assets/images/Acer_Empowering_People_4c_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ondosypantallas.com/wp-content/uploads/2010/08/img-resources-windows-vista-full-logo-v-2-manu36back-7710.j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http://www.ibmk.de/assets/images/Acer_Empowering_People_4c_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ondosypantallas.com/wp-content/uploads/2010/08/img-resources-windows-vista-full-logo-v-2-manu36back-7710.j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http://www.ibmk.de/assets/images/Acer_Empowering_People_4c_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ondosypantallas.com/wp-content/uploads/2010/08/img-resources-windows-vista-full-logo-v-2-manu36back-7710.j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http://www.ibmk.de/assets/images/Acer_Empowering_People_4c_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ondosypantallas.com/wp-content/uploads/2010/08/img-resources-windows-vista-full-logo-v-2-manu36back-7710.j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http://www.ibmk.de/assets/images/Acer_Empowering_People_4c_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ondosypantallas.com/wp-content/uploads/2010/08/img-resources-windows-vista-full-logo-v-2-manu36back-7710.j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http://www.ibmk.de/assets/images/Acer_Empowering_People_4c_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ondosypantallas.com/wp-content/uploads/2010/08/img-resources-windows-vista-full-logo-v-2-manu36back-7710.j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http://www.ibmk.de/assets/images/Acer_Empowering_People_4c_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ondosypantallas.com/wp-content/uploads/2010/08/img-resources-windows-vista-full-logo-v-2-manu36back-7710.j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http://www.ibmk.de/assets/images/Acer_Empowering_People_4c_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ondosypantallas.com/wp-content/uploads/2010/08/img-resources-windows-vista-full-logo-v-2-manu36back-7710.j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http://www.ibmk.de/assets/images/Acer_Empowering_People_4c_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ondosypantallas.com/wp-content/uploads/2010/08/img-resources-windows-vista-full-logo-v-2-manu36back-7710.j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http://www.ibmk.de/assets/images/Acer_Empowering_People_4c_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ondosypantallas.com/wp-content/uploads/2010/08/img-resources-windows-vista-full-logo-v-2-manu36back-7710.j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ndosypantallas.com/wp-content/uploads/2010/08/img-resources-windows-vista-full-logo-v-2-manu36back-7710.jpg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ndosypantallas.com/wp-content/uploads/2010/08/img-resources-windows-vista-full-logo-v-2-manu36back-7710.jpg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ndosypantallas.com/wp-content/uploads/2010/08/img-resources-windows-vista-full-logo-v-2-manu36back-7710.jpg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ndosypantallas.com/wp-content/uploads/2010/08/img-resources-windows-vista-full-logo-v-2-manu36back-7710.jpg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ndosypantallas.com/wp-content/uploads/2010/08/img-resources-windows-vista-full-logo-v-2-manu36back-7710.jpg" TargetMode="Externa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ndosypantallas.com/wp-content/uploads/2010/08/img-resources-windows-vista-full-logo-v-2-manu36back-7710.jp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http://www.ibmk.de/assets/images/Acer_Empowering_People_4c_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ondosypantallas.com/wp-content/uploads/2010/08/img-resources-windows-vista-full-logo-v-2-manu36back-7710.j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ndosypantallas.com/wp-content/uploads/2010/08/img-resources-windows-vista-full-logo-v-2-manu36back-7710.jpg" TargetMode="Externa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ndosypantallas.com/wp-content/uploads/2010/08/img-resources-windows-vista-full-logo-v-2-manu36back-7710.jpg" TargetMode="Externa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ndosypantallas.com/wp-content/uploads/2010/08/img-resources-windows-vista-full-logo-v-2-manu36back-7710.jpg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ndosypantallas.com/wp-content/uploads/2010/08/img-resources-windows-vista-full-logo-v-2-manu36back-7710.jpg" TargetMode="Externa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ndosypantallas.com/wp-content/uploads/2010/08/img-resources-windows-vista-full-logo-v-2-manu36back-7710.jpg" TargetMode="Externa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ndosypantallas.com/wp-content/uploads/2010/08/img-resources-windows-vista-full-logo-v-2-manu36back-7710.jpg" TargetMode="Externa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ndosypantallas.com/wp-content/uploads/2010/08/img-resources-windows-vista-full-logo-v-2-manu36back-7710.jpg" TargetMode="Externa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ndosypantallas.com/wp-content/uploads/2010/08/img-resources-windows-vista-full-logo-v-2-manu36back-7710.jpg" TargetMode="Externa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ndosypantallas.com/wp-content/uploads/2010/08/img-resources-windows-vista-full-logo-v-2-manu36back-7710.jpg" TargetMode="Externa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ndosypantallas.com/wp-content/uploads/2010/08/img-resources-windows-vista-full-logo-v-2-manu36back-7710.jp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http://www.ibmk.de/assets/images/Acer_Empowering_People_4c_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ondosypantallas.com/wp-content/uploads/2010/08/img-resources-windows-vista-full-logo-v-2-manu36back-7710.j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ndosypantallas.com/wp-content/uploads/2010/08/img-resources-windows-vista-full-logo-v-2-manu36back-7710.jpg" TargetMode="Externa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ndosypantallas.com/wp-content/uploads/2010/08/img-resources-windows-vista-full-logo-v-2-manu36back-7710.jpg" TargetMode="Externa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ndosypantallas.com/wp-content/uploads/2010/08/img-resources-windows-vista-full-logo-v-2-manu36back-7710.jpg" TargetMode="Externa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ndosypantallas.com/wp-content/uploads/2010/08/img-resources-windows-vista-full-logo-v-2-manu36back-7710.jpg" TargetMode="Externa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ndosypantallas.com/wp-content/uploads/2010/08/img-resources-windows-vista-full-logo-v-2-manu36back-7710.jpg" TargetMode="Externa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ndosypantallas.com/wp-content/uploads/2010/08/img-resources-windows-vista-full-logo-v-2-manu36back-7710.jpg" TargetMode="Externa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ndosypantallas.com/wp-content/uploads/2010/08/img-resources-windows-vista-full-logo-v-2-manu36back-7710.jpg" TargetMode="Externa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ndosypantallas.com/wp-content/uploads/2010/08/img-resources-windows-vista-full-logo-v-2-manu36back-7710.jpg" TargetMode="Externa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ndosypantallas.com/wp-content/uploads/2010/08/img-resources-windows-vista-full-logo-v-2-manu36back-7710.jpg" TargetMode="Externa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ndosypantallas.com/wp-content/uploads/2010/08/img-resources-windows-vista-full-logo-v-2-manu36back-7710.jpg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http://www.ibmk.de/assets/images/Acer_Empowering_People_4c_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ondosypantallas.com/wp-content/uploads/2010/08/img-resources-windows-vista-full-logo-v-2-manu36back-7710.j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ndosypantallas.com/wp-content/uploads/2010/08/img-resources-windows-vista-full-logo-v-2-manu36back-7710.jpg" TargetMode="Externa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ndosypantallas.com/wp-content/uploads/2010/08/img-resources-windows-vista-full-logo-v-2-manu36back-7710.jpg" TargetMode="Externa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ndosypantallas.com/wp-content/uploads/2010/08/img-resources-windows-vista-full-logo-v-2-manu36back-7710.jpg" TargetMode="Externa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ndosypantallas.com/wp-content/uploads/2010/08/img-resources-windows-vista-full-logo-v-2-manu36back-7710.jpg" TargetMode="Externa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ndosypantallas.com/wp-content/uploads/2010/08/img-resources-windows-vista-full-logo-v-2-manu36back-7710.jpg" TargetMode="Externa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ndosypantallas.com/wp-content/uploads/2010/08/img-resources-windows-vista-full-logo-v-2-manu36back-7710.jpg" TargetMode="Externa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ndosypantallas.com/wp-content/uploads/2010/08/img-resources-windows-vista-full-logo-v-2-manu36back-7710.jpg" TargetMode="Externa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ndosypantallas.com/wp-content/uploads/2010/08/img-resources-windows-vista-full-logo-v-2-manu36back-7710.jpg" TargetMode="Externa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ndosypantallas.com/wp-content/uploads/2010/08/img-resources-windows-vista-full-logo-v-2-manu36back-7710.jpg" TargetMode="Externa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ndosypantallas.com/wp-content/uploads/2010/08/img-resources-windows-vista-full-logo-v-2-manu36back-7710.jpg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http://www.ibmk.de/assets/images/Acer_Empowering_People_4c_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ondosypantallas.com/wp-content/uploads/2010/08/img-resources-windows-vista-full-logo-v-2-manu36back-7710.j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ndosypantallas.com/wp-content/uploads/2010/08/img-resources-windows-vista-full-logo-v-2-manu36back-7710.jpg" TargetMode="Externa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ndosypantallas.com/wp-content/uploads/2010/08/img-resources-windows-vista-full-logo-v-2-manu36back-7710.jpg" TargetMode="Externa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fondosypantallas.com/wp-content/uploads/2010/08/img-resources-windows-vista-full-logo-v-2-manu36back-7710.jpg" TargetMode="Externa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fondosypantallas.com/wp-content/uploads/2010/08/img-resources-windows-vista-full-logo-v-2-manu36back-7710.jpg" TargetMode="Externa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ndosypantallas.com/wp-content/uploads/2010/08/img-resources-windows-vista-full-logo-v-2-manu36back-7710.jpg" TargetMode="Externa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ndosypantallas.com/wp-content/uploads/2010/08/img-resources-windows-vista-full-logo-v-2-manu36back-7710.jpg" TargetMode="Externa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hyperlink" Target="http://www.fondosypantallas.com/wp-content/uploads/2010/08/img-resources-windows-vista-full-logo-v-2-manu36back-7710.jpg" TargetMode="Externa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://akouse.com/windows-marketplace-icon.png" TargetMode="External"/><Relationship Id="rId1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hyperlink" Target="http://www.deviantart.com/download/143921981/Office_2010_Icon_by_Andruli.png" TargetMode="External"/><Relationship Id="rId5" Type="http://schemas.openxmlformats.org/officeDocument/2006/relationships/image" Target="../media/image9.png"/><Relationship Id="rId15" Type="http://schemas.openxmlformats.org/officeDocument/2006/relationships/hyperlink" Target="http://aux.iconpedia.net/uploads/1783622111864489308.png" TargetMode="External"/><Relationship Id="rId10" Type="http://schemas.openxmlformats.org/officeDocument/2006/relationships/image" Target="../media/image12.png"/><Relationship Id="rId4" Type="http://schemas.openxmlformats.org/officeDocument/2006/relationships/slide" Target="slide80.xml"/><Relationship Id="rId9" Type="http://schemas.openxmlformats.org/officeDocument/2006/relationships/slide" Target="slide79.xml"/><Relationship Id="rId14" Type="http://schemas.openxmlformats.org/officeDocument/2006/relationships/image" Target="../media/image14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viantart.com/download/143921981/Office_2010_Icon_by_Andruli.png" TargetMode="External"/><Relationship Id="rId13" Type="http://schemas.openxmlformats.org/officeDocument/2006/relationships/image" Target="../media/image15.png"/><Relationship Id="rId1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hyperlink" Target="http://aux.iconpedia.net/uploads/1783622111864489308.png" TargetMode="External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6" Type="http://schemas.openxmlformats.org/officeDocument/2006/relationships/slide" Target="slide7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9.xm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7.png"/><Relationship Id="rId10" Type="http://schemas.openxmlformats.org/officeDocument/2006/relationships/hyperlink" Target="http://akouse.com/windows-marketplace-icon.png" TargetMode="External"/><Relationship Id="rId19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hyperlink" Target="http://www.deviantart.com/download/143921981/Office_2010_Icon_by_Andruli.png" TargetMode="External"/><Relationship Id="rId12" Type="http://schemas.openxmlformats.org/officeDocument/2006/relationships/image" Target="../media/image15.png"/><Relationship Id="rId17" Type="http://schemas.openxmlformats.org/officeDocument/2006/relationships/slide" Target="slide77.xml"/><Relationship Id="rId2" Type="http://schemas.openxmlformats.org/officeDocument/2006/relationships/notesSlide" Target="../notesSlides/notesSlide3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hyperlink" Target="http://aux.iconpedia.net/uploads/1783622111864489308.png" TargetMode="External"/><Relationship Id="rId5" Type="http://schemas.openxmlformats.org/officeDocument/2006/relationships/image" Target="../media/image11.png"/><Relationship Id="rId1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hyperlink" Target="http://akouse.com/windows-marketplace-icon.png" TargetMode="External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http://www.ibmk.de/assets/images/Acer_Empowering_People_4c_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ondosypantallas.com/wp-content/uploads/2010/08/img-resources-windows-vista-full-logo-v-2-manu36back-7710.j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://www.deviantart.com/download/143921981/Office_2010_Icon_by_Andruli.png" TargetMode="External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slide" Target="slide82.xml"/><Relationship Id="rId17" Type="http://schemas.openxmlformats.org/officeDocument/2006/relationships/hyperlink" Target="http://aux.iconpedia.net/uploads/1783622111864489308.png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0.png"/><Relationship Id="rId5" Type="http://schemas.microsoft.com/office/2007/relationships/hdphoto" Target="../media/hdphoto1.wdp"/><Relationship Id="rId15" Type="http://schemas.openxmlformats.org/officeDocument/2006/relationships/hyperlink" Target="http://akouse.com/windows-marketplace-icon.png" TargetMode="External"/><Relationship Id="rId10" Type="http://schemas.openxmlformats.org/officeDocument/2006/relationships/slide" Target="slide77.xml"/><Relationship Id="rId4" Type="http://schemas.openxmlformats.org/officeDocument/2006/relationships/image" Target="../media/image9.png"/><Relationship Id="rId9" Type="http://schemas.openxmlformats.org/officeDocument/2006/relationships/slide" Target="slide81.xml"/><Relationship Id="rId14" Type="http://schemas.openxmlformats.org/officeDocument/2006/relationships/image" Target="../media/image21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://www.deviantart.com/download/143921981/Office_2010_Icon_by_Andruli.png" TargetMode="External"/><Relationship Id="rId18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slide" Target="slide82.xml"/><Relationship Id="rId17" Type="http://schemas.openxmlformats.org/officeDocument/2006/relationships/hyperlink" Target="http://aux.iconpedia.net/uploads/1783622111864489308.png" TargetMode="Externa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4.png"/><Relationship Id="rId5" Type="http://schemas.microsoft.com/office/2007/relationships/hdphoto" Target="../media/hdphoto1.wdp"/><Relationship Id="rId15" Type="http://schemas.openxmlformats.org/officeDocument/2006/relationships/hyperlink" Target="http://akouse.com/windows-marketplace-icon.png" TargetMode="External"/><Relationship Id="rId10" Type="http://schemas.openxmlformats.org/officeDocument/2006/relationships/slide" Target="slide77.xml"/><Relationship Id="rId19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slide" Target="slide80.xml"/><Relationship Id="rId14" Type="http://schemas.openxmlformats.org/officeDocument/2006/relationships/image" Target="../media/image2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slide" Target="slide8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6.xml"/><Relationship Id="rId4" Type="http://schemas.openxmlformats.org/officeDocument/2006/relationships/slide" Target="slide7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://www.fondosypantallas.com/wp-content/uploads/2010/08/img-resources-windows-vista-full-logo-v-2-manu36back-7710.jpg" TargetMode="Externa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slide" Target="slide8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http://www.ibmk.de/assets/images/Acer_Empowering_People_4c_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ondosypantallas.com/wp-content/uploads/2010/08/img-resources-windows-vista-full-logo-v-2-manu36back-7710.j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://www.fondosypantallas.com/wp-content/uploads/2010/08/img-resources-windows-vista-full-logo-v-2-manu36back-7710.jpg" TargetMode="Externa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86.xml"/><Relationship Id="rId2" Type="http://schemas.openxmlformats.org/officeDocument/2006/relationships/slide" Target="slide82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2059" y="-18018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http://www.ibmk.de/assets/images/Acer_Empowering_People_4c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80" y="5791200"/>
            <a:ext cx="435211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1.mm.bing.net/th?id=I.4970420390986620&amp;pid=1.7&amp;w=193&amp;h=146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" y="24714"/>
            <a:ext cx="183832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bmwcoop.com/wp-content/images/2011/01/NVID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18018"/>
            <a:ext cx="2589771" cy="16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ondosypantallas.com/wp-content/uploads/2010/08/img-resources-windows-vista-full-logo-v-2-manu36back-771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1" y="525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1600589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Loading Files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2059" y="-18018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http://www.ibmk.de/assets/images/Acer_Empowering_People_4c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80" y="5791200"/>
            <a:ext cx="435211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1.mm.bing.net/th?id=I.4970420390986620&amp;pid=1.7&amp;w=193&amp;h=146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" y="24714"/>
            <a:ext cx="183832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bmwcoop.com/wp-content/images/2011/01/NVID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18018"/>
            <a:ext cx="2589771" cy="16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ondosypantallas.com/wp-content/uploads/2010/08/img-resources-windows-vista-full-logo-v-2-manu36back-771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1" y="525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1600589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Loading Files…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Powering </a:t>
            </a:r>
            <a:r>
              <a:rPr lang="en-GB" dirty="0" err="1" smtClean="0">
                <a:solidFill>
                  <a:schemeClr val="bg1"/>
                </a:solidFill>
              </a:rPr>
              <a:t>Cpu</a:t>
            </a:r>
            <a:r>
              <a:rPr lang="en-GB" dirty="0" smtClean="0">
                <a:solidFill>
                  <a:schemeClr val="bg1"/>
                </a:solidFill>
              </a:rPr>
              <a:t>… Done!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9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135166" y="1630064"/>
            <a:ext cx="7010400" cy="464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756007" y="2209800"/>
            <a:ext cx="407470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Microsoft Office</a:t>
            </a:r>
          </a:p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2014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http://www.deviantart.com/download/143921981/Office_2010_Icon_by_Andruli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55" y="1712570"/>
            <a:ext cx="2262189" cy="226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Microsoft Powerpoin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597" y="4229367"/>
            <a:ext cx="1282327" cy="128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Microsoft Excel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82941"/>
            <a:ext cx="1286985" cy="128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Microsoft Word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556" y="4243785"/>
            <a:ext cx="1289041" cy="128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75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14:flythrough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135166" y="1630064"/>
            <a:ext cx="7010400" cy="464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 descr="http://aux.iconpedia.net/uploads/1783622111864489308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33800" y="2586335"/>
            <a:ext cx="3885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Notepad Pro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8713" y="4114800"/>
            <a:ext cx="550355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Notepad Pro Is A New Windows</a:t>
            </a:r>
          </a:p>
          <a:p>
            <a:pPr algn="ctr"/>
            <a:r>
              <a:rPr lang="en-US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Program For Versions Of Windows All</a:t>
            </a:r>
          </a:p>
          <a:p>
            <a:pPr algn="ctr"/>
            <a:r>
              <a:rPr lang="en-US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The Way Down To Windows </a:t>
            </a:r>
            <a:r>
              <a:rPr lang="en-US" sz="2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Xp</a:t>
            </a:r>
            <a:r>
              <a:rPr lang="en-US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For Other Windows </a:t>
            </a:r>
            <a:r>
              <a:rPr lang="en-US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It Is £49.34</a:t>
            </a:r>
          </a:p>
          <a:p>
            <a:pPr algn="ctr"/>
            <a:r>
              <a:rPr lang="en-US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But </a:t>
            </a:r>
            <a:r>
              <a:rPr lang="en-US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It Comes Free With </a:t>
            </a:r>
            <a:r>
              <a:rPr lang="en-US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Orbis</a:t>
            </a:r>
            <a:r>
              <a:rPr lang="en-US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en-US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3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2000">
        <p14:flythrough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135166" y="1630064"/>
            <a:ext cx="7010400" cy="464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 descr="http://www.deviantart.com/download/115321513/Windows_shield_by_0dd0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792" y="163006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739313" y="1905000"/>
            <a:ext cx="36806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Windows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Care Course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68710" y="4020852"/>
            <a:ext cx="6943311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 New Antivirus For</a:t>
            </a:r>
          </a:p>
          <a:p>
            <a:pPr algn="ctr"/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Windows That Come’s </a:t>
            </a:r>
          </a:p>
          <a:p>
            <a:pPr algn="ctr"/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Free With </a:t>
            </a:r>
            <a:r>
              <a:rPr lang="en-US" sz="2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Orbis</a:t>
            </a: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Firewall</a:t>
            </a:r>
          </a:p>
          <a:p>
            <a:pPr algn="ctr"/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Has Been Removed But This Is </a:t>
            </a:r>
          </a:p>
          <a:p>
            <a:pPr algn="ctr"/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10x Better </a:t>
            </a:r>
            <a:r>
              <a:rPr lang="en-US" sz="2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Acording</a:t>
            </a:r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to Developers!</a:t>
            </a:r>
          </a:p>
        </p:txBody>
      </p:sp>
    </p:spTree>
    <p:extLst>
      <p:ext uri="{BB962C8B-B14F-4D97-AF65-F5344CB8AC3E}">
        <p14:creationId xmlns:p14="http://schemas.microsoft.com/office/powerpoint/2010/main" val="387532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2000">
        <p14:flythrough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098096" y="1630064"/>
            <a:ext cx="7010400" cy="464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869057" y="2008912"/>
            <a:ext cx="42023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Media Player 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9969" y="3692941"/>
            <a:ext cx="728879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 New Look 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And New </a:t>
            </a:r>
          </a:p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Features And It Is </a:t>
            </a:r>
          </a:p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Speedy And Original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" name="Picture 2" descr="http://rocketdock.com/images/screenshots/thumbnails/windows-media-player-11-vista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14287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66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2000">
        <p14:flythrough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135166" y="1630064"/>
            <a:ext cx="7010400" cy="464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218" name="Picture 2" descr="http://akouse.com/windows-marketplace-icon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46146"/>
            <a:ext cx="1905000" cy="190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00400" y="2057400"/>
            <a:ext cx="46576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Windows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Orbis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Marketplace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5551" y="3692941"/>
            <a:ext cx="657763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An Easy To Use</a:t>
            </a:r>
          </a:p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Download Client</a:t>
            </a:r>
          </a:p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For Windows </a:t>
            </a:r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Orbis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!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062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2000">
        <p14:flythrough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135166" y="1630064"/>
            <a:ext cx="7010400" cy="464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42" name="Picture 2" descr="http://ts3.mm.bing.net/th?id=I.4900244963657254&amp;pid=1.7&amp;w=204&amp;h=134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66" y="1630063"/>
            <a:ext cx="70104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fondosypantallas.com/wp-content/uploads/2010/08/img-resources-windows-vista-full-logo-v-2-manu36back-771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876800"/>
            <a:ext cx="1295401" cy="129540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96667" y="2044005"/>
            <a:ext cx="5074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Windows </a:t>
            </a:r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Orbis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3473" y="2967335"/>
            <a:ext cx="32970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New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Begining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043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2000">
        <p:split orient="vert"/>
      </p:transition>
    </mc:Choice>
    <mc:Fallback xmlns="">
      <p:transition spd="slow" advClick="0" advTm="1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Programs</a:t>
            </a:r>
            <a:endParaRPr lang="en-GB" dirty="0"/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578836" y="2286000"/>
            <a:ext cx="2514600" cy="2514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4572000" y="2341192"/>
            <a:ext cx="2514600" cy="2514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754422" y="2967335"/>
            <a:ext cx="2149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Replay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63099" y="2721329"/>
            <a:ext cx="19303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Tour 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Home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226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2000">
        <p:split orient="vert"/>
      </p:transition>
    </mc:Choice>
    <mc:Fallback xmlns="">
      <p:transition spd="slow" advClick="0" advTm="1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Goodbye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112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2059" y="-18018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http://www.ibmk.de/assets/images/Acer_Empowering_People_4c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80" y="5791200"/>
            <a:ext cx="435211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1.mm.bing.net/th?id=I.4970420390986620&amp;pid=1.7&amp;w=193&amp;h=146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" y="24714"/>
            <a:ext cx="183832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bmwcoop.com/wp-content/images/2011/01/NVID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18018"/>
            <a:ext cx="2589771" cy="16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ondosypantallas.com/wp-content/uploads/2010/08/img-resources-windows-vista-full-logo-v-2-manu36back-771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1" y="525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1600589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Loading Files…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Powering </a:t>
            </a:r>
            <a:r>
              <a:rPr lang="en-GB" dirty="0" err="1" smtClean="0">
                <a:solidFill>
                  <a:schemeClr val="bg1"/>
                </a:solidFill>
              </a:rPr>
              <a:t>Cpu</a:t>
            </a:r>
            <a:r>
              <a:rPr lang="en-GB" dirty="0" smtClean="0">
                <a:solidFill>
                  <a:schemeClr val="bg1"/>
                </a:solidFill>
              </a:rPr>
              <a:t>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Loading System32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24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2059" y="-18018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http://www.ibmk.de/assets/images/Acer_Empowering_People_4c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80" y="5791200"/>
            <a:ext cx="435211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1.mm.bing.net/th?id=I.4970420390986620&amp;pid=1.7&amp;w=193&amp;h=146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" y="24714"/>
            <a:ext cx="183832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bmwcoop.com/wp-content/images/2011/01/NVID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18018"/>
            <a:ext cx="2589771" cy="16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ondosypantallas.com/wp-content/uploads/2010/08/img-resources-windows-vista-full-logo-v-2-manu36back-771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1" y="525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1600589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Loading Files…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Powering </a:t>
            </a:r>
            <a:r>
              <a:rPr lang="en-GB" dirty="0" err="1" smtClean="0">
                <a:solidFill>
                  <a:schemeClr val="bg1"/>
                </a:solidFill>
              </a:rPr>
              <a:t>Cpu</a:t>
            </a:r>
            <a:r>
              <a:rPr lang="en-GB" dirty="0" smtClean="0">
                <a:solidFill>
                  <a:schemeClr val="bg1"/>
                </a:solidFill>
              </a:rPr>
              <a:t>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Loading System32.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2059" y="-18018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http://www.ibmk.de/assets/images/Acer_Empowering_People_4c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80" y="5791200"/>
            <a:ext cx="435211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1.mm.bing.net/th?id=I.4970420390986620&amp;pid=1.7&amp;w=193&amp;h=146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" y="24714"/>
            <a:ext cx="183832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bmwcoop.com/wp-content/images/2011/01/NVID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18018"/>
            <a:ext cx="2589771" cy="16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ondosypantallas.com/wp-content/uploads/2010/08/img-resources-windows-vista-full-logo-v-2-manu36back-771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1" y="525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1600589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Loading Files…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Powering </a:t>
            </a:r>
            <a:r>
              <a:rPr lang="en-GB" dirty="0" err="1" smtClean="0">
                <a:solidFill>
                  <a:schemeClr val="bg1"/>
                </a:solidFill>
              </a:rPr>
              <a:t>Cpu</a:t>
            </a:r>
            <a:r>
              <a:rPr lang="en-GB" dirty="0" smtClean="0">
                <a:solidFill>
                  <a:schemeClr val="bg1"/>
                </a:solidFill>
              </a:rPr>
              <a:t>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Loading System32..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7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2059" y="-18018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http://www.ibmk.de/assets/images/Acer_Empowering_People_4c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80" y="5791200"/>
            <a:ext cx="435211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1.mm.bing.net/th?id=I.4970420390986620&amp;pid=1.7&amp;w=193&amp;h=146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" y="24714"/>
            <a:ext cx="183832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bmwcoop.com/wp-content/images/2011/01/NVID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18018"/>
            <a:ext cx="2589771" cy="16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ondosypantallas.com/wp-content/uploads/2010/08/img-resources-windows-vista-full-logo-v-2-manu36back-771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1" y="525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1600589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Loading Files…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Powering </a:t>
            </a:r>
            <a:r>
              <a:rPr lang="en-GB" dirty="0" err="1" smtClean="0">
                <a:solidFill>
                  <a:schemeClr val="bg1"/>
                </a:solidFill>
              </a:rPr>
              <a:t>Cpu</a:t>
            </a:r>
            <a:r>
              <a:rPr lang="en-GB" dirty="0" smtClean="0">
                <a:solidFill>
                  <a:schemeClr val="bg1"/>
                </a:solidFill>
              </a:rPr>
              <a:t>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Loading System32…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1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2059" y="-18018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http://www.ibmk.de/assets/images/Acer_Empowering_People_4c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80" y="5791200"/>
            <a:ext cx="435211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1.mm.bing.net/th?id=I.4970420390986620&amp;pid=1.7&amp;w=193&amp;h=146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" y="24714"/>
            <a:ext cx="183832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bmwcoop.com/wp-content/images/2011/01/NVID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18018"/>
            <a:ext cx="2589771" cy="16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ondosypantallas.com/wp-content/uploads/2010/08/img-resources-windows-vista-full-logo-v-2-manu36back-771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1" y="525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1600589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Loading Files…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Powering </a:t>
            </a:r>
            <a:r>
              <a:rPr lang="en-GB" dirty="0" err="1" smtClean="0">
                <a:solidFill>
                  <a:schemeClr val="bg1"/>
                </a:solidFill>
              </a:rPr>
              <a:t>Cpu</a:t>
            </a:r>
            <a:r>
              <a:rPr lang="en-GB" dirty="0" smtClean="0">
                <a:solidFill>
                  <a:schemeClr val="bg1"/>
                </a:solidFill>
              </a:rPr>
              <a:t>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Loading System32… Done!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9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2059" y="-18018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http://www.ibmk.de/assets/images/Acer_Empowering_People_4c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80" y="5791200"/>
            <a:ext cx="435211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1.mm.bing.net/th?id=I.4970420390986620&amp;pid=1.7&amp;w=193&amp;h=146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" y="24714"/>
            <a:ext cx="183832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bmwcoop.com/wp-content/images/2011/01/NVID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18018"/>
            <a:ext cx="2589771" cy="16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ondosypantallas.com/wp-content/uploads/2010/08/img-resources-windows-vista-full-logo-v-2-manu36back-771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1" y="525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1600589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Loading Files…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Powering </a:t>
            </a:r>
            <a:r>
              <a:rPr lang="en-GB" dirty="0" err="1" smtClean="0">
                <a:solidFill>
                  <a:schemeClr val="bg1"/>
                </a:solidFill>
              </a:rPr>
              <a:t>Cpu</a:t>
            </a:r>
            <a:r>
              <a:rPr lang="en-GB" dirty="0" smtClean="0">
                <a:solidFill>
                  <a:schemeClr val="bg1"/>
                </a:solidFill>
              </a:rPr>
              <a:t>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Loading System32…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Loading Windows </a:t>
            </a:r>
            <a:r>
              <a:rPr lang="en-GB" dirty="0" err="1" smtClean="0">
                <a:solidFill>
                  <a:schemeClr val="bg1"/>
                </a:solidFill>
              </a:rPr>
              <a:t>Orbis</a:t>
            </a:r>
            <a:r>
              <a:rPr lang="en-GB" dirty="0" smtClean="0">
                <a:solidFill>
                  <a:schemeClr val="bg1"/>
                </a:solidFill>
              </a:rPr>
              <a:t> Microsoft Corp. 2015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7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2059" y="-18018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http://www.ibmk.de/assets/images/Acer_Empowering_People_4c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80" y="5791200"/>
            <a:ext cx="435211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1.mm.bing.net/th?id=I.4970420390986620&amp;pid=1.7&amp;w=193&amp;h=146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" y="24714"/>
            <a:ext cx="183832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bmwcoop.com/wp-content/images/2011/01/NVID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18018"/>
            <a:ext cx="2589771" cy="16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ondosypantallas.com/wp-content/uploads/2010/08/img-resources-windows-vista-full-logo-v-2-manu36back-771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1" y="525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1600589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Loading Files…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Powering </a:t>
            </a:r>
            <a:r>
              <a:rPr lang="en-GB" dirty="0" err="1" smtClean="0">
                <a:solidFill>
                  <a:schemeClr val="bg1"/>
                </a:solidFill>
              </a:rPr>
              <a:t>Cpu</a:t>
            </a:r>
            <a:r>
              <a:rPr lang="en-GB" dirty="0" smtClean="0">
                <a:solidFill>
                  <a:schemeClr val="bg1"/>
                </a:solidFill>
              </a:rPr>
              <a:t>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Loading System32…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Loading Windows </a:t>
            </a:r>
            <a:r>
              <a:rPr lang="en-GB" dirty="0" err="1" smtClean="0">
                <a:solidFill>
                  <a:schemeClr val="bg1"/>
                </a:solidFill>
              </a:rPr>
              <a:t>Orbis</a:t>
            </a:r>
            <a:r>
              <a:rPr lang="en-GB" dirty="0" smtClean="0">
                <a:solidFill>
                  <a:schemeClr val="bg1"/>
                </a:solidFill>
              </a:rPr>
              <a:t> Microsoft Corp. 2015.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4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2059" y="-18018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http://www.ibmk.de/assets/images/Acer_Empowering_People_4c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80" y="5791200"/>
            <a:ext cx="435211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1.mm.bing.net/th?id=I.4970420390986620&amp;pid=1.7&amp;w=193&amp;h=146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" y="24714"/>
            <a:ext cx="183832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bmwcoop.com/wp-content/images/2011/01/NVID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18018"/>
            <a:ext cx="2589771" cy="16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ondosypantallas.com/wp-content/uploads/2010/08/img-resources-windows-vista-full-logo-v-2-manu36back-771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1" y="525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1600589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Loading Files…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Powering </a:t>
            </a:r>
            <a:r>
              <a:rPr lang="en-GB" dirty="0" err="1" smtClean="0">
                <a:solidFill>
                  <a:schemeClr val="bg1"/>
                </a:solidFill>
              </a:rPr>
              <a:t>Cpu</a:t>
            </a:r>
            <a:r>
              <a:rPr lang="en-GB" dirty="0" smtClean="0">
                <a:solidFill>
                  <a:schemeClr val="bg1"/>
                </a:solidFill>
              </a:rPr>
              <a:t>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Loading System32…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Loading Windows </a:t>
            </a:r>
            <a:r>
              <a:rPr lang="en-GB" dirty="0" err="1" smtClean="0">
                <a:solidFill>
                  <a:schemeClr val="bg1"/>
                </a:solidFill>
              </a:rPr>
              <a:t>Orbis</a:t>
            </a:r>
            <a:r>
              <a:rPr lang="en-GB" dirty="0" smtClean="0">
                <a:solidFill>
                  <a:schemeClr val="bg1"/>
                </a:solidFill>
              </a:rPr>
              <a:t> Microsoft Corp. 2015..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99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2059" y="-18018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http://www.ibmk.de/assets/images/Acer_Empowering_People_4c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80" y="5791200"/>
            <a:ext cx="435211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1.mm.bing.net/th?id=I.4970420390986620&amp;pid=1.7&amp;w=193&amp;h=146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" y="24714"/>
            <a:ext cx="183832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bmwcoop.com/wp-content/images/2011/01/NVID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18018"/>
            <a:ext cx="2589771" cy="16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ondosypantallas.com/wp-content/uploads/2010/08/img-resources-windows-vista-full-logo-v-2-manu36back-771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1" y="525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1600589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Loading Files…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Powering </a:t>
            </a:r>
            <a:r>
              <a:rPr lang="en-GB" dirty="0" err="1" smtClean="0">
                <a:solidFill>
                  <a:schemeClr val="bg1"/>
                </a:solidFill>
              </a:rPr>
              <a:t>Cpu</a:t>
            </a:r>
            <a:r>
              <a:rPr lang="en-GB" dirty="0" smtClean="0">
                <a:solidFill>
                  <a:schemeClr val="bg1"/>
                </a:solidFill>
              </a:rPr>
              <a:t>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Loading System32…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Loading Windows </a:t>
            </a:r>
            <a:r>
              <a:rPr lang="en-GB" dirty="0" err="1" smtClean="0">
                <a:solidFill>
                  <a:schemeClr val="bg1"/>
                </a:solidFill>
              </a:rPr>
              <a:t>Orbis</a:t>
            </a:r>
            <a:r>
              <a:rPr lang="en-GB" dirty="0" smtClean="0">
                <a:solidFill>
                  <a:schemeClr val="bg1"/>
                </a:solidFill>
              </a:rPr>
              <a:t> Microsoft Corp. 2015…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88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2059" y="-18018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http://www.ibmk.de/assets/images/Acer_Empowering_People_4c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80" y="5791200"/>
            <a:ext cx="435211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1.mm.bing.net/th?id=I.4970420390986620&amp;pid=1.7&amp;w=193&amp;h=146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" y="24714"/>
            <a:ext cx="183832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bmwcoop.com/wp-content/images/2011/01/NVID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18018"/>
            <a:ext cx="2589771" cy="16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ondosypantallas.com/wp-content/uploads/2010/08/img-resources-windows-vista-full-logo-v-2-manu36back-771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1" y="525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1600589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Loading Files.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7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2059" y="-18018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http://www.ibmk.de/assets/images/Acer_Empowering_People_4c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80" y="5791200"/>
            <a:ext cx="435211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1.mm.bing.net/th?id=I.4970420390986620&amp;pid=1.7&amp;w=193&amp;h=146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" y="24714"/>
            <a:ext cx="183832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bmwcoop.com/wp-content/images/2011/01/NVID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18018"/>
            <a:ext cx="2589771" cy="16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ondosypantallas.com/wp-content/uploads/2010/08/img-resources-windows-vista-full-logo-v-2-manu36back-771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1" y="525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1600589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Loading Files…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Powering </a:t>
            </a:r>
            <a:r>
              <a:rPr lang="en-GB" dirty="0" err="1" smtClean="0">
                <a:solidFill>
                  <a:schemeClr val="bg1"/>
                </a:solidFill>
              </a:rPr>
              <a:t>Cpu</a:t>
            </a:r>
            <a:r>
              <a:rPr lang="en-GB" dirty="0" smtClean="0">
                <a:solidFill>
                  <a:schemeClr val="bg1"/>
                </a:solidFill>
              </a:rPr>
              <a:t>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Loading System32…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Loading Windows </a:t>
            </a:r>
            <a:r>
              <a:rPr lang="en-GB" dirty="0" err="1" smtClean="0">
                <a:solidFill>
                  <a:schemeClr val="bg1"/>
                </a:solidFill>
              </a:rPr>
              <a:t>Orbis</a:t>
            </a:r>
            <a:r>
              <a:rPr lang="en-GB" dirty="0" smtClean="0">
                <a:solidFill>
                  <a:schemeClr val="bg1"/>
                </a:solidFill>
              </a:rPr>
              <a:t> Microsoft Corp. 2015… Done!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0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2059" y="-18018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http://www.ibmk.de/assets/images/Acer_Empowering_People_4c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80" y="5791200"/>
            <a:ext cx="435211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1.mm.bing.net/th?id=I.4970420390986620&amp;pid=1.7&amp;w=193&amp;h=146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" y="24714"/>
            <a:ext cx="183832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bmwcoop.com/wp-content/images/2011/01/NVID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18018"/>
            <a:ext cx="2589771" cy="16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ondosypantallas.com/wp-content/uploads/2010/08/img-resources-windows-vista-full-logo-v-2-manu36back-771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1" y="525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1600589"/>
            <a:ext cx="541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Loading Files…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Powering </a:t>
            </a:r>
            <a:r>
              <a:rPr lang="en-GB" dirty="0" err="1" smtClean="0">
                <a:solidFill>
                  <a:schemeClr val="bg1"/>
                </a:solidFill>
              </a:rPr>
              <a:t>Cpu</a:t>
            </a:r>
            <a:r>
              <a:rPr lang="en-GB" dirty="0" smtClean="0">
                <a:solidFill>
                  <a:schemeClr val="bg1"/>
                </a:solidFill>
              </a:rPr>
              <a:t>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Loading System32…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Loading Windows </a:t>
            </a:r>
            <a:r>
              <a:rPr lang="en-GB" dirty="0" err="1" smtClean="0">
                <a:solidFill>
                  <a:schemeClr val="bg1"/>
                </a:solidFill>
              </a:rPr>
              <a:t>Orbis</a:t>
            </a:r>
            <a:r>
              <a:rPr lang="en-GB" dirty="0" smtClean="0">
                <a:solidFill>
                  <a:schemeClr val="bg1"/>
                </a:solidFill>
              </a:rPr>
              <a:t> Microsoft Corp. 2015…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Loading </a:t>
            </a:r>
            <a:r>
              <a:rPr lang="en-GB" dirty="0" err="1" smtClean="0">
                <a:solidFill>
                  <a:schemeClr val="bg1"/>
                </a:solidFill>
              </a:rPr>
              <a:t>Nvidia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Grapics</a:t>
            </a:r>
            <a:r>
              <a:rPr lang="en-GB" dirty="0" smtClean="0">
                <a:solidFill>
                  <a:schemeClr val="bg1"/>
                </a:solidFill>
              </a:rPr>
              <a:t> Card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4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2059" y="-18018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http://www.ibmk.de/assets/images/Acer_Empowering_People_4c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80" y="5791200"/>
            <a:ext cx="435211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1.mm.bing.net/th?id=I.4970420390986620&amp;pid=1.7&amp;w=193&amp;h=146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" y="24714"/>
            <a:ext cx="183832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bmwcoop.com/wp-content/images/2011/01/NVID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18018"/>
            <a:ext cx="2589771" cy="16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ondosypantallas.com/wp-content/uploads/2010/08/img-resources-windows-vista-full-logo-v-2-manu36back-771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1" y="525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1600589"/>
            <a:ext cx="541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Loading Files…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Powering </a:t>
            </a:r>
            <a:r>
              <a:rPr lang="en-GB" dirty="0" err="1" smtClean="0">
                <a:solidFill>
                  <a:schemeClr val="bg1"/>
                </a:solidFill>
              </a:rPr>
              <a:t>Cpu</a:t>
            </a:r>
            <a:r>
              <a:rPr lang="en-GB" dirty="0" smtClean="0">
                <a:solidFill>
                  <a:schemeClr val="bg1"/>
                </a:solidFill>
              </a:rPr>
              <a:t>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Loading System32…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Loading Windows </a:t>
            </a:r>
            <a:r>
              <a:rPr lang="en-GB" dirty="0" err="1" smtClean="0">
                <a:solidFill>
                  <a:schemeClr val="bg1"/>
                </a:solidFill>
              </a:rPr>
              <a:t>Orbis</a:t>
            </a:r>
            <a:r>
              <a:rPr lang="en-GB" dirty="0" smtClean="0">
                <a:solidFill>
                  <a:schemeClr val="bg1"/>
                </a:solidFill>
              </a:rPr>
              <a:t> Microsoft Corp. 2015…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Loading </a:t>
            </a:r>
            <a:r>
              <a:rPr lang="en-GB" dirty="0" err="1" smtClean="0">
                <a:solidFill>
                  <a:schemeClr val="bg1"/>
                </a:solidFill>
              </a:rPr>
              <a:t>Nvidia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Grapics</a:t>
            </a:r>
            <a:r>
              <a:rPr lang="en-GB" dirty="0" smtClean="0">
                <a:solidFill>
                  <a:schemeClr val="bg1"/>
                </a:solidFill>
              </a:rPr>
              <a:t> Card.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4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2059" y="-18018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http://www.ibmk.de/assets/images/Acer_Empowering_People_4c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80" y="5791200"/>
            <a:ext cx="435211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1.mm.bing.net/th?id=I.4970420390986620&amp;pid=1.7&amp;w=193&amp;h=146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" y="24714"/>
            <a:ext cx="183832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bmwcoop.com/wp-content/images/2011/01/NVID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18018"/>
            <a:ext cx="2589771" cy="16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ondosypantallas.com/wp-content/uploads/2010/08/img-resources-windows-vista-full-logo-v-2-manu36back-771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1" y="525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1600589"/>
            <a:ext cx="541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Loading Files…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Powering </a:t>
            </a:r>
            <a:r>
              <a:rPr lang="en-GB" dirty="0" err="1" smtClean="0">
                <a:solidFill>
                  <a:schemeClr val="bg1"/>
                </a:solidFill>
              </a:rPr>
              <a:t>Cpu</a:t>
            </a:r>
            <a:r>
              <a:rPr lang="en-GB" dirty="0" smtClean="0">
                <a:solidFill>
                  <a:schemeClr val="bg1"/>
                </a:solidFill>
              </a:rPr>
              <a:t>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Loading System32…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Loading Windows </a:t>
            </a:r>
            <a:r>
              <a:rPr lang="en-GB" dirty="0" err="1" smtClean="0">
                <a:solidFill>
                  <a:schemeClr val="bg1"/>
                </a:solidFill>
              </a:rPr>
              <a:t>Orbis</a:t>
            </a:r>
            <a:r>
              <a:rPr lang="en-GB" dirty="0" smtClean="0">
                <a:solidFill>
                  <a:schemeClr val="bg1"/>
                </a:solidFill>
              </a:rPr>
              <a:t> Microsoft Corp. 2015…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Loading </a:t>
            </a:r>
            <a:r>
              <a:rPr lang="en-GB" dirty="0" err="1" smtClean="0">
                <a:solidFill>
                  <a:schemeClr val="bg1"/>
                </a:solidFill>
              </a:rPr>
              <a:t>Nvidia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Grapics</a:t>
            </a:r>
            <a:r>
              <a:rPr lang="en-GB" dirty="0" smtClean="0">
                <a:solidFill>
                  <a:schemeClr val="bg1"/>
                </a:solidFill>
              </a:rPr>
              <a:t> Card..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1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2059" y="-18018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http://www.ibmk.de/assets/images/Acer_Empowering_People_4c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80" y="5791200"/>
            <a:ext cx="435211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1.mm.bing.net/th?id=I.4970420390986620&amp;pid=1.7&amp;w=193&amp;h=146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" y="24714"/>
            <a:ext cx="183832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bmwcoop.com/wp-content/images/2011/01/NVID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18018"/>
            <a:ext cx="2589771" cy="16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ondosypantallas.com/wp-content/uploads/2010/08/img-resources-windows-vista-full-logo-v-2-manu36back-771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1" y="525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1600589"/>
            <a:ext cx="541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Loading Files…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Powering </a:t>
            </a:r>
            <a:r>
              <a:rPr lang="en-GB" dirty="0" err="1" smtClean="0">
                <a:solidFill>
                  <a:schemeClr val="bg1"/>
                </a:solidFill>
              </a:rPr>
              <a:t>Cpu</a:t>
            </a:r>
            <a:r>
              <a:rPr lang="en-GB" dirty="0" smtClean="0">
                <a:solidFill>
                  <a:schemeClr val="bg1"/>
                </a:solidFill>
              </a:rPr>
              <a:t>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Loading System32…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Loading Windows </a:t>
            </a:r>
            <a:r>
              <a:rPr lang="en-GB" dirty="0" err="1" smtClean="0">
                <a:solidFill>
                  <a:schemeClr val="bg1"/>
                </a:solidFill>
              </a:rPr>
              <a:t>Orbis</a:t>
            </a:r>
            <a:r>
              <a:rPr lang="en-GB" dirty="0" smtClean="0">
                <a:solidFill>
                  <a:schemeClr val="bg1"/>
                </a:solidFill>
              </a:rPr>
              <a:t> Microsoft Corp. 2015…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Loading </a:t>
            </a:r>
            <a:r>
              <a:rPr lang="en-GB" dirty="0" err="1" smtClean="0">
                <a:solidFill>
                  <a:schemeClr val="bg1"/>
                </a:solidFill>
              </a:rPr>
              <a:t>Nvidia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Grapics</a:t>
            </a:r>
            <a:r>
              <a:rPr lang="en-GB" dirty="0" smtClean="0">
                <a:solidFill>
                  <a:schemeClr val="bg1"/>
                </a:solidFill>
              </a:rPr>
              <a:t> Card…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9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2059" y="-18018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http://www.ibmk.de/assets/images/Acer_Empowering_People_4c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80" y="5791200"/>
            <a:ext cx="435211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1.mm.bing.net/th?id=I.4970420390986620&amp;pid=1.7&amp;w=193&amp;h=146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" y="24714"/>
            <a:ext cx="183832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bmwcoop.com/wp-content/images/2011/01/NVID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18018"/>
            <a:ext cx="2589771" cy="16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ondosypantallas.com/wp-content/uploads/2010/08/img-resources-windows-vista-full-logo-v-2-manu36back-771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1" y="525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1600589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Loading Files…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Powering </a:t>
            </a:r>
            <a:r>
              <a:rPr lang="en-GB" dirty="0" err="1" smtClean="0">
                <a:solidFill>
                  <a:schemeClr val="bg1"/>
                </a:solidFill>
              </a:rPr>
              <a:t>Cpu</a:t>
            </a:r>
            <a:r>
              <a:rPr lang="en-GB" dirty="0" smtClean="0">
                <a:solidFill>
                  <a:schemeClr val="bg1"/>
                </a:solidFill>
              </a:rPr>
              <a:t>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Loading System32…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Loading Windows </a:t>
            </a:r>
            <a:r>
              <a:rPr lang="en-GB" dirty="0" err="1" smtClean="0">
                <a:solidFill>
                  <a:schemeClr val="bg1"/>
                </a:solidFill>
              </a:rPr>
              <a:t>Orbis</a:t>
            </a:r>
            <a:r>
              <a:rPr lang="en-GB" dirty="0" smtClean="0">
                <a:solidFill>
                  <a:schemeClr val="bg1"/>
                </a:solidFill>
              </a:rPr>
              <a:t> Microsoft Corp. 2015…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Loading </a:t>
            </a:r>
            <a:r>
              <a:rPr lang="en-GB" dirty="0" err="1" smtClean="0">
                <a:solidFill>
                  <a:schemeClr val="bg1"/>
                </a:solidFill>
              </a:rPr>
              <a:t>Nvidia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Grapics</a:t>
            </a:r>
            <a:r>
              <a:rPr lang="en-GB" dirty="0" smtClean="0">
                <a:solidFill>
                  <a:schemeClr val="bg1"/>
                </a:solidFill>
              </a:rPr>
              <a:t> Card…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Getting Ready  To Start Windows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50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2059" y="-18018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http://www.ibmk.de/assets/images/Acer_Empowering_People_4c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80" y="5791200"/>
            <a:ext cx="435211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1.mm.bing.net/th?id=I.4970420390986620&amp;pid=1.7&amp;w=193&amp;h=146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" y="24714"/>
            <a:ext cx="183832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bmwcoop.com/wp-content/images/2011/01/NVID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18018"/>
            <a:ext cx="2589771" cy="16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ondosypantallas.com/wp-content/uploads/2010/08/img-resources-windows-vista-full-logo-v-2-manu36back-771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1" y="525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1600589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Loading Files…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Powering </a:t>
            </a:r>
            <a:r>
              <a:rPr lang="en-GB" dirty="0" err="1" smtClean="0">
                <a:solidFill>
                  <a:schemeClr val="bg1"/>
                </a:solidFill>
              </a:rPr>
              <a:t>Cpu</a:t>
            </a:r>
            <a:r>
              <a:rPr lang="en-GB" dirty="0" smtClean="0">
                <a:solidFill>
                  <a:schemeClr val="bg1"/>
                </a:solidFill>
              </a:rPr>
              <a:t>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Loading System32…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Loading Windows </a:t>
            </a:r>
            <a:r>
              <a:rPr lang="en-GB" dirty="0" err="1" smtClean="0">
                <a:solidFill>
                  <a:schemeClr val="bg1"/>
                </a:solidFill>
              </a:rPr>
              <a:t>Orbis</a:t>
            </a:r>
            <a:r>
              <a:rPr lang="en-GB" dirty="0" smtClean="0">
                <a:solidFill>
                  <a:schemeClr val="bg1"/>
                </a:solidFill>
              </a:rPr>
              <a:t> Microsoft Corp. 2015…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Loading </a:t>
            </a:r>
            <a:r>
              <a:rPr lang="en-GB" dirty="0" err="1" smtClean="0">
                <a:solidFill>
                  <a:schemeClr val="bg1"/>
                </a:solidFill>
              </a:rPr>
              <a:t>Nvidia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Grapics</a:t>
            </a:r>
            <a:r>
              <a:rPr lang="en-GB" dirty="0" smtClean="0">
                <a:solidFill>
                  <a:schemeClr val="bg1"/>
                </a:solidFill>
              </a:rPr>
              <a:t> Card…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Getting Ready  To Start Windows.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2059" y="-18018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http://www.ibmk.de/assets/images/Acer_Empowering_People_4c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80" y="5791200"/>
            <a:ext cx="435211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1.mm.bing.net/th?id=I.4970420390986620&amp;pid=1.7&amp;w=193&amp;h=146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" y="24714"/>
            <a:ext cx="183832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bmwcoop.com/wp-content/images/2011/01/NVID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18018"/>
            <a:ext cx="2589771" cy="16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ondosypantallas.com/wp-content/uploads/2010/08/img-resources-windows-vista-full-logo-v-2-manu36back-771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1" y="525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1600589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Loading Files…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Powering </a:t>
            </a:r>
            <a:r>
              <a:rPr lang="en-GB" dirty="0" err="1" smtClean="0">
                <a:solidFill>
                  <a:schemeClr val="bg1"/>
                </a:solidFill>
              </a:rPr>
              <a:t>Cpu</a:t>
            </a:r>
            <a:r>
              <a:rPr lang="en-GB" dirty="0" smtClean="0">
                <a:solidFill>
                  <a:schemeClr val="bg1"/>
                </a:solidFill>
              </a:rPr>
              <a:t>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Loading System32…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Loading Windows </a:t>
            </a:r>
            <a:r>
              <a:rPr lang="en-GB" dirty="0" err="1" smtClean="0">
                <a:solidFill>
                  <a:schemeClr val="bg1"/>
                </a:solidFill>
              </a:rPr>
              <a:t>Orbis</a:t>
            </a:r>
            <a:r>
              <a:rPr lang="en-GB" dirty="0" smtClean="0">
                <a:solidFill>
                  <a:schemeClr val="bg1"/>
                </a:solidFill>
              </a:rPr>
              <a:t> Microsoft Corp. 2015…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Loading </a:t>
            </a:r>
            <a:r>
              <a:rPr lang="en-GB" dirty="0" err="1" smtClean="0">
                <a:solidFill>
                  <a:schemeClr val="bg1"/>
                </a:solidFill>
              </a:rPr>
              <a:t>Nvidia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Grapics</a:t>
            </a:r>
            <a:r>
              <a:rPr lang="en-GB" dirty="0" smtClean="0">
                <a:solidFill>
                  <a:schemeClr val="bg1"/>
                </a:solidFill>
              </a:rPr>
              <a:t> Card…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Getting Ready  To Start Windows..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31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2059" y="-18018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http://www.ibmk.de/assets/images/Acer_Empowering_People_4c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80" y="5791200"/>
            <a:ext cx="435211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1.mm.bing.net/th?id=I.4970420390986620&amp;pid=1.7&amp;w=193&amp;h=146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" y="24714"/>
            <a:ext cx="183832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bmwcoop.com/wp-content/images/2011/01/NVID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18018"/>
            <a:ext cx="2589771" cy="16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ondosypantallas.com/wp-content/uploads/2010/08/img-resources-windows-vista-full-logo-v-2-manu36back-771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1" y="525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1600589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Loading Files…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Powering </a:t>
            </a:r>
            <a:r>
              <a:rPr lang="en-GB" dirty="0" err="1" smtClean="0">
                <a:solidFill>
                  <a:schemeClr val="bg1"/>
                </a:solidFill>
              </a:rPr>
              <a:t>Cpu</a:t>
            </a:r>
            <a:r>
              <a:rPr lang="en-GB" dirty="0" smtClean="0">
                <a:solidFill>
                  <a:schemeClr val="bg1"/>
                </a:solidFill>
              </a:rPr>
              <a:t>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Loading System32…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Loading Windows </a:t>
            </a:r>
            <a:r>
              <a:rPr lang="en-GB" dirty="0" err="1" smtClean="0">
                <a:solidFill>
                  <a:schemeClr val="bg1"/>
                </a:solidFill>
              </a:rPr>
              <a:t>Orbis</a:t>
            </a:r>
            <a:r>
              <a:rPr lang="en-GB" dirty="0" smtClean="0">
                <a:solidFill>
                  <a:schemeClr val="bg1"/>
                </a:solidFill>
              </a:rPr>
              <a:t> Microsoft Corp. 2015…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Loading </a:t>
            </a:r>
            <a:r>
              <a:rPr lang="en-GB" dirty="0" err="1" smtClean="0">
                <a:solidFill>
                  <a:schemeClr val="bg1"/>
                </a:solidFill>
              </a:rPr>
              <a:t>Nvidia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Grapics</a:t>
            </a:r>
            <a:r>
              <a:rPr lang="en-GB" dirty="0" smtClean="0">
                <a:solidFill>
                  <a:schemeClr val="bg1"/>
                </a:solidFill>
              </a:rPr>
              <a:t> Card…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Getting Ready  To Start Windows…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01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2059" y="-18018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http://www.ibmk.de/assets/images/Acer_Empowering_People_4c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80" y="5791200"/>
            <a:ext cx="435211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1.mm.bing.net/th?id=I.4970420390986620&amp;pid=1.7&amp;w=193&amp;h=146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" y="24714"/>
            <a:ext cx="183832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bmwcoop.com/wp-content/images/2011/01/NVID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18018"/>
            <a:ext cx="2589771" cy="16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ondosypantallas.com/wp-content/uploads/2010/08/img-resources-windows-vista-full-logo-v-2-manu36back-771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1" y="525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8400" y="228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Please Wait While Windows </a:t>
            </a:r>
            <a:r>
              <a:rPr lang="en-GB" dirty="0" err="1" smtClean="0">
                <a:solidFill>
                  <a:schemeClr val="bg1"/>
                </a:solidFill>
              </a:rPr>
              <a:t>Confiugures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dirty="0" err="1" smtClean="0">
                <a:solidFill>
                  <a:schemeClr val="bg1"/>
                </a:solidFill>
              </a:rPr>
              <a:t>Intel,Nvidia,Acer</a:t>
            </a:r>
            <a:r>
              <a:rPr lang="en-GB" dirty="0" smtClean="0">
                <a:solidFill>
                  <a:schemeClr val="bg1"/>
                </a:solidFill>
              </a:rPr>
              <a:t> Drivers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8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2059" y="-18018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http://www.ibmk.de/assets/images/Acer_Empowering_People_4c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80" y="5791200"/>
            <a:ext cx="435211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1.mm.bing.net/th?id=I.4970420390986620&amp;pid=1.7&amp;w=193&amp;h=146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" y="24714"/>
            <a:ext cx="183832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bmwcoop.com/wp-content/images/2011/01/NVID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18018"/>
            <a:ext cx="2589771" cy="16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ondosypantallas.com/wp-content/uploads/2010/08/img-resources-windows-vista-full-logo-v-2-manu36back-771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1" y="525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1600589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Loading Files..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9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2059" y="-18018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http://www.ibmk.de/assets/images/Acer_Empowering_People_4c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57700"/>
            <a:ext cx="435211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1.mm.bing.net/th?id=I.4970420390986620&amp;pid=1.7&amp;w=193&amp;h=146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03" y="1066800"/>
            <a:ext cx="183832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bmwcoop.com/wp-content/images/2011/01/NVID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66800"/>
            <a:ext cx="2589771" cy="16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ondosypantallas.com/wp-content/uploads/2010/08/img-resources-windows-vista-full-logo-v-2-manu36back-771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03" y="41910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8400" y="228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Please Wait While Windows </a:t>
            </a:r>
            <a:r>
              <a:rPr lang="en-GB" dirty="0" err="1" smtClean="0">
                <a:solidFill>
                  <a:schemeClr val="bg1"/>
                </a:solidFill>
              </a:rPr>
              <a:t>Confiugures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dirty="0" err="1" smtClean="0">
                <a:solidFill>
                  <a:schemeClr val="bg1"/>
                </a:solidFill>
              </a:rPr>
              <a:t>Intel,Nvidia,Acer</a:t>
            </a:r>
            <a:r>
              <a:rPr lang="en-GB" dirty="0" smtClean="0">
                <a:solidFill>
                  <a:schemeClr val="bg1"/>
                </a:solidFill>
              </a:rPr>
              <a:t> Drivers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58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2059" y="-18018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http://www.ibmk.de/assets/images/Acer_Empowering_People_4c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740" y="3810000"/>
            <a:ext cx="435211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1.mm.bing.net/th?id=I.4970420390986620&amp;pid=1.7&amp;w=193&amp;h=146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82512"/>
            <a:ext cx="183832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bmwcoop.com/wp-content/images/2011/01/NVID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82512"/>
            <a:ext cx="2589771" cy="16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ondosypantallas.com/wp-content/uploads/2010/08/img-resources-windows-vista-full-logo-v-2-manu36back-771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33415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8400" y="228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Please Wait While Windows </a:t>
            </a:r>
            <a:r>
              <a:rPr lang="en-GB" dirty="0" err="1" smtClean="0">
                <a:solidFill>
                  <a:schemeClr val="bg1"/>
                </a:solidFill>
              </a:rPr>
              <a:t>Confiugures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dirty="0" err="1" smtClean="0">
                <a:solidFill>
                  <a:schemeClr val="bg1"/>
                </a:solidFill>
              </a:rPr>
              <a:t>Intel,Nvidia,Acer</a:t>
            </a:r>
            <a:r>
              <a:rPr lang="en-GB" dirty="0" smtClean="0">
                <a:solidFill>
                  <a:schemeClr val="bg1"/>
                </a:solidFill>
              </a:rPr>
              <a:t> Drivers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5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2059" y="-18018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http://www.ibmk.de/assets/images/Acer_Empowering_People_4c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00115"/>
            <a:ext cx="435211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1.mm.bing.net/th?id=I.4970420390986620&amp;pid=1.7&amp;w=193&amp;h=146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983" y="1898891"/>
            <a:ext cx="183832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bmwcoop.com/wp-content/images/2011/01/NVID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30123"/>
            <a:ext cx="2589771" cy="16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ondosypantallas.com/wp-content/uploads/2010/08/img-resources-windows-vista-full-logo-v-2-manu36back-771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73163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8400" y="228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Please Wait While Windows </a:t>
            </a:r>
            <a:r>
              <a:rPr lang="en-GB" dirty="0" err="1" smtClean="0">
                <a:solidFill>
                  <a:schemeClr val="bg1"/>
                </a:solidFill>
              </a:rPr>
              <a:t>Confiugures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dirty="0" err="1" smtClean="0">
                <a:solidFill>
                  <a:schemeClr val="bg1"/>
                </a:solidFill>
              </a:rPr>
              <a:t>Intel,Nvidia,Acer</a:t>
            </a:r>
            <a:r>
              <a:rPr lang="en-GB" dirty="0" smtClean="0">
                <a:solidFill>
                  <a:schemeClr val="bg1"/>
                </a:solidFill>
              </a:rPr>
              <a:t> Drivers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9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2059" y="-18018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http://www.ibmk.de/assets/images/Acer_Empowering_People_4c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00115"/>
            <a:ext cx="435211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1.mm.bing.net/th?id=I.4970420390986620&amp;pid=1.7&amp;w=193&amp;h=146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983" y="1898891"/>
            <a:ext cx="183832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bmwcoop.com/wp-content/images/2011/01/NVID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30123"/>
            <a:ext cx="2589771" cy="16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ondosypantallas.com/wp-content/uploads/2010/08/img-resources-windows-vista-full-logo-v-2-manu36back-771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73163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8400" y="228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Please Wait While Windows </a:t>
            </a:r>
            <a:r>
              <a:rPr lang="en-GB" dirty="0" err="1" smtClean="0">
                <a:solidFill>
                  <a:schemeClr val="bg1"/>
                </a:solidFill>
              </a:rPr>
              <a:t>Confiugures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dirty="0" err="1" smtClean="0">
                <a:solidFill>
                  <a:schemeClr val="bg1"/>
                </a:solidFill>
              </a:rPr>
              <a:t>Intel,Nvidia,Acer</a:t>
            </a:r>
            <a:r>
              <a:rPr lang="en-GB" dirty="0" smtClean="0">
                <a:solidFill>
                  <a:schemeClr val="bg1"/>
                </a:solidFill>
              </a:rPr>
              <a:t> Drivers Done!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7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ypantallas.com/wp-content/uploads/2010/08/img-resources-windows-vista-full-logo-v-2-manu36back-77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15716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0043" y="5715000"/>
            <a:ext cx="4417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Please Wait..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67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ypantallas.com/wp-content/uploads/2010/08/img-resources-windows-vista-full-logo-v-2-manu36back-77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99894">
            <a:off x="2667000" y="1415716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0043" y="5715000"/>
            <a:ext cx="4417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Please Wait..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40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ypantallas.com/wp-content/uploads/2010/08/img-resources-windows-vista-full-logo-v-2-manu36back-77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0793">
            <a:off x="2667000" y="1415716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0043" y="5715000"/>
            <a:ext cx="4417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Please Wait..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547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ypantallas.com/wp-content/uploads/2010/08/img-resources-windows-vista-full-logo-v-2-manu36back-77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14821">
            <a:off x="2667000" y="1415716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0043" y="5715000"/>
            <a:ext cx="4417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Please Wait..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969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ypantallas.com/wp-content/uploads/2010/08/img-resources-windows-vista-full-logo-v-2-manu36back-77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3181">
            <a:off x="2667000" y="1415716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0043" y="5715000"/>
            <a:ext cx="4417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Please Wait..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541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ypantallas.com/wp-content/uploads/2010/08/img-resources-windows-vista-full-logo-v-2-manu36back-77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15716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0043" y="5715000"/>
            <a:ext cx="4417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Please Wait..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06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2059" y="-18018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http://www.ibmk.de/assets/images/Acer_Empowering_People_4c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80" y="5791200"/>
            <a:ext cx="435211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1.mm.bing.net/th?id=I.4970420390986620&amp;pid=1.7&amp;w=193&amp;h=146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" y="24714"/>
            <a:ext cx="183832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bmwcoop.com/wp-content/images/2011/01/NVID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18018"/>
            <a:ext cx="2589771" cy="16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ondosypantallas.com/wp-content/uploads/2010/08/img-resources-windows-vista-full-logo-v-2-manu36back-771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1" y="525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1600589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Loading Files…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7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ypantallas.com/wp-content/uploads/2010/08/img-resources-windows-vista-full-logo-v-2-manu36back-77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15716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0043" y="5715000"/>
            <a:ext cx="4417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Please Wait..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484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ypantallas.com/wp-content/uploads/2010/08/img-resources-windows-vista-full-logo-v-2-manu36back-77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99894">
            <a:off x="2667000" y="1415716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0043" y="5715000"/>
            <a:ext cx="4417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Please Wait..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548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ypantallas.com/wp-content/uploads/2010/08/img-resources-windows-vista-full-logo-v-2-manu36back-77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0793">
            <a:off x="2667000" y="1415716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0043" y="5715000"/>
            <a:ext cx="4417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Please Wait..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364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ypantallas.com/wp-content/uploads/2010/08/img-resources-windows-vista-full-logo-v-2-manu36back-77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14821">
            <a:off x="2667000" y="1415716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0043" y="5715000"/>
            <a:ext cx="4417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Please Wait..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729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ypantallas.com/wp-content/uploads/2010/08/img-resources-windows-vista-full-logo-v-2-manu36back-77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3181">
            <a:off x="2667000" y="1415716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0043" y="5715000"/>
            <a:ext cx="4417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Please Wait..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235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ypantallas.com/wp-content/uploads/2010/08/img-resources-windows-vista-full-logo-v-2-manu36back-77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15716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0043" y="5715000"/>
            <a:ext cx="4417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Please Wait..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861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ypantallas.com/wp-content/uploads/2010/08/img-resources-windows-vista-full-logo-v-2-manu36back-77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15716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0043" y="5715000"/>
            <a:ext cx="4417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Please Wait..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484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ypantallas.com/wp-content/uploads/2010/08/img-resources-windows-vista-full-logo-v-2-manu36back-77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99894">
            <a:off x="2667000" y="1415716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0043" y="5715000"/>
            <a:ext cx="4417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Please Wait..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548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ypantallas.com/wp-content/uploads/2010/08/img-resources-windows-vista-full-logo-v-2-manu36back-77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0793">
            <a:off x="2667000" y="1415716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0043" y="5715000"/>
            <a:ext cx="4417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Please Wait..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364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ypantallas.com/wp-content/uploads/2010/08/img-resources-windows-vista-full-logo-v-2-manu36back-77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14821">
            <a:off x="2667000" y="1415716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0043" y="5715000"/>
            <a:ext cx="4417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Please Wait..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729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2059" y="-18018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http://www.ibmk.de/assets/images/Acer_Empowering_People_4c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80" y="5791200"/>
            <a:ext cx="435211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1.mm.bing.net/th?id=I.4970420390986620&amp;pid=1.7&amp;w=193&amp;h=146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" y="24714"/>
            <a:ext cx="183832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bmwcoop.com/wp-content/images/2011/01/NVID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18018"/>
            <a:ext cx="2589771" cy="16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ondosypantallas.com/wp-content/uploads/2010/08/img-resources-windows-vista-full-logo-v-2-manu36back-771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1" y="525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1600589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Loading Files… Done!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84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ypantallas.com/wp-content/uploads/2010/08/img-resources-windows-vista-full-logo-v-2-manu36back-77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3181">
            <a:off x="2667000" y="1415716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0043" y="5715000"/>
            <a:ext cx="4417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Please Wait..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235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ypantallas.com/wp-content/uploads/2010/08/img-resources-windows-vista-full-logo-v-2-manu36back-77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15716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0043" y="5715000"/>
            <a:ext cx="4417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Please Wait..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861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ypantallas.com/wp-content/uploads/2010/08/img-resources-windows-vista-full-logo-v-2-manu36back-77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15716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0043" y="5715000"/>
            <a:ext cx="4417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Please Wait..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484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ypantallas.com/wp-content/uploads/2010/08/img-resources-windows-vista-full-logo-v-2-manu36back-77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99894">
            <a:off x="2667000" y="1415716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0043" y="5715000"/>
            <a:ext cx="4417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Please Wait..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548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ypantallas.com/wp-content/uploads/2010/08/img-resources-windows-vista-full-logo-v-2-manu36back-77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0793">
            <a:off x="2667000" y="1415716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0043" y="5715000"/>
            <a:ext cx="4417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Please Wait..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364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ypantallas.com/wp-content/uploads/2010/08/img-resources-windows-vista-full-logo-v-2-manu36back-77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14821">
            <a:off x="2667000" y="1415716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0043" y="5715000"/>
            <a:ext cx="4417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Please Wait..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729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ypantallas.com/wp-content/uploads/2010/08/img-resources-windows-vista-full-logo-v-2-manu36back-77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3181">
            <a:off x="2667000" y="1415716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0043" y="5715000"/>
            <a:ext cx="4417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Please Wait..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235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ypantallas.com/wp-content/uploads/2010/08/img-resources-windows-vista-full-logo-v-2-manu36back-77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15716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0043" y="5715000"/>
            <a:ext cx="4417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Please Wait..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861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ypantallas.com/wp-content/uploads/2010/08/img-resources-windows-vista-full-logo-v-2-manu36back-77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99894">
            <a:off x="2667000" y="1415716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0043" y="5715000"/>
            <a:ext cx="4417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Please Wait..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104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ypantallas.com/wp-content/uploads/2010/08/img-resources-windows-vista-full-logo-v-2-manu36back-77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0793">
            <a:off x="2667000" y="1415716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0043" y="5715000"/>
            <a:ext cx="4417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Please Wait..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444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2059" y="-18018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http://www.ibmk.de/assets/images/Acer_Empowering_People_4c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80" y="5791200"/>
            <a:ext cx="435211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1.mm.bing.net/th?id=I.4970420390986620&amp;pid=1.7&amp;w=193&amp;h=146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" y="24714"/>
            <a:ext cx="183832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bmwcoop.com/wp-content/images/2011/01/NVID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18018"/>
            <a:ext cx="2589771" cy="16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ondosypantallas.com/wp-content/uploads/2010/08/img-resources-windows-vista-full-logo-v-2-manu36back-771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1" y="525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1600589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Loading Files…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Powering </a:t>
            </a:r>
            <a:r>
              <a:rPr lang="en-GB" dirty="0" err="1" smtClean="0">
                <a:solidFill>
                  <a:schemeClr val="bg1"/>
                </a:solidFill>
              </a:rPr>
              <a:t>Cpu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28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ypantallas.com/wp-content/uploads/2010/08/img-resources-windows-vista-full-logo-v-2-manu36back-77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14821">
            <a:off x="2667000" y="1415716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0043" y="5715000"/>
            <a:ext cx="4417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Please Wait..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91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ypantallas.com/wp-content/uploads/2010/08/img-resources-windows-vista-full-logo-v-2-manu36back-77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3181">
            <a:off x="2667000" y="1415716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0043" y="5715000"/>
            <a:ext cx="4417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Please Wait..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390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ypantallas.com/wp-content/uploads/2010/08/img-resources-windows-vista-full-logo-v-2-manu36back-77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15716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0043" y="5715000"/>
            <a:ext cx="4417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Please Wait..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861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ypantallas.com/wp-content/uploads/2010/08/img-resources-windows-vista-full-logo-v-2-manu36back-77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99894">
            <a:off x="2667000" y="1415716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0043" y="5715000"/>
            <a:ext cx="4417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Please Wait..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104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ypantallas.com/wp-content/uploads/2010/08/img-resources-windows-vista-full-logo-v-2-manu36back-77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0793">
            <a:off x="2667000" y="1415716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0043" y="5715000"/>
            <a:ext cx="4417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Please Wait..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444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ypantallas.com/wp-content/uploads/2010/08/img-resources-windows-vista-full-logo-v-2-manu36back-77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14821">
            <a:off x="2667000" y="1415716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0043" y="5715000"/>
            <a:ext cx="4417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Please Wait..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91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ypantallas.com/wp-content/uploads/2010/08/img-resources-windows-vista-full-logo-v-2-manu36back-77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3181">
            <a:off x="2667000" y="1415716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0043" y="5715000"/>
            <a:ext cx="4417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Please Wait..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390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ypantallas.com/wp-content/uploads/2010/08/img-resources-windows-vista-full-logo-v-2-manu36back-77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15716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0043" y="5715000"/>
            <a:ext cx="4417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Please Wait..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861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ypantallas.com/wp-content/uploads/2010/08/img-resources-windows-vista-full-logo-v-2-manu36back-77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99894">
            <a:off x="2667000" y="1415716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0043" y="5715000"/>
            <a:ext cx="4417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Please Wait..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104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ypantallas.com/wp-content/uploads/2010/08/img-resources-windows-vista-full-logo-v-2-manu36back-77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0793">
            <a:off x="2667000" y="1415716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0043" y="5715000"/>
            <a:ext cx="4417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Please Wait..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444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2059" y="-18018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http://www.ibmk.de/assets/images/Acer_Empowering_People_4c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80" y="5791200"/>
            <a:ext cx="435211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1.mm.bing.net/th?id=I.4970420390986620&amp;pid=1.7&amp;w=193&amp;h=146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" y="24714"/>
            <a:ext cx="183832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bmwcoop.com/wp-content/images/2011/01/NVID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18018"/>
            <a:ext cx="2589771" cy="16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ondosypantallas.com/wp-content/uploads/2010/08/img-resources-windows-vista-full-logo-v-2-manu36back-771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1" y="525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1600589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Loading Files…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Powering </a:t>
            </a:r>
            <a:r>
              <a:rPr lang="en-GB" dirty="0" err="1" smtClean="0">
                <a:solidFill>
                  <a:schemeClr val="bg1"/>
                </a:solidFill>
              </a:rPr>
              <a:t>Cpu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5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ypantallas.com/wp-content/uploads/2010/08/img-resources-windows-vista-full-logo-v-2-manu36back-77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14821">
            <a:off x="2667000" y="1415716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0043" y="5715000"/>
            <a:ext cx="4417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Please Wait..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91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ypantallas.com/wp-content/uploads/2010/08/img-resources-windows-vista-full-logo-v-2-manu36back-77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3181">
            <a:off x="2667000" y="1415716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0043" y="5715000"/>
            <a:ext cx="4417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Please Wait..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390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ypantallas.com/wp-content/uploads/2010/08/img-resources-windows-vista-full-logo-v-2-manu36back-77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9436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24200" y="2391398"/>
            <a:ext cx="3144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Welcome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4308" y="6172912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Windows </a:t>
            </a:r>
            <a:r>
              <a:rPr lang="en-GB" dirty="0" err="1" smtClean="0"/>
              <a:t>Orbis</a:t>
            </a:r>
            <a:r>
              <a:rPr lang="en-GB" dirty="0" smtClean="0"/>
              <a:t> Ultimate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592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ypantallas.com/wp-content/uploads/2010/08/img-resources-windows-vista-full-logo-v-2-manu36back-77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2853063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33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ypantallas.com/wp-content/uploads/2010/08/img-resources-windows-vista-full-logo-v-2-manu36back-77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2438400"/>
            <a:ext cx="1824362" cy="182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96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ypantallas.com/wp-content/uploads/2010/08/img-resources-windows-vista-full-logo-v-2-manu36back-77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799"/>
            <a:ext cx="3043563" cy="304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38832" y="4648200"/>
            <a:ext cx="1909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Orbis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138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ypantallas.com/wp-content/uploads/2010/08/img-resources-windows-vista-full-logo-v-2-manu36back-771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1752600"/>
            <a:ext cx="3043563" cy="304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38832" y="4648200"/>
            <a:ext cx="1909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Orbis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Windows Orbis pos Startup Sound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5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0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deviantart.com/download/145097457/Windows_Logo_by_reen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24268"/>
            <a:ext cx="1104900" cy="1104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" y="1374552"/>
            <a:ext cx="1040994" cy="10409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566" y="2394951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Windows Explorer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://aux.iconpedia.net/uploads/188090718114633050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8" y="2910016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cons.iconseeker.com/png/fullsize/rhor-v2-part-3/recycle-bin-full-7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6" y="2471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2186" y="3886200"/>
            <a:ext cx="924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  Internet Explorer 11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566" y="91288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Recycle </a:t>
            </a:r>
          </a:p>
          <a:p>
            <a:r>
              <a:rPr lang="en-GB" sz="1200" dirty="0" smtClean="0">
                <a:solidFill>
                  <a:schemeClr val="bg1"/>
                </a:solidFill>
              </a:rPr>
              <a:t>    Bin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2" name="Picture 2" descr="http://www.deviantart.com/download/143921981/Office_2010_Icon_by_Andruli.pn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8399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95192" y="97783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Microsoft</a:t>
            </a:r>
          </a:p>
          <a:p>
            <a:r>
              <a:rPr lang="en-GB" sz="1200" dirty="0" smtClean="0">
                <a:solidFill>
                  <a:schemeClr val="bg1"/>
                </a:solidFill>
              </a:rPr>
              <a:t>Office 2014</a:t>
            </a:r>
            <a:endParaRPr lang="en-GB" sz="1200" dirty="0" smtClean="0">
              <a:solidFill>
                <a:schemeClr val="bg1"/>
              </a:solidFill>
            </a:endParaRPr>
          </a:p>
        </p:txBody>
      </p:sp>
      <p:pic>
        <p:nvPicPr>
          <p:cNvPr id="14" name="Picture 2" descr="http://akouse.com/windows-marketplace-icon.pn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50034"/>
            <a:ext cx="742950" cy="74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48748" y="2210264"/>
            <a:ext cx="1167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Windows </a:t>
            </a:r>
          </a:p>
          <a:p>
            <a:r>
              <a:rPr lang="en-GB" sz="1200" dirty="0" smtClean="0">
                <a:solidFill>
                  <a:schemeClr val="bg1"/>
                </a:solidFill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</a:rPr>
              <a:t>Orbis</a:t>
            </a:r>
            <a:endParaRPr lang="en-GB" sz="1200" dirty="0" smtClean="0">
              <a:solidFill>
                <a:schemeClr val="bg1"/>
              </a:solidFill>
            </a:endParaRPr>
          </a:p>
          <a:p>
            <a:r>
              <a:rPr lang="en-GB" sz="1200" dirty="0" smtClean="0">
                <a:solidFill>
                  <a:schemeClr val="bg1"/>
                </a:solidFill>
              </a:rPr>
              <a:t>Marketplace</a:t>
            </a:r>
          </a:p>
        </p:txBody>
      </p:sp>
      <p:pic>
        <p:nvPicPr>
          <p:cNvPr id="18" name="Picture 2" descr="http://aux.iconpedia.net/uploads/1783622111864489308.pn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2" y="4347865"/>
            <a:ext cx="936592" cy="93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8148" y="5284457"/>
            <a:ext cx="924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Notepad</a:t>
            </a:r>
          </a:p>
          <a:p>
            <a:r>
              <a:rPr lang="en-GB" sz="1200" dirty="0" smtClean="0">
                <a:solidFill>
                  <a:schemeClr val="bg1"/>
                </a:solidFill>
              </a:rPr>
              <a:t>Pro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20" name="Picture 2" descr="http://www.deviantart.com/download/115321513/Windows_shield_by_0dd0ne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37" y="2816882"/>
            <a:ext cx="1083734" cy="108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79640" y="3886199"/>
            <a:ext cx="1167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Windows Care</a:t>
            </a:r>
          </a:p>
          <a:p>
            <a:r>
              <a:rPr lang="en-GB" sz="1200" dirty="0" smtClean="0">
                <a:solidFill>
                  <a:schemeClr val="bg1"/>
                </a:solidFill>
              </a:rPr>
              <a:t>Course</a:t>
            </a:r>
            <a:endParaRPr lang="en-GB" sz="1200" dirty="0" smtClean="0">
              <a:solidFill>
                <a:schemeClr val="bg1"/>
              </a:solidFill>
            </a:endParaRPr>
          </a:p>
        </p:txBody>
      </p:sp>
      <p:pic>
        <p:nvPicPr>
          <p:cNvPr id="22" name="Picture 2" descr="http://rocketdock.com/images/screenshots/thumbnails/windows-media-player-11-vista-icon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01" y="4443623"/>
            <a:ext cx="888205" cy="84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80684" y="5246046"/>
            <a:ext cx="1167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Windows Media Player</a:t>
            </a:r>
          </a:p>
        </p:txBody>
      </p:sp>
    </p:spTree>
    <p:extLst>
      <p:ext uri="{BB962C8B-B14F-4D97-AF65-F5344CB8AC3E}">
        <p14:creationId xmlns:p14="http://schemas.microsoft.com/office/powerpoint/2010/main" val="397735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deviantart.com/download/145097457/Windows_Logo_by_reen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" y="1374552"/>
            <a:ext cx="1040994" cy="10409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566" y="2394951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Windows Explorer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://aux.iconpedia.net/uploads/18809071811463305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8" y="2910016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cons.iconseeker.com/png/fullsize/rhor-v2-part-3/recycle-bin-full-7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6" y="2471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2186" y="3886200"/>
            <a:ext cx="924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  Internet Explorer 11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566" y="91288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Recycle </a:t>
            </a:r>
          </a:p>
          <a:p>
            <a:r>
              <a:rPr lang="en-GB" sz="1200" dirty="0" smtClean="0">
                <a:solidFill>
                  <a:schemeClr val="bg1"/>
                </a:solidFill>
              </a:rPr>
              <a:t>    Bin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2" name="Picture 2" descr="http://www.deviantart.com/download/143921981/Office_2010_Icon_by_Andruli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8399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95192" y="97783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Microsoft</a:t>
            </a:r>
          </a:p>
          <a:p>
            <a:r>
              <a:rPr lang="en-GB" sz="1200" dirty="0" smtClean="0">
                <a:solidFill>
                  <a:schemeClr val="bg1"/>
                </a:solidFill>
              </a:rPr>
              <a:t>Office 2014</a:t>
            </a:r>
            <a:endParaRPr lang="en-GB" sz="1200" dirty="0" smtClean="0">
              <a:solidFill>
                <a:schemeClr val="bg1"/>
              </a:solidFill>
            </a:endParaRPr>
          </a:p>
        </p:txBody>
      </p:sp>
      <p:pic>
        <p:nvPicPr>
          <p:cNvPr id="14" name="Picture 2" descr="http://akouse.com/windows-marketplace-icon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50034"/>
            <a:ext cx="742950" cy="74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48748" y="2210264"/>
            <a:ext cx="1167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Windows </a:t>
            </a:r>
          </a:p>
          <a:p>
            <a:r>
              <a:rPr lang="en-GB" sz="1200" dirty="0" smtClean="0">
                <a:solidFill>
                  <a:schemeClr val="bg1"/>
                </a:solidFill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</a:rPr>
              <a:t>Orbis</a:t>
            </a:r>
            <a:endParaRPr lang="en-GB" sz="1200" dirty="0" smtClean="0">
              <a:solidFill>
                <a:schemeClr val="bg1"/>
              </a:solidFill>
            </a:endParaRPr>
          </a:p>
          <a:p>
            <a:r>
              <a:rPr lang="en-GB" sz="1200" dirty="0" smtClean="0">
                <a:solidFill>
                  <a:schemeClr val="bg1"/>
                </a:solidFill>
              </a:rPr>
              <a:t>Marketplace</a:t>
            </a:r>
          </a:p>
        </p:txBody>
      </p:sp>
      <p:pic>
        <p:nvPicPr>
          <p:cNvPr id="18" name="Picture 2" descr="http://aux.iconpedia.net/uploads/1783622111864489308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2" y="4347865"/>
            <a:ext cx="936592" cy="93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8148" y="5284457"/>
            <a:ext cx="924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Notepad</a:t>
            </a:r>
          </a:p>
          <a:p>
            <a:r>
              <a:rPr lang="en-GB" sz="1200" dirty="0" smtClean="0">
                <a:solidFill>
                  <a:schemeClr val="bg1"/>
                </a:solidFill>
              </a:rPr>
              <a:t>Pro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20" name="Picture 2" descr="http://www.deviantart.com/download/115321513/Windows_shield_by_0dd0n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37" y="2816882"/>
            <a:ext cx="1083734" cy="108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79640" y="3886199"/>
            <a:ext cx="1167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Windows Care</a:t>
            </a:r>
          </a:p>
          <a:p>
            <a:r>
              <a:rPr lang="en-GB" sz="1200" dirty="0" smtClean="0">
                <a:solidFill>
                  <a:schemeClr val="bg1"/>
                </a:solidFill>
              </a:rPr>
              <a:t>Course</a:t>
            </a:r>
            <a:endParaRPr lang="en-GB" sz="1200" dirty="0" smtClean="0">
              <a:solidFill>
                <a:schemeClr val="bg1"/>
              </a:solidFill>
            </a:endParaRPr>
          </a:p>
        </p:txBody>
      </p:sp>
      <p:pic>
        <p:nvPicPr>
          <p:cNvPr id="22" name="Picture 2" descr="http://rocketdock.com/images/screenshots/thumbnails/windows-media-player-11-vista-icon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01" y="4443623"/>
            <a:ext cx="888205" cy="84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80684" y="5246046"/>
            <a:ext cx="1167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Windows Media Player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-76200"/>
            <a:ext cx="9111049" cy="6172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>
            <a:hlinkClick r:id="rId16" action="ppaction://hlinksldjump"/>
          </p:cNvPr>
          <p:cNvSpPr/>
          <p:nvPr/>
        </p:nvSpPr>
        <p:spPr>
          <a:xfrm>
            <a:off x="-1" y="-76200"/>
            <a:ext cx="9111049" cy="2445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Windows Explorer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8305800" y="-76200"/>
            <a:ext cx="805248" cy="2445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x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24268"/>
            <a:ext cx="1104900" cy="11049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879" y="6050854"/>
            <a:ext cx="852292" cy="85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3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deviantart.com/download/145097457/Windows_Logo_by_reen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" y="1374552"/>
            <a:ext cx="1040994" cy="10409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566" y="2394951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Windows Explorer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://aux.iconpedia.net/uploads/18809071811463305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8" y="2910016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cons.iconseeker.com/png/fullsize/rhor-v2-part-3/recycle-bin-full-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6" y="2471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2186" y="3886200"/>
            <a:ext cx="924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  Internet Explorer 11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566" y="91288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Recycle </a:t>
            </a:r>
          </a:p>
          <a:p>
            <a:r>
              <a:rPr lang="en-GB" sz="1200" dirty="0" smtClean="0">
                <a:solidFill>
                  <a:schemeClr val="bg1"/>
                </a:solidFill>
              </a:rPr>
              <a:t>    Bin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2" name="Picture 2" descr="http://www.deviantart.com/download/143921981/Office_2010_Icon_by_Andruli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8399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95192" y="97783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Microsoft</a:t>
            </a:r>
          </a:p>
          <a:p>
            <a:r>
              <a:rPr lang="en-GB" sz="1200" dirty="0" smtClean="0">
                <a:solidFill>
                  <a:schemeClr val="bg1"/>
                </a:solidFill>
              </a:rPr>
              <a:t>Office 2014</a:t>
            </a:r>
            <a:endParaRPr lang="en-GB" sz="1200" dirty="0" smtClean="0">
              <a:solidFill>
                <a:schemeClr val="bg1"/>
              </a:solidFill>
            </a:endParaRPr>
          </a:p>
        </p:txBody>
      </p:sp>
      <p:pic>
        <p:nvPicPr>
          <p:cNvPr id="14" name="Picture 2" descr="http://akouse.com/windows-marketplace-icon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50034"/>
            <a:ext cx="742950" cy="74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48748" y="2210264"/>
            <a:ext cx="1167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Windows </a:t>
            </a:r>
          </a:p>
          <a:p>
            <a:r>
              <a:rPr lang="en-GB" sz="1200" dirty="0" smtClean="0">
                <a:solidFill>
                  <a:schemeClr val="bg1"/>
                </a:solidFill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</a:rPr>
              <a:t>Orbis</a:t>
            </a:r>
            <a:endParaRPr lang="en-GB" sz="1200" dirty="0" smtClean="0">
              <a:solidFill>
                <a:schemeClr val="bg1"/>
              </a:solidFill>
            </a:endParaRPr>
          </a:p>
          <a:p>
            <a:r>
              <a:rPr lang="en-GB" sz="1200" dirty="0" smtClean="0">
                <a:solidFill>
                  <a:schemeClr val="bg1"/>
                </a:solidFill>
              </a:rPr>
              <a:t>Marketplace</a:t>
            </a:r>
          </a:p>
        </p:txBody>
      </p:sp>
      <p:pic>
        <p:nvPicPr>
          <p:cNvPr id="18" name="Picture 2" descr="http://aux.iconpedia.net/uploads/1783622111864489308.pn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2" y="4347865"/>
            <a:ext cx="936592" cy="93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8148" y="5284457"/>
            <a:ext cx="924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Notepad</a:t>
            </a:r>
          </a:p>
          <a:p>
            <a:r>
              <a:rPr lang="en-GB" sz="1200" dirty="0" smtClean="0">
                <a:solidFill>
                  <a:schemeClr val="bg1"/>
                </a:solidFill>
              </a:rPr>
              <a:t>Pro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20" name="Picture 2" descr="http://www.deviantart.com/download/115321513/Windows_shield_by_0dd0n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37" y="2816882"/>
            <a:ext cx="1083734" cy="108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79640" y="3886199"/>
            <a:ext cx="1167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Windows Care</a:t>
            </a:r>
          </a:p>
          <a:p>
            <a:r>
              <a:rPr lang="en-GB" sz="1200" dirty="0" smtClean="0">
                <a:solidFill>
                  <a:schemeClr val="bg1"/>
                </a:solidFill>
              </a:rPr>
              <a:t>Course</a:t>
            </a:r>
            <a:endParaRPr lang="en-GB" sz="1200" dirty="0" smtClean="0">
              <a:solidFill>
                <a:schemeClr val="bg1"/>
              </a:solidFill>
            </a:endParaRPr>
          </a:p>
        </p:txBody>
      </p:sp>
      <p:pic>
        <p:nvPicPr>
          <p:cNvPr id="22" name="Picture 2" descr="http://rocketdock.com/images/screenshots/thumbnails/windows-media-player-11-vista-icon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01" y="4443623"/>
            <a:ext cx="888205" cy="84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-76200"/>
            <a:ext cx="9111049" cy="6172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Recycle Bin Is Empty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24268"/>
            <a:ext cx="1104900" cy="1104900"/>
          </a:xfrm>
          <a:prstGeom prst="rect">
            <a:avLst/>
          </a:prstGeom>
        </p:spPr>
      </p:pic>
      <p:sp>
        <p:nvSpPr>
          <p:cNvPr id="24" name="Rectangle 23">
            <a:hlinkClick r:id="rId17" action="ppaction://hlinksldjump"/>
          </p:cNvPr>
          <p:cNvSpPr/>
          <p:nvPr/>
        </p:nvSpPr>
        <p:spPr>
          <a:xfrm>
            <a:off x="-1" y="-76200"/>
            <a:ext cx="9111049" cy="2445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Recycle Bin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305800" y="-76200"/>
            <a:ext cx="805248" cy="2445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x</a:t>
            </a:r>
            <a:endParaRPr lang="en-GB" dirty="0"/>
          </a:p>
        </p:txBody>
      </p:sp>
      <p:pic>
        <p:nvPicPr>
          <p:cNvPr id="25" name="Picture 6" descr="http://icons.iconseeker.com/png/fullsize/rhor-v2-part-3/recycle-bin-full-7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13" y="6096000"/>
            <a:ext cx="763379" cy="76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20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2059" y="-18018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http://www.ibmk.de/assets/images/Acer_Empowering_People_4c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80" y="5791200"/>
            <a:ext cx="435211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1.mm.bing.net/th?id=I.4970420390986620&amp;pid=1.7&amp;w=193&amp;h=146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" y="24714"/>
            <a:ext cx="183832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bmwcoop.com/wp-content/images/2011/01/NVID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18018"/>
            <a:ext cx="2589771" cy="16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ondosypantallas.com/wp-content/uploads/2010/08/img-resources-windows-vista-full-logo-v-2-manu36back-771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1" y="525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1600589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Loading Files…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Powering </a:t>
            </a:r>
            <a:r>
              <a:rPr lang="en-GB" dirty="0" err="1" smtClean="0">
                <a:solidFill>
                  <a:schemeClr val="bg1"/>
                </a:solidFill>
              </a:rPr>
              <a:t>Cpu</a:t>
            </a:r>
            <a:r>
              <a:rPr lang="en-GB" dirty="0" smtClean="0">
                <a:solidFill>
                  <a:schemeClr val="bg1"/>
                </a:solidFill>
              </a:rPr>
              <a:t>..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6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deviantart.com/download/145097457/Windows_Logo_by_reen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24268"/>
            <a:ext cx="1104900" cy="1104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" y="1374552"/>
            <a:ext cx="1040994" cy="10409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566" y="2394951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Windows Explorer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://aux.iconpedia.net/uploads/188090718114633050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8" y="2910016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2358"/>
            <a:ext cx="9144000" cy="684564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2186" y="3886200"/>
            <a:ext cx="924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 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625" y="152400"/>
            <a:ext cx="3456834" cy="153741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038600" y="159108"/>
            <a:ext cx="1728417" cy="153741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26625" y="2087908"/>
            <a:ext cx="2616575" cy="153741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201398" y="2087908"/>
            <a:ext cx="3809002" cy="153741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7239000" y="2087908"/>
            <a:ext cx="1728417" cy="153741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096000" y="3048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solidFill>
                  <a:schemeClr val="bg1"/>
                </a:solidFill>
              </a:rPr>
              <a:t> Start</a:t>
            </a:r>
            <a:endParaRPr lang="en-GB" sz="72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6625" y="4024699"/>
            <a:ext cx="3809002" cy="153741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367583" y="4024699"/>
            <a:ext cx="1728417" cy="153741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342604" y="4024699"/>
            <a:ext cx="2616575" cy="153741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28600" y="5724268"/>
            <a:ext cx="3607408" cy="9051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652" y="5724268"/>
            <a:ext cx="3581400" cy="9051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7904174" y="5736110"/>
            <a:ext cx="1053912" cy="9051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6" descr="http://icons.iconseeker.com/png/fullsize/rhor-v2-part-3/recycle-bin-full-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77" y="315097"/>
            <a:ext cx="1242052" cy="124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311" y="384467"/>
            <a:ext cx="1040994" cy="1040994"/>
          </a:xfrm>
          <a:prstGeom prst="rect">
            <a:avLst/>
          </a:prstGeom>
        </p:spPr>
      </p:pic>
      <p:pic>
        <p:nvPicPr>
          <p:cNvPr id="26" name="Picture 4" descr="http://aux.iconpedia.net/uploads/188090718114633050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66" y="2361316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hlinkClick r:id="rId9" action="ppaction://hlinksldjump"/>
          </p:cNvPr>
          <p:cNvSpPr/>
          <p:nvPr/>
        </p:nvSpPr>
        <p:spPr>
          <a:xfrm>
            <a:off x="348778" y="5822891"/>
            <a:ext cx="33410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All Programs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19308" y="5822891"/>
            <a:ext cx="21900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Settings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8253634" y="6138849"/>
            <a:ext cx="354992" cy="43477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/>
          <p:cNvCxnSpPr>
            <a:stCxn id="12" idx="0"/>
          </p:cNvCxnSpPr>
          <p:nvPr/>
        </p:nvCxnSpPr>
        <p:spPr>
          <a:xfrm flipV="1">
            <a:off x="8431130" y="5943600"/>
            <a:ext cx="0" cy="1952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9" name="Picture 2" descr="http://www.deviantart.com/download/145097457/Windows_Logo_by_reenan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008" y="2071432"/>
            <a:ext cx="2336192" cy="155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hlinkClick r:id="rId12" action="ppaction://hlinksldjump"/>
          </p:cNvPr>
          <p:cNvSpPr/>
          <p:nvPr/>
        </p:nvSpPr>
        <p:spPr>
          <a:xfrm>
            <a:off x="7605052" y="2361316"/>
            <a:ext cx="1003574" cy="1073863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499878" y="2513526"/>
            <a:ext cx="12139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wot</a:t>
            </a:r>
            <a:endParaRPr lang="en-US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2" name="Picture 2" descr="http://www.deviantart.com/download/143921981/Office_2010_Icon_by_Andruli.pn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10" y="4024699"/>
            <a:ext cx="1517831" cy="151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akouse.com/windows-marketplace-icon.pn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228" y="4042111"/>
            <a:ext cx="1479216" cy="148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aux.iconpedia.net/uploads/1783622111864489308.png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169" y="3968851"/>
            <a:ext cx="1755417" cy="175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90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deviantart.com/download/145097457/Windows_Logo_by_reen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24268"/>
            <a:ext cx="1104900" cy="1104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" y="1374552"/>
            <a:ext cx="1040994" cy="10409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566" y="2394951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Windows Explorer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://aux.iconpedia.net/uploads/188090718114633050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8" y="2910016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2358"/>
            <a:ext cx="9144000" cy="684564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2186" y="3886200"/>
            <a:ext cx="924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 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625" y="152400"/>
            <a:ext cx="3456834" cy="153741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038600" y="159108"/>
            <a:ext cx="1728417" cy="153741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26625" y="2087908"/>
            <a:ext cx="2616575" cy="153741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201398" y="2087908"/>
            <a:ext cx="3809002" cy="153741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7239000" y="2087908"/>
            <a:ext cx="1728417" cy="153741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096000" y="3048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solidFill>
                  <a:schemeClr val="bg1"/>
                </a:solidFill>
              </a:rPr>
              <a:t> Start</a:t>
            </a:r>
            <a:endParaRPr lang="en-GB" sz="72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6625" y="4024699"/>
            <a:ext cx="3809002" cy="153741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367583" y="4024699"/>
            <a:ext cx="1728417" cy="153741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342604" y="4024699"/>
            <a:ext cx="2616575" cy="153741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" y="12358"/>
            <a:ext cx="8967416" cy="661704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652" y="5724268"/>
            <a:ext cx="3581400" cy="9051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7904174" y="5736110"/>
            <a:ext cx="1053912" cy="9051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6" descr="http://icons.iconseeker.com/png/fullsize/rhor-v2-part-3/recycle-bin-full-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40" y="204271"/>
            <a:ext cx="1242052" cy="124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3" y="333558"/>
            <a:ext cx="1040994" cy="1040994"/>
          </a:xfrm>
          <a:prstGeom prst="rect">
            <a:avLst/>
          </a:prstGeom>
        </p:spPr>
      </p:pic>
      <p:pic>
        <p:nvPicPr>
          <p:cNvPr id="26" name="Picture 4" descr="http://aux.iconpedia.net/uploads/188090718114633050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008" y="409664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hlinkClick r:id="rId9" action="ppaction://hlinksldjump"/>
          </p:cNvPr>
          <p:cNvSpPr/>
          <p:nvPr/>
        </p:nvSpPr>
        <p:spPr>
          <a:xfrm>
            <a:off x="348778" y="5822891"/>
            <a:ext cx="33410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All Programs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19308" y="5822891"/>
            <a:ext cx="21900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Settings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8253634" y="6138849"/>
            <a:ext cx="354992" cy="43477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/>
          <p:cNvCxnSpPr>
            <a:stCxn id="12" idx="0"/>
          </p:cNvCxnSpPr>
          <p:nvPr/>
        </p:nvCxnSpPr>
        <p:spPr>
          <a:xfrm flipV="1">
            <a:off x="8431130" y="5943600"/>
            <a:ext cx="0" cy="1952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9" name="Picture 2" descr="http://www.deviantart.com/download/145097457/Windows_Logo_by_reenan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072" y="431073"/>
            <a:ext cx="1269891" cy="84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hlinkClick r:id="rId12" action="ppaction://hlinksldjump"/>
          </p:cNvPr>
          <p:cNvSpPr/>
          <p:nvPr/>
        </p:nvSpPr>
        <p:spPr>
          <a:xfrm>
            <a:off x="6737213" y="398286"/>
            <a:ext cx="1003574" cy="1073863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690252" y="573840"/>
            <a:ext cx="12139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wot</a:t>
            </a:r>
            <a:endParaRPr lang="en-US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2" name="Picture 2" descr="http://www.deviantart.com/download/143921981/Office_2010_Icon_by_Andruli.pn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688" y="304800"/>
            <a:ext cx="1038481" cy="103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akouse.com/windows-marketplace-icon.pn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17" y="1598378"/>
            <a:ext cx="957698" cy="96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aux.iconpedia.net/uploads/1783622111864489308.pn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068" y="425733"/>
            <a:ext cx="1060349" cy="106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www.deviantart.com/download/115321513/Windows_shield_by_0dd0ne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415" y="1629162"/>
            <a:ext cx="1072985" cy="107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rocketdock.com/images/screenshots/thumbnails/windows-media-player-11-vista-icon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062" y="1689816"/>
            <a:ext cx="899397" cy="85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4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Windows </a:t>
            </a:r>
            <a:r>
              <a:rPr lang="en-GB" dirty="0" err="1" smtClean="0"/>
              <a:t>Orbis</a:t>
            </a:r>
            <a:r>
              <a:rPr lang="en-GB" dirty="0" smtClean="0"/>
              <a:t> Tour.</a:t>
            </a:r>
            <a:endParaRPr lang="en-GB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985615" y="1524000"/>
            <a:ext cx="3048000" cy="2362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4495800" y="1524000"/>
            <a:ext cx="3048000" cy="2362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510755" y="4114800"/>
            <a:ext cx="3048000" cy="2362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987039" y="4049282"/>
            <a:ext cx="3048000" cy="2362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145201" y="4834235"/>
            <a:ext cx="1749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Close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82882" y="2286000"/>
            <a:ext cx="2903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Programs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6218" y="2243435"/>
            <a:ext cx="2806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Interface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57937" y="4495800"/>
            <a:ext cx="29033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Light And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Speedy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794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Interface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990600" y="1600200"/>
            <a:ext cx="6858000" cy="441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077837" y="1828800"/>
            <a:ext cx="4683525" cy="46166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 New Easy To Use</a:t>
            </a:r>
          </a:p>
          <a:p>
            <a:pPr algn="ctr"/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Interface Is Here</a:t>
            </a:r>
          </a:p>
          <a:p>
            <a:pPr algn="ctr"/>
            <a:r>
              <a:rPr lang="en-US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More Better Looking</a:t>
            </a:r>
          </a:p>
          <a:p>
            <a:pPr algn="ctr"/>
            <a:r>
              <a:rPr lang="en-US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Than Ever Before</a:t>
            </a:r>
          </a:p>
          <a:p>
            <a:pPr algn="ctr"/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With Your Metro </a:t>
            </a:r>
          </a:p>
          <a:p>
            <a:pPr algn="ctr"/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Still Alongside.</a:t>
            </a:r>
            <a:endParaRPr lang="en-US" sz="40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0297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Interface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135166" y="1630064"/>
            <a:ext cx="7010400" cy="464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42" name="Picture 2" descr="http://ts3.mm.bing.net/th?id=I.4900244963657254&amp;pid=1.7&amp;w=204&amp;h=134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66" y="1630063"/>
            <a:ext cx="70104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fondosypantallas.com/wp-content/uploads/2010/08/img-resources-windows-vista-full-logo-v-2-manu36back-771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876800"/>
            <a:ext cx="1295401" cy="129540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96667" y="2044005"/>
            <a:ext cx="5074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Windows </a:t>
            </a:r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Orbis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3473" y="2967335"/>
            <a:ext cx="32970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New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Begining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8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2000">
        <p:split orient="vert"/>
      </p:transition>
    </mc:Choice>
    <mc:Fallback xmlns="">
      <p:transition spd="slow" advClick="0" advTm="1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Interfac</a:t>
            </a:r>
            <a:r>
              <a:rPr lang="en-GB" dirty="0"/>
              <a:t>e</a:t>
            </a:r>
            <a:endParaRPr lang="en-GB" dirty="0"/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578836" y="2286000"/>
            <a:ext cx="2514600" cy="2514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4572000" y="2341192"/>
            <a:ext cx="2514600" cy="2514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754422" y="2967335"/>
            <a:ext cx="2149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Replay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63099" y="2721329"/>
            <a:ext cx="19303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Tour 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Home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220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2000">
        <p:split orient="vert"/>
      </p:transition>
    </mc:Choice>
    <mc:Fallback xmlns="">
      <p:transition spd="slow" advClick="0" advTm="1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Light And Speedy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990600" y="1600200"/>
            <a:ext cx="6858000" cy="441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637387" y="2967335"/>
            <a:ext cx="5869235" cy="19082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With The Windows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Orbis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Os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You</a:t>
            </a:r>
          </a:p>
          <a:p>
            <a:pPr algn="ctr"/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Will Zoom Through Everything!</a:t>
            </a:r>
          </a:p>
          <a:p>
            <a:pPr algn="ctr"/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7650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632 -0.5838 C -0.3151 -0.54769 -0.31441 -0.51158 -0.31094 -0.4757 C -0.3092 -0.41343 -0.30729 -0.33959 -0.28246 -0.28473 C -0.25903 -0.16991 -0.15677 -0.10973 -0.07708 -0.09723 C -0.06094 -0.09838 -0.04392 -0.09445 -0.02847 -0.10093 C 0.00747 -0.11621 0.01823 -0.1294 0.03229 -0.16389 C 0.03767 -0.19167 0.03646 -0.21898 0.0283 -0.24514 C 0.02917 -0.25903 0.02882 -0.27292 0.03108 -0.28658 C 0.0316 -0.29028 0.03455 -0.2926 0.03646 -0.29537 C 0.04514 -0.30764 0.05208 -0.31991 0.06076 -0.33148 C 0.06337 -0.34051 0.06667 -0.34931 0.06892 -0.35857 C 0.06979 -0.36227 0.07153 -0.36945 0.07153 -0.36945 C 0.07205 -0.37732 0.07292 -0.38496 0.07292 -0.39283 C 0.07292 -0.41366 0.05156 -0.44584 0.03906 -0.45394 C 0.01927 -0.48148 -0.01076 -0.49445 -0.03785 -0.5044 C -0.12135 -0.53542 -0.20521 -0.55857 -0.29062 -0.57662 C -0.29826 -0.57593 -0.30746 -0.58102 -0.31354 -0.57477 C -0.31858 -0.56945 -0.31528 -0.55764 -0.31632 -0.54954 C -0.31805 -0.53565 -0.31996 -0.52199 -0.3217 -0.5081 C -0.31962 -0.48449 -0.32205 -0.45926 -0.31771 -0.43611 C -0.2934 -0.30556 -0.27031 -0.15093 -0.15955 -0.10996 C -0.15139 -0.11111 -0.14323 -0.11158 -0.13524 -0.11343 C -0.12795 -0.11528 -0.12309 -0.1257 -0.11771 -0.13148 C -0.10694 -0.14306 -0.09601 -0.15417 -0.08524 -0.16574 C -0.08246 -0.16875 -0.08021 -0.17246 -0.07708 -0.17477 C -0.07309 -0.17778 -0.06858 -0.1801 -0.06493 -0.1838 C -0.00625 -0.24236 -0.04219 -0.21459 -0.01094 -0.23773 C -0.00781 -0.2426 -0.00521 -0.24838 -0.00139 -0.25232 C 0.00174 -0.25556 0.0066 -0.25579 0.00938 -0.25949 C 0.01892 -0.27223 0.02552 -0.2882 0.03507 -0.30093 C 0.04531 -0.32871 0.02969 -0.28935 0.0526 -0.32963 C 0.05434 -0.33264 0.05417 -0.33704 0.05538 -0.34051 C 0.06701 -0.37269 0.06389 -0.36621 0.07431 -0.3838 C 0.07917 -0.4088 0.09549 -0.42037 0.11337 -0.42338 C 0.19688 -0.40556 0.30122 -0.32454 0.34445 -0.22709 C 0.3441 -0.21435 0.34392 -0.20185 0.34323 -0.18912 C 0.34288 -0.18264 0.33958 -0.17709 0.33785 -0.17107 C 0.33438 -0.1588 0.33316 -0.15116 0.33108 -0.13704 C 0.33038 -0.13218 0.33038 -0.12732 0.32969 -0.12246 C 0.32813 -0.11227 0.32431 -0.0919 0.32431 -0.0919 C 0.32083 -0.04167 0.31267 0.0125 0.3026 0.06134 C 0.29913 0.0787 0.30122 0.0743 0.29445 0.08287 C 0.28646 0.10717 0.27951 0.11296 0.26615 0.13518 C 0.26389 0.13889 0.26337 0.14444 0.26076 0.14768 C 0.24896 0.16227 0.21736 0.17893 0.20677 0.18565 C 0.17326 0.20671 0.14063 0.22639 0.1026 0.23055 C 0.06632 0.23889 0.03837 0.23518 -0.00139 0.23426 C -0.01996 0.22916 -0.03802 0.2206 -0.05677 0.2162 C -0.06076 0.21319 -0.06371 0.20833 -0.06771 0.20532 C -0.07187 0.20231 -0.07674 0.20092 -0.08108 0.19815 C -0.0842 0.19606 -0.0908 0.18796 -0.09323 0.18565 C -0.10521 0.1743 -0.12135 0.16319 -0.13246 0.14953 C -0.13646 0.14467 -0.13924 0.13819 -0.14323 0.13333 C -0.14601 0.12986 -0.14983 0.12777 -0.15278 0.1243 C -0.15972 0.1162 -0.16684 0.1081 -0.17309 0.09907 C -0.18663 0.07916 -0.19722 0.04745 -0.20677 0.02523 C -0.21076 -0.00533 -0.21406 -0.03403 -0.21892 -0.06482 C -0.21944 -0.09607 -0.22031 -0.12732 -0.22031 -0.15857 C -0.22031 -0.1838 -0.21962 -0.20903 -0.21892 -0.23426 C -0.21823 -0.26158 -0.21458 -0.27685 -0.20555 -0.30093 C -0.19861 -0.31945 -0.17465 -0.32662 -0.16094 -0.32963 C -0.10677 -0.34144 -0.1191 -0.33912 -0.07569 -0.34422 C -0.0243 -0.34329 0.02604 -0.34514 0.07691 -0.33866 C 0.09497 -0.33403 0.1132 -0.33172 0.13108 -0.32616 C 0.15938 -0.3176 0.18542 -0.29769 0.21215 -0.28287 C 0.22292 -0.26852 0.20955 -0.28588 0.23507 -0.25949 C 0.24965 -0.24445 0.26354 -0.22732 0.27431 -0.20718 C 0.27795 -0.19283 0.28715 -0.18172 0.29184 -0.1676 C 0.29427 -0.16019 0.29375 -0.1544 0.29583 -0.14584 C 0.29635 -0.14375 0.29792 -0.14236 0.29861 -0.14051 C 0.29931 -0.13889 0.29965 -0.13704 0.3 -0.13519 C 0.30313 -0.11922 0.30521 -0.10695 0.30938 -0.0919 C 0.30885 -0.07986 0.30868 -0.06783 0.30799 -0.05579 C 0.30764 -0.05093 0.30521 -0.04769 0.30399 -0.04329 C 0.29931 -0.02616 0.2941 -0.01389 0.28507 2.22222E-6 C 0.27986 0.01852 0.27552 0.0324 0.26476 0.04676 C 0.26354 0.05301 0.26354 0.05578 0.26076 0.06134 C 0.25781 0.06759 0.25122 0.0794 0.25122 0.0794 C 0.24879 0.09375 0.25208 0.08032 0.24184 0.09722 C 0.23351 0.11111 0.24705 0.0993 0.23108 0.10995 C 0.20521 0.14953 0.24063 0.09745 0.21337 0.13148 C 0.19271 0.1574 0.17135 0.1831 0.14445 0.19629 C 0.13056 0.21203 0.11267 0.22199 0.09583 0.23055 C 0.07379 0.2287 0.07014 0.22847 0.05 0.2199 C 0.04184 0.21643 0.04427 0.22014 0.03646 0.21435 C 0.02413 0.20509 0.01667 0.18402 0.0026 0.17847 C -0.00521 0.17106 0.00243 0.17916 -0.00555 0.16759 C -0.02066 0.14583 -0.02951 0.13333 -0.03924 0.10625 C -0.04601 0.0537 -0.03351 0.01782 -0.02031 -0.02871 C -0.01441 -0.04977 -0.01493 -0.06551 -0.00417 -0.08473 C -0.00191 -0.09329 -0.00399 -0.0875 0.00122 -0.09537 C 0.0059 -0.10232 0.01458 -0.11598 0.02153 -0.1206 C 0.03142 -0.12709 0.04792 -0.12709 0.05799 -0.12801 C 0.07552 -0.12732 0.09323 -0.12732 0.11076 -0.12616 C 0.13316 -0.12477 0.14965 -0.1081 0.17014 -0.10093 C 0.17535 -0.09653 0.17986 -0.09074 0.18507 -0.08658 C 0.19809 -0.07593 0.21424 -0.06875 0.22292 -0.05047 C 0.22726 -0.04121 0.23004 -0.03287 0.23368 -0.02338 C 0.23663 -0.01551 0.24323 2.22222E-6 0.24323 2.22222E-6 C 0.24601 0.01666 0.25052 0.03194 0.25677 0.04676 C 0.26042 0.06435 0.26389 0.08171 0.26754 0.09907 C 0.26684 0.12014 0.27083 0.14884 0.25399 0.16041 C 0.23785 0.19143 0.20677 0.20463 0.18108 0.21273 C 0.1507 0.22245 0.12031 0.22685 0.08906 0.22893 C 0.05955 0.23356 0.03663 0.23402 0.00677 0.22708 C -0.00208 0.22129 -0.01128 0.21643 -0.02031 0.21088 C -0.02344 0.20671 -0.0283 0.20463 -0.03108 0.2 C -0.0349 0.19352 -0.03733 0.18541 -0.04062 0.17847 C -0.05955 0.13865 -0.07396 0.09722 -0.08524 0.05231 C -0.08993 0.03356 -0.09305 0.01481 -0.09878 -0.00371 C -0.10226 -0.03959 -0.10087 -0.02153 -0.10278 -0.05764 C -0.10191 -0.06922 -0.10121 -0.0882 -0.0974 -0.09908 C -0.08802 -0.12547 -0.07083 -0.15093 -0.04878 -0.15486 C -0.01458 -0.17037 -0.00625 -0.16297 0.04184 -0.16042 C 0.07899 -0.15463 0.10104 -0.14977 0.13785 -0.13148 C 0.14792 -0.12639 0.15556 -0.11621 0.16615 -0.11181 C 0.17309 -0.10162 0.18108 -0.0926 0.18646 -0.08102 C 0.18993 -0.07361 0.19497 -0.04838 0.19722 -0.04144 C 0.19913 -0.02894 0.2 -0.01644 0.20122 -0.00371 C 0.20104 0.00208 0.20226 0.04444 0.19722 0.05949 C 0.19479 0.0669 0.18698 0.07639 0.18368 0.08287 C 0.17882 0.09236 0.17604 0.1037 0.17014 0.1118 C 0.15799 0.1287 0.13576 0.13588 0.12014 0.14236 C 0.07743 0.13657 0.08403 0.14097 0.0526 0.11713 C 0.01042 0.08518 0.03976 0.10648 0.0257 0.09004 C 0.01997 0.08333 0.00799 0.07037 0.00799 0.07037 C 0.00504 0.06203 0.00278 0.05347 -5.55556E-7 0.04514 C -0.00243 0.02893 -0.00087 0.00833 0.00677 -0.00533 C 0.01024 -0.01158 0.02153 -0.01806 0.02153 -0.01806 C 0.03368 -0.01551 0.04462 -0.01505 0.05538 -0.00533 C 0.06528 0.0037 0.0717 0.01782 0.0783 0.03055 C 0.07934 0.03727 0.08229 0.04352 0.08229 0.05046 C 0.08229 0.08773 0.08038 0.12384 0.05122 0.13703 C 0.02118 0.13148 0.00608 0.12592 -0.01771 0.10092 C -0.02378 0.09467 -0.02917 0.08935 -0.03385 0.08102 C -0.03976 0.0544 -0.04045 0.03009 -0.03785 0.00185 C -0.0368 -0.0088 -0.02812 -0.01505 -0.02309 -0.02338 C -0.02066 -0.02732 -0.01215 -0.02709 -0.01215 -0.02709 C -0.00903 -0.02523 -0.00555 -0.02431 -0.00278 -0.02153 C 0.00052 -0.01829 0.0007 2.22222E-6 0.0026 0.00717 C 0.00035 0.04004 -0.00035 0.03148 -0.02708 0.02523 C -0.03351 0.02083 -0.03594 0.01967 -0.03924 0.01088 C -0.03108 -0.01135 -0.02951 -0.00787 -0.00816 -0.01621 C -0.00642 -0.01806 -0.00469 -0.02014 -0.00278 -0.02153 C 0.0007 -0.02431 0.00799 -0.02871 0.00799 -0.02871 C 0.01111 -0.02824 0.01545 -0.03033 0.01754 -0.02709 C 0.01997 -0.02338 0.01823 -0.01736 0.01892 -0.0125 C 0.01962 -0.00834 0.02066 -0.00417 0.02153 2.22222E-6 C 0.02101 0.00902 0.02274 0.01875 0.02014 0.02708 C 0.01927 0.02986 0.01667 0.02315 0.01476 0.02152 C 0.01215 0.01944 0.00938 0.01805 0.00677 0.0162 C -0.00052 0.01088 -0.00729 0.00416 -0.01493 2.22222E-6 C -0.01753 -0.00139 -0.02309 -0.00371 -0.02309 -0.00371 C -0.02448 -0.00556 -0.02569 -0.00741 -0.02708 -0.00903 C -0.0283 -0.01042 -0.03108 -0.01042 -0.03108 -0.0125 C -0.03108 -0.01713 -0.02882 -0.0213 -0.02708 -0.02523 C -0.02083 -0.03866 -0.01476 -0.04028 -0.00417 -0.04329 C 0.01754 -0.06135 0.00295 0.00393 0.0026 0.01088 C 0.00208 0.02014 0.0026 0.0294 -0.00417 0.0324 C -0.01389 0.03125 -0.01875 0.03102 -0.02708 0.02708 C -0.02795 0.02477 -0.0309 0.02222 -0.02986 0.0199 C -0.02865 0.01736 -0.02535 0.01898 -0.02309 0.01805 C -0.02031 0.01713 -0.01493 0.01435 -0.01493 0.01435 C -0.00573 0.0169 -0.00486 0.01805 -0.00816 0.03055 C -0.01267 0.0287 -0.02031 0.02152 -0.02031 0.02152 C -0.02083 0.01666 -0.02222 0.01203 -0.0217 0.00717 C -0.02031 -0.00602 -0.00538 -0.01829 0.0026 -0.02338 C 0.00764 -0.01389 0.00504 -0.00556 -0.00278 -0.00185 C -0.01128 -0.00371 -0.01094 2.22222E-6 -0.01094 -0.00533 L -5.55556E-7 2.22222E-6 " pathEditMode="relative" ptsTypes="ffffffffffffffffffffffffffffffffffffffffffffffffffffffffffffffffffffffffffffffffffffffffffffffffffffffffffffffffffffffffffffffffffffffffffffffffffffffffffffffffffffffff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Light And Speedy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990600" y="1600200"/>
            <a:ext cx="6858000" cy="441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977319" y="2967335"/>
            <a:ext cx="51893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Faster Than The </a:t>
            </a:r>
          </a:p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Human Eye!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8582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Light And Speedy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990600" y="1600200"/>
            <a:ext cx="6858000" cy="441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009094" y="2967335"/>
            <a:ext cx="5125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Exactly Like This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4156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Light And Speedy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990600" y="1600200"/>
            <a:ext cx="6858000" cy="441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11033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151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4.07407E-6 C 0.00399 0.00533 0.00798 0.01111 0.01215 0.01621 C 0.01423 0.01875 0.01683 0.02083 0.01892 0.02338 C 0.02534 0.03102 0.02916 0.04051 0.03645 0.04676 C 0.03732 0.04861 0.03767 0.05208 0.03923 0.05208 C 0.05347 0.05208 0.07413 0.03264 0.08645 0.02871 C 0.13558 0.01273 0.18593 0.00208 0.23645 -0.00185 C 0.2592 -0.0125 0.28923 -0.00579 0.31076 -0.00555 C 0.37604 -0.00463 0.44149 -0.0044 0.50676 -0.0037 C 0.53246 -0.00301 0.55815 -0.00347 0.58385 -0.00185 C 0.58663 -0.00162 0.59183 0.00185 0.59183 0.00185 C 0.59496 0.0081 0.59808 0.01204 0.60277 0.01621 C 0.60364 0.01806 0.60433 0.01991 0.60538 0.02153 C 0.60659 0.02315 0.60833 0.02361 0.60937 0.02523 C 0.61145 0.02871 0.61197 0.03357 0.61354 0.03773 C 0.61284 0.0581 0.61354 0.09097 0.60676 0.11158 C 0.6019 0.12662 0.59635 0.14051 0.59322 0.15671 C 0.59183 0.18403 0.58767 0.21042 0.58506 0.23773 C 0.58472 0.24144 0.58437 0.24491 0.58385 0.24861 C 0.58298 0.25579 0.58107 0.27014 0.58107 0.27014 C 0.5802 0.28449 0.57864 0.29607 0.57708 0.30996 C 0.57621 0.34236 0.57725 0.38171 0.5717 0.41435 C 0.57551 0.43727 0.57586 0.46227 0.57031 0.48472 C 0.56874 0.51736 0.57517 0.52083 0.55538 0.51158 C 0.55051 0.50509 0.5467 0.50533 0.54027 0.50255 C 0.47777 0.50533 0.41527 0.50023 0.35277 0.49908 C 0.31979 0.48796 0.34461 0.49537 0.26753 0.49722 C 0.24166 0.49931 0.21458 0.50232 0.18923 0.49352 C 0.18176 0.48704 0.16926 0.47431 0.16215 0.47014 C 0.15885 0.46829 0.15503 0.46898 0.15138 0.46852 C 0.13958 0.4588 0.14062 0.46806 0.12829 0.47199 C 0.11249 0.47685 0.11076 0.47593 0.09322 0.47732 C 0.08385 0.49491 0.06093 0.49375 0.046 0.49537 C 0.03506 0.51713 0.00972 0.50695 -0.00539 0.50625 C -0.00678 0.50556 -0.00938 0.50625 -0.00955 0.5044 C -0.01112 0.48426 -0.00765 0.46019 -0.00539 0.43958 C -0.00678 0.3338 -0.01459 0.22546 0.00538 0.12246 C 0.00937 0.12361 0.01371 0.12408 0.01753 0.12616 C 0.01926 0.12708 0.01979 0.13102 0.0217 0.13148 C 0.02638 0.13241 0.05069 0.12639 0.05399 0.12616 C 0.06805 0.12477 0.11909 0.12176 0.13923 0.1206 C 0.15763 0.12107 0.21058 0.11458 0.23506 0.13148 C 0.26996 0.12292 0.2342 0.13033 0.30138 0.12963 C 0.34149 0.12917 0.38159 0.12732 0.4217 0.12616 C 0.43333 0.12292 0.44496 0.1206 0.45676 0.11875 C 0.49045 0.12107 0.53645 0.10787 0.56492 0.1206 C 0.56232 0.14954 0.5559 0.17431 0.54999 0.20185 C 0.54722 0.21528 0.54774 0.23033 0.54322 0.24329 C 0.53246 0.27408 0.51041 0.30903 0.49722 0.33866 C 0.48906 0.35718 0.48836 0.37963 0.48107 0.39815 C 0.47812 0.4206 0.47656 0.43796 0.46892 0.45764 C 0.4684 0.46296 0.46961 0.46921 0.46753 0.47384 C 0.46666 0.4757 0.4651 0.47083 0.46354 0.47014 C 0.46006 0.46852 0.45607 0.46806 0.45277 0.46667 C 0.44218 0.4625 0.43975 0.46412 0.42413 0.46296 C 0.40538 0.45972 0.38645 0.4588 0.36753 0.45579 C 0.35225 0.45324 0.33836 0.44445 0.32291 0.44329 C 0.30624 0.4419 0.28958 0.44213 0.27291 0.44144 C 0.26319 0.44005 0.25607 0.43773 0.24722 0.43426 C 0.22343 0.43843 0.20729 0.43634 0.18107 0.43426 C 0.17031 0.4294 0.17569 0.42986 0.16492 0.43241 C 0.15676 0.43195 0.13472 0.42824 0.12291 0.43241 C 0.10746 0.43773 0.09305 0.44398 0.07708 0.44676 C 0.07083 0.45232 0.06388 0.45139 0.05676 0.45394 C 0.05503 0.45324 0.05156 0.45463 0.05138 0.45208 C 0.05017 0.43727 0.05277 0.42222 0.05277 0.40718 C 0.05277 0.39097 0.0519 0.37477 0.05138 0.35857 C 0.0519 0.35625 0.05208 0.35371 0.05277 0.35139 C 0.05399 0.34699 0.05572 0.34306 0.05676 0.33866 C 0.06093 0.32037 0.06284 0.30116 0.06753 0.28287 C 0.06336 0.26621 0.05242 0.22616 0.07031 0.23773 C 0.07534 0.24676 0.08055 0.2507 0.08784 0.25579 C 0.11683 0.23634 0.1519 0.22963 0.18385 0.22338 C 0.1901 0.22408 0.19652 0.22384 0.20277 0.22523 C 0.20433 0.2257 0.2052 0.22871 0.20676 0.22871 C 0.21545 0.22917 0.25225 0.22431 0.25937 0.22338 C 0.34114 0.22523 0.31597 0.20602 0.346 0.23241 C 0.35763 0.24259 0.37395 0.2338 0.38784 0.23426 C 0.40763 0.23496 0.42742 0.23542 0.44722 0.23588 C 0.45763 0.23658 0.47065 0.22847 0.47812 0.23773 C 0.48663 0.24815 0.47031 0.28958 0.46614 0.29908 C 0.46388 0.32546 0.45503 0.35046 0.44722 0.37477 C 0.44565 0.38889 0.44496 0.42222 0.43385 0.42685 C 0.41215 0.4088 0.40433 0.41759 0.36892 0.41621 C 0.35138 0.41296 0.3335 0.41227 0.31614 0.40718 C 0.3111 0.40579 0.30277 0.3963 0.30277 0.3963 C 0.2776 0.39838 0.25659 0.39954 0.23107 0.39815 C 0.22343 0.39583 0.21562 0.39537 0.20815 0.39283 C 0.2026 0.39097 0.19739 0.38704 0.19183 0.38542 C 0.1901 0.38496 0.18819 0.38426 0.18645 0.3838 C 0.17742 0.39283 0.16597 0.39051 0.15538 0.39445 C 0.12708 0.39213 0.11024 0.39954 0.08246 0.40533 C 0.07881 0.40463 0.07465 0.40625 0.0717 0.40347 C 0.07013 0.40208 0.07239 0.39861 0.07291 0.3963 C 0.07378 0.39259 0.07499 0.38912 0.07569 0.38542 C 0.07795 0.37477 0.07881 0.36366 0.08107 0.35301 C 0.0835 0.34144 0.08715 0.33056 0.08923 0.31875 C 0.09097 0.3088 0.09045 0.29514 0.0986 0.2919 C 0.10034 0.29236 0.10242 0.29213 0.10399 0.29352 C 0.10538 0.29468 0.10555 0.29746 0.10676 0.29908 C 0.1092 0.30232 0.11249 0.30486 0.11492 0.3081 C 0.15954 0.29792 0.14027 0.3 0.21076 0.30625 C 0.21909 0.30695 0.22222 0.31088 0.22968 0.31158 C 0.25815 0.31389 0.28645 0.31528 0.31492 0.31713 C 0.34027 0.32338 0.36614 0.32708 0.39183 0.32963 C 0.39357 0.33079 0.40242 0.33472 0.40277 0.34051 C 0.40329 0.34931 0.40173 0.37986 0.39183 0.38195 C 0.3842 0.38357 0.37656 0.3831 0.36892 0.3838 C 0.35485 0.3831 0.34027 0.38588 0.32708 0.38009 C 0.3243 0.37894 0.32152 0.37454 0.31892 0.37292 C 0.31631 0.3713 0.31076 0.36921 0.31076 0.36921 C 0.30104 0.35949 0.29218 0.3625 0.28107 0.36759 C 0.27048 0.36551 0.27395 0.36875 0.26892 0.36204 " pathEditMode="relative" ptsTypes="fffffffffffff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2059" y="-18018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http://www.ibmk.de/assets/images/Acer_Empowering_People_4c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80" y="5791200"/>
            <a:ext cx="435211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1.mm.bing.net/th?id=I.4970420390986620&amp;pid=1.7&amp;w=193&amp;h=146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" y="24714"/>
            <a:ext cx="183832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bmwcoop.com/wp-content/images/2011/01/NVID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18018"/>
            <a:ext cx="2589771" cy="16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ondosypantallas.com/wp-content/uploads/2010/08/img-resources-windows-vista-full-logo-v-2-manu36back-771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1" y="525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1600589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Loading Files… Done!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Powering </a:t>
            </a:r>
            <a:r>
              <a:rPr lang="en-GB" dirty="0" err="1" smtClean="0">
                <a:solidFill>
                  <a:schemeClr val="bg1"/>
                </a:solidFill>
              </a:rPr>
              <a:t>Cpu</a:t>
            </a:r>
            <a:r>
              <a:rPr lang="en-GB" dirty="0" smtClean="0">
                <a:solidFill>
                  <a:schemeClr val="bg1"/>
                </a:solidFill>
              </a:rPr>
              <a:t>…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71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Light And Speedy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955589" y="1600200"/>
            <a:ext cx="6858000" cy="441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518259" y="2438400"/>
            <a:ext cx="573265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This Is </a:t>
            </a:r>
            <a:r>
              <a:rPr lang="en-US" sz="54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Beacause</a:t>
            </a:r>
            <a:endParaRPr lang="en-US" sz="5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5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Orbis</a:t>
            </a:r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Is A Light </a:t>
            </a:r>
            <a:r>
              <a:rPr lang="en-US" sz="5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Os</a:t>
            </a:r>
            <a:endParaRPr lang="en-US" sz="54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With A Very Good</a:t>
            </a:r>
          </a:p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Speed.</a:t>
            </a:r>
          </a:p>
        </p:txBody>
      </p:sp>
    </p:spTree>
    <p:extLst>
      <p:ext uri="{BB962C8B-B14F-4D97-AF65-F5344CB8AC3E}">
        <p14:creationId xmlns:p14="http://schemas.microsoft.com/office/powerpoint/2010/main" val="3176123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Light And Speedy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955589" y="1600200"/>
            <a:ext cx="6858000" cy="441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316412" y="2438400"/>
            <a:ext cx="2136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Zoom!</a:t>
            </a:r>
          </a:p>
        </p:txBody>
      </p:sp>
    </p:spTree>
    <p:extLst>
      <p:ext uri="{BB962C8B-B14F-4D97-AF65-F5344CB8AC3E}">
        <p14:creationId xmlns:p14="http://schemas.microsoft.com/office/powerpoint/2010/main" val="4074390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28585E-6 C 0.00364 0.03307 0.00312 0.06522 4.16667E-6 0.09852 C -0.00139 0.11378 -0.00139 0.13529 -0.00677 0.14963 C -0.01684 0.17646 -0.03611 0.19866 -0.0507 0.22063 C -0.05677 0.22988 -0.06215 0.24121 -0.06979 0.24815 C -0.07257 0.25902 -0.06962 0.25185 -0.08212 0.26087 C -0.09583 0.27058 -0.11059 0.2766 -0.12604 0.27914 C -0.14393 0.27845 -0.16181 0.28053 -0.17952 0.27729 C -0.19236 0.27498 -0.21389 0.26249 -0.22743 0.25532 C -0.23941 0.24214 -0.2658 0.22063 -0.2658 0.22063 C -0.27083 0.21277 -0.2783 0.20675 -0.28073 0.19704 C -0.2842 0.18363 -0.28143 0.18895 -0.28768 0.18062 C -0.2882 0.17877 -0.28837 0.17692 -0.28906 0.17507 C -0.28976 0.17322 -0.29115 0.17183 -0.29184 0.16975 C -0.29531 0.15819 -0.29479 0.14732 -0.30278 0.14038 C -0.30799 0.12072 -0.31094 0.09898 -0.31771 0.08025 C -0.31545 0.06244 -0.31424 0.04487 -0.31094 0.02706 C -0.31042 0.01827 -0.31094 0.00879 -0.30955 1.28585E-6 C -0.30833 -0.00763 -0.30486 -0.01457 -0.30278 -0.02197 C -0.29705 -0.04163 -0.29011 -0.06753 -0.27535 -0.07863 C -0.25816 -0.09158 -0.24445 -0.0969 -0.22465 -0.10592 C -0.21215 -0.11147 -0.1967 -0.12003 -0.18351 -0.12234 C -0.17639 -0.12558 -0.16858 -0.1302 -0.16163 -0.13321 C -0.14358 -0.14107 -0.12257 -0.14107 -0.10417 -0.14246 C -0.05781 -0.13645 -0.0125 -0.13159 0.0342 -0.12974 C 0.08038 -0.12581 0.12673 -0.12211 0.17257 -0.11494 C 0.27292 -0.09921 0.15087 -0.11008 0.23021 -0.10407 C 0.23524 -0.10153 0.23993 -0.09829 0.24514 -0.09667 C 0.24965 -0.09528 0.25451 -0.0969 0.25885 -0.09505 C 0.26042 -0.09436 0.26076 -0.09135 0.26163 -0.0895 C 0.26805 -0.07562 0.27552 -0.06221 0.2809 -0.04741 C 0.28437 -0.03793 0.28993 -0.0296 0.29323 -0.02012 C 0.29739 -0.00856 0.29861 0.00324 0.30278 0.01457 C 0.30937 0.05689 0.29236 0.0858 0.27396 0.11864 C 0.24653 0.1679 0.21423 0.21138 0.1809 0.25347 C 0.16614 0.2722 0.15989 0.27775 0.14253 0.29001 C 0.11979 0.30574 0.13576 0.30134 0.11927 0.30458 C 0.07517 0.32424 0.01319 0.21577 -0.00816 0.19519 C -0.06424 0.14107 -0.10018 0.0518 -0.13837 -0.02382 C -0.14983 -0.04648 -0.15556 -0.07354 -0.16979 -0.0932 C -0.17413 -0.1161 -0.17847 -0.14431 -0.16979 -0.16605 C -0.15191 -0.21068 -0.10903 -0.22572 -0.07396 -0.22988 C -0.06354 -0.23335 -0.05278 -0.23242 -0.04254 -0.22826 C -0.0349 -0.213 -0.03507 -0.21508 -0.02882 -0.19172 C -0.02448 -0.1753 -0.01198 -0.16536 -0.00417 -0.15148 C -0.00139 -0.14639 -0.00018 -0.13992 0.00278 -0.13506 C 0.01267 -0.11887 0.02552 -0.10153 0.03698 -0.0858 C 0.04253 -0.07817 0.04496 -0.0673 0.0493 -0.05851 C 0.05017 -0.04764 0.05278 -0.03654 0.05208 -0.02567 C 0.04965 0.01711 0.03628 0.04741 0.01649 0.08025 C 0.00989 0.09112 0.0026 0.1006 -0.00816 0.10384 C -0.01979 0.11563 -0.03368 0.11587 -0.04792 0.11864 C -0.07587 0.11309 -0.1007 0.10916 -0.12743 0.09852 C -0.13195 0.09482 -0.13715 0.09204 -0.14115 0.08742 C -0.14549 0.08233 -0.14792 0.0747 -0.15208 0.06938 C -0.16389 0.02105 -0.13976 -0.02613 -0.11771 -0.06221 C -0.0757 -0.13113 -0.00903 -0.14292 0.05347 -0.14778 C 0.07587 -0.14477 0.09826 -0.14315 0.12048 -0.13876 C 0.12812 -0.13714 0.14253 -0.12974 0.14253 -0.12974 C 0.17639 -0.09921 0.20972 -0.05134 0.2316 -0.00555 C 0.24271 0.01758 0.2526 0.04186 0.26302 0.06568 C 0.26667 0.07401 0.26979 0.09297 0.26979 0.09297 C 0.26823 0.14269 0.27118 0.1191 0.26163 0.1642 C 0.26042 0.16952 0.25555 0.17206 0.25208 0.17507 C 0.2243 0.19958 0.21857 0.21277 0.19184 0.21531 C 0.17083 0.21716 0.14982 0.21785 0.12882 0.21901 C 0.12743 0.21878 0.09045 0.21277 0.08767 0.21161 C 0.03993 0.19311 -0.0007 0.15171 -0.03143 0.10037 C -0.0382 0.08904 -0.04097 0.07424 -0.04653 0.06198 C -0.0507 0.02983 -0.04375 0.07794 -0.05347 0.03654 C -0.05781 0.01804 -0.05781 -0.00116 -0.06024 -0.02012 C -0.06181 -0.03261 -0.06511 -0.05042 -0.06719 -0.06221 C -0.06667 -0.08233 -0.06667 -0.10222 -0.0658 -0.12234 C -0.06545 -0.12882 -0.06268 -0.12997 -0.05886 -0.13321 C -0.03333 -0.15449 -0.04601 -0.14593 -0.00538 -0.14778 C 0.0441 -0.1413 0.10226 -0.14084 0.14114 -0.09135 C 0.14792 -0.06452 0.15104 -0.03515 0.16024 -0.00925 C 0.16562 0.00555 0.17292 0.0192 0.17673 0.03469 C 0.17864 0.05435 0.1816 0.07354 0.17535 0.09297 C 0.16389 0.12858 0.14201 0.14894 0.11927 0.17137 C 0.08212 0.20768 0.03663 0.2271 -0.00816 0.2389 C -0.05747 0.25185 -0.0441 0.24954 -0.07118 0.25347 C -0.10573 0.25185 -0.13472 0.25254 -0.16719 0.2463 C -0.17726 0.24144 -0.18247 0.23728 -0.18906 0.22618 C -0.19202 0.21439 -0.19601 0.20352 -0.19861 0.19149 C -0.20295 0.1716 -0.20399 0.14986 -0.21094 0.13136 C -0.21528 0.11957 -0.22188 0.09482 -0.22188 0.09482 C -0.22292 0.06383 -0.225 0.04417 -0.22049 0.01249 C -0.21893 0.00139 -0.21528 -0.00925 -0.21233 -0.02012 C -0.19931 -0.06845 -0.1842 -0.07007 -0.1507 -0.09667 C -0.13629 -0.10823 -0.11997 -0.11818 -0.10278 -0.12049 C -0.08229 -0.12327 -0.06163 -0.12303 -0.04115 -0.12419 C -0.00434 -0.13228 0.02969 -0.11818 0.06441 -0.10407 C 0.06979 -0.10199 0.07569 -0.10153 0.0809 -0.09852 C 0.10833 -0.0821 0.13246 -0.05805 0.16024 -0.04394 C 0.18125 -0.02128 0.20521 -0.00601 0.22743 0.01457 C 0.23802 0.02405 0.24757 0.03353 0.25347 0.04926 C 0.25295 0.05967 0.25243 0.09019 0.2493 0.10222 C 0.24739 0.10939 0.24392 0.11563 0.24114 0.12211 C 0.23611 0.13367 0.23403 0.14871 0.22604 0.1568 C 0.22239 0.1605 0.2184 0.16351 0.2151 0.1679 C 0.20903 0.17599 0.20607 0.1871 0.2 0.19519 C 0.17413 0.22965 0.15 0.25046 0.11927 0.27359 C 0.09028 0.2951 0.08906 0.2951 0.06302 0.31013 C 0.04861 0.31846 0.01649 0.31938 0.01649 0.31938 C -0.00781 0.31776 -0.01337 0.32077 -0.03559 0.30643 C -0.03958 0.30365 -0.04844 0.2907 -0.05208 0.28631 C -0.06528 0.27012 -0.0934 0.23959 -0.1 0.22803 C -0.10417 0.22063 -0.10729 0.2123 -0.11233 0.20606 C -0.11788 0.19935 -0.12552 0.19612 -0.13143 0.18964 C -0.13802 0.1827 -0.14288 0.17322 -0.14931 0.16605 C -0.16441 0.14894 -0.18056 0.13367 -0.19583 0.11679 C -0.20573 0.10569 -0.21337 0.09066 -0.22465 0.0821 C -0.23021 0.07794 -0.23611 0.0747 -0.24115 0.06938 C -0.27986 0.02845 -0.24375 0.05851 -0.26441 0.04186 C -0.26997 0.01249 -0.25504 -0.01064 -0.24254 -0.03469 C -0.22604 -0.06637 -0.20504 -0.08141 -0.18073 -0.10777 C -0.15504 -0.13552 -0.13611 -0.14477 -0.10278 -0.14778 C -0.05208 -0.14177 -0.00139 -0.13552 0.0493 -0.12974 C 0.05573 -0.12905 0.06215 -0.12882 0.06857 -0.12789 C 0.07812 -0.1265 0.09722 -0.12234 0.09722 -0.12234 C 0.10451 -0.11933 0.11198 -0.11633 0.11927 -0.11332 C 0.12066 -0.11286 0.12257 -0.11309 0.12326 -0.11147 C 0.12864 -0.09852 0.12378 -0.07932 0.12882 -0.06568 C 0.13958 -0.03608 0.15625 -0.00509 0.17118 0.02151 C 0.17778 0.03353 0.18576 0.04417 0.19184 0.05643 C 0.19826 0.06961 0.20156 0.08788 0.20694 0.10222 C 0.20642 0.1161 0.20625 0.1302 0.20555 0.14408 C 0.20538 0.14894 0.2059 0.15426 0.20417 0.15865 C 0.18316 0.21462 0.1401 0.24746 0.09722 0.26642 C 0.08715 0.26295 0.09618 0.26735 0.08628 0.25717 C 0.07465 0.24514 0.05937 0.23451 0.04514 0.22988 C 0.0276 0.23381 0.01337 0.24861 -0.00417 0.25347 C -0.02292 0.25254 -0.04462 0.26388 -0.06024 0.25 C -0.07257 0.23913 -0.07952 0.22179 -0.08768 0.20606 C -0.09063 0.20028 -0.0941 0.19519 -0.09722 0.18964 C -0.09879 0.1871 -0.09827 0.18293 -0.1 0.18062 C -0.10139 0.17877 -0.10365 0.17946 -0.10538 0.17877 C -0.11424 0.15518 -0.12379 0.15171 -0.13837 0.13668 C -0.15174 0.1228 -0.13802 0.1309 -0.15347 0.12396 C -0.1625 0.11031 -0.16406 0.11055 -0.17257 0.10037 C -0.17952 0.09181 -0.18403 0.08164 -0.19184 0.0747 C -0.19271 0.07239 -0.19323 0.06961 -0.19445 0.06753 C -0.19549 0.06591 -0.19757 0.06568 -0.19861 0.06383 C -0.19948 0.06221 -0.19896 0.05967 -0.2 0.05828 C -0.20226 0.05527 -0.20816 0.05111 -0.20816 0.05111 C -0.21146 0.0377 -0.22344 0.02636 -0.23143 0.01827 C -0.24254 0.00694 -0.2533 -0.00462 -0.2658 -0.01295 C -0.26945 -0.02683 -0.26406 -0.00971 -0.27118 -0.02197 C -0.27205 -0.02359 -0.2717 -0.0259 -0.27257 -0.02752 C -0.27361 -0.0296 -0.27535 -0.03099 -0.27674 -0.03284 C -0.2783 -0.03908 -0.27865 -0.04718 -0.28073 -0.05296 C -0.28212 -0.05689 -0.28438 -0.06036 -0.28629 -0.06383 C -0.28768 -0.06637 -0.29045 -0.07123 -0.29045 -0.07123 C -0.29306 -0.09135 -0.3007 -0.11078 -0.31372 -0.12234 C -0.31458 -0.12419 -0.31528 -0.1265 -0.31649 -0.12789 C -0.31754 -0.12905 -0.31945 -0.12835 -0.32049 -0.12974 C -0.32882 -0.14084 -0.31788 -0.1346 -0.32743 -0.13876 C -0.32952 -0.14732 -0.33542 -0.15564 -0.34115 -0.16073 C -0.34792 -0.17461 -0.33906 -0.15796 -0.34792 -0.16975 C -0.35208 -0.1753 -0.35243 -0.18154 -0.35747 -0.18617 C -0.35833 -0.18871 -0.35903 -0.19126 -0.36024 -0.19357 C -0.36146 -0.19565 -0.36545 -0.2012 -0.36441 -0.19889 C -0.34375 -0.15287 -0.36111 -0.1908 -0.34254 -0.16605 C -0.32882 -0.14778 -0.31545 -0.12442 -0.30538 -0.10222 C -0.30382 -0.09135 -0.29965 -0.03839 -0.29445 -0.02752 C -0.28299 -0.00393 -0.26441 0.01179 -0.25608 0.03816 C -0.24879 0.06105 -0.23594 0.10106 -0.23143 0.12211 C -0.23004 0.12812 -0.22986 0.13483 -0.22743 0.14038 C -0.22309 0.15009 -0.2158 0.15957 -0.20955 0.1679 C -0.20625 0.18085 -0.19896 0.19473 -0.19045 0.20259 C -0.18281 0.22896 -0.17431 0.25231 -0.16441 0.27729 C -0.15452 0.30227 -0.17188 0.27706 -0.15486 0.30828 C -0.14531 0.32562 -0.13455 0.33881 -0.12327 0.35384 C -0.11702 0.36193 -0.11615 0.37049 -0.10816 0.37581 C -0.10139 0.38784 -0.09393 0.40541 -0.08351 0.41212 C -0.08143 0.42068 -0.075 0.42484 -0.07118 0.43247 C -0.05347 0.42414 -0.05347 0.41605 -0.04115 0.39963 C -0.03785 0.395 -0.03368 0.39246 -0.03021 0.38853 C -0.01615 0.37234 -0.00313 0.3543 0.01371 0.34274 C 0.03351 0.30504 0.06285 0.28215 0.09045 0.25532 C 0.11042 0.23589 0.09739 0.24538 0.10955 0.23705 C 0.11232 0.22225 0.10989 0.23034 0.12326 0.21161 C 0.14149 0.18571 0.16128 0.16628 0.18229 0.14223 C 0.19045 0.13298 0.20764 0.10523 0.21788 0.10222 C 0.23055 0.08025 0.25295 0.0673 0.27257 0.05828 C 0.28281 0.06291 0.29392 0.0592 0.30417 0.06383 C 0.3158 0.06129 0.32691 0.05782 0.33837 0.05458 C 0.34861 0.05666 0.35434 0.05897 0.36441 0.05458 C 0.36667 0.05527 0.36927 0.05481 0.37118 0.05643 C 0.37257 0.05759 0.37274 0.06036 0.37396 0.06198 C 0.37743 0.06661 0.38003 0.06614 0.38489 0.06753 C 0.38958 0.05805 0.38646 0.05782 0.37951 0.05458 C 0.3776 0.04695 0.37361 0.04602 0.36979 0.04001 C 0.35989 0.02405 0.35955 0.02706 0.34392 0.02544 C 0.28177 0.0266 0.22448 0.02914 0.16302 0.02706 C 0.15087 0.02359 0.13785 0.02151 0.12604 0.01642 C 0.11805 0.00578 0.10521 0.00624 0.09462 0.00347 C 0.07187 -0.00254 0.04687 -0.00879 0.02465 -0.01642 C 0.01632 -0.01919 0.00816 -0.02382 4.16667E-6 -0.02752 C -0.00139 -0.02821 -0.00538 -0.03053 -0.00417 -0.02937 C -0.00278 -0.02821 -0.00139 -0.02683 4.16667E-6 -0.02567 C 0.00208 -0.01734 0.01232 -0.00555 0.01232 -0.00555 C 0.01996 -0.00994 0.02639 -0.0148 0.0342 -0.01827 C 0.03212 -0.02683 0.02986 -0.02914 0.02326 -0.03099 C 0.00816 -0.02613 -0.00521 -0.01711 -0.02049 -0.01457 C -0.01736 -0.00648 -0.01389 -0.00486 -0.00955 0.00185 C -0.0033 0.01133 0.00226 0.01735 0.01094 0.02151 C 0.01771 0.01179 0.02691 0.00208 0.03021 -0.0111 C 0.02031 -0.02405 0.02413 -0.02613 0.01788 -0.01457 C 0.01632 -0.00694 0.01094 0.00069 0.01094 0.00532 " pathEditMode="relative" ptsTypes="fffff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Light And Speedy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955589" y="1661497"/>
            <a:ext cx="6858000" cy="441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492564" y="2667000"/>
            <a:ext cx="378404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Orbis</a:t>
            </a:r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Is A</a:t>
            </a:r>
          </a:p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New Era Of </a:t>
            </a:r>
          </a:p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Computer’s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9292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Light And Speedy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135166" y="1630064"/>
            <a:ext cx="7010400" cy="464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42" name="Picture 2" descr="http://ts3.mm.bing.net/th?id=I.4900244963657254&amp;pid=1.7&amp;w=204&amp;h=134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66" y="1630063"/>
            <a:ext cx="70104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fondosypantallas.com/wp-content/uploads/2010/08/img-resources-windows-vista-full-logo-v-2-manu36back-771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876800"/>
            <a:ext cx="1295401" cy="129540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96667" y="2044005"/>
            <a:ext cx="5074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Windows </a:t>
            </a:r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Orbis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3473" y="2967335"/>
            <a:ext cx="32970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New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Begining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045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2000">
        <p:split orient="vert"/>
      </p:transition>
    </mc:Choice>
    <mc:Fallback xmlns="">
      <p:transition spd="slow" advClick="0" advTm="1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Light And Speedy</a:t>
            </a:r>
            <a:endParaRPr lang="en-GB" dirty="0"/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578836" y="2286000"/>
            <a:ext cx="2514600" cy="2514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4572000" y="2341192"/>
            <a:ext cx="2514600" cy="2514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754422" y="2967335"/>
            <a:ext cx="2149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Replay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63099" y="2721329"/>
            <a:ext cx="19303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Tour 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Home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629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2000">
        <p:split orient="vert"/>
      </p:transition>
    </mc:Choice>
    <mc:Fallback xmlns="">
      <p:transition spd="slow" advClick="0" advTm="1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64189" y="2967335"/>
            <a:ext cx="841563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 Windows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Orbis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There Are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Many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New Programs.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59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41974" y="2967335"/>
            <a:ext cx="68600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Plus There Are A lot Of 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Updated Programs</a:t>
            </a:r>
            <a:endParaRPr lang="en-US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128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14:window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914400" y="2133600"/>
            <a:ext cx="723627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And A lot Of The Normal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Pay For Programs Like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Microsoft Office Now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Come Free With The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Os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!</a:t>
            </a:r>
            <a:endParaRPr lang="en-US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444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14:window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318875" y="2133600"/>
            <a:ext cx="64273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You Will Now See The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Programs</a:t>
            </a:r>
            <a:endParaRPr lang="en-US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399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14:window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135166" y="1630064"/>
            <a:ext cx="7010400" cy="464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aux.iconpedia.net/uploads/18809071811463305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53922" y="2209800"/>
            <a:ext cx="427886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Internet Explorer</a:t>
            </a:r>
          </a:p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97050" y="4343400"/>
            <a:ext cx="63855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Faster And Sleeker </a:t>
            </a:r>
          </a:p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Than Ever Before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446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000">
        <p14:flythrough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1047</Words>
  <Application>Microsoft Office PowerPoint</Application>
  <PresentationFormat>On-screen Show (4:3)</PresentationFormat>
  <Paragraphs>317</Paragraphs>
  <Slides>107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0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Windows Orbis Tour.</vt:lpstr>
      <vt:lpstr>Interface</vt:lpstr>
      <vt:lpstr>Interface</vt:lpstr>
      <vt:lpstr>Interface</vt:lpstr>
      <vt:lpstr>Light And Speedy</vt:lpstr>
      <vt:lpstr>Light And Speedy</vt:lpstr>
      <vt:lpstr>Light And Speedy</vt:lpstr>
      <vt:lpstr>Light And Speedy</vt:lpstr>
      <vt:lpstr>Light And Speedy</vt:lpstr>
      <vt:lpstr>Light And Speedy</vt:lpstr>
      <vt:lpstr>Light And Speedy</vt:lpstr>
      <vt:lpstr>Light And Speedy</vt:lpstr>
      <vt:lpstr>Light And Speedy</vt:lpstr>
      <vt:lpstr>Programs</vt:lpstr>
      <vt:lpstr>Programs</vt:lpstr>
      <vt:lpstr>Programs</vt:lpstr>
      <vt:lpstr>Programs</vt:lpstr>
      <vt:lpstr>Programs</vt:lpstr>
      <vt:lpstr>Programs</vt:lpstr>
      <vt:lpstr>Programs</vt:lpstr>
      <vt:lpstr>Programs</vt:lpstr>
      <vt:lpstr>Programs</vt:lpstr>
      <vt:lpstr>Programs</vt:lpstr>
      <vt:lpstr>Programs</vt:lpstr>
      <vt:lpstr>Programs</vt:lpstr>
      <vt:lpstr>Goodbye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</dc:creator>
  <cp:lastModifiedBy>Simon Ward</cp:lastModifiedBy>
  <cp:revision>21</cp:revision>
  <dcterms:created xsi:type="dcterms:W3CDTF">2006-08-16T00:00:00Z</dcterms:created>
  <dcterms:modified xsi:type="dcterms:W3CDTF">2012-11-24T00:32:24Z</dcterms:modified>
</cp:coreProperties>
</file>