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1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8" r:id="rId65"/>
    <p:sldId id="319" r:id="rId66"/>
    <p:sldId id="320" r:id="rId67"/>
    <p:sldId id="321" r:id="rId68"/>
    <p:sldId id="322" r:id="rId69"/>
    <p:sldId id="324" r:id="rId70"/>
    <p:sldId id="325" r:id="rId71"/>
    <p:sldId id="327" r:id="rId72"/>
    <p:sldId id="334" r:id="rId73"/>
    <p:sldId id="335" r:id="rId74"/>
    <p:sldId id="336" r:id="rId75"/>
    <p:sldId id="337" r:id="rId76"/>
    <p:sldId id="338" r:id="rId77"/>
    <p:sldId id="328" r:id="rId78"/>
    <p:sldId id="341" r:id="rId79"/>
    <p:sldId id="339" r:id="rId80"/>
    <p:sldId id="340" r:id="rId81"/>
    <p:sldId id="332" r:id="rId82"/>
    <p:sldId id="333" r:id="rId83"/>
    <p:sldId id="323" r:id="rId84"/>
    <p:sldId id="331" r:id="rId85"/>
    <p:sldId id="330" r:id="rId86"/>
    <p:sldId id="326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108" d="100"/>
          <a:sy n="108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768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5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E554-0D58-4BD2-AE93-041F18ECD0E3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slide" Target="slide70.xml"/><Relationship Id="rId9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slide" Target="slide70.xml"/><Relationship Id="rId9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slide" Target="slide70.xml"/><Relationship Id="rId9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.wav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12" Type="http://schemas.openxmlformats.org/officeDocument/2006/relationships/slide" Target="slide7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71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" Target="slide70.xml"/><Relationship Id="rId9" Type="http://schemas.openxmlformats.org/officeDocument/2006/relationships/slide" Target="slide7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audio" Target="../media/audio2.wav"/><Relationship Id="rId4" Type="http://schemas.openxmlformats.org/officeDocument/2006/relationships/slide" Target="slide70.xml"/><Relationship Id="rId9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audio" Target="../media/audio2.wav"/><Relationship Id="rId4" Type="http://schemas.openxmlformats.org/officeDocument/2006/relationships/slide" Target="slide70.xml"/><Relationship Id="rId9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openxmlformats.org/officeDocument/2006/relationships/slide" Target="slide78.xml"/><Relationship Id="rId18" Type="http://schemas.openxmlformats.org/officeDocument/2006/relationships/image" Target="../media/image19.png"/><Relationship Id="rId26" Type="http://schemas.openxmlformats.org/officeDocument/2006/relationships/audio" Target="../media/audio2.wav"/><Relationship Id="rId3" Type="http://schemas.openxmlformats.org/officeDocument/2006/relationships/image" Target="../media/image11.jpg"/><Relationship Id="rId21" Type="http://schemas.openxmlformats.org/officeDocument/2006/relationships/slide" Target="slide79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5" Type="http://schemas.openxmlformats.org/officeDocument/2006/relationships/image" Target="../media/image13.png"/><Relationship Id="rId2" Type="http://schemas.openxmlformats.org/officeDocument/2006/relationships/audio" Target="../media/audio2.wav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24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slide" Target="slide75.xml"/><Relationship Id="rId23" Type="http://schemas.openxmlformats.org/officeDocument/2006/relationships/image" Target="../media/image28.png"/><Relationship Id="rId10" Type="http://schemas.openxmlformats.org/officeDocument/2006/relationships/slide" Target="slide82.xml"/><Relationship Id="rId19" Type="http://schemas.openxmlformats.org/officeDocument/2006/relationships/slide" Target="slide76.xml"/><Relationship Id="rId4" Type="http://schemas.openxmlformats.org/officeDocument/2006/relationships/slide" Target="slide70.xml"/><Relationship Id="rId9" Type="http://schemas.openxmlformats.org/officeDocument/2006/relationships/image" Target="../media/image22.png"/><Relationship Id="rId14" Type="http://schemas.openxmlformats.org/officeDocument/2006/relationships/slide" Target="slide74.xml"/><Relationship Id="rId22" Type="http://schemas.openxmlformats.org/officeDocument/2006/relationships/slide" Target="slide8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openxmlformats.org/officeDocument/2006/relationships/image" Target="../media/image19.png"/><Relationship Id="rId18" Type="http://schemas.openxmlformats.org/officeDocument/2006/relationships/image" Target="../media/image32.png"/><Relationship Id="rId3" Type="http://schemas.openxmlformats.org/officeDocument/2006/relationships/image" Target="../media/image11.jp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75.xml"/><Relationship Id="rId24" Type="http://schemas.openxmlformats.org/officeDocument/2006/relationships/image" Target="../media/image38.png"/><Relationship Id="rId5" Type="http://schemas.openxmlformats.org/officeDocument/2006/relationships/image" Target="../media/image14.png"/><Relationship Id="rId15" Type="http://schemas.openxmlformats.org/officeDocument/2006/relationships/image" Target="../media/image13.png"/><Relationship Id="rId23" Type="http://schemas.openxmlformats.org/officeDocument/2006/relationships/image" Target="../media/image37.png"/><Relationship Id="rId10" Type="http://schemas.openxmlformats.org/officeDocument/2006/relationships/slide" Target="slide74.xml"/><Relationship Id="rId19" Type="http://schemas.openxmlformats.org/officeDocument/2006/relationships/image" Target="../media/image33.png"/><Relationship Id="rId4" Type="http://schemas.openxmlformats.org/officeDocument/2006/relationships/slide" Target="slide70.xml"/><Relationship Id="rId9" Type="http://schemas.openxmlformats.org/officeDocument/2006/relationships/slide" Target="slide82.xml"/><Relationship Id="rId14" Type="http://schemas.openxmlformats.org/officeDocument/2006/relationships/image" Target="../media/image24.png"/><Relationship Id="rId22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openxmlformats.org/officeDocument/2006/relationships/slide" Target="slide74.xml"/><Relationship Id="rId18" Type="http://schemas.openxmlformats.org/officeDocument/2006/relationships/slide" Target="slide76.xml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24" Type="http://schemas.openxmlformats.org/officeDocument/2006/relationships/slide" Target="slide77.xml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23" Type="http://schemas.openxmlformats.org/officeDocument/2006/relationships/image" Target="../media/image39.png"/><Relationship Id="rId10" Type="http://schemas.openxmlformats.org/officeDocument/2006/relationships/slide" Target="slide82.xml"/><Relationship Id="rId19" Type="http://schemas.openxmlformats.org/officeDocument/2006/relationships/image" Target="../media/image27.png"/><Relationship Id="rId4" Type="http://schemas.openxmlformats.org/officeDocument/2006/relationships/slide" Target="slide70.xml"/><Relationship Id="rId9" Type="http://schemas.openxmlformats.org/officeDocument/2006/relationships/image" Target="../media/image22.png"/><Relationship Id="rId14" Type="http://schemas.openxmlformats.org/officeDocument/2006/relationships/slide" Target="slide75.xml"/><Relationship Id="rId2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openxmlformats.org/officeDocument/2006/relationships/slide" Target="slide74.xml"/><Relationship Id="rId18" Type="http://schemas.openxmlformats.org/officeDocument/2006/relationships/slide" Target="slide76.xml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" Type="http://schemas.openxmlformats.org/officeDocument/2006/relationships/audio" Target="../media/audio4.wav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24" Type="http://schemas.openxmlformats.org/officeDocument/2006/relationships/slide" Target="slide77.xml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23" Type="http://schemas.openxmlformats.org/officeDocument/2006/relationships/image" Target="../media/image39.png"/><Relationship Id="rId10" Type="http://schemas.openxmlformats.org/officeDocument/2006/relationships/slide" Target="slide82.xml"/><Relationship Id="rId19" Type="http://schemas.openxmlformats.org/officeDocument/2006/relationships/image" Target="../media/image27.png"/><Relationship Id="rId4" Type="http://schemas.openxmlformats.org/officeDocument/2006/relationships/slide" Target="slide70.xml"/><Relationship Id="rId9" Type="http://schemas.openxmlformats.org/officeDocument/2006/relationships/image" Target="../media/image22.png"/><Relationship Id="rId14" Type="http://schemas.openxmlformats.org/officeDocument/2006/relationships/slide" Target="slide75.xml"/><Relationship Id="rId22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png"/><Relationship Id="rId18" Type="http://schemas.openxmlformats.org/officeDocument/2006/relationships/slide" Target="slide77.xml"/><Relationship Id="rId3" Type="http://schemas.openxmlformats.org/officeDocument/2006/relationships/image" Target="../media/image11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3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8.png"/><Relationship Id="rId4" Type="http://schemas.openxmlformats.org/officeDocument/2006/relationships/slide" Target="slide70.xm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26" Type="http://schemas.openxmlformats.org/officeDocument/2006/relationships/image" Target="../media/image54.png"/><Relationship Id="rId3" Type="http://schemas.openxmlformats.org/officeDocument/2006/relationships/image" Target="../media/image11.jpg"/><Relationship Id="rId21" Type="http://schemas.openxmlformats.org/officeDocument/2006/relationships/image" Target="../media/image49.png"/><Relationship Id="rId7" Type="http://schemas.openxmlformats.org/officeDocument/2006/relationships/slide" Target="slide81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5" Type="http://schemas.openxmlformats.org/officeDocument/2006/relationships/image" Target="../media/image53.pn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24" Type="http://schemas.openxmlformats.org/officeDocument/2006/relationships/image" Target="../media/image52.png"/><Relationship Id="rId5" Type="http://schemas.openxmlformats.org/officeDocument/2006/relationships/image" Target="../media/image14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23.png"/><Relationship Id="rId4" Type="http://schemas.openxmlformats.org/officeDocument/2006/relationships/slide" Target="slide70.xml"/><Relationship Id="rId9" Type="http://schemas.openxmlformats.org/officeDocument/2006/relationships/image" Target="../media/image13.png"/><Relationship Id="rId14" Type="http://schemas.microsoft.com/office/2007/relationships/hdphoto" Target="../media/hdphoto1.wdp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image" Target="../media/image13.png"/><Relationship Id="rId18" Type="http://schemas.openxmlformats.org/officeDocument/2006/relationships/image" Target="../media/image38.png"/><Relationship Id="rId26" Type="http://schemas.openxmlformats.org/officeDocument/2006/relationships/image" Target="../media/image65.png"/><Relationship Id="rId3" Type="http://schemas.openxmlformats.org/officeDocument/2006/relationships/slide" Target="slide66.xml"/><Relationship Id="rId21" Type="http://schemas.openxmlformats.org/officeDocument/2006/relationships/image" Target="../media/image6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image" Target="../media/image58.png"/><Relationship Id="rId25" Type="http://schemas.openxmlformats.org/officeDocument/2006/relationships/image" Target="../media/image64.png"/><Relationship Id="rId2" Type="http://schemas.openxmlformats.org/officeDocument/2006/relationships/image" Target="../media/image11.jpg"/><Relationship Id="rId16" Type="http://schemas.openxmlformats.org/officeDocument/2006/relationships/image" Target="../media/image16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11" Type="http://schemas.openxmlformats.org/officeDocument/2006/relationships/slide" Target="slide77.xml"/><Relationship Id="rId24" Type="http://schemas.openxmlformats.org/officeDocument/2006/relationships/image" Target="../media/image63.png"/><Relationship Id="rId5" Type="http://schemas.openxmlformats.org/officeDocument/2006/relationships/slide" Target="slide84.xml"/><Relationship Id="rId15" Type="http://schemas.openxmlformats.org/officeDocument/2006/relationships/image" Target="../media/image57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slide" Target="slide71.xml"/><Relationship Id="rId19" Type="http://schemas.openxmlformats.org/officeDocument/2006/relationships/slide" Target="slide82.xml"/><Relationship Id="rId4" Type="http://schemas.openxmlformats.org/officeDocument/2006/relationships/audio" Target="../media/audio5.wav"/><Relationship Id="rId9" Type="http://schemas.openxmlformats.org/officeDocument/2006/relationships/slide" Target="slide72.xml"/><Relationship Id="rId14" Type="http://schemas.openxmlformats.org/officeDocument/2006/relationships/image" Target="../media/image18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9880" y="294195"/>
            <a:ext cx="10652240" cy="2029905"/>
            <a:chOff x="1181100" y="963159"/>
            <a:chExt cx="10652240" cy="2029905"/>
          </a:xfrm>
        </p:grpSpPr>
        <p:grpSp>
          <p:nvGrpSpPr>
            <p:cNvPr id="14" name="Group 13"/>
            <p:cNvGrpSpPr/>
            <p:nvPr/>
          </p:nvGrpSpPr>
          <p:grpSpPr>
            <a:xfrm>
              <a:off x="1181100" y="963159"/>
              <a:ext cx="3443175" cy="2029905"/>
              <a:chOff x="2739501" y="2398624"/>
              <a:chExt cx="3443175" cy="202990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66662" y="2398624"/>
                <a:ext cx="1564763" cy="1369060"/>
                <a:chOff x="2242243" y="2859122"/>
                <a:chExt cx="2933930" cy="2566987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604424" y="2859122"/>
                  <a:ext cx="1385499" cy="1209675"/>
                </a:xfrm>
                <a:custGeom>
                  <a:avLst/>
                  <a:gdLst>
                    <a:gd name="connsiteX0" fmla="*/ 390525 w 1876425"/>
                    <a:gd name="connsiteY0" fmla="*/ 171450 h 1638300"/>
                    <a:gd name="connsiteX1" fmla="*/ 0 w 1876425"/>
                    <a:gd name="connsiteY1" fmla="*/ 1495425 h 1638300"/>
                    <a:gd name="connsiteX2" fmla="*/ 19050 w 1876425"/>
                    <a:gd name="connsiteY2" fmla="*/ 1533525 h 1638300"/>
                    <a:gd name="connsiteX3" fmla="*/ 47625 w 1876425"/>
                    <a:gd name="connsiteY3" fmla="*/ 1543050 h 1638300"/>
                    <a:gd name="connsiteX4" fmla="*/ 142875 w 1876425"/>
                    <a:gd name="connsiteY4" fmla="*/ 1504950 h 1638300"/>
                    <a:gd name="connsiteX5" fmla="*/ 304800 w 1876425"/>
                    <a:gd name="connsiteY5" fmla="*/ 1447800 h 1638300"/>
                    <a:gd name="connsiteX6" fmla="*/ 438150 w 1876425"/>
                    <a:gd name="connsiteY6" fmla="*/ 1419225 h 1638300"/>
                    <a:gd name="connsiteX7" fmla="*/ 600075 w 1876425"/>
                    <a:gd name="connsiteY7" fmla="*/ 1400175 h 1638300"/>
                    <a:gd name="connsiteX8" fmla="*/ 742950 w 1876425"/>
                    <a:gd name="connsiteY8" fmla="*/ 1390650 h 1638300"/>
                    <a:gd name="connsiteX9" fmla="*/ 876300 w 1876425"/>
                    <a:gd name="connsiteY9" fmla="*/ 1390650 h 1638300"/>
                    <a:gd name="connsiteX10" fmla="*/ 962025 w 1876425"/>
                    <a:gd name="connsiteY10" fmla="*/ 1409700 h 1638300"/>
                    <a:gd name="connsiteX11" fmla="*/ 1085850 w 1876425"/>
                    <a:gd name="connsiteY11" fmla="*/ 1447800 h 1638300"/>
                    <a:gd name="connsiteX12" fmla="*/ 1238250 w 1876425"/>
                    <a:gd name="connsiteY12" fmla="*/ 1524000 h 1638300"/>
                    <a:gd name="connsiteX13" fmla="*/ 1381125 w 1876425"/>
                    <a:gd name="connsiteY13" fmla="*/ 1600200 h 1638300"/>
                    <a:gd name="connsiteX14" fmla="*/ 1457325 w 1876425"/>
                    <a:gd name="connsiteY14" fmla="*/ 1638300 h 1638300"/>
                    <a:gd name="connsiteX15" fmla="*/ 1876425 w 1876425"/>
                    <a:gd name="connsiteY15" fmla="*/ 285750 h 1638300"/>
                    <a:gd name="connsiteX16" fmla="*/ 1800225 w 1876425"/>
                    <a:gd name="connsiteY16" fmla="*/ 209550 h 1638300"/>
                    <a:gd name="connsiteX17" fmla="*/ 1666875 w 1876425"/>
                    <a:gd name="connsiteY17" fmla="*/ 123825 h 1638300"/>
                    <a:gd name="connsiteX18" fmla="*/ 1524000 w 1876425"/>
                    <a:gd name="connsiteY18" fmla="*/ 57150 h 1638300"/>
                    <a:gd name="connsiteX19" fmla="*/ 1390650 w 1876425"/>
                    <a:gd name="connsiteY19" fmla="*/ 28575 h 1638300"/>
                    <a:gd name="connsiteX20" fmla="*/ 1238250 w 1876425"/>
                    <a:gd name="connsiteY20" fmla="*/ 9525 h 1638300"/>
                    <a:gd name="connsiteX21" fmla="*/ 1095375 w 1876425"/>
                    <a:gd name="connsiteY21" fmla="*/ 0 h 1638300"/>
                    <a:gd name="connsiteX22" fmla="*/ 962025 w 1876425"/>
                    <a:gd name="connsiteY22" fmla="*/ 19050 h 1638300"/>
                    <a:gd name="connsiteX23" fmla="*/ 838200 w 1876425"/>
                    <a:gd name="connsiteY23" fmla="*/ 28575 h 1638300"/>
                    <a:gd name="connsiteX24" fmla="*/ 676275 w 1876425"/>
                    <a:gd name="connsiteY24" fmla="*/ 57150 h 1638300"/>
                    <a:gd name="connsiteX25" fmla="*/ 533400 w 1876425"/>
                    <a:gd name="connsiteY25" fmla="*/ 133350 h 1638300"/>
                    <a:gd name="connsiteX26" fmla="*/ 390525 w 1876425"/>
                    <a:gd name="connsiteY26" fmla="*/ 171450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76425" h="1638300">
                      <a:moveTo>
                        <a:pt x="390525" y="171450"/>
                      </a:moveTo>
                      <a:lnTo>
                        <a:pt x="0" y="1495425"/>
                      </a:lnTo>
                      <a:lnTo>
                        <a:pt x="19050" y="1533525"/>
                      </a:lnTo>
                      <a:lnTo>
                        <a:pt x="47625" y="1543050"/>
                      </a:lnTo>
                      <a:lnTo>
                        <a:pt x="142875" y="1504950"/>
                      </a:lnTo>
                      <a:lnTo>
                        <a:pt x="304800" y="1447800"/>
                      </a:lnTo>
                      <a:lnTo>
                        <a:pt x="438150" y="1419225"/>
                      </a:lnTo>
                      <a:lnTo>
                        <a:pt x="600075" y="1400175"/>
                      </a:lnTo>
                      <a:lnTo>
                        <a:pt x="742950" y="1390650"/>
                      </a:lnTo>
                      <a:lnTo>
                        <a:pt x="876300" y="1390650"/>
                      </a:lnTo>
                      <a:lnTo>
                        <a:pt x="962025" y="1409700"/>
                      </a:lnTo>
                      <a:lnTo>
                        <a:pt x="1085850" y="1447800"/>
                      </a:lnTo>
                      <a:lnTo>
                        <a:pt x="1238250" y="1524000"/>
                      </a:lnTo>
                      <a:lnTo>
                        <a:pt x="1381125" y="1600200"/>
                      </a:lnTo>
                      <a:lnTo>
                        <a:pt x="1457325" y="1638300"/>
                      </a:lnTo>
                      <a:lnTo>
                        <a:pt x="1876425" y="285750"/>
                      </a:lnTo>
                      <a:lnTo>
                        <a:pt x="1800225" y="209550"/>
                      </a:lnTo>
                      <a:lnTo>
                        <a:pt x="1666875" y="123825"/>
                      </a:lnTo>
                      <a:lnTo>
                        <a:pt x="1524000" y="57150"/>
                      </a:lnTo>
                      <a:lnTo>
                        <a:pt x="1390650" y="28575"/>
                      </a:lnTo>
                      <a:lnTo>
                        <a:pt x="1238250" y="9525"/>
                      </a:lnTo>
                      <a:lnTo>
                        <a:pt x="1095375" y="0"/>
                      </a:lnTo>
                      <a:lnTo>
                        <a:pt x="962025" y="19050"/>
                      </a:lnTo>
                      <a:lnTo>
                        <a:pt x="838200" y="28575"/>
                      </a:lnTo>
                      <a:lnTo>
                        <a:pt x="676275" y="57150"/>
                      </a:lnTo>
                      <a:lnTo>
                        <a:pt x="533400" y="133350"/>
                      </a:lnTo>
                      <a:lnTo>
                        <a:pt x="390525" y="171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2242243" y="3971925"/>
                  <a:ext cx="1385499" cy="1209675"/>
                </a:xfrm>
                <a:custGeom>
                  <a:avLst/>
                  <a:gdLst>
                    <a:gd name="connsiteX0" fmla="*/ 390525 w 1876425"/>
                    <a:gd name="connsiteY0" fmla="*/ 171450 h 1638300"/>
                    <a:gd name="connsiteX1" fmla="*/ 0 w 1876425"/>
                    <a:gd name="connsiteY1" fmla="*/ 1495425 h 1638300"/>
                    <a:gd name="connsiteX2" fmla="*/ 19050 w 1876425"/>
                    <a:gd name="connsiteY2" fmla="*/ 1533525 h 1638300"/>
                    <a:gd name="connsiteX3" fmla="*/ 47625 w 1876425"/>
                    <a:gd name="connsiteY3" fmla="*/ 1543050 h 1638300"/>
                    <a:gd name="connsiteX4" fmla="*/ 142875 w 1876425"/>
                    <a:gd name="connsiteY4" fmla="*/ 1504950 h 1638300"/>
                    <a:gd name="connsiteX5" fmla="*/ 304800 w 1876425"/>
                    <a:gd name="connsiteY5" fmla="*/ 1447800 h 1638300"/>
                    <a:gd name="connsiteX6" fmla="*/ 438150 w 1876425"/>
                    <a:gd name="connsiteY6" fmla="*/ 1419225 h 1638300"/>
                    <a:gd name="connsiteX7" fmla="*/ 600075 w 1876425"/>
                    <a:gd name="connsiteY7" fmla="*/ 1400175 h 1638300"/>
                    <a:gd name="connsiteX8" fmla="*/ 742950 w 1876425"/>
                    <a:gd name="connsiteY8" fmla="*/ 1390650 h 1638300"/>
                    <a:gd name="connsiteX9" fmla="*/ 876300 w 1876425"/>
                    <a:gd name="connsiteY9" fmla="*/ 1390650 h 1638300"/>
                    <a:gd name="connsiteX10" fmla="*/ 962025 w 1876425"/>
                    <a:gd name="connsiteY10" fmla="*/ 1409700 h 1638300"/>
                    <a:gd name="connsiteX11" fmla="*/ 1085850 w 1876425"/>
                    <a:gd name="connsiteY11" fmla="*/ 1447800 h 1638300"/>
                    <a:gd name="connsiteX12" fmla="*/ 1238250 w 1876425"/>
                    <a:gd name="connsiteY12" fmla="*/ 1524000 h 1638300"/>
                    <a:gd name="connsiteX13" fmla="*/ 1381125 w 1876425"/>
                    <a:gd name="connsiteY13" fmla="*/ 1600200 h 1638300"/>
                    <a:gd name="connsiteX14" fmla="*/ 1457325 w 1876425"/>
                    <a:gd name="connsiteY14" fmla="*/ 1638300 h 1638300"/>
                    <a:gd name="connsiteX15" fmla="*/ 1876425 w 1876425"/>
                    <a:gd name="connsiteY15" fmla="*/ 285750 h 1638300"/>
                    <a:gd name="connsiteX16" fmla="*/ 1800225 w 1876425"/>
                    <a:gd name="connsiteY16" fmla="*/ 209550 h 1638300"/>
                    <a:gd name="connsiteX17" fmla="*/ 1666875 w 1876425"/>
                    <a:gd name="connsiteY17" fmla="*/ 123825 h 1638300"/>
                    <a:gd name="connsiteX18" fmla="*/ 1524000 w 1876425"/>
                    <a:gd name="connsiteY18" fmla="*/ 57150 h 1638300"/>
                    <a:gd name="connsiteX19" fmla="*/ 1390650 w 1876425"/>
                    <a:gd name="connsiteY19" fmla="*/ 28575 h 1638300"/>
                    <a:gd name="connsiteX20" fmla="*/ 1238250 w 1876425"/>
                    <a:gd name="connsiteY20" fmla="*/ 9525 h 1638300"/>
                    <a:gd name="connsiteX21" fmla="*/ 1095375 w 1876425"/>
                    <a:gd name="connsiteY21" fmla="*/ 0 h 1638300"/>
                    <a:gd name="connsiteX22" fmla="*/ 962025 w 1876425"/>
                    <a:gd name="connsiteY22" fmla="*/ 19050 h 1638300"/>
                    <a:gd name="connsiteX23" fmla="*/ 838200 w 1876425"/>
                    <a:gd name="connsiteY23" fmla="*/ 28575 h 1638300"/>
                    <a:gd name="connsiteX24" fmla="*/ 676275 w 1876425"/>
                    <a:gd name="connsiteY24" fmla="*/ 57150 h 1638300"/>
                    <a:gd name="connsiteX25" fmla="*/ 533400 w 1876425"/>
                    <a:gd name="connsiteY25" fmla="*/ 133350 h 1638300"/>
                    <a:gd name="connsiteX26" fmla="*/ 390525 w 1876425"/>
                    <a:gd name="connsiteY26" fmla="*/ 171450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76425" h="1638300">
                      <a:moveTo>
                        <a:pt x="390525" y="171450"/>
                      </a:moveTo>
                      <a:lnTo>
                        <a:pt x="0" y="1495425"/>
                      </a:lnTo>
                      <a:lnTo>
                        <a:pt x="19050" y="1533525"/>
                      </a:lnTo>
                      <a:lnTo>
                        <a:pt x="47625" y="1543050"/>
                      </a:lnTo>
                      <a:lnTo>
                        <a:pt x="142875" y="1504950"/>
                      </a:lnTo>
                      <a:lnTo>
                        <a:pt x="304800" y="1447800"/>
                      </a:lnTo>
                      <a:lnTo>
                        <a:pt x="438150" y="1419225"/>
                      </a:lnTo>
                      <a:lnTo>
                        <a:pt x="600075" y="1400175"/>
                      </a:lnTo>
                      <a:lnTo>
                        <a:pt x="742950" y="1390650"/>
                      </a:lnTo>
                      <a:lnTo>
                        <a:pt x="876300" y="1390650"/>
                      </a:lnTo>
                      <a:lnTo>
                        <a:pt x="962025" y="1409700"/>
                      </a:lnTo>
                      <a:lnTo>
                        <a:pt x="1085850" y="1447800"/>
                      </a:lnTo>
                      <a:lnTo>
                        <a:pt x="1238250" y="1524000"/>
                      </a:lnTo>
                      <a:lnTo>
                        <a:pt x="1381125" y="1600200"/>
                      </a:lnTo>
                      <a:lnTo>
                        <a:pt x="1457325" y="1638300"/>
                      </a:lnTo>
                      <a:lnTo>
                        <a:pt x="1876425" y="285750"/>
                      </a:lnTo>
                      <a:lnTo>
                        <a:pt x="1800225" y="209550"/>
                      </a:lnTo>
                      <a:lnTo>
                        <a:pt x="1666875" y="123825"/>
                      </a:lnTo>
                      <a:lnTo>
                        <a:pt x="1524000" y="57150"/>
                      </a:lnTo>
                      <a:lnTo>
                        <a:pt x="1390650" y="28575"/>
                      </a:lnTo>
                      <a:lnTo>
                        <a:pt x="1238250" y="9525"/>
                      </a:lnTo>
                      <a:lnTo>
                        <a:pt x="1095375" y="0"/>
                      </a:lnTo>
                      <a:lnTo>
                        <a:pt x="962025" y="19050"/>
                      </a:lnTo>
                      <a:lnTo>
                        <a:pt x="838200" y="28575"/>
                      </a:lnTo>
                      <a:lnTo>
                        <a:pt x="676275" y="57150"/>
                      </a:lnTo>
                      <a:lnTo>
                        <a:pt x="533400" y="133350"/>
                      </a:lnTo>
                      <a:lnTo>
                        <a:pt x="390525" y="171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 rot="10800000">
                  <a:off x="3790674" y="3073432"/>
                  <a:ext cx="1385499" cy="1209675"/>
                </a:xfrm>
                <a:custGeom>
                  <a:avLst/>
                  <a:gdLst>
                    <a:gd name="connsiteX0" fmla="*/ 390525 w 1876425"/>
                    <a:gd name="connsiteY0" fmla="*/ 171450 h 1638300"/>
                    <a:gd name="connsiteX1" fmla="*/ 0 w 1876425"/>
                    <a:gd name="connsiteY1" fmla="*/ 1495425 h 1638300"/>
                    <a:gd name="connsiteX2" fmla="*/ 19050 w 1876425"/>
                    <a:gd name="connsiteY2" fmla="*/ 1533525 h 1638300"/>
                    <a:gd name="connsiteX3" fmla="*/ 47625 w 1876425"/>
                    <a:gd name="connsiteY3" fmla="*/ 1543050 h 1638300"/>
                    <a:gd name="connsiteX4" fmla="*/ 142875 w 1876425"/>
                    <a:gd name="connsiteY4" fmla="*/ 1504950 h 1638300"/>
                    <a:gd name="connsiteX5" fmla="*/ 304800 w 1876425"/>
                    <a:gd name="connsiteY5" fmla="*/ 1447800 h 1638300"/>
                    <a:gd name="connsiteX6" fmla="*/ 438150 w 1876425"/>
                    <a:gd name="connsiteY6" fmla="*/ 1419225 h 1638300"/>
                    <a:gd name="connsiteX7" fmla="*/ 600075 w 1876425"/>
                    <a:gd name="connsiteY7" fmla="*/ 1400175 h 1638300"/>
                    <a:gd name="connsiteX8" fmla="*/ 742950 w 1876425"/>
                    <a:gd name="connsiteY8" fmla="*/ 1390650 h 1638300"/>
                    <a:gd name="connsiteX9" fmla="*/ 876300 w 1876425"/>
                    <a:gd name="connsiteY9" fmla="*/ 1390650 h 1638300"/>
                    <a:gd name="connsiteX10" fmla="*/ 962025 w 1876425"/>
                    <a:gd name="connsiteY10" fmla="*/ 1409700 h 1638300"/>
                    <a:gd name="connsiteX11" fmla="*/ 1085850 w 1876425"/>
                    <a:gd name="connsiteY11" fmla="*/ 1447800 h 1638300"/>
                    <a:gd name="connsiteX12" fmla="*/ 1238250 w 1876425"/>
                    <a:gd name="connsiteY12" fmla="*/ 1524000 h 1638300"/>
                    <a:gd name="connsiteX13" fmla="*/ 1381125 w 1876425"/>
                    <a:gd name="connsiteY13" fmla="*/ 1600200 h 1638300"/>
                    <a:gd name="connsiteX14" fmla="*/ 1457325 w 1876425"/>
                    <a:gd name="connsiteY14" fmla="*/ 1638300 h 1638300"/>
                    <a:gd name="connsiteX15" fmla="*/ 1876425 w 1876425"/>
                    <a:gd name="connsiteY15" fmla="*/ 285750 h 1638300"/>
                    <a:gd name="connsiteX16" fmla="*/ 1800225 w 1876425"/>
                    <a:gd name="connsiteY16" fmla="*/ 209550 h 1638300"/>
                    <a:gd name="connsiteX17" fmla="*/ 1666875 w 1876425"/>
                    <a:gd name="connsiteY17" fmla="*/ 123825 h 1638300"/>
                    <a:gd name="connsiteX18" fmla="*/ 1524000 w 1876425"/>
                    <a:gd name="connsiteY18" fmla="*/ 57150 h 1638300"/>
                    <a:gd name="connsiteX19" fmla="*/ 1390650 w 1876425"/>
                    <a:gd name="connsiteY19" fmla="*/ 28575 h 1638300"/>
                    <a:gd name="connsiteX20" fmla="*/ 1238250 w 1876425"/>
                    <a:gd name="connsiteY20" fmla="*/ 9525 h 1638300"/>
                    <a:gd name="connsiteX21" fmla="*/ 1095375 w 1876425"/>
                    <a:gd name="connsiteY21" fmla="*/ 0 h 1638300"/>
                    <a:gd name="connsiteX22" fmla="*/ 962025 w 1876425"/>
                    <a:gd name="connsiteY22" fmla="*/ 19050 h 1638300"/>
                    <a:gd name="connsiteX23" fmla="*/ 838200 w 1876425"/>
                    <a:gd name="connsiteY23" fmla="*/ 28575 h 1638300"/>
                    <a:gd name="connsiteX24" fmla="*/ 676275 w 1876425"/>
                    <a:gd name="connsiteY24" fmla="*/ 57150 h 1638300"/>
                    <a:gd name="connsiteX25" fmla="*/ 533400 w 1876425"/>
                    <a:gd name="connsiteY25" fmla="*/ 133350 h 1638300"/>
                    <a:gd name="connsiteX26" fmla="*/ 390525 w 1876425"/>
                    <a:gd name="connsiteY26" fmla="*/ 171450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76425" h="1638300">
                      <a:moveTo>
                        <a:pt x="390525" y="171450"/>
                      </a:moveTo>
                      <a:lnTo>
                        <a:pt x="0" y="1495425"/>
                      </a:lnTo>
                      <a:lnTo>
                        <a:pt x="19050" y="1533525"/>
                      </a:lnTo>
                      <a:lnTo>
                        <a:pt x="47625" y="1543050"/>
                      </a:lnTo>
                      <a:lnTo>
                        <a:pt x="142875" y="1504950"/>
                      </a:lnTo>
                      <a:lnTo>
                        <a:pt x="304800" y="1447800"/>
                      </a:lnTo>
                      <a:lnTo>
                        <a:pt x="438150" y="1419225"/>
                      </a:lnTo>
                      <a:lnTo>
                        <a:pt x="600075" y="1400175"/>
                      </a:lnTo>
                      <a:lnTo>
                        <a:pt x="742950" y="1390650"/>
                      </a:lnTo>
                      <a:lnTo>
                        <a:pt x="876300" y="1390650"/>
                      </a:lnTo>
                      <a:lnTo>
                        <a:pt x="962025" y="1409700"/>
                      </a:lnTo>
                      <a:lnTo>
                        <a:pt x="1085850" y="1447800"/>
                      </a:lnTo>
                      <a:lnTo>
                        <a:pt x="1238250" y="1524000"/>
                      </a:lnTo>
                      <a:lnTo>
                        <a:pt x="1381125" y="1600200"/>
                      </a:lnTo>
                      <a:lnTo>
                        <a:pt x="1457325" y="1638300"/>
                      </a:lnTo>
                      <a:lnTo>
                        <a:pt x="1876425" y="285750"/>
                      </a:lnTo>
                      <a:lnTo>
                        <a:pt x="1800225" y="209550"/>
                      </a:lnTo>
                      <a:lnTo>
                        <a:pt x="1666875" y="123825"/>
                      </a:lnTo>
                      <a:lnTo>
                        <a:pt x="1524000" y="57150"/>
                      </a:lnTo>
                      <a:lnTo>
                        <a:pt x="1390650" y="28575"/>
                      </a:lnTo>
                      <a:lnTo>
                        <a:pt x="1238250" y="9525"/>
                      </a:lnTo>
                      <a:lnTo>
                        <a:pt x="1095375" y="0"/>
                      </a:lnTo>
                      <a:lnTo>
                        <a:pt x="962025" y="19050"/>
                      </a:lnTo>
                      <a:lnTo>
                        <a:pt x="838200" y="28575"/>
                      </a:lnTo>
                      <a:lnTo>
                        <a:pt x="676275" y="57150"/>
                      </a:lnTo>
                      <a:lnTo>
                        <a:pt x="533400" y="133350"/>
                      </a:lnTo>
                      <a:lnTo>
                        <a:pt x="390525" y="171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rot="10800000">
                  <a:off x="3461445" y="4216434"/>
                  <a:ext cx="1385499" cy="1209675"/>
                </a:xfrm>
                <a:custGeom>
                  <a:avLst/>
                  <a:gdLst>
                    <a:gd name="connsiteX0" fmla="*/ 390525 w 1876425"/>
                    <a:gd name="connsiteY0" fmla="*/ 171450 h 1638300"/>
                    <a:gd name="connsiteX1" fmla="*/ 0 w 1876425"/>
                    <a:gd name="connsiteY1" fmla="*/ 1495425 h 1638300"/>
                    <a:gd name="connsiteX2" fmla="*/ 19050 w 1876425"/>
                    <a:gd name="connsiteY2" fmla="*/ 1533525 h 1638300"/>
                    <a:gd name="connsiteX3" fmla="*/ 47625 w 1876425"/>
                    <a:gd name="connsiteY3" fmla="*/ 1543050 h 1638300"/>
                    <a:gd name="connsiteX4" fmla="*/ 142875 w 1876425"/>
                    <a:gd name="connsiteY4" fmla="*/ 1504950 h 1638300"/>
                    <a:gd name="connsiteX5" fmla="*/ 304800 w 1876425"/>
                    <a:gd name="connsiteY5" fmla="*/ 1447800 h 1638300"/>
                    <a:gd name="connsiteX6" fmla="*/ 438150 w 1876425"/>
                    <a:gd name="connsiteY6" fmla="*/ 1419225 h 1638300"/>
                    <a:gd name="connsiteX7" fmla="*/ 600075 w 1876425"/>
                    <a:gd name="connsiteY7" fmla="*/ 1400175 h 1638300"/>
                    <a:gd name="connsiteX8" fmla="*/ 742950 w 1876425"/>
                    <a:gd name="connsiteY8" fmla="*/ 1390650 h 1638300"/>
                    <a:gd name="connsiteX9" fmla="*/ 876300 w 1876425"/>
                    <a:gd name="connsiteY9" fmla="*/ 1390650 h 1638300"/>
                    <a:gd name="connsiteX10" fmla="*/ 962025 w 1876425"/>
                    <a:gd name="connsiteY10" fmla="*/ 1409700 h 1638300"/>
                    <a:gd name="connsiteX11" fmla="*/ 1085850 w 1876425"/>
                    <a:gd name="connsiteY11" fmla="*/ 1447800 h 1638300"/>
                    <a:gd name="connsiteX12" fmla="*/ 1238250 w 1876425"/>
                    <a:gd name="connsiteY12" fmla="*/ 1524000 h 1638300"/>
                    <a:gd name="connsiteX13" fmla="*/ 1381125 w 1876425"/>
                    <a:gd name="connsiteY13" fmla="*/ 1600200 h 1638300"/>
                    <a:gd name="connsiteX14" fmla="*/ 1457325 w 1876425"/>
                    <a:gd name="connsiteY14" fmla="*/ 1638300 h 1638300"/>
                    <a:gd name="connsiteX15" fmla="*/ 1876425 w 1876425"/>
                    <a:gd name="connsiteY15" fmla="*/ 285750 h 1638300"/>
                    <a:gd name="connsiteX16" fmla="*/ 1800225 w 1876425"/>
                    <a:gd name="connsiteY16" fmla="*/ 209550 h 1638300"/>
                    <a:gd name="connsiteX17" fmla="*/ 1666875 w 1876425"/>
                    <a:gd name="connsiteY17" fmla="*/ 123825 h 1638300"/>
                    <a:gd name="connsiteX18" fmla="*/ 1524000 w 1876425"/>
                    <a:gd name="connsiteY18" fmla="*/ 57150 h 1638300"/>
                    <a:gd name="connsiteX19" fmla="*/ 1390650 w 1876425"/>
                    <a:gd name="connsiteY19" fmla="*/ 28575 h 1638300"/>
                    <a:gd name="connsiteX20" fmla="*/ 1238250 w 1876425"/>
                    <a:gd name="connsiteY20" fmla="*/ 9525 h 1638300"/>
                    <a:gd name="connsiteX21" fmla="*/ 1095375 w 1876425"/>
                    <a:gd name="connsiteY21" fmla="*/ 0 h 1638300"/>
                    <a:gd name="connsiteX22" fmla="*/ 962025 w 1876425"/>
                    <a:gd name="connsiteY22" fmla="*/ 19050 h 1638300"/>
                    <a:gd name="connsiteX23" fmla="*/ 838200 w 1876425"/>
                    <a:gd name="connsiteY23" fmla="*/ 28575 h 1638300"/>
                    <a:gd name="connsiteX24" fmla="*/ 676275 w 1876425"/>
                    <a:gd name="connsiteY24" fmla="*/ 57150 h 1638300"/>
                    <a:gd name="connsiteX25" fmla="*/ 533400 w 1876425"/>
                    <a:gd name="connsiteY25" fmla="*/ 133350 h 1638300"/>
                    <a:gd name="connsiteX26" fmla="*/ 390525 w 1876425"/>
                    <a:gd name="connsiteY26" fmla="*/ 171450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76425" h="1638300">
                      <a:moveTo>
                        <a:pt x="390525" y="171450"/>
                      </a:moveTo>
                      <a:lnTo>
                        <a:pt x="0" y="1495425"/>
                      </a:lnTo>
                      <a:lnTo>
                        <a:pt x="19050" y="1533525"/>
                      </a:lnTo>
                      <a:lnTo>
                        <a:pt x="47625" y="1543050"/>
                      </a:lnTo>
                      <a:lnTo>
                        <a:pt x="142875" y="1504950"/>
                      </a:lnTo>
                      <a:lnTo>
                        <a:pt x="304800" y="1447800"/>
                      </a:lnTo>
                      <a:lnTo>
                        <a:pt x="438150" y="1419225"/>
                      </a:lnTo>
                      <a:lnTo>
                        <a:pt x="600075" y="1400175"/>
                      </a:lnTo>
                      <a:lnTo>
                        <a:pt x="742950" y="1390650"/>
                      </a:lnTo>
                      <a:lnTo>
                        <a:pt x="876300" y="1390650"/>
                      </a:lnTo>
                      <a:lnTo>
                        <a:pt x="962025" y="1409700"/>
                      </a:lnTo>
                      <a:lnTo>
                        <a:pt x="1085850" y="1447800"/>
                      </a:lnTo>
                      <a:lnTo>
                        <a:pt x="1238250" y="1524000"/>
                      </a:lnTo>
                      <a:lnTo>
                        <a:pt x="1381125" y="1600200"/>
                      </a:lnTo>
                      <a:lnTo>
                        <a:pt x="1457325" y="1638300"/>
                      </a:lnTo>
                      <a:lnTo>
                        <a:pt x="1876425" y="285750"/>
                      </a:lnTo>
                      <a:lnTo>
                        <a:pt x="1800225" y="209550"/>
                      </a:lnTo>
                      <a:lnTo>
                        <a:pt x="1666875" y="123825"/>
                      </a:lnTo>
                      <a:lnTo>
                        <a:pt x="1524000" y="57150"/>
                      </a:lnTo>
                      <a:lnTo>
                        <a:pt x="1390650" y="28575"/>
                      </a:lnTo>
                      <a:lnTo>
                        <a:pt x="1238250" y="9525"/>
                      </a:lnTo>
                      <a:lnTo>
                        <a:pt x="1095375" y="0"/>
                      </a:lnTo>
                      <a:lnTo>
                        <a:pt x="962025" y="19050"/>
                      </a:lnTo>
                      <a:lnTo>
                        <a:pt x="838200" y="28575"/>
                      </a:lnTo>
                      <a:lnTo>
                        <a:pt x="676275" y="57150"/>
                      </a:lnTo>
                      <a:lnTo>
                        <a:pt x="533400" y="133350"/>
                      </a:lnTo>
                      <a:lnTo>
                        <a:pt x="390525" y="171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2744724" y="3505199"/>
                <a:ext cx="28732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54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Franklin Gothic Medium" panose="020B0603020102020204" pitchFamily="34" charset="0"/>
                    <a:cs typeface="Tahoma" pitchFamily="34" charset="0"/>
                  </a:rPr>
                  <a:t>Windows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406501" y="3383459"/>
                <a:ext cx="776175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4400" spc="150" dirty="0" err="1">
                    <a:ln w="11430"/>
                    <a:solidFill>
                      <a:schemeClr val="accent2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Franklin Gothic Medium" panose="020B0603020102020204" pitchFamily="34" charset="0"/>
                    <a:cs typeface="Tahoma" pitchFamily="34" charset="0"/>
                  </a:rPr>
                  <a:t>xp</a:t>
                </a:r>
                <a:endParaRPr lang="en-US" sz="4400" spc="150" dirty="0">
                  <a:ln w="11430"/>
                  <a:solidFill>
                    <a:schemeClr val="accent2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Franklin Gothic Medium" panose="020B0603020102020204" pitchFamily="34" charset="0"/>
                  <a:cs typeface="Tahoma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39501" y="3502223"/>
                <a:ext cx="1037785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spc="11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Microsoft</a:t>
                </a:r>
              </a:p>
            </p:txBody>
          </p:sp>
        </p:grpSp>
        <p:sp>
          <p:nvSpPr>
            <p:cNvPr id="2" name="Left Arrow 1"/>
            <p:cNvSpPr/>
            <p:nvPr/>
          </p:nvSpPr>
          <p:spPr>
            <a:xfrm rot="10800000">
              <a:off x="5475519" y="1735843"/>
              <a:ext cx="978408" cy="484632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086600" y="1516494"/>
              <a:ext cx="4746740" cy="923330"/>
              <a:chOff x="6111264" y="2982405"/>
              <a:chExt cx="4746740" cy="92333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biLevel thresh="25000"/>
              </a:blip>
              <a:stretch>
                <a:fillRect/>
              </a:stretch>
            </p:blipFill>
            <p:spPr>
              <a:xfrm>
                <a:off x="6111264" y="3062545"/>
                <a:ext cx="762957" cy="762957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6874221" y="2982405"/>
                <a:ext cx="398378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54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Windows </a:t>
                </a:r>
                <a:r>
                  <a:rPr lang="en-US" sz="5400" dirty="0">
                    <a:ln w="11430"/>
                    <a:solidFill>
                      <a:schemeClr val="accent2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XP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621260" y="2628900"/>
            <a:ext cx="494949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Windows XP Metro Redesign V2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Designed and Developed By: Alex Apple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Website: aacompware.com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YouTube: /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missouri.musician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System Icons Designed By: Icons8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All Icons released under CC BY-ND 3.0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Check them out at icons8.com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This template is released under CC BY 4.0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You can make adaptations of this work and use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it for commercial purposes. However, you need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give me credit.</a:t>
            </a:r>
          </a:p>
        </p:txBody>
      </p:sp>
    </p:spTree>
    <p:extLst>
      <p:ext uri="{BB962C8B-B14F-4D97-AF65-F5344CB8AC3E}">
        <p14:creationId xmlns:p14="http://schemas.microsoft.com/office/powerpoint/2010/main" val="250648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7700" y="150195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Press Start 2P" panose="02000503000000000000" pitchFamily="1" charset="0"/>
              </a:rPr>
              <a:t>F2 = System Setup</a:t>
            </a:r>
          </a:p>
          <a:p>
            <a:pPr algn="r"/>
            <a:r>
              <a:rPr lang="en-US" sz="1200" dirty="0">
                <a:latin typeface="Press Start 2P" panose="02000503000000000000" pitchFamily="1" charset="0"/>
              </a:rPr>
              <a:t>F10 = System Services</a:t>
            </a:r>
          </a:p>
          <a:p>
            <a:pPr algn="r"/>
            <a:r>
              <a:rPr lang="en-US" sz="1200" dirty="0">
                <a:latin typeface="Press Start 2P" panose="02000503000000000000" pitchFamily="1" charset="0"/>
              </a:rPr>
              <a:t>F11 = BIOS Boot Manager</a:t>
            </a:r>
          </a:p>
          <a:p>
            <a:pPr algn="r"/>
            <a:r>
              <a:rPr lang="en-US" sz="1200" dirty="0">
                <a:latin typeface="Press Start 2P" panose="02000503000000000000" pitchFamily="1" charset="0"/>
              </a:rPr>
              <a:t>F12 = PXE Boot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057400"/>
            <a:ext cx="8153400" cy="1710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6175" y="4066401"/>
            <a:ext cx="433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600" dirty="0">
                <a:latin typeface="Press Start 2P" panose="02000503000000000000" pitchFamily="1" charset="0"/>
              </a:rPr>
              <a:t>www.aacompware.com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728" y="4845903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ess Start 2P" panose="02000503000000000000" pitchFamily="1" charset="0"/>
              </a:rPr>
              <a:t>PowerPoint 2016</a:t>
            </a:r>
          </a:p>
          <a:p>
            <a:pPr algn="ctr"/>
            <a:endParaRPr lang="en-US" sz="1200" dirty="0">
              <a:latin typeface="Press Start 2P" panose="02000503000000000000" pitchFamily="1" charset="0"/>
            </a:endParaRPr>
          </a:p>
          <a:p>
            <a:pPr algn="ctr"/>
            <a:endParaRPr lang="en-US" sz="1200" dirty="0">
              <a:latin typeface="Press Start 2P" panose="02000503000000000000" pitchFamily="1" charset="0"/>
            </a:endParaRPr>
          </a:p>
          <a:p>
            <a:pPr algn="ctr"/>
            <a:endParaRPr lang="en-US" sz="1200" dirty="0">
              <a:latin typeface="Press Start 2P" panose="02000503000000000000" pitchFamily="1" charset="0"/>
            </a:endParaRPr>
          </a:p>
          <a:p>
            <a:pPr algn="ctr"/>
            <a:r>
              <a:rPr lang="en-US" sz="1200" dirty="0">
                <a:latin typeface="Press Start 2P" panose="02000503000000000000" pitchFamily="1" charset="0"/>
              </a:rPr>
              <a:t>BIOS Revision 2.1.0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49911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5358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5358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856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4951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0382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9024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8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5785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76672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618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42860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1390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6593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408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7091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4277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4556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4617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66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0610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4283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8196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2627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856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4951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0382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9024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8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5785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618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42860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1390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6593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72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408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7091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4277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4556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4617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66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86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0610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4283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8196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22627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4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97632"/>
      </p:ext>
    </p:extLst>
  </p:cSld>
  <p:clrMapOvr>
    <a:masterClrMapping/>
  </p:clrMapOvr>
  <p:transition advClick="0" advTm="250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7110" y="3440668"/>
            <a:ext cx="15177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dirty="0">
                <a:ln w="11430"/>
                <a:solidFill>
                  <a:srgbClr val="F8F8F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Wait…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64827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24772"/>
            <a:ext cx="460310" cy="4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0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5000">
        <p159:morph option="byObject"/>
      </p:transition>
    </mc:Choice>
    <mc:Fallback xmlns="">
      <p:transition advClick="0" advTm="5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3048000"/>
            <a:ext cx="3314700" cy="762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1219200"/>
            <a:ext cx="0" cy="43434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86500" y="3162300"/>
            <a:ext cx="533400" cy="5334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19900" y="3124200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6100" y="3442970"/>
            <a:ext cx="1828800" cy="252729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Password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390900"/>
            <a:ext cx="3429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200400"/>
            <a:ext cx="533400" cy="533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46" y="2985851"/>
            <a:ext cx="738909" cy="810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064827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10989"/>
            <a:ext cx="343360" cy="34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352401"/>
            <a:ext cx="1506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Turn off computer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1200" y="6310989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After you log on, you can add or change accounts.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Just go to Control Panel and click User Accounts.</a:t>
            </a:r>
          </a:p>
        </p:txBody>
      </p:sp>
    </p:spTree>
    <p:extLst>
      <p:ext uri="{BB962C8B-B14F-4D97-AF65-F5344CB8AC3E}">
        <p14:creationId xmlns:p14="http://schemas.microsoft.com/office/powerpoint/2010/main" val="2599352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064827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53200" y="3047743"/>
            <a:ext cx="248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Segoe UI" panose="020B0502040204020203" pitchFamily="34" charset="0"/>
                <a:cs typeface="Segoe UI" panose="020B0502040204020203" pitchFamily="34" charset="0"/>
              </a:rPr>
              <a:t>welcome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4348595"/>
            <a:ext cx="1200150" cy="1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2000">
        <p159:morph option="byObject"/>
      </p:transition>
    </mc:Choice>
    <mc:Fallback xmlns="">
      <p:transition advClick="0" advTm="2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339012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1000">
        <p159:morph option="byObject"/>
        <p:sndAc>
          <p:stSnd>
            <p:snd r:embed="rId2" name="Windows XP Startup.wav"/>
          </p:stSnd>
        </p:sndAc>
      </p:transition>
    </mc:Choice>
    <mc:Fallback xmlns="">
      <p:transition advClick="0" advTm="1000">
        <p:fade/>
        <p:sndAc>
          <p:stSnd>
            <p:snd r:embed="rId7" name="Windows XP Startup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4529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Music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C:\Documents and Settings\user\My Documents\My Music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Music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Music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Folder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1269390"/>
            <a:ext cx="155448" cy="155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3" y="6277235"/>
            <a:ext cx="173736" cy="173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413133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9" name="Windows XP Menu Comma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Pictures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C:\Documents and Settings\user\My Documents\My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Pictures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Pictures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Folder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1268974"/>
            <a:ext cx="155448" cy="155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6295523"/>
            <a:ext cx="155448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9" name="Windows XP Menu Command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Videos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C:\Documents and Settings\user\My Documents\My Videos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Videos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Videos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Folder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1268974"/>
            <a:ext cx="155448" cy="155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6295523"/>
            <a:ext cx="155448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4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9" name="Windows XP Menu Command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Documents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C:\Documents and Settings\user\My Documents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Documents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Folder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1255765"/>
            <a:ext cx="155448" cy="155448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1938974"/>
            <a:ext cx="457200" cy="457200"/>
          </a:xfrm>
          <a:prstGeom prst="rect">
            <a:avLst/>
          </a:prstGeom>
        </p:spPr>
      </p:pic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4997225" y="2073009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Pictures</a:t>
            </a:r>
          </a:p>
        </p:txBody>
      </p:sp>
      <p:pic>
        <p:nvPicPr>
          <p:cNvPr id="42" name="Picture 4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2485532"/>
            <a:ext cx="457200" cy="457200"/>
          </a:xfrm>
          <a:prstGeom prst="rect">
            <a:avLst/>
          </a:prstGeom>
        </p:spPr>
      </p:pic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4997225" y="2619567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Music</a:t>
            </a:r>
          </a:p>
        </p:txBody>
      </p:sp>
      <p:pic>
        <p:nvPicPr>
          <p:cNvPr id="44" name="Picture 4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3048000"/>
            <a:ext cx="457200" cy="457200"/>
          </a:xfrm>
          <a:prstGeom prst="rect">
            <a:avLst/>
          </a:prstGeom>
        </p:spPr>
      </p:pic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4997225" y="3182035"/>
            <a:ext cx="662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Videos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1" y="6298571"/>
            <a:ext cx="155448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38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13" name="Windows XP Menu Command.wav"/>
          </p:stSnd>
        </p:sndAc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Shared Documents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C:\Documents and Settings\All Users\Shared Documents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Shared Documents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Folder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1255765"/>
            <a:ext cx="155448" cy="155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1938974"/>
            <a:ext cx="457200" cy="457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97225" y="2073009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Pictures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2485532"/>
            <a:ext cx="457200" cy="4572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97225" y="2619567"/>
            <a:ext cx="7938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Music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3048000"/>
            <a:ext cx="457200" cy="4572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997225" y="3182035"/>
            <a:ext cx="8354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Videos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6298571"/>
            <a:ext cx="155448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10" name="Windows XP Menu Command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C:\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C: Drive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C:\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Hard Disk Drive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1938974"/>
            <a:ext cx="457200" cy="457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97225" y="2073009"/>
            <a:ext cx="1295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Documents and Settings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2485532"/>
            <a:ext cx="457200" cy="4572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97225" y="2619567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Files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3048000"/>
            <a:ext cx="457200" cy="4572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997225" y="3182035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2" y="3637316"/>
            <a:ext cx="457200" cy="4572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997225" y="3771351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WUTemp</a:t>
            </a:r>
            <a:endParaRPr lang="en-US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1268974"/>
            <a:ext cx="155448" cy="155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1" y="6286941"/>
            <a:ext cx="155448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10" name="Windows XP Menu Command.wav"/>
          </p:stSnd>
        </p:sndAc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Computer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Computer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29337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39624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4179892"/>
            <a:ext cx="1600200" cy="5334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Folder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2895600" y="1257300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979080" y="6287051"/>
            <a:ext cx="175440" cy="1754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95600" y="3162300"/>
            <a:ext cx="1600200" cy="685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1995923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Tasks                           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600" y="2210611"/>
            <a:ext cx="1600200" cy="61403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3077079" y="2222956"/>
            <a:ext cx="1303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View system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8" y="2247900"/>
            <a:ext cx="176222" cy="1762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77079" y="2400300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Add or remove programs</a:t>
            </a: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3077079" y="2565856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Change a setting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439522"/>
            <a:ext cx="151278" cy="15127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598567"/>
            <a:ext cx="151278" cy="151278"/>
          </a:xfrm>
          <a:prstGeom prst="rect">
            <a:avLst/>
          </a:prstGeom>
        </p:spPr>
      </p:pic>
      <p:sp>
        <p:nvSpPr>
          <p:cNvPr id="45" name="TextBox 44">
            <a:hlinkClick r:id="rId13" action="ppaction://hlinksldjump"/>
          </p:cNvPr>
          <p:cNvSpPr txBox="1"/>
          <p:nvPr/>
        </p:nvSpPr>
        <p:spPr>
          <a:xfrm>
            <a:off x="3086100" y="3162300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Network Places</a:t>
            </a:r>
          </a:p>
        </p:txBody>
      </p:sp>
      <p:sp>
        <p:nvSpPr>
          <p:cNvPr id="46" name="TextBox 45">
            <a:hlinkClick r:id="rId14" action="ppaction://hlinksldjump"/>
          </p:cNvPr>
          <p:cNvSpPr txBox="1"/>
          <p:nvPr/>
        </p:nvSpPr>
        <p:spPr>
          <a:xfrm>
            <a:off x="3086100" y="3314700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7" name="TextBox 46">
            <a:hlinkClick r:id="rId15" action="ppaction://hlinksldjump"/>
          </p:cNvPr>
          <p:cNvSpPr txBox="1"/>
          <p:nvPr/>
        </p:nvSpPr>
        <p:spPr>
          <a:xfrm>
            <a:off x="3086100" y="346710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sp>
        <p:nvSpPr>
          <p:cNvPr id="48" name="TextBox 47">
            <a:hlinkClick r:id="rId10" action="ppaction://hlinksldjump"/>
          </p:cNvPr>
          <p:cNvSpPr txBox="1"/>
          <p:nvPr/>
        </p:nvSpPr>
        <p:spPr>
          <a:xfrm>
            <a:off x="3086100" y="361950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207416"/>
            <a:ext cx="135738" cy="135738"/>
          </a:xfrm>
          <a:prstGeom prst="rect">
            <a:avLst/>
          </a:prstGeom>
        </p:spPr>
      </p:pic>
      <p:pic>
        <p:nvPicPr>
          <p:cNvPr id="49" name="Picture 4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25" y="3354045"/>
            <a:ext cx="137160" cy="137160"/>
          </a:xfrm>
          <a:prstGeom prst="rect">
            <a:avLst/>
          </a:prstGeom>
        </p:spPr>
      </p:pic>
      <p:pic>
        <p:nvPicPr>
          <p:cNvPr id="50" name="Picture 4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496733"/>
            <a:ext cx="137160" cy="137160"/>
          </a:xfrm>
          <a:prstGeom prst="rect">
            <a:avLst/>
          </a:prstGeom>
        </p:spPr>
      </p:pic>
      <p:pic>
        <p:nvPicPr>
          <p:cNvPr id="51" name="Picture 5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5" y="3640012"/>
            <a:ext cx="151278" cy="1512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495510" y="1841956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 Stored on This Computer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495800" y="2019300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80730"/>
            <a:ext cx="457200" cy="457200"/>
          </a:xfrm>
          <a:prstGeom prst="rect">
            <a:avLst/>
          </a:prstGeom>
        </p:spPr>
      </p:pic>
      <p:sp>
        <p:nvSpPr>
          <p:cNvPr id="56" name="TextBox 55">
            <a:hlinkClick r:id="rId15" action="ppaction://hlinksldjump"/>
          </p:cNvPr>
          <p:cNvSpPr txBox="1"/>
          <p:nvPr/>
        </p:nvSpPr>
        <p:spPr>
          <a:xfrm>
            <a:off x="5041213" y="2314765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pic>
        <p:nvPicPr>
          <p:cNvPr id="57" name="Picture 5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2171701"/>
            <a:ext cx="457200" cy="457200"/>
          </a:xfrm>
          <a:prstGeom prst="rect">
            <a:avLst/>
          </a:prstGeom>
        </p:spPr>
      </p:pic>
      <p:sp>
        <p:nvSpPr>
          <p:cNvPr id="58" name="TextBox 57">
            <a:hlinkClick r:id="rId14" action="ppaction://hlinksldjump"/>
          </p:cNvPr>
          <p:cNvSpPr txBox="1"/>
          <p:nvPr/>
        </p:nvSpPr>
        <p:spPr>
          <a:xfrm>
            <a:off x="7056828" y="2305736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User’s Documents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95800" y="2743200"/>
            <a:ext cx="987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 Disk Drives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496090" y="29205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3111044"/>
            <a:ext cx="457200" cy="457200"/>
          </a:xfrm>
          <a:prstGeom prst="rect">
            <a:avLst/>
          </a:prstGeom>
        </p:spPr>
      </p:pic>
      <p:pic>
        <p:nvPicPr>
          <p:cNvPr id="62" name="Picture 6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3086100"/>
            <a:ext cx="457200" cy="457200"/>
          </a:xfrm>
          <a:prstGeom prst="rect">
            <a:avLst/>
          </a:prstGeom>
        </p:spPr>
      </p:pic>
      <p:sp>
        <p:nvSpPr>
          <p:cNvPr id="63" name="TextBox 62">
            <a:hlinkClick r:id="rId19" action="ppaction://hlinksldjump"/>
          </p:cNvPr>
          <p:cNvSpPr txBox="1"/>
          <p:nvPr/>
        </p:nvSpPr>
        <p:spPr>
          <a:xfrm>
            <a:off x="5039079" y="321657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(C:)</a:t>
            </a:r>
          </a:p>
        </p:txBody>
      </p:sp>
      <p:sp>
        <p:nvSpPr>
          <p:cNvPr id="64" name="TextBox 63">
            <a:hlinkClick r:id="rId21" action="ppaction://hlinksldjump"/>
          </p:cNvPr>
          <p:cNvSpPr txBox="1"/>
          <p:nvPr/>
        </p:nvSpPr>
        <p:spPr>
          <a:xfrm>
            <a:off x="7042456" y="3212187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BACKUP (D:)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95800" y="3733800"/>
            <a:ext cx="1766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Devices with Removable Storage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496090" y="39111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4078339"/>
            <a:ext cx="457200" cy="457200"/>
          </a:xfrm>
          <a:prstGeom prst="rect">
            <a:avLst/>
          </a:prstGeom>
        </p:spPr>
      </p:pic>
      <p:pic>
        <p:nvPicPr>
          <p:cNvPr id="68" name="Picture 67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4" y="4050389"/>
            <a:ext cx="457200" cy="457200"/>
          </a:xfrm>
          <a:prstGeom prst="rect">
            <a:avLst/>
          </a:prstGeom>
        </p:spPr>
      </p:pic>
      <p:sp>
        <p:nvSpPr>
          <p:cNvPr id="69" name="TextBox 68">
            <a:hlinkClick r:id="rId22" action="ppaction://hlinksldjump"/>
          </p:cNvPr>
          <p:cNvSpPr txBox="1"/>
          <p:nvPr/>
        </p:nvSpPr>
        <p:spPr>
          <a:xfrm>
            <a:off x="5037775" y="4205400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3½ Floppy (A:)</a:t>
            </a:r>
          </a:p>
        </p:txBody>
      </p:sp>
      <p:sp>
        <p:nvSpPr>
          <p:cNvPr id="70" name="TextBox 69">
            <a:hlinkClick r:id="rId22" action="ppaction://hlinksldjump"/>
          </p:cNvPr>
          <p:cNvSpPr txBox="1"/>
          <p:nvPr/>
        </p:nvSpPr>
        <p:spPr>
          <a:xfrm>
            <a:off x="7035993" y="4171267"/>
            <a:ext cx="1215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DVD/CD-RW Drive (G:)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2580829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26" name="Windows XP Menu Command.wav"/>
          </p:stSnd>
        </p:sndAc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Network Places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Network Places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i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is not available for this location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39243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49149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↓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2895600" y="1257300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979080" y="6287051"/>
            <a:ext cx="175440" cy="1754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95600" y="4152900"/>
            <a:ext cx="1600200" cy="685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1995923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Network Tasks                         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600" y="2210611"/>
            <a:ext cx="1600200" cy="160494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3086100" y="2222956"/>
            <a:ext cx="1119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Add a network place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83606" y="2400300"/>
            <a:ext cx="13740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View network connections</a:t>
            </a: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3086100" y="256585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Set up a home or small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office network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86100" y="4152900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3086100" y="4305300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3086100" y="445770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sp>
        <p:nvSpPr>
          <p:cNvPr id="48" name="TextBox 47">
            <a:hlinkClick r:id="rId9" action="ppaction://hlinksldjump"/>
          </p:cNvPr>
          <p:cNvSpPr txBox="1"/>
          <p:nvPr/>
        </p:nvSpPr>
        <p:spPr>
          <a:xfrm>
            <a:off x="3086100" y="461010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pic>
        <p:nvPicPr>
          <p:cNvPr id="49" name="Picture 4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25" y="4344645"/>
            <a:ext cx="137160" cy="137160"/>
          </a:xfrm>
          <a:prstGeom prst="rect">
            <a:avLst/>
          </a:prstGeom>
        </p:spPr>
      </p:pic>
      <p:pic>
        <p:nvPicPr>
          <p:cNvPr id="50" name="Picture 4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4487333"/>
            <a:ext cx="137160" cy="137160"/>
          </a:xfrm>
          <a:prstGeom prst="rect">
            <a:avLst/>
          </a:prstGeom>
        </p:spPr>
      </p:pic>
      <p:pic>
        <p:nvPicPr>
          <p:cNvPr id="51" name="Picture 5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5" y="4630612"/>
            <a:ext cx="151278" cy="1512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495510" y="1841956"/>
            <a:ext cx="1369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Network Locations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495800" y="2019300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hlinkClick r:id="rId11" action="ppaction://hlinksldjump"/>
          </p:cNvPr>
          <p:cNvSpPr txBox="1"/>
          <p:nvPr/>
        </p:nvSpPr>
        <p:spPr>
          <a:xfrm>
            <a:off x="5041213" y="2314765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95800" y="2743200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Internet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496090" y="29205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39079" y="3216573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Web Sites on MSN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2190540"/>
            <a:ext cx="457200" cy="457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096328"/>
            <a:ext cx="457200" cy="4572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086812" y="2861846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Set up a wireless network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for a home or small office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86100" y="3175456"/>
            <a:ext cx="1438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View workgroup computers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6100" y="3374023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Hide icons for networked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UPnP devices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6" y="2260522"/>
            <a:ext cx="137160" cy="1371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6" y="2448893"/>
            <a:ext cx="137160" cy="13716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1" y="2612023"/>
            <a:ext cx="137160" cy="13716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6" y="2908725"/>
            <a:ext cx="137160" cy="13716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6" y="3218020"/>
            <a:ext cx="137160" cy="13716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6" y="3407632"/>
            <a:ext cx="137160" cy="13716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95" y="4187433"/>
            <a:ext cx="155448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25" name="Windows XP Menu Command.wav"/>
          </p:stSnd>
        </p:sndAc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Computer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Computer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29337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39624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4179892"/>
            <a:ext cx="1600200" cy="5334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Folder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2895600" y="1257300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979080" y="6287051"/>
            <a:ext cx="175440" cy="1754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95600" y="3162300"/>
            <a:ext cx="1600200" cy="685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1995923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Tasks                           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600" y="2210611"/>
            <a:ext cx="1600200" cy="61403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3077079" y="2222956"/>
            <a:ext cx="1303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View system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8" y="2247900"/>
            <a:ext cx="176222" cy="1762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77079" y="2400300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Add or remove programs</a:t>
            </a: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3077079" y="2565856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Change a setting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439522"/>
            <a:ext cx="151278" cy="15127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598567"/>
            <a:ext cx="151278" cy="15127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86100" y="3162300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Network Places</a:t>
            </a: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3086100" y="3314700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7" name="TextBox 46">
            <a:hlinkClick r:id="rId14" action="ppaction://hlinksldjump"/>
          </p:cNvPr>
          <p:cNvSpPr txBox="1"/>
          <p:nvPr/>
        </p:nvSpPr>
        <p:spPr>
          <a:xfrm>
            <a:off x="3086100" y="346710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sp>
        <p:nvSpPr>
          <p:cNvPr id="48" name="TextBox 47">
            <a:hlinkClick r:id="rId10" action="ppaction://hlinksldjump"/>
          </p:cNvPr>
          <p:cNvSpPr txBox="1"/>
          <p:nvPr/>
        </p:nvSpPr>
        <p:spPr>
          <a:xfrm>
            <a:off x="3086100" y="361950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207416"/>
            <a:ext cx="135738" cy="135738"/>
          </a:xfrm>
          <a:prstGeom prst="rect">
            <a:avLst/>
          </a:prstGeom>
        </p:spPr>
      </p:pic>
      <p:pic>
        <p:nvPicPr>
          <p:cNvPr id="49" name="Picture 4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25" y="3354045"/>
            <a:ext cx="137160" cy="137160"/>
          </a:xfrm>
          <a:prstGeom prst="rect">
            <a:avLst/>
          </a:prstGeom>
        </p:spPr>
      </p:pic>
      <p:pic>
        <p:nvPicPr>
          <p:cNvPr id="50" name="Picture 4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496733"/>
            <a:ext cx="137160" cy="137160"/>
          </a:xfrm>
          <a:prstGeom prst="rect">
            <a:avLst/>
          </a:prstGeom>
        </p:spPr>
      </p:pic>
      <p:pic>
        <p:nvPicPr>
          <p:cNvPr id="51" name="Picture 5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5" y="3640012"/>
            <a:ext cx="151278" cy="1512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495510" y="1841956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 Stored on This Computer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495800" y="2019300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80730"/>
            <a:ext cx="457200" cy="457200"/>
          </a:xfrm>
          <a:prstGeom prst="rect">
            <a:avLst/>
          </a:prstGeom>
        </p:spPr>
      </p:pic>
      <p:sp>
        <p:nvSpPr>
          <p:cNvPr id="56" name="TextBox 55">
            <a:hlinkClick r:id="rId14" action="ppaction://hlinksldjump"/>
          </p:cNvPr>
          <p:cNvSpPr txBox="1"/>
          <p:nvPr/>
        </p:nvSpPr>
        <p:spPr>
          <a:xfrm>
            <a:off x="5041213" y="2314765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pic>
        <p:nvPicPr>
          <p:cNvPr id="57" name="Picture 5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2171701"/>
            <a:ext cx="457200" cy="457200"/>
          </a:xfrm>
          <a:prstGeom prst="rect">
            <a:avLst/>
          </a:prstGeom>
        </p:spPr>
      </p:pic>
      <p:sp>
        <p:nvSpPr>
          <p:cNvPr id="58" name="TextBox 57">
            <a:hlinkClick r:id="rId13" action="ppaction://hlinksldjump"/>
          </p:cNvPr>
          <p:cNvSpPr txBox="1"/>
          <p:nvPr/>
        </p:nvSpPr>
        <p:spPr>
          <a:xfrm>
            <a:off x="7056828" y="2305736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User’s Documents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95800" y="2743200"/>
            <a:ext cx="987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 Disk Drives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496090" y="29205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3111044"/>
            <a:ext cx="457200" cy="457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3086100"/>
            <a:ext cx="457200" cy="457200"/>
          </a:xfrm>
          <a:prstGeom prst="rect">
            <a:avLst/>
          </a:prstGeom>
        </p:spPr>
      </p:pic>
      <p:sp>
        <p:nvSpPr>
          <p:cNvPr id="63" name="TextBox 62">
            <a:hlinkClick r:id="rId18" action="ppaction://hlinksldjump"/>
          </p:cNvPr>
          <p:cNvSpPr txBox="1"/>
          <p:nvPr/>
        </p:nvSpPr>
        <p:spPr>
          <a:xfrm>
            <a:off x="5039079" y="321657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(C:)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42456" y="3212187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BACKUP (D:)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95800" y="3733800"/>
            <a:ext cx="1766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Devices with Removable Storage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496090" y="39111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4078339"/>
            <a:ext cx="457200" cy="457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4" y="4050389"/>
            <a:ext cx="457200" cy="4572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037775" y="4205400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3½ Floppy (A:)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35993" y="4171267"/>
            <a:ext cx="1215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DVD/CD-RW Drive (G:)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272087" y="2828924"/>
            <a:ext cx="1647825" cy="1173841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95900" y="3021771"/>
            <a:ext cx="1602110" cy="95695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09" y="3101865"/>
            <a:ext cx="386208" cy="386208"/>
          </a:xfrm>
          <a:prstGeom prst="rect">
            <a:avLst/>
          </a:prstGeom>
        </p:spPr>
      </p:pic>
      <p:sp>
        <p:nvSpPr>
          <p:cNvPr id="74" name="Rectangle 73">
            <a:hlinkClick r:id="rId24" action="ppaction://hlinksldjump"/>
          </p:cNvPr>
          <p:cNvSpPr/>
          <p:nvPr/>
        </p:nvSpPr>
        <p:spPr>
          <a:xfrm>
            <a:off x="6667500" y="2833465"/>
            <a:ext cx="230510" cy="18505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88505" y="309969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D:\ is not accessible.</a:t>
            </a:r>
          </a:p>
          <a:p>
            <a:endParaRPr lang="en-US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is denied.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44267" y="2823294"/>
            <a:ext cx="2792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D:</a:t>
            </a:r>
          </a:p>
        </p:txBody>
      </p:sp>
      <p:sp>
        <p:nvSpPr>
          <p:cNvPr id="77" name="Rectangle 76">
            <a:hlinkClick r:id="rId24" action="ppaction://hlinksldjump"/>
          </p:cNvPr>
          <p:cNvSpPr/>
          <p:nvPr/>
        </p:nvSpPr>
        <p:spPr>
          <a:xfrm>
            <a:off x="5737621" y="3619499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701768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 advClick="0">
        <p159:morph option="byObject"/>
        <p:sndAc>
          <p:stSnd>
            <p:snd r:embed="rId2" name="Windows XP Critical Stop.wav"/>
          </p:stSnd>
        </p:sndAc>
      </p:transition>
    </mc:Choice>
    <mc:Fallback>
      <p:transition advClick="0">
        <p:fade/>
        <p:sndAc>
          <p:stSnd>
            <p:snd r:embed="rId2" name="Windows XP Critical Stop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Computer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Computer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29337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39624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4179892"/>
            <a:ext cx="1600200" cy="5334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Folder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2895600" y="1257300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979080" y="6287051"/>
            <a:ext cx="175440" cy="1754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95600" y="3162300"/>
            <a:ext cx="1600200" cy="685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1995923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Tasks                           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600" y="2210611"/>
            <a:ext cx="1600200" cy="61403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3077079" y="2222956"/>
            <a:ext cx="1303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View system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8" y="2247900"/>
            <a:ext cx="176222" cy="1762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77079" y="2400300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Add or remove programs</a:t>
            </a: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3077079" y="2565856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Change a setting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439522"/>
            <a:ext cx="151278" cy="15127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598567"/>
            <a:ext cx="151278" cy="15127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86100" y="3162300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Network Places</a:t>
            </a: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3086100" y="3314700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7" name="TextBox 46">
            <a:hlinkClick r:id="rId14" action="ppaction://hlinksldjump"/>
          </p:cNvPr>
          <p:cNvSpPr txBox="1"/>
          <p:nvPr/>
        </p:nvSpPr>
        <p:spPr>
          <a:xfrm>
            <a:off x="3086100" y="346710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sp>
        <p:nvSpPr>
          <p:cNvPr id="48" name="TextBox 47">
            <a:hlinkClick r:id="rId10" action="ppaction://hlinksldjump"/>
          </p:cNvPr>
          <p:cNvSpPr txBox="1"/>
          <p:nvPr/>
        </p:nvSpPr>
        <p:spPr>
          <a:xfrm>
            <a:off x="3086100" y="361950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207416"/>
            <a:ext cx="135738" cy="135738"/>
          </a:xfrm>
          <a:prstGeom prst="rect">
            <a:avLst/>
          </a:prstGeom>
        </p:spPr>
      </p:pic>
      <p:pic>
        <p:nvPicPr>
          <p:cNvPr id="49" name="Picture 4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25" y="3354045"/>
            <a:ext cx="137160" cy="137160"/>
          </a:xfrm>
          <a:prstGeom prst="rect">
            <a:avLst/>
          </a:prstGeom>
        </p:spPr>
      </p:pic>
      <p:pic>
        <p:nvPicPr>
          <p:cNvPr id="50" name="Picture 4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496733"/>
            <a:ext cx="137160" cy="137160"/>
          </a:xfrm>
          <a:prstGeom prst="rect">
            <a:avLst/>
          </a:prstGeom>
        </p:spPr>
      </p:pic>
      <p:pic>
        <p:nvPicPr>
          <p:cNvPr id="51" name="Picture 5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5" y="3640012"/>
            <a:ext cx="151278" cy="1512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495510" y="1841956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 Stored on This Computer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495800" y="2019300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80730"/>
            <a:ext cx="457200" cy="457200"/>
          </a:xfrm>
          <a:prstGeom prst="rect">
            <a:avLst/>
          </a:prstGeom>
        </p:spPr>
      </p:pic>
      <p:sp>
        <p:nvSpPr>
          <p:cNvPr id="56" name="TextBox 55">
            <a:hlinkClick r:id="rId14" action="ppaction://hlinksldjump"/>
          </p:cNvPr>
          <p:cNvSpPr txBox="1"/>
          <p:nvPr/>
        </p:nvSpPr>
        <p:spPr>
          <a:xfrm>
            <a:off x="5041213" y="2314765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pic>
        <p:nvPicPr>
          <p:cNvPr id="57" name="Picture 5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2171701"/>
            <a:ext cx="457200" cy="457200"/>
          </a:xfrm>
          <a:prstGeom prst="rect">
            <a:avLst/>
          </a:prstGeom>
        </p:spPr>
      </p:pic>
      <p:sp>
        <p:nvSpPr>
          <p:cNvPr id="58" name="TextBox 57">
            <a:hlinkClick r:id="rId13" action="ppaction://hlinksldjump"/>
          </p:cNvPr>
          <p:cNvSpPr txBox="1"/>
          <p:nvPr/>
        </p:nvSpPr>
        <p:spPr>
          <a:xfrm>
            <a:off x="7056828" y="2305736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User’s Documents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95800" y="2743200"/>
            <a:ext cx="987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 Disk Drives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496090" y="29205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3111044"/>
            <a:ext cx="457200" cy="457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3086100"/>
            <a:ext cx="457200" cy="457200"/>
          </a:xfrm>
          <a:prstGeom prst="rect">
            <a:avLst/>
          </a:prstGeom>
        </p:spPr>
      </p:pic>
      <p:sp>
        <p:nvSpPr>
          <p:cNvPr id="63" name="TextBox 62">
            <a:hlinkClick r:id="rId18" action="ppaction://hlinksldjump"/>
          </p:cNvPr>
          <p:cNvSpPr txBox="1"/>
          <p:nvPr/>
        </p:nvSpPr>
        <p:spPr>
          <a:xfrm>
            <a:off x="5039079" y="321657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(C:)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42456" y="3212187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BACKUP (D:)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95800" y="3733800"/>
            <a:ext cx="1766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Devices with Removable Storage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496090" y="39111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4078339"/>
            <a:ext cx="457200" cy="457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4" y="4050389"/>
            <a:ext cx="457200" cy="4572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037775" y="4205400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3½ Floppy (A:)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35993" y="4171267"/>
            <a:ext cx="1215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DVD/CD-RW Drive (G:)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372186" y="2828924"/>
            <a:ext cx="3448049" cy="1173841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09495" y="3021771"/>
            <a:ext cx="3378677" cy="95695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3" y="3101865"/>
            <a:ext cx="386208" cy="386208"/>
          </a:xfrm>
          <a:prstGeom prst="rect">
            <a:avLst/>
          </a:prstGeom>
        </p:spPr>
      </p:pic>
      <p:sp>
        <p:nvSpPr>
          <p:cNvPr id="74" name="Rectangle 73">
            <a:hlinkClick r:id="rId24" action="ppaction://hlinksldjump"/>
          </p:cNvPr>
          <p:cNvSpPr/>
          <p:nvPr/>
        </p:nvSpPr>
        <p:spPr>
          <a:xfrm>
            <a:off x="7543800" y="2833465"/>
            <a:ext cx="230510" cy="18505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88611" y="3200400"/>
            <a:ext cx="2853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no disk in the drive. Please insert a disk into drive 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43400" y="2823294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– No Disk</a:t>
            </a:r>
          </a:p>
        </p:txBody>
      </p:sp>
      <p:sp>
        <p:nvSpPr>
          <p:cNvPr id="77" name="Rectangle 76">
            <a:hlinkClick r:id="rId24" action="ppaction://hlinksldjump"/>
          </p:cNvPr>
          <p:cNvSpPr/>
          <p:nvPr/>
        </p:nvSpPr>
        <p:spPr>
          <a:xfrm>
            <a:off x="4980263" y="3679266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Cancel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730213" y="3675966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ry Again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488259" y="3675966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082675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 advClick="0">
        <p159:morph option="byObject"/>
        <p:sndAc>
          <p:stSnd>
            <p:snd r:embed="rId2" name="Windows XP Error.wav"/>
          </p:stSnd>
        </p:sndAc>
      </p:transition>
    </mc:Choice>
    <mc:Fallback>
      <p:transition advClick="0">
        <p:fade/>
        <p:sndAc>
          <p:stSnd>
            <p:snd r:embed="rId2" name="Windows XP Error.wav"/>
          </p:stSnd>
        </p:sndAc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Computer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Computer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29337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39624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4179892"/>
            <a:ext cx="1600200" cy="5334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Folder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2895600" y="1257300"/>
            <a:ext cx="152400" cy="152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979080" y="6287051"/>
            <a:ext cx="175440" cy="1754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95600" y="3162300"/>
            <a:ext cx="1600200" cy="685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1995923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System Tasks                           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600" y="2210611"/>
            <a:ext cx="1600200" cy="61403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7079" y="2222956"/>
            <a:ext cx="1303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View system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8" y="2247900"/>
            <a:ext cx="176222" cy="1762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77079" y="2400300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Add or remove programs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7079" y="2565856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Change a setting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439522"/>
            <a:ext cx="151278" cy="1512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0" y="2598567"/>
            <a:ext cx="151278" cy="15127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86100" y="3162300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Network Places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6100" y="3314700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6100" y="346710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6100" y="361950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207416"/>
            <a:ext cx="135738" cy="1357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25" y="3354045"/>
            <a:ext cx="137160" cy="1371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63" y="3496733"/>
            <a:ext cx="137160" cy="1371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5" y="3640012"/>
            <a:ext cx="151278" cy="1512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495510" y="1841956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 Stored on This Computer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495800" y="2019300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80730"/>
            <a:ext cx="457200" cy="4572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041213" y="2314765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Documents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2171701"/>
            <a:ext cx="457200" cy="4572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056828" y="2305736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User’s Documents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95800" y="2743200"/>
            <a:ext cx="987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 Disk Drives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496090" y="29205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3111044"/>
            <a:ext cx="457200" cy="457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5" y="3086100"/>
            <a:ext cx="457200" cy="4572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039079" y="321657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(C:)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42456" y="3212187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BACKUP (D:)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95800" y="3733800"/>
            <a:ext cx="1766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Devices with Removable Storage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496090" y="3911144"/>
            <a:ext cx="26670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5" y="4078339"/>
            <a:ext cx="457200" cy="457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4" y="4050389"/>
            <a:ext cx="457200" cy="4572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037775" y="4205400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3½ Floppy (A:)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35993" y="4171267"/>
            <a:ext cx="1215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DVD/CD-RW Drive (G:)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57600" y="786944"/>
            <a:ext cx="4166335" cy="4661356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673655" y="801433"/>
            <a:ext cx="1190381" cy="23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Properties</a:t>
            </a:r>
          </a:p>
        </p:txBody>
      </p:sp>
      <p:sp>
        <p:nvSpPr>
          <p:cNvPr id="84" name="Round Same Side Corner Rectangle 83"/>
          <p:cNvSpPr/>
          <p:nvPr/>
        </p:nvSpPr>
        <p:spPr>
          <a:xfrm>
            <a:off x="6705600" y="1066800"/>
            <a:ext cx="1066800" cy="245419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sp>
        <p:nvSpPr>
          <p:cNvPr id="77" name="Rectangle 76">
            <a:hlinkClick r:id="rId18" action="ppaction://hlinksldjump"/>
          </p:cNvPr>
          <p:cNvSpPr/>
          <p:nvPr/>
        </p:nvSpPr>
        <p:spPr>
          <a:xfrm>
            <a:off x="7391400" y="800100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83" name="Round Same Side Corner Rectangle 82"/>
          <p:cNvSpPr/>
          <p:nvPr/>
        </p:nvSpPr>
        <p:spPr>
          <a:xfrm>
            <a:off x="5089850" y="1069695"/>
            <a:ext cx="1615750" cy="225705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>
            <a:outerShdw blurRad="50800" dist="381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 Updates</a:t>
            </a:r>
          </a:p>
        </p:txBody>
      </p:sp>
      <p:sp>
        <p:nvSpPr>
          <p:cNvPr id="82" name="Round Same Side Corner Rectangle 81"/>
          <p:cNvSpPr/>
          <p:nvPr/>
        </p:nvSpPr>
        <p:spPr>
          <a:xfrm>
            <a:off x="3732686" y="1069695"/>
            <a:ext cx="1353664" cy="225705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>
            <a:outerShdw blurRad="50800" dist="381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Restore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010400" y="800100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1" name="Round Same Side Corner Rectangle 80"/>
          <p:cNvSpPr/>
          <p:nvPr/>
        </p:nvSpPr>
        <p:spPr>
          <a:xfrm>
            <a:off x="6781800" y="1266870"/>
            <a:ext cx="990600" cy="182649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>
            <a:outerShdw blurRad="50800" dir="16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Advanced</a:t>
            </a:r>
          </a:p>
        </p:txBody>
      </p:sp>
      <p:sp>
        <p:nvSpPr>
          <p:cNvPr id="80" name="Round Same Side Corner Rectangle 79"/>
          <p:cNvSpPr/>
          <p:nvPr/>
        </p:nvSpPr>
        <p:spPr>
          <a:xfrm>
            <a:off x="5791200" y="1271044"/>
            <a:ext cx="990600" cy="182649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</p:txBody>
      </p:sp>
      <p:sp>
        <p:nvSpPr>
          <p:cNvPr id="79" name="Round Same Side Corner Rectangle 78"/>
          <p:cNvSpPr/>
          <p:nvPr/>
        </p:nvSpPr>
        <p:spPr>
          <a:xfrm>
            <a:off x="4495800" y="1265151"/>
            <a:ext cx="1295400" cy="182649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 Name</a:t>
            </a:r>
          </a:p>
        </p:txBody>
      </p:sp>
      <p:sp>
        <p:nvSpPr>
          <p:cNvPr id="28" name="Round Same Side Corner Rectangle 27"/>
          <p:cNvSpPr/>
          <p:nvPr/>
        </p:nvSpPr>
        <p:spPr>
          <a:xfrm>
            <a:off x="3706212" y="1265151"/>
            <a:ext cx="789588" cy="182649"/>
          </a:xfrm>
          <a:prstGeom prst="round2SameRect">
            <a:avLst/>
          </a:prstGeom>
          <a:solidFill>
            <a:schemeClr val="tx1"/>
          </a:solidFill>
          <a:ln w="6350"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07199" y="1447799"/>
            <a:ext cx="4067137" cy="3695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485695" y="1445716"/>
            <a:ext cx="3286705" cy="0"/>
          </a:xfrm>
          <a:prstGeom prst="line">
            <a:avLst/>
          </a:prstGeom>
          <a:ln w="63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18" y="2756211"/>
            <a:ext cx="738909" cy="810097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525742" y="1594305"/>
            <a:ext cx="1766830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Microsoft Windows XP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Professional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Version 2016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Service Pack 5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Registered to: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MoMusician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12345-000-6789123-23456</a:t>
            </a: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Computer: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Intel® Core™ i5 CPU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3570K @ 3.40GHz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3.40GHz, 24 GB of RAM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053914" y="5181600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Apply</a:t>
            </a:r>
          </a:p>
        </p:txBody>
      </p:sp>
      <p:sp>
        <p:nvSpPr>
          <p:cNvPr id="88" name="Rectangle 87">
            <a:hlinkClick r:id="rId18" action="ppaction://hlinksldjump"/>
          </p:cNvPr>
          <p:cNvSpPr/>
          <p:nvPr/>
        </p:nvSpPr>
        <p:spPr>
          <a:xfrm>
            <a:off x="6275601" y="5181600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Cancel</a:t>
            </a:r>
          </a:p>
        </p:txBody>
      </p:sp>
      <p:sp>
        <p:nvSpPr>
          <p:cNvPr id="89" name="Rectangle 88">
            <a:hlinkClick r:id="rId18" action="ppaction://hlinksldjump"/>
          </p:cNvPr>
          <p:cNvSpPr/>
          <p:nvPr/>
        </p:nvSpPr>
        <p:spPr>
          <a:xfrm>
            <a:off x="5486760" y="5181600"/>
            <a:ext cx="712641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842975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20" name="Windows XP Menu Command.wav"/>
          </p:stSnd>
        </p:sndAc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Control Panel</a:t>
              </a: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763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1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Control Panel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460957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2895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26289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See Also                                  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95600" y="2857500"/>
            <a:ext cx="1600200" cy="762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1995923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          Control Panel                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95600" y="2210611"/>
            <a:ext cx="1600200" cy="27246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3077079" y="2222956"/>
            <a:ext cx="1181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Switch to Classic View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2" y="2257505"/>
            <a:ext cx="151278" cy="15127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86100" y="2870656"/>
            <a:ext cx="965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Windows Update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6100" y="3048000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Help and Support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6100" y="3242846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Other Control Panel</a:t>
            </a: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Options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2" y="3277722"/>
            <a:ext cx="151278" cy="15127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041213" y="2314765"/>
            <a:ext cx="1372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Appearance and Themes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01208" y="2305736"/>
            <a:ext cx="15744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Printers and Other Hardware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39079" y="2794456"/>
            <a:ext cx="18582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Network and Internet Connections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86836" y="2794456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User Accounts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37775" y="3289756"/>
            <a:ext cx="1430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Add or Remove Programs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80373" y="3276600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Date, Time, Language, and Regional</a:t>
            </a:r>
          </a:p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Options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64450"/>
            <a:ext cx="155448" cy="155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3" y="6286500"/>
            <a:ext cx="173736" cy="1737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52" y="3083052"/>
            <a:ext cx="155448" cy="1554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52" y="2892552"/>
            <a:ext cx="155448" cy="1554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0" y="1903471"/>
            <a:ext cx="317045" cy="31704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630919" y="1919539"/>
            <a:ext cx="1655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Pick a category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3" y="2195359"/>
            <a:ext cx="457200" cy="457200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6933904" y="2229075"/>
            <a:ext cx="347382" cy="333219"/>
            <a:chOff x="6599483" y="2345568"/>
            <a:chExt cx="347382" cy="33321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265" y="2345568"/>
              <a:ext cx="228600" cy="2286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483" y="2450187"/>
              <a:ext cx="228600" cy="228600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3" y="2682609"/>
            <a:ext cx="457200" cy="457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3" y="3183523"/>
            <a:ext cx="457200" cy="4572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6" y="2682609"/>
            <a:ext cx="457200" cy="4572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6901132" y="3270857"/>
            <a:ext cx="337868" cy="289320"/>
            <a:chOff x="6824027" y="3270857"/>
            <a:chExt cx="337868" cy="28932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027" y="3270857"/>
              <a:ext cx="228600" cy="2286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295" y="3331577"/>
              <a:ext cx="228600" cy="228600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5029200" y="3733800"/>
            <a:ext cx="1893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Sounds, Speech, and Audio Devices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4738873" y="3688930"/>
            <a:ext cx="342900" cy="342900"/>
            <a:chOff x="4800600" y="4345428"/>
            <a:chExt cx="342900" cy="34290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345428"/>
              <a:ext cx="228600" cy="2286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900" y="4459728"/>
              <a:ext cx="228600" cy="228600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5029200" y="4166056"/>
            <a:ext cx="1667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Performance and Maintenance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86" y="3693558"/>
            <a:ext cx="1736377" cy="1736377"/>
          </a:xfrm>
          <a:prstGeom prst="rect">
            <a:avLst/>
          </a:prstGeom>
          <a:effectLst/>
        </p:spPr>
      </p:pic>
      <p:sp>
        <p:nvSpPr>
          <p:cNvPr id="91" name="TextBox 90"/>
          <p:cNvSpPr txBox="1"/>
          <p:nvPr/>
        </p:nvSpPr>
        <p:spPr>
          <a:xfrm>
            <a:off x="7180400" y="3746956"/>
            <a:ext cx="11865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Accessibility Options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80400" y="4166056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Security Center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58335"/>
            <a:ext cx="457200" cy="4572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63" y="3626078"/>
            <a:ext cx="457200" cy="4572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6" y="40583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  <p:sndAc>
          <p:stSnd>
            <p:snd r:embed="rId2" name="Windows XP Menu Command.wav"/>
          </p:stSnd>
        </p:sndAc>
      </p:transition>
    </mc:Choice>
    <mc:Fallback xmlns="">
      <p:transition advClick="0">
        <p:fade/>
        <p:sndAc>
          <p:stSnd>
            <p:snd r:embed="rId29" name="Windows XP Menu Command.wav"/>
          </p:stSnd>
        </p:sndAc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970" y="1857377"/>
            <a:ext cx="3429001" cy="4364299"/>
            <a:chOff x="0" y="381000"/>
            <a:chExt cx="3429001" cy="4364299"/>
          </a:xfrm>
        </p:grpSpPr>
        <p:sp>
          <p:nvSpPr>
            <p:cNvPr id="17" name="Round Same Side Corner Rectangle 16"/>
            <p:cNvSpPr/>
            <p:nvPr/>
          </p:nvSpPr>
          <p:spPr>
            <a:xfrm>
              <a:off x="0" y="381000"/>
              <a:ext cx="3429000" cy="4364299"/>
            </a:xfrm>
            <a:prstGeom prst="round2SameRect">
              <a:avLst>
                <a:gd name="adj1" fmla="val 3090"/>
                <a:gd name="adj2" fmla="val 0"/>
              </a:avLst>
            </a:prstGeom>
            <a:solidFill>
              <a:schemeClr val="bg1">
                <a:lumMod val="95000"/>
                <a:lumOff val="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" y="968310"/>
              <a:ext cx="1714500" cy="3429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14501" y="968310"/>
              <a:ext cx="1714500" cy="3429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hlinkClick r:id="rId3" action="ppaction://hlinksldjump">
                <a:snd r:embed="rId4" name="Windows XP Shutdown.wav"/>
              </a:hlinkClick>
            </p:cNvPr>
            <p:cNvSpPr txBox="1"/>
            <p:nvPr/>
          </p:nvSpPr>
          <p:spPr>
            <a:xfrm>
              <a:off x="1665189" y="4467953"/>
              <a:ext cx="5440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Log Off</a:t>
              </a:r>
            </a:p>
          </p:txBody>
        </p:sp>
        <p:sp>
          <p:nvSpPr>
            <p:cNvPr id="25" name="TextBox 24">
              <a:hlinkClick r:id="rId5" action="ppaction://hlinksldjump">
                <a:snd r:embed="rId4" name="Windows XP Shutdown.wav"/>
              </a:hlinkClick>
            </p:cNvPr>
            <p:cNvSpPr txBox="1"/>
            <p:nvPr/>
          </p:nvSpPr>
          <p:spPr>
            <a:xfrm>
              <a:off x="2389330" y="4468624"/>
              <a:ext cx="10396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Turn Off Computer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6248400"/>
            <a:ext cx="1219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78342" y="621464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AM</a:t>
            </a:r>
          </a:p>
          <a:p>
            <a:pPr algn="ctr"/>
            <a:r>
              <a:rPr lang="en-US" sz="800" dirty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0" y="6250498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</a:p>
        </p:txBody>
      </p:sp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" y="6298571"/>
            <a:ext cx="152400" cy="152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5637827"/>
            <a:ext cx="1725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25471" y="5133976"/>
            <a:ext cx="1714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25471" y="3914776"/>
            <a:ext cx="1714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hlinkClick r:id="rId8" action="ppaction://hlinksldjump"/>
          </p:cNvPr>
          <p:cNvSpPr txBox="1"/>
          <p:nvPr/>
        </p:nvSpPr>
        <p:spPr>
          <a:xfrm>
            <a:off x="2019301" y="2512368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19301" y="2781300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My Recent Documents</a:t>
            </a:r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2019301" y="3045768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My Pictures</a:t>
            </a: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2019301" y="3312468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My Music</a:t>
            </a:r>
          </a:p>
        </p:txBody>
      </p:sp>
      <p:sp>
        <p:nvSpPr>
          <p:cNvPr id="48" name="TextBox 47">
            <a:hlinkClick r:id="rId11" action="ppaction://hlinksldjump"/>
          </p:cNvPr>
          <p:cNvSpPr txBox="1"/>
          <p:nvPr/>
        </p:nvSpPr>
        <p:spPr>
          <a:xfrm>
            <a:off x="2018641" y="3579168"/>
            <a:ext cx="1421329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324" y="1887435"/>
            <a:ext cx="533400" cy="5334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43100"/>
            <a:ext cx="533400" cy="5334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17206" y="1981200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" y="114300"/>
            <a:ext cx="457200" cy="457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9348" y="57150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Recycling</a:t>
            </a:r>
          </a:p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Bin</a:t>
            </a: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0" y="2488821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0" y="2781300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0" y="3048000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0" y="3314700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0" y="3581400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9" name="Picture 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6" y="3974793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6" y="4267200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6" y="4867275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6" y="4572000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9" y="5141165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9" y="5400675"/>
            <a:ext cx="238125" cy="238125"/>
          </a:xfrm>
          <a:prstGeom prst="rect">
            <a:avLst/>
          </a:prstGeom>
          <a:ln w="317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8" y="5638800"/>
            <a:ext cx="238125" cy="238125"/>
          </a:xfrm>
          <a:prstGeom prst="rect">
            <a:avLst/>
          </a:prstGeom>
          <a:ln w="3175">
            <a:noFill/>
          </a:ln>
        </p:spPr>
      </p:pic>
      <p:sp>
        <p:nvSpPr>
          <p:cNvPr id="53" name="TextBox 52">
            <a:hlinkClick r:id="rId19" action="ppaction://hlinksldjump"/>
          </p:cNvPr>
          <p:cNvSpPr txBox="1"/>
          <p:nvPr/>
        </p:nvSpPr>
        <p:spPr>
          <a:xfrm>
            <a:off x="2018641" y="3998268"/>
            <a:ext cx="1421329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19301" y="4264968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Set Program Defaults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19301" y="4572000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Connect To → </a:t>
            </a:r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19301" y="4874568"/>
            <a:ext cx="1420670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Printers and Faxes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18641" y="5143500"/>
            <a:ext cx="1421329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Help and Support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18641" y="5407968"/>
            <a:ext cx="1421329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Search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18641" y="5639464"/>
            <a:ext cx="1421329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Run…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1" y="5638800"/>
            <a:ext cx="1047352" cy="238125"/>
            <a:chOff x="10970" y="5638800"/>
            <a:chExt cx="1047352" cy="238125"/>
          </a:xfrm>
        </p:grpSpPr>
        <p:sp>
          <p:nvSpPr>
            <p:cNvPr id="39" name="TextBox 38"/>
            <p:cNvSpPr txBox="1"/>
            <p:nvPr/>
          </p:nvSpPr>
          <p:spPr>
            <a:xfrm>
              <a:off x="10970" y="5638800"/>
              <a:ext cx="10473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All Programs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79" y="5638800"/>
              <a:ext cx="238125" cy="238125"/>
            </a:xfrm>
            <a:prstGeom prst="rect">
              <a:avLst/>
            </a:prstGeom>
          </p:spPr>
        </p:pic>
      </p:grpSp>
      <p:pic>
        <p:nvPicPr>
          <p:cNvPr id="27" name="Picture 26">
            <a:hlinkClick r:id="rId3" action="ppaction://hlinksldjump">
              <a:snd r:embed="rId4" name="Windows XP Shutdown.wav"/>
            </a:hlinkClick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49" y="5933660"/>
            <a:ext cx="238125" cy="238125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>
              <a:snd r:embed="rId4" name="Windows XP Shutdown.wav"/>
            </a:hlinkClick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50" y="5927081"/>
            <a:ext cx="2381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  <p:bldP spid="48" grpId="0"/>
      <p:bldP spid="34" grpId="0" animBg="1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16049" y="3440668"/>
            <a:ext cx="15599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dirty="0">
                <a:ln w="11430"/>
                <a:solidFill>
                  <a:srgbClr val="F8F8F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Logging Off…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64827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24772"/>
            <a:ext cx="460310" cy="4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4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5000">
        <p159:morph option="byObject"/>
      </p:transition>
    </mc:Choice>
    <mc:Fallback xmlns="">
      <p:transition advClick="0" advTm="5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59694" y="3440668"/>
            <a:ext cx="18726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dirty="0">
                <a:ln w="11430"/>
                <a:solidFill>
                  <a:srgbClr val="F8F8F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Shutting Down…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64827"/>
            <a:ext cx="12192000" cy="800100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24772"/>
            <a:ext cx="460310" cy="4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5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5000">
        <p159:morph option="byObject"/>
      </p:transition>
    </mc:Choice>
    <mc:Fallback xmlns="">
      <p:transition advClick="0" advTm="5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118" y="3228945"/>
            <a:ext cx="438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It now safe to turn off your computer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5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36752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6324600"/>
            <a:ext cx="1028700" cy="219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324600"/>
            <a:ext cx="298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Copyright © 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1409</Words>
  <Application>Microsoft Office PowerPoint</Application>
  <PresentationFormat>Widescreen</PresentationFormat>
  <Paragraphs>487</Paragraphs>
  <Slides>86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Arial</vt:lpstr>
      <vt:lpstr>Arial Black</vt:lpstr>
      <vt:lpstr>Calibri</vt:lpstr>
      <vt:lpstr>Franklin Gothic Medium</vt:lpstr>
      <vt:lpstr>Press Start 2P</vt:lpstr>
      <vt:lpstr>Segoe UI</vt:lpstr>
      <vt:lpstr>Segoe UI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MoMusician/AA CompWare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XP Metro Design Concept</dc:title>
  <dc:creator>Alex Apple</dc:creator>
  <cp:keywords>windows, xp, metro, design, concept, animation, interactive</cp:keywords>
  <dc:description>System Icons provided by Icons8.com</dc:description>
  <cp:lastModifiedBy>Alex</cp:lastModifiedBy>
  <cp:revision>114</cp:revision>
  <dcterms:created xsi:type="dcterms:W3CDTF">2011-01-21T13:21:44Z</dcterms:created>
  <dcterms:modified xsi:type="dcterms:W3CDTF">2016-06-26T20:22:55Z</dcterms:modified>
  <cp:category>Animation</cp:category>
  <cp:contentStatus>Main explorer files added, Welcome screen redrawn.</cp:contentStatus>
</cp:coreProperties>
</file>