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0.wav" ContentType="audio/wav"/>
  <Override PartName="/ppt/media/audio30.wav" ContentType="audio/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8" r:id="rId64"/>
    <p:sldId id="319" r:id="rId65"/>
    <p:sldId id="320" r:id="rId66"/>
    <p:sldId id="321" r:id="rId67"/>
    <p:sldId id="322" r:id="rId68"/>
    <p:sldId id="324" r:id="rId69"/>
    <p:sldId id="325" r:id="rId70"/>
    <p:sldId id="327" r:id="rId71"/>
    <p:sldId id="323" r:id="rId72"/>
    <p:sldId id="326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 varScale="1">
        <p:scale>
          <a:sx n="116" d="100"/>
          <a:sy n="116" d="100"/>
        </p:scale>
        <p:origin x="150" y="2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1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5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4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6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E554-0D58-4BD2-AE93-041F18ECD0E3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4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E554-0D58-4BD2-AE93-041F18ECD0E3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D58C-0B60-420B-95AC-C129B50A1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82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0.wav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0.wav"/><Relationship Id="rId5" Type="http://schemas.openxmlformats.org/officeDocument/2006/relationships/image" Target="../media/image4.png"/><Relationship Id="rId4" Type="http://schemas.openxmlformats.org/officeDocument/2006/relationships/slide" Target="slide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0.xml"/><Relationship Id="rId5" Type="http://schemas.openxmlformats.org/officeDocument/2006/relationships/image" Target="../media/image4.png"/><Relationship Id="rId4" Type="http://schemas.openxmlformats.org/officeDocument/2006/relationships/slide" Target="slide6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68240" y="1438871"/>
            <a:ext cx="4207521" cy="2675929"/>
            <a:chOff x="2421879" y="1752600"/>
            <a:chExt cx="4207521" cy="2675929"/>
          </a:xfrm>
        </p:grpSpPr>
        <p:grpSp>
          <p:nvGrpSpPr>
            <p:cNvPr id="9" name="Group 8"/>
            <p:cNvGrpSpPr/>
            <p:nvPr/>
          </p:nvGrpSpPr>
          <p:grpSpPr>
            <a:xfrm>
              <a:off x="3864599" y="1752600"/>
              <a:ext cx="2138680" cy="1905000"/>
              <a:chOff x="2238375" y="1647825"/>
              <a:chExt cx="4010025" cy="3571875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695575" y="1647825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38375" y="3200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>
                <a:off x="4371975" y="2057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0800000">
                <a:off x="3914775" y="3581400"/>
                <a:ext cx="1876425" cy="1638300"/>
              </a:xfrm>
              <a:custGeom>
                <a:avLst/>
                <a:gdLst>
                  <a:gd name="connsiteX0" fmla="*/ 390525 w 1876425"/>
                  <a:gd name="connsiteY0" fmla="*/ 171450 h 1638300"/>
                  <a:gd name="connsiteX1" fmla="*/ 0 w 1876425"/>
                  <a:gd name="connsiteY1" fmla="*/ 1495425 h 1638300"/>
                  <a:gd name="connsiteX2" fmla="*/ 19050 w 1876425"/>
                  <a:gd name="connsiteY2" fmla="*/ 1533525 h 1638300"/>
                  <a:gd name="connsiteX3" fmla="*/ 47625 w 1876425"/>
                  <a:gd name="connsiteY3" fmla="*/ 1543050 h 1638300"/>
                  <a:gd name="connsiteX4" fmla="*/ 142875 w 1876425"/>
                  <a:gd name="connsiteY4" fmla="*/ 1504950 h 1638300"/>
                  <a:gd name="connsiteX5" fmla="*/ 304800 w 1876425"/>
                  <a:gd name="connsiteY5" fmla="*/ 1447800 h 1638300"/>
                  <a:gd name="connsiteX6" fmla="*/ 438150 w 1876425"/>
                  <a:gd name="connsiteY6" fmla="*/ 1419225 h 1638300"/>
                  <a:gd name="connsiteX7" fmla="*/ 600075 w 1876425"/>
                  <a:gd name="connsiteY7" fmla="*/ 1400175 h 1638300"/>
                  <a:gd name="connsiteX8" fmla="*/ 742950 w 1876425"/>
                  <a:gd name="connsiteY8" fmla="*/ 1390650 h 1638300"/>
                  <a:gd name="connsiteX9" fmla="*/ 876300 w 1876425"/>
                  <a:gd name="connsiteY9" fmla="*/ 1390650 h 1638300"/>
                  <a:gd name="connsiteX10" fmla="*/ 962025 w 1876425"/>
                  <a:gd name="connsiteY10" fmla="*/ 1409700 h 1638300"/>
                  <a:gd name="connsiteX11" fmla="*/ 1085850 w 1876425"/>
                  <a:gd name="connsiteY11" fmla="*/ 1447800 h 1638300"/>
                  <a:gd name="connsiteX12" fmla="*/ 1238250 w 1876425"/>
                  <a:gd name="connsiteY12" fmla="*/ 1524000 h 1638300"/>
                  <a:gd name="connsiteX13" fmla="*/ 1381125 w 1876425"/>
                  <a:gd name="connsiteY13" fmla="*/ 1600200 h 1638300"/>
                  <a:gd name="connsiteX14" fmla="*/ 1457325 w 1876425"/>
                  <a:gd name="connsiteY14" fmla="*/ 1638300 h 1638300"/>
                  <a:gd name="connsiteX15" fmla="*/ 1876425 w 1876425"/>
                  <a:gd name="connsiteY15" fmla="*/ 285750 h 1638300"/>
                  <a:gd name="connsiteX16" fmla="*/ 1800225 w 1876425"/>
                  <a:gd name="connsiteY16" fmla="*/ 209550 h 1638300"/>
                  <a:gd name="connsiteX17" fmla="*/ 1666875 w 1876425"/>
                  <a:gd name="connsiteY17" fmla="*/ 123825 h 1638300"/>
                  <a:gd name="connsiteX18" fmla="*/ 1524000 w 1876425"/>
                  <a:gd name="connsiteY18" fmla="*/ 57150 h 1638300"/>
                  <a:gd name="connsiteX19" fmla="*/ 1390650 w 1876425"/>
                  <a:gd name="connsiteY19" fmla="*/ 28575 h 1638300"/>
                  <a:gd name="connsiteX20" fmla="*/ 1238250 w 1876425"/>
                  <a:gd name="connsiteY20" fmla="*/ 9525 h 1638300"/>
                  <a:gd name="connsiteX21" fmla="*/ 1095375 w 1876425"/>
                  <a:gd name="connsiteY21" fmla="*/ 0 h 1638300"/>
                  <a:gd name="connsiteX22" fmla="*/ 962025 w 1876425"/>
                  <a:gd name="connsiteY22" fmla="*/ 19050 h 1638300"/>
                  <a:gd name="connsiteX23" fmla="*/ 838200 w 1876425"/>
                  <a:gd name="connsiteY23" fmla="*/ 28575 h 1638300"/>
                  <a:gd name="connsiteX24" fmla="*/ 676275 w 1876425"/>
                  <a:gd name="connsiteY24" fmla="*/ 57150 h 1638300"/>
                  <a:gd name="connsiteX25" fmla="*/ 533400 w 1876425"/>
                  <a:gd name="connsiteY25" fmla="*/ 133350 h 1638300"/>
                  <a:gd name="connsiteX26" fmla="*/ 390525 w 1876425"/>
                  <a:gd name="connsiteY26" fmla="*/ 17145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6425" h="1638300">
                    <a:moveTo>
                      <a:pt x="390525" y="171450"/>
                    </a:moveTo>
                    <a:lnTo>
                      <a:pt x="0" y="1495425"/>
                    </a:lnTo>
                    <a:lnTo>
                      <a:pt x="19050" y="1533525"/>
                    </a:lnTo>
                    <a:lnTo>
                      <a:pt x="47625" y="1543050"/>
                    </a:lnTo>
                    <a:lnTo>
                      <a:pt x="142875" y="1504950"/>
                    </a:lnTo>
                    <a:lnTo>
                      <a:pt x="304800" y="1447800"/>
                    </a:lnTo>
                    <a:lnTo>
                      <a:pt x="438150" y="1419225"/>
                    </a:lnTo>
                    <a:lnTo>
                      <a:pt x="600075" y="1400175"/>
                    </a:lnTo>
                    <a:lnTo>
                      <a:pt x="742950" y="1390650"/>
                    </a:lnTo>
                    <a:lnTo>
                      <a:pt x="876300" y="1390650"/>
                    </a:lnTo>
                    <a:lnTo>
                      <a:pt x="962025" y="1409700"/>
                    </a:lnTo>
                    <a:lnTo>
                      <a:pt x="1085850" y="1447800"/>
                    </a:lnTo>
                    <a:lnTo>
                      <a:pt x="1238250" y="1524000"/>
                    </a:lnTo>
                    <a:lnTo>
                      <a:pt x="1381125" y="1600200"/>
                    </a:lnTo>
                    <a:lnTo>
                      <a:pt x="1457325" y="1638300"/>
                    </a:lnTo>
                    <a:lnTo>
                      <a:pt x="1876425" y="285750"/>
                    </a:lnTo>
                    <a:lnTo>
                      <a:pt x="1800225" y="209550"/>
                    </a:lnTo>
                    <a:lnTo>
                      <a:pt x="1666875" y="123825"/>
                    </a:lnTo>
                    <a:lnTo>
                      <a:pt x="1524000" y="57150"/>
                    </a:lnTo>
                    <a:lnTo>
                      <a:pt x="1390650" y="28575"/>
                    </a:lnTo>
                    <a:lnTo>
                      <a:pt x="1238250" y="9525"/>
                    </a:lnTo>
                    <a:lnTo>
                      <a:pt x="1095375" y="0"/>
                    </a:lnTo>
                    <a:lnTo>
                      <a:pt x="962025" y="19050"/>
                    </a:lnTo>
                    <a:lnTo>
                      <a:pt x="838200" y="28575"/>
                    </a:lnTo>
                    <a:lnTo>
                      <a:pt x="676275" y="57150"/>
                    </a:lnTo>
                    <a:lnTo>
                      <a:pt x="533400" y="133350"/>
                    </a:lnTo>
                    <a:lnTo>
                      <a:pt x="390525" y="171450"/>
                    </a:ln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421879" y="3505199"/>
              <a:ext cx="35189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Windows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74679" y="3406913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4000" b="1" spc="150" dirty="0" err="1" smtClean="0">
                  <a:ln w="11430"/>
                  <a:solidFill>
                    <a:schemeClr val="accent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xp</a:t>
              </a:r>
              <a:endParaRPr lang="en-US" sz="4000" b="1" cap="none" spc="150" dirty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3426023"/>
              <a:ext cx="107664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1400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Microsoft</a:t>
              </a:r>
              <a:endParaRPr lang="en-US" sz="14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2" name="Trapezoid 1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67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58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58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7" name="Trapezoid 16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65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8" name="Trapezoid 17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51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9" name="Trapezoid 18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2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8" name="Trapezoid 17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24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5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8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7" name="Trapezoid 16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60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90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93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83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20" name="Trapezoid 19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91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7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56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17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66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10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8" name="Trapezoid 17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96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27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7" name="Trapezoid 16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65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8" name="Trapezoid 17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51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9" name="Trapezoid 18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2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8" name="Trapezoid 17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24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5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8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9" name="Trapezoid 18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60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90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93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8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83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91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53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7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56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179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0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66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10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8" name="Trapezoid 17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96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27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4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0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">
        <p:fade/>
      </p:transition>
    </mc:Choice>
    <mc:Fallback xmlns="">
      <p:transition spd="med" advClick="0" advTm="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09585" y="3776990"/>
            <a:ext cx="31921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cap="none" spc="150" dirty="0" smtClean="0">
                <a:ln w="11430"/>
                <a:solidFill>
                  <a:srgbClr val="F8F8F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is starting up….</a:t>
            </a:r>
            <a:endParaRPr lang="en-US" cap="none" spc="150" dirty="0">
              <a:ln w="11430"/>
              <a:solidFill>
                <a:srgbClr val="F8F8F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5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72000" y="1219200"/>
            <a:ext cx="0" cy="4343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724400" y="2827635"/>
            <a:ext cx="1338486" cy="533400"/>
            <a:chOff x="4724400" y="2827635"/>
            <a:chExt cx="1338486" cy="533400"/>
          </a:xfrm>
        </p:grpSpPr>
        <p:grpSp>
          <p:nvGrpSpPr>
            <p:cNvPr id="21" name="Group 20"/>
            <p:cNvGrpSpPr/>
            <p:nvPr/>
          </p:nvGrpSpPr>
          <p:grpSpPr>
            <a:xfrm>
              <a:off x="4724400" y="2827635"/>
              <a:ext cx="533400" cy="533400"/>
              <a:chOff x="4724400" y="2827635"/>
              <a:chExt cx="533400" cy="533400"/>
            </a:xfrm>
          </p:grpSpPr>
          <p:pic>
            <p:nvPicPr>
              <p:cNvPr id="18" name="Picture 17">
                <a:hlinkClick r:id="" action="ppaction://hlinkshowjump?jump=nextslide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254" y="2836457"/>
                <a:ext cx="478869" cy="5245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5" name="Rounded Rectangle 14"/>
              <p:cNvSpPr/>
              <p:nvPr/>
            </p:nvSpPr>
            <p:spPr>
              <a:xfrm>
                <a:off x="4724400" y="2827635"/>
                <a:ext cx="533400" cy="53340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440600" y="2895600"/>
              <a:ext cx="62228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user</a:t>
              </a:r>
              <a:endPara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24400" y="3496966"/>
            <a:ext cx="1445085" cy="533400"/>
            <a:chOff x="4724400" y="3496966"/>
            <a:chExt cx="1445085" cy="533400"/>
          </a:xfrm>
        </p:grpSpPr>
        <p:grpSp>
          <p:nvGrpSpPr>
            <p:cNvPr id="20" name="Group 19"/>
            <p:cNvGrpSpPr/>
            <p:nvPr/>
          </p:nvGrpSpPr>
          <p:grpSpPr>
            <a:xfrm>
              <a:off x="4724400" y="3496966"/>
              <a:ext cx="533400" cy="533400"/>
              <a:chOff x="4724400" y="3496966"/>
              <a:chExt cx="533400" cy="5334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724400" y="3496966"/>
                <a:ext cx="533400" cy="53340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4384" y="3535184"/>
                <a:ext cx="495182" cy="49518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5348426" y="3593068"/>
              <a:ext cx="82105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admin</a:t>
              </a:r>
              <a:endPara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16965" y="2849266"/>
            <a:ext cx="1126435" cy="1295400"/>
            <a:chOff x="472440" y="914400"/>
            <a:chExt cx="1524000" cy="1752600"/>
          </a:xfrm>
        </p:grpSpPr>
        <p:sp>
          <p:nvSpPr>
            <p:cNvPr id="27" name="Trapezoid 26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9352963"/>
      </p:ext>
    </p:extLst>
  </p:cSld>
  <p:clrMapOvr>
    <a:masterClrMapping/>
  </p:clrMapOvr>
  <p:transition spd="slow">
    <p:wipe/>
    <p:sndAc>
      <p:stSnd>
        <p:snd r:embed="rId2" name="Windows Logon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9457" y="3134162"/>
            <a:ext cx="1338486" cy="533400"/>
            <a:chOff x="4724400" y="2827635"/>
            <a:chExt cx="1338486" cy="533400"/>
          </a:xfrm>
        </p:grpSpPr>
        <p:grpSp>
          <p:nvGrpSpPr>
            <p:cNvPr id="5" name="Group 4"/>
            <p:cNvGrpSpPr/>
            <p:nvPr/>
          </p:nvGrpSpPr>
          <p:grpSpPr>
            <a:xfrm>
              <a:off x="4724400" y="2827635"/>
              <a:ext cx="533400" cy="533400"/>
              <a:chOff x="4724400" y="2827635"/>
              <a:chExt cx="533400" cy="533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254" y="2836457"/>
                <a:ext cx="478869" cy="5245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4724400" y="2827635"/>
                <a:ext cx="533400" cy="53340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440601" y="2895600"/>
              <a:ext cx="62228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user</a:t>
              </a:r>
              <a:endParaRPr lang="en-US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8400"/>
            <a:ext cx="838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11656" y="620077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cap="none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</a:t>
            </a:r>
            <a:r>
              <a:rPr lang="en-US" sz="800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AM</a:t>
            </a:r>
          </a:p>
          <a:p>
            <a:pPr algn="ctr"/>
            <a:r>
              <a:rPr lang="en-US" sz="800" cap="none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cap="none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-10970" y="6250497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98571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 thruBlk="1"/>
        <p:sndAc>
          <p:stSnd>
            <p:snd r:embed="rId2" name="Windows XP Startup.wav"/>
          </p:stSnd>
        </p:sndAc>
      </p:transition>
    </mc:Choice>
    <mc:Fallback xmlns="">
      <p:transition spd="slow" advClick="0" advTm="1000">
        <p:fade thruBlk="1"/>
        <p:sndAc>
          <p:stSnd>
            <p:snd r:embed="rId5" name="Windows XP Startup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248400"/>
            <a:ext cx="838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82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411656" y="620077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cap="none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</a:t>
            </a:r>
            <a:r>
              <a:rPr lang="en-US" sz="800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AM</a:t>
            </a:r>
          </a:p>
          <a:p>
            <a:pPr algn="ctr"/>
            <a:r>
              <a:rPr lang="en-US" sz="800" cap="none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cap="none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0970" y="6250497"/>
            <a:ext cx="772969" cy="255079"/>
            <a:chOff x="-10970" y="6250497"/>
            <a:chExt cx="772969" cy="255079"/>
          </a:xfrm>
        </p:grpSpPr>
        <p:sp>
          <p:nvSpPr>
            <p:cNvPr id="24" name="Rounded Rectangle 23">
              <a:hlinkClick r:id="rId4" action="ppaction://hlinksldjump"/>
            </p:cNvPr>
            <p:cNvSpPr/>
            <p:nvPr/>
          </p:nvSpPr>
          <p:spPr>
            <a:xfrm>
              <a:off x="-10970" y="6250497"/>
              <a:ext cx="772969" cy="25507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4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start</a:t>
              </a:r>
              <a:endParaRPr lang="en-US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25" name="Picture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298571"/>
              <a:ext cx="152400" cy="15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29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indows XP Menu Command.wav"/>
          </p:stSnd>
        </p:sndAc>
      </p:transition>
    </mc:Choice>
    <mc:Fallback xmlns="">
      <p:transition>
        <p:sndAc>
          <p:stSnd>
            <p:snd r:embed="rId6" name="Windows XP Menu Comma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95400" y="1219200"/>
            <a:ext cx="6400800" cy="4267200"/>
            <a:chOff x="1295400" y="1219200"/>
            <a:chExt cx="6400800" cy="4267200"/>
          </a:xfrm>
        </p:grpSpPr>
        <p:sp>
          <p:nvSpPr>
            <p:cNvPr id="2" name="Rectangle 1"/>
            <p:cNvSpPr/>
            <p:nvPr/>
          </p:nvSpPr>
          <p:spPr>
            <a:xfrm>
              <a:off x="1295400" y="1219200"/>
              <a:ext cx="6400800" cy="4267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71600" y="1460956"/>
              <a:ext cx="6248400" cy="3949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232356"/>
              <a:ext cx="1828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My Music</a:t>
              </a:r>
              <a:endParaRPr lang="en-US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239000" y="1221465"/>
            <a:ext cx="381000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77000" y="1221465"/>
            <a:ext cx="381000" cy="228600"/>
            <a:chOff x="6477000" y="1221465"/>
            <a:chExt cx="381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6477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0881" y="1346698"/>
              <a:ext cx="1524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0" y="1221465"/>
            <a:ext cx="381000" cy="228600"/>
            <a:chOff x="6858000" y="1221465"/>
            <a:chExt cx="381000" cy="228600"/>
          </a:xfrm>
        </p:grpSpPr>
        <p:sp>
          <p:nvSpPr>
            <p:cNvPr id="11" name="Rectangle 10"/>
            <p:cNvSpPr/>
            <p:nvPr/>
          </p:nvSpPr>
          <p:spPr>
            <a:xfrm>
              <a:off x="6858000" y="1221465"/>
              <a:ext cx="381000" cy="228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84337" y="1307760"/>
              <a:ext cx="128326" cy="769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71600" y="1634174"/>
            <a:ext cx="6248400" cy="24175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←   →    ↑ </a:t>
            </a:r>
            <a:endParaRPr lang="en-US" sz="10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33600" y="1676400"/>
            <a:ext cx="3505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C:\Documents and Settings\user\My Music</a:t>
            </a:r>
            <a:endParaRPr lang="en-US" sz="700" dirty="0">
              <a:solidFill>
                <a:schemeClr val="tx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1676400"/>
            <a:ext cx="1905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dirty="0" smtClean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My Music</a:t>
            </a:r>
            <a:endParaRPr lang="en-US" sz="700" dirty="0">
              <a:solidFill>
                <a:schemeClr val="tx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71600" y="1460956"/>
            <a:ext cx="6248400" cy="173217"/>
            <a:chOff x="1371600" y="1460956"/>
            <a:chExt cx="6248400" cy="173217"/>
          </a:xfrm>
        </p:grpSpPr>
        <p:sp>
          <p:nvSpPr>
            <p:cNvPr id="14" name="Rectangle 13"/>
            <p:cNvSpPr/>
            <p:nvPr/>
          </p:nvSpPr>
          <p:spPr>
            <a:xfrm>
              <a:off x="1371600" y="1466850"/>
              <a:ext cx="6248400" cy="167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   Edit    View   Favorites   Tools   Help</a:t>
              </a:r>
              <a:endParaRPr lang="en-US" sz="7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39000" y="1460956"/>
              <a:ext cx="381000" cy="173217"/>
              <a:chOff x="7239000" y="1460956"/>
              <a:chExt cx="381000" cy="17321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239000" y="1460956"/>
                <a:ext cx="381000" cy="1732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308" y="1480248"/>
                <a:ext cx="126383" cy="126383"/>
              </a:xfrm>
              <a:prstGeom prst="rect">
                <a:avLst/>
              </a:prstGeom>
            </p:spPr>
          </p:pic>
        </p:grpSp>
      </p:grpSp>
      <p:sp>
        <p:nvSpPr>
          <p:cNvPr id="27" name="Rectangle 26"/>
          <p:cNvSpPr/>
          <p:nvPr/>
        </p:nvSpPr>
        <p:spPr>
          <a:xfrm>
            <a:off x="1371600" y="1871026"/>
            <a:ext cx="1600200" cy="3539174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371600" y="1981200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File and Folder Tasks               ↓</a:t>
            </a:r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71600" y="2416172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Other Places                            ↓</a:t>
            </a:r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1600" y="2830508"/>
            <a:ext cx="1600200" cy="2286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Details                                     ↑</a:t>
            </a:r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1600" y="3048000"/>
            <a:ext cx="1600200" cy="874716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My Music</a:t>
            </a:r>
          </a:p>
          <a:p>
            <a:r>
              <a:rPr lang="en-US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File Folder</a:t>
            </a:r>
          </a:p>
          <a:p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Date Modified: Today, December 12, 2012, 12:00 </a:t>
            </a:r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248400"/>
            <a:ext cx="838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382000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411656" y="620077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cap="none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</a:t>
            </a:r>
            <a:r>
              <a:rPr lang="en-US" sz="800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AM</a:t>
            </a:r>
          </a:p>
          <a:p>
            <a:pPr algn="ctr"/>
            <a:r>
              <a:rPr lang="en-US" sz="800" cap="none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cap="none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-10970" y="6250497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0600" y="6248400"/>
            <a:ext cx="3048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98571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ndAc>
          <p:stSnd>
            <p:snd r:embed="rId2" name="Windows XP Menu Command.wav"/>
          </p:stSnd>
        </p:sndAc>
      </p:transition>
    </mc:Choice>
    <mc:Fallback>
      <p:transition>
        <p:sndAc>
          <p:stSnd>
            <p:snd r:embed="rId2" name="Windows XP Menu Comma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059" y="1857376"/>
            <a:ext cx="3429001" cy="4364299"/>
            <a:chOff x="0" y="381000"/>
            <a:chExt cx="3429001" cy="4364299"/>
          </a:xfrm>
        </p:grpSpPr>
        <p:sp>
          <p:nvSpPr>
            <p:cNvPr id="17" name="Round Same Side Corner Rectangle 16"/>
            <p:cNvSpPr/>
            <p:nvPr/>
          </p:nvSpPr>
          <p:spPr>
            <a:xfrm>
              <a:off x="0" y="381000"/>
              <a:ext cx="3429000" cy="4364299"/>
            </a:xfrm>
            <a:prstGeom prst="round2SameRect">
              <a:avLst>
                <a:gd name="adj1" fmla="val 3090"/>
                <a:gd name="adj2" fmla="val 0"/>
              </a:avLst>
            </a:prstGeom>
            <a:solidFill>
              <a:schemeClr val="bg1">
                <a:lumMod val="95000"/>
                <a:lumOff val="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" y="968310"/>
              <a:ext cx="1714500" cy="3429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14501" y="968310"/>
              <a:ext cx="1714500" cy="3429000"/>
            </a:xfrm>
            <a:prstGeom prst="rect">
              <a:avLst/>
            </a:prstGeom>
            <a:solidFill>
              <a:schemeClr val="bg1">
                <a:lumMod val="65000"/>
                <a:lumOff val="35000"/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57400" y="4485933"/>
              <a:ext cx="45918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Log Off</a:t>
              </a:r>
              <a:endParaRPr lang="en-US" sz="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TextBox 24">
              <a:hlinkClick r:id="" action="ppaction://hlinkshowjump?jump=endshow"/>
            </p:cNvPr>
            <p:cNvSpPr txBox="1"/>
            <p:nvPr/>
          </p:nvSpPr>
          <p:spPr>
            <a:xfrm>
              <a:off x="2554022" y="4484066"/>
              <a:ext cx="8749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Turn Off Computer</a:t>
              </a:r>
              <a:endParaRPr lang="en-US" sz="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5859" y="1933576"/>
            <a:ext cx="1145645" cy="458688"/>
            <a:chOff x="4724400" y="2825899"/>
            <a:chExt cx="1270708" cy="535136"/>
          </a:xfrm>
        </p:grpSpPr>
        <p:grpSp>
          <p:nvGrpSpPr>
            <p:cNvPr id="29" name="Group 4"/>
            <p:cNvGrpSpPr/>
            <p:nvPr/>
          </p:nvGrpSpPr>
          <p:grpSpPr>
            <a:xfrm>
              <a:off x="4724400" y="2827635"/>
              <a:ext cx="533400" cy="533400"/>
              <a:chOff x="4724400" y="2827635"/>
              <a:chExt cx="533400" cy="53340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9056" y="2836457"/>
                <a:ext cx="455266" cy="5245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32" name="Rounded Rectangle 31"/>
              <p:cNvSpPr/>
              <p:nvPr/>
            </p:nvSpPr>
            <p:spPr>
              <a:xfrm>
                <a:off x="4724400" y="2827635"/>
                <a:ext cx="533400" cy="53340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5287111" y="2825899"/>
              <a:ext cx="707997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cap="none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user</a:t>
              </a:r>
              <a:endParaRPr lang="en-US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-2059" y="6248400"/>
            <a:ext cx="8382000" cy="25717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79941" y="6248400"/>
            <a:ext cx="762000" cy="25717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09597" y="6200776"/>
            <a:ext cx="7136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/>
            <a:r>
              <a:rPr lang="en-US" sz="800" cap="none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800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:00 </a:t>
            </a:r>
            <a:r>
              <a:rPr lang="en-US" sz="800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AM</a:t>
            </a:r>
          </a:p>
          <a:p>
            <a:pPr algn="ctr"/>
            <a:r>
              <a:rPr lang="en-US" sz="800" cap="none" dirty="0" smtClean="0">
                <a:ln w="11430"/>
                <a:solidFill>
                  <a:srgbClr val="F8F8F8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12/12/2012</a:t>
            </a:r>
            <a:endParaRPr lang="en-US" sz="800" cap="none" dirty="0">
              <a:ln w="11430"/>
              <a:solidFill>
                <a:srgbClr val="F8F8F8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7" name="Rounded Rectangle 36">
            <a:hlinkClick r:id="rId4" action="ppaction://hlinksldjump"/>
          </p:cNvPr>
          <p:cNvSpPr/>
          <p:nvPr/>
        </p:nvSpPr>
        <p:spPr>
          <a:xfrm>
            <a:off x="-13029" y="6250497"/>
            <a:ext cx="772969" cy="2550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8" name="Picture 3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" y="6298571"/>
            <a:ext cx="152400" cy="152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-2060" y="5665144"/>
            <a:ext cx="1677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All Programs →</a:t>
            </a:r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13029" y="5637827"/>
            <a:ext cx="17254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12442" y="5133976"/>
            <a:ext cx="17254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12442" y="3914776"/>
            <a:ext cx="17254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31162" y="2499748"/>
            <a:ext cx="1677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My Documents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25017" y="3914776"/>
            <a:ext cx="167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Control Panel</a:t>
            </a:r>
          </a:p>
          <a:p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Set Program Access and Defaults</a:t>
            </a:r>
          </a:p>
          <a:p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Connect To →</a:t>
            </a:r>
          </a:p>
          <a:p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Printers and Faxes</a:t>
            </a:r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25016" y="5133976"/>
            <a:ext cx="16770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Help and Support</a:t>
            </a:r>
          </a:p>
          <a:p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Search</a:t>
            </a:r>
          </a:p>
          <a:p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Run…</a:t>
            </a:r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5015" y="2748309"/>
            <a:ext cx="1677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My Recent Documents →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26871" y="2995337"/>
            <a:ext cx="1677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My Pictures</a:t>
            </a:r>
          </a:p>
        </p:txBody>
      </p:sp>
      <p:sp>
        <p:nvSpPr>
          <p:cNvPr id="47" name="TextBox 46">
            <a:hlinkClick r:id="rId6" action="ppaction://hlinksldjump"/>
          </p:cNvPr>
          <p:cNvSpPr txBox="1"/>
          <p:nvPr/>
        </p:nvSpPr>
        <p:spPr>
          <a:xfrm>
            <a:off x="1725015" y="3249775"/>
            <a:ext cx="1677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My Music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18665" y="3497639"/>
            <a:ext cx="1677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My Computer</a:t>
            </a:r>
          </a:p>
        </p:txBody>
      </p:sp>
    </p:spTree>
    <p:extLst>
      <p:ext uri="{BB962C8B-B14F-4D97-AF65-F5344CB8AC3E}">
        <p14:creationId xmlns:p14="http://schemas.microsoft.com/office/powerpoint/2010/main" val="5259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371850" y="5105400"/>
            <a:ext cx="2400300" cy="228600"/>
          </a:xfrm>
          <a:prstGeom prst="roundRect">
            <a:avLst>
              <a:gd name="adj" fmla="val 21875"/>
            </a:avLst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5105400"/>
            <a:ext cx="152400" cy="22860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5765" y="1516887"/>
            <a:ext cx="2117189" cy="2434767"/>
            <a:chOff x="472440" y="914400"/>
            <a:chExt cx="1524000" cy="1752600"/>
          </a:xfrm>
        </p:grpSpPr>
        <p:sp>
          <p:nvSpPr>
            <p:cNvPr id="16" name="Trapezoid 15"/>
            <p:cNvSpPr/>
            <p:nvPr/>
          </p:nvSpPr>
          <p:spPr>
            <a:xfrm rot="16200000">
              <a:off x="838200" y="1143000"/>
              <a:ext cx="1143000" cy="990600"/>
            </a:xfrm>
            <a:prstGeom prst="trapezoi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71600" y="914400"/>
              <a:ext cx="0" cy="1752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2440" y="1657310"/>
              <a:ext cx="1524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114</Words>
  <Application>Microsoft Office PowerPoint</Application>
  <PresentationFormat>On-screen Show (4:3)</PresentationFormat>
  <Paragraphs>54</Paragraphs>
  <Slides>72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Arial Black</vt:lpstr>
      <vt:lpstr>Calibri</vt:lpstr>
      <vt:lpstr>Segoe UI</vt:lpstr>
      <vt:lpstr>Segoe UI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Apple</dc:creator>
  <cp:lastModifiedBy>Apple, Sean A. (S&amp;T-Student)</cp:lastModifiedBy>
  <cp:revision>32</cp:revision>
  <dcterms:created xsi:type="dcterms:W3CDTF">2011-01-21T13:21:44Z</dcterms:created>
  <dcterms:modified xsi:type="dcterms:W3CDTF">2015-11-08T01:04:17Z</dcterms:modified>
</cp:coreProperties>
</file>