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9" r:id="rId65"/>
    <p:sldId id="320" r:id="rId66"/>
    <p:sldId id="321" r:id="rId67"/>
    <p:sldId id="322" r:id="rId68"/>
    <p:sldId id="324" r:id="rId69"/>
    <p:sldId id="325" r:id="rId70"/>
    <p:sldId id="323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41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405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14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0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58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8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29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4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24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9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1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E554-0D58-4BD2-AE93-041F18ECD0E3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88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487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721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862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862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503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175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8244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401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561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896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094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028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36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306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116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70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64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1792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64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061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47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9698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722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503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175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8244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401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561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896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094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028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36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306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116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70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64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1792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64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061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47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9698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722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22431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6097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250">
        <p:fade/>
      </p:transition>
    </mc:Choice>
    <mc:Fallback>
      <p:transition spd="med" advClick="0" advTm="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92908" y="2667000"/>
            <a:ext cx="1736492" cy="1062004"/>
            <a:chOff x="2192352" y="1752600"/>
            <a:chExt cx="4597977" cy="2812030"/>
          </a:xfrm>
        </p:grpSpPr>
        <p:grpSp>
          <p:nvGrpSpPr>
            <p:cNvPr id="5" name="Group 4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92352" y="3505198"/>
              <a:ext cx="3977961" cy="10594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13750" y="3406912"/>
              <a:ext cx="1176579" cy="8149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14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76800" y="3776990"/>
            <a:ext cx="245772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Windows is starting up….</a:t>
            </a:r>
            <a:endParaRPr lang="en-US" sz="11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050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54508" y="2900396"/>
            <a:ext cx="1712447" cy="1062004"/>
            <a:chOff x="2192352" y="1752600"/>
            <a:chExt cx="4534310" cy="2812030"/>
          </a:xfrm>
        </p:grpSpPr>
        <p:grpSp>
          <p:nvGrpSpPr>
            <p:cNvPr id="5" name="Group 4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92352" y="3505198"/>
              <a:ext cx="3977961" cy="10594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7418" y="3406912"/>
              <a:ext cx="1049244" cy="692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1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11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572000" y="1219200"/>
            <a:ext cx="0" cy="434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724400" y="2827635"/>
            <a:ext cx="1445085" cy="533400"/>
            <a:chOff x="4724400" y="2827635"/>
            <a:chExt cx="1445085" cy="533400"/>
          </a:xfrm>
        </p:grpSpPr>
        <p:grpSp>
          <p:nvGrpSpPr>
            <p:cNvPr id="21" name="Group 20"/>
            <p:cNvGrpSpPr/>
            <p:nvPr/>
          </p:nvGrpSpPr>
          <p:grpSpPr>
            <a:xfrm>
              <a:off x="4724400" y="2827635"/>
              <a:ext cx="533400" cy="533400"/>
              <a:chOff x="4724400" y="2827635"/>
              <a:chExt cx="533400" cy="533400"/>
            </a:xfrm>
          </p:grpSpPr>
          <p:pic>
            <p:nvPicPr>
              <p:cNvPr id="18" name="Picture 17">
                <a:hlinkClick r:id="" action="ppaction://hlinkshowjump?jump=nextslide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2836457"/>
                <a:ext cx="524578" cy="5245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5" name="Rounded Rectangle 14"/>
              <p:cNvSpPr/>
              <p:nvPr/>
            </p:nvSpPr>
            <p:spPr>
              <a:xfrm>
                <a:off x="4724400" y="2827635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334000" y="2895600"/>
              <a:ext cx="83548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adrian</a:t>
              </a:r>
              <a:endPara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3496966"/>
            <a:ext cx="1445085" cy="533400"/>
            <a:chOff x="4724400" y="3496966"/>
            <a:chExt cx="1445085" cy="533400"/>
          </a:xfrm>
        </p:grpSpPr>
        <p:grpSp>
          <p:nvGrpSpPr>
            <p:cNvPr id="20" name="Group 19"/>
            <p:cNvGrpSpPr/>
            <p:nvPr/>
          </p:nvGrpSpPr>
          <p:grpSpPr>
            <a:xfrm>
              <a:off x="4724400" y="3496966"/>
              <a:ext cx="533400" cy="533400"/>
              <a:chOff x="4724400" y="3496966"/>
              <a:chExt cx="533400" cy="5334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24400" y="3496966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4384" y="3535184"/>
                <a:ext cx="495182" cy="49518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5348426" y="3593068"/>
              <a:ext cx="82105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admin</a:t>
              </a:r>
              <a:endPara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9352963"/>
      </p:ext>
    </p:extLst>
  </p:cSld>
  <p:clrMapOvr>
    <a:masterClrMapping/>
  </p:clrMapOvr>
  <p:transition spd="slow">
    <p:wipe/>
    <p:sndAc>
      <p:stSnd>
        <p:snd r:embed="rId2" name="Windows XP Logon Sound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49457" y="3134162"/>
            <a:ext cx="1445085" cy="533400"/>
            <a:chOff x="4724400" y="2827635"/>
            <a:chExt cx="1445085" cy="533400"/>
          </a:xfrm>
        </p:grpSpPr>
        <p:grpSp>
          <p:nvGrpSpPr>
            <p:cNvPr id="5" name="Group 4"/>
            <p:cNvGrpSpPr/>
            <p:nvPr/>
          </p:nvGrpSpPr>
          <p:grpSpPr>
            <a:xfrm>
              <a:off x="4724400" y="2827635"/>
              <a:ext cx="533400" cy="533400"/>
              <a:chOff x="4724400" y="2827635"/>
              <a:chExt cx="533400" cy="533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2836457"/>
                <a:ext cx="524578" cy="5245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4724400" y="2827635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334000" y="2895600"/>
              <a:ext cx="83548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adrian</a:t>
              </a:r>
              <a:endPara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580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94535"/>
            <a:ext cx="8382000" cy="25717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6294535"/>
            <a:ext cx="762000" cy="257176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79" y="6274712"/>
            <a:ext cx="863765" cy="278488"/>
            <a:chOff x="2979" y="6581001"/>
            <a:chExt cx="863765" cy="278488"/>
          </a:xfrm>
        </p:grpSpPr>
        <p:sp>
          <p:nvSpPr>
            <p:cNvPr id="6" name="Freeform 5">
              <a:hlinkClick r:id="" action="ppaction://hlinkshowjump?jump=nextslide"/>
            </p:cNvPr>
            <p:cNvSpPr/>
            <p:nvPr/>
          </p:nvSpPr>
          <p:spPr>
            <a:xfrm>
              <a:off x="2979" y="6597381"/>
              <a:ext cx="863765" cy="262108"/>
            </a:xfrm>
            <a:custGeom>
              <a:avLst/>
              <a:gdLst>
                <a:gd name="connsiteX0" fmla="*/ 0 w 863765"/>
                <a:gd name="connsiteY0" fmla="*/ 0 h 262108"/>
                <a:gd name="connsiteX1" fmla="*/ 0 w 863765"/>
                <a:gd name="connsiteY1" fmla="*/ 256151 h 262108"/>
                <a:gd name="connsiteX2" fmla="*/ 810152 w 863765"/>
                <a:gd name="connsiteY2" fmla="*/ 262108 h 262108"/>
                <a:gd name="connsiteX3" fmla="*/ 831001 w 863765"/>
                <a:gd name="connsiteY3" fmla="*/ 229345 h 262108"/>
                <a:gd name="connsiteX4" fmla="*/ 854829 w 863765"/>
                <a:gd name="connsiteY4" fmla="*/ 181689 h 262108"/>
                <a:gd name="connsiteX5" fmla="*/ 863765 w 863765"/>
                <a:gd name="connsiteY5" fmla="*/ 137011 h 262108"/>
                <a:gd name="connsiteX6" fmla="*/ 863765 w 863765"/>
                <a:gd name="connsiteY6" fmla="*/ 89355 h 262108"/>
                <a:gd name="connsiteX7" fmla="*/ 854829 w 863765"/>
                <a:gd name="connsiteY7" fmla="*/ 47656 h 262108"/>
                <a:gd name="connsiteX8" fmla="*/ 831001 w 863765"/>
                <a:gd name="connsiteY8" fmla="*/ 11914 h 262108"/>
                <a:gd name="connsiteX9" fmla="*/ 816109 w 863765"/>
                <a:gd name="connsiteY9" fmla="*/ 5957 h 262108"/>
                <a:gd name="connsiteX10" fmla="*/ 0 w 863765"/>
                <a:gd name="connsiteY10" fmla="*/ 0 h 26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765" h="262108">
                  <a:moveTo>
                    <a:pt x="0" y="0"/>
                  </a:moveTo>
                  <a:lnTo>
                    <a:pt x="0" y="256151"/>
                  </a:lnTo>
                  <a:lnTo>
                    <a:pt x="810152" y="262108"/>
                  </a:lnTo>
                  <a:lnTo>
                    <a:pt x="831001" y="229345"/>
                  </a:lnTo>
                  <a:lnTo>
                    <a:pt x="854829" y="181689"/>
                  </a:lnTo>
                  <a:lnTo>
                    <a:pt x="863765" y="137011"/>
                  </a:lnTo>
                  <a:lnTo>
                    <a:pt x="863765" y="89355"/>
                  </a:lnTo>
                  <a:lnTo>
                    <a:pt x="854829" y="47656"/>
                  </a:lnTo>
                  <a:lnTo>
                    <a:pt x="831001" y="11914"/>
                  </a:lnTo>
                  <a:lnTo>
                    <a:pt x="816109" y="59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1525" y="6658137"/>
              <a:ext cx="166066" cy="147921"/>
              <a:chOff x="193564" y="5410200"/>
              <a:chExt cx="807703" cy="719451"/>
            </a:xfrm>
            <a:effectLst/>
          </p:grpSpPr>
          <p:sp>
            <p:nvSpPr>
              <p:cNvPr id="7" name="Freeform 6"/>
              <p:cNvSpPr/>
              <p:nvPr/>
            </p:nvSpPr>
            <p:spPr>
              <a:xfrm>
                <a:off x="285654" y="5410200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3564" y="5722921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10800000">
                <a:off x="623316" y="5492697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0800000">
                <a:off x="531226" y="5799663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98446" y="6581001"/>
              <a:ext cx="63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200" b="1" i="1" dirty="0" smtClean="0">
                  <a:ln w="11430"/>
                  <a:solidFill>
                    <a:srgbClr val="F8F8F8"/>
                  </a:solidFill>
                  <a:effectLst>
                    <a:outerShdw blurRad="368300" dist="38100" dir="2700000" sx="108000" sy="108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start</a:t>
              </a:r>
              <a:endParaRPr lang="en-US" sz="1200" b="1" i="1" dirty="0">
                <a:ln w="11430"/>
                <a:solidFill>
                  <a:srgbClr val="F8F8F8"/>
                </a:solidFill>
                <a:effectLst>
                  <a:outerShdw blurRad="368300" dist="38100" dir="2700000" sx="108000" sy="108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0" y="6290101"/>
            <a:ext cx="77296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05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105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  <a:endParaRPr lang="en-US" sz="1050" cap="none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122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>
        <p:fade thruBlk="1"/>
        <p:sndAc>
          <p:stSnd>
            <p:snd r:embed="rId4" name="Windows XP Startup.wav"/>
          </p:stSnd>
        </p:sndAc>
      </p:transition>
    </mc:Choice>
    <mc:Fallback>
      <p:transition spd="slow" advClick="0" advTm="1000">
        <p:fade thruBlk="1"/>
        <p:sndAc>
          <p:stSnd>
            <p:snd r:embed="rId2" name="Windows XP Startu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94535"/>
            <a:ext cx="8382000" cy="25717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6294535"/>
            <a:ext cx="762000" cy="257176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79" y="6274712"/>
            <a:ext cx="863765" cy="278488"/>
            <a:chOff x="2979" y="6581001"/>
            <a:chExt cx="863765" cy="278488"/>
          </a:xfrm>
        </p:grpSpPr>
        <p:sp>
          <p:nvSpPr>
            <p:cNvPr id="6" name="Freeform 5">
              <a:hlinkClick r:id="" action="ppaction://hlinkshowjump?jump=nextslide"/>
            </p:cNvPr>
            <p:cNvSpPr/>
            <p:nvPr/>
          </p:nvSpPr>
          <p:spPr>
            <a:xfrm>
              <a:off x="2979" y="6597381"/>
              <a:ext cx="863765" cy="262108"/>
            </a:xfrm>
            <a:custGeom>
              <a:avLst/>
              <a:gdLst>
                <a:gd name="connsiteX0" fmla="*/ 0 w 863765"/>
                <a:gd name="connsiteY0" fmla="*/ 0 h 262108"/>
                <a:gd name="connsiteX1" fmla="*/ 0 w 863765"/>
                <a:gd name="connsiteY1" fmla="*/ 256151 h 262108"/>
                <a:gd name="connsiteX2" fmla="*/ 810152 w 863765"/>
                <a:gd name="connsiteY2" fmla="*/ 262108 h 262108"/>
                <a:gd name="connsiteX3" fmla="*/ 831001 w 863765"/>
                <a:gd name="connsiteY3" fmla="*/ 229345 h 262108"/>
                <a:gd name="connsiteX4" fmla="*/ 854829 w 863765"/>
                <a:gd name="connsiteY4" fmla="*/ 181689 h 262108"/>
                <a:gd name="connsiteX5" fmla="*/ 863765 w 863765"/>
                <a:gd name="connsiteY5" fmla="*/ 137011 h 262108"/>
                <a:gd name="connsiteX6" fmla="*/ 863765 w 863765"/>
                <a:gd name="connsiteY6" fmla="*/ 89355 h 262108"/>
                <a:gd name="connsiteX7" fmla="*/ 854829 w 863765"/>
                <a:gd name="connsiteY7" fmla="*/ 47656 h 262108"/>
                <a:gd name="connsiteX8" fmla="*/ 831001 w 863765"/>
                <a:gd name="connsiteY8" fmla="*/ 11914 h 262108"/>
                <a:gd name="connsiteX9" fmla="*/ 816109 w 863765"/>
                <a:gd name="connsiteY9" fmla="*/ 5957 h 262108"/>
                <a:gd name="connsiteX10" fmla="*/ 0 w 863765"/>
                <a:gd name="connsiteY10" fmla="*/ 0 h 26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765" h="262108">
                  <a:moveTo>
                    <a:pt x="0" y="0"/>
                  </a:moveTo>
                  <a:lnTo>
                    <a:pt x="0" y="256151"/>
                  </a:lnTo>
                  <a:lnTo>
                    <a:pt x="810152" y="262108"/>
                  </a:lnTo>
                  <a:lnTo>
                    <a:pt x="831001" y="229345"/>
                  </a:lnTo>
                  <a:lnTo>
                    <a:pt x="854829" y="181689"/>
                  </a:lnTo>
                  <a:lnTo>
                    <a:pt x="863765" y="137011"/>
                  </a:lnTo>
                  <a:lnTo>
                    <a:pt x="863765" y="89355"/>
                  </a:lnTo>
                  <a:lnTo>
                    <a:pt x="854829" y="47656"/>
                  </a:lnTo>
                  <a:lnTo>
                    <a:pt x="831001" y="11914"/>
                  </a:lnTo>
                  <a:lnTo>
                    <a:pt x="816109" y="59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1525" y="6658137"/>
              <a:ext cx="166066" cy="147921"/>
              <a:chOff x="193564" y="5410200"/>
              <a:chExt cx="807703" cy="719451"/>
            </a:xfrm>
            <a:effectLst/>
          </p:grpSpPr>
          <p:sp>
            <p:nvSpPr>
              <p:cNvPr id="7" name="Freeform 6"/>
              <p:cNvSpPr/>
              <p:nvPr/>
            </p:nvSpPr>
            <p:spPr>
              <a:xfrm>
                <a:off x="285654" y="5410200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3564" y="5722921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10800000">
                <a:off x="623316" y="5492697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0800000">
                <a:off x="531226" y="5799663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98446" y="6581001"/>
              <a:ext cx="63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200" b="1" i="1" dirty="0" smtClean="0">
                  <a:ln w="11430"/>
                  <a:solidFill>
                    <a:srgbClr val="F8F8F8"/>
                  </a:solidFill>
                  <a:effectLst>
                    <a:outerShdw blurRad="368300" dist="38100" dir="2700000" sx="108000" sy="108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start</a:t>
              </a:r>
              <a:endParaRPr lang="en-US" sz="1200" b="1" i="1" dirty="0">
                <a:ln w="11430"/>
                <a:solidFill>
                  <a:srgbClr val="F8F8F8"/>
                </a:solidFill>
                <a:effectLst>
                  <a:outerShdw blurRad="368300" dist="38100" dir="2700000" sx="108000" sy="108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0" y="6290101"/>
            <a:ext cx="77296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05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105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  <a:endParaRPr lang="en-US" sz="1050" cap="none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972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>
        <p:sndAc>
          <p:stSnd>
            <p:snd r:embed="rId4" name="Windows XP Menu Command.wav"/>
          </p:stSnd>
        </p:sndAc>
      </p:transition>
    </mc:Choice>
    <mc:Fallback>
      <p:transition>
        <p:sndAc>
          <p:stSnd>
            <p:snd r:embed="rId2" name="Windows XP Menu Comma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94535"/>
            <a:ext cx="8382000" cy="25717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6294535"/>
            <a:ext cx="762000" cy="257176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79" y="6274712"/>
            <a:ext cx="863765" cy="278488"/>
            <a:chOff x="2979" y="6581001"/>
            <a:chExt cx="863765" cy="278488"/>
          </a:xfrm>
        </p:grpSpPr>
        <p:sp>
          <p:nvSpPr>
            <p:cNvPr id="6" name="Freeform 5">
              <a:hlinkClick r:id="" action="ppaction://hlinkshowjump?jump=previousslide"/>
            </p:cNvPr>
            <p:cNvSpPr/>
            <p:nvPr/>
          </p:nvSpPr>
          <p:spPr>
            <a:xfrm>
              <a:off x="2979" y="6597381"/>
              <a:ext cx="863765" cy="262108"/>
            </a:xfrm>
            <a:custGeom>
              <a:avLst/>
              <a:gdLst>
                <a:gd name="connsiteX0" fmla="*/ 0 w 863765"/>
                <a:gd name="connsiteY0" fmla="*/ 0 h 262108"/>
                <a:gd name="connsiteX1" fmla="*/ 0 w 863765"/>
                <a:gd name="connsiteY1" fmla="*/ 256151 h 262108"/>
                <a:gd name="connsiteX2" fmla="*/ 810152 w 863765"/>
                <a:gd name="connsiteY2" fmla="*/ 262108 h 262108"/>
                <a:gd name="connsiteX3" fmla="*/ 831001 w 863765"/>
                <a:gd name="connsiteY3" fmla="*/ 229345 h 262108"/>
                <a:gd name="connsiteX4" fmla="*/ 854829 w 863765"/>
                <a:gd name="connsiteY4" fmla="*/ 181689 h 262108"/>
                <a:gd name="connsiteX5" fmla="*/ 863765 w 863765"/>
                <a:gd name="connsiteY5" fmla="*/ 137011 h 262108"/>
                <a:gd name="connsiteX6" fmla="*/ 863765 w 863765"/>
                <a:gd name="connsiteY6" fmla="*/ 89355 h 262108"/>
                <a:gd name="connsiteX7" fmla="*/ 854829 w 863765"/>
                <a:gd name="connsiteY7" fmla="*/ 47656 h 262108"/>
                <a:gd name="connsiteX8" fmla="*/ 831001 w 863765"/>
                <a:gd name="connsiteY8" fmla="*/ 11914 h 262108"/>
                <a:gd name="connsiteX9" fmla="*/ 816109 w 863765"/>
                <a:gd name="connsiteY9" fmla="*/ 5957 h 262108"/>
                <a:gd name="connsiteX10" fmla="*/ 0 w 863765"/>
                <a:gd name="connsiteY10" fmla="*/ 0 h 26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765" h="262108">
                  <a:moveTo>
                    <a:pt x="0" y="0"/>
                  </a:moveTo>
                  <a:lnTo>
                    <a:pt x="0" y="256151"/>
                  </a:lnTo>
                  <a:lnTo>
                    <a:pt x="810152" y="262108"/>
                  </a:lnTo>
                  <a:lnTo>
                    <a:pt x="831001" y="229345"/>
                  </a:lnTo>
                  <a:lnTo>
                    <a:pt x="854829" y="181689"/>
                  </a:lnTo>
                  <a:lnTo>
                    <a:pt x="863765" y="137011"/>
                  </a:lnTo>
                  <a:lnTo>
                    <a:pt x="863765" y="89355"/>
                  </a:lnTo>
                  <a:lnTo>
                    <a:pt x="854829" y="47656"/>
                  </a:lnTo>
                  <a:lnTo>
                    <a:pt x="831001" y="11914"/>
                  </a:lnTo>
                  <a:lnTo>
                    <a:pt x="816109" y="595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1525" y="6658137"/>
              <a:ext cx="166066" cy="147921"/>
              <a:chOff x="193564" y="5410200"/>
              <a:chExt cx="807703" cy="719451"/>
            </a:xfrm>
            <a:effectLst/>
          </p:grpSpPr>
          <p:sp>
            <p:nvSpPr>
              <p:cNvPr id="7" name="Freeform 6"/>
              <p:cNvSpPr/>
              <p:nvPr/>
            </p:nvSpPr>
            <p:spPr>
              <a:xfrm>
                <a:off x="285654" y="5410200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3564" y="5722921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10800000">
                <a:off x="623316" y="5492697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0800000">
                <a:off x="531226" y="5799663"/>
                <a:ext cx="377951" cy="329988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98446" y="6581001"/>
              <a:ext cx="63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200" b="1" i="1" dirty="0" smtClean="0">
                  <a:ln w="11430"/>
                  <a:solidFill>
                    <a:srgbClr val="F8F8F8"/>
                  </a:solidFill>
                  <a:effectLst>
                    <a:outerShdw blurRad="368300" dist="38100" dir="2700000" sx="108000" sy="108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start</a:t>
              </a:r>
              <a:endParaRPr lang="en-US" sz="1200" b="1" i="1" dirty="0">
                <a:ln w="11430"/>
                <a:solidFill>
                  <a:srgbClr val="F8F8F8"/>
                </a:solidFill>
                <a:effectLst>
                  <a:outerShdw blurRad="368300" dist="38100" dir="2700000" sx="108000" sy="108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0" y="6290101"/>
            <a:ext cx="77296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05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105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  <a:endParaRPr lang="en-US" sz="1050" cap="none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903511"/>
            <a:ext cx="3505200" cy="4364299"/>
            <a:chOff x="0" y="381000"/>
            <a:chExt cx="3505200" cy="4364299"/>
          </a:xfrm>
        </p:grpSpPr>
        <p:sp>
          <p:nvSpPr>
            <p:cNvPr id="17" name="Round Same Side Corner Rectangle 16"/>
            <p:cNvSpPr/>
            <p:nvPr/>
          </p:nvSpPr>
          <p:spPr>
            <a:xfrm>
              <a:off x="0" y="381000"/>
              <a:ext cx="3429000" cy="4364299"/>
            </a:xfrm>
            <a:prstGeom prst="round2SameRect">
              <a:avLst>
                <a:gd name="adj1" fmla="val 3090"/>
                <a:gd name="adj2" fmla="val 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" y="968310"/>
              <a:ext cx="1714500" cy="3429000"/>
            </a:xfrm>
            <a:prstGeom prst="rect">
              <a:avLst/>
            </a:prstGeom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14501" y="968310"/>
              <a:ext cx="1714500" cy="3429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11372" y="4485933"/>
              <a:ext cx="579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Log Off</a:t>
              </a:r>
              <a:endPara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2622" y="4484066"/>
              <a:ext cx="7225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Shut Down</a:t>
              </a:r>
              <a:endPara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590800" y="5987209"/>
            <a:ext cx="228600" cy="2366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hlinkClick r:id="rId3" action="ppaction://hlinksldjump"/>
          </p:cNvPr>
          <p:cNvSpPr/>
          <p:nvPr/>
        </p:nvSpPr>
        <p:spPr>
          <a:xfrm>
            <a:off x="1830287" y="5985341"/>
            <a:ext cx="228601" cy="236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27920" y="1966487"/>
            <a:ext cx="1396080" cy="471913"/>
            <a:chOff x="4724400" y="2810470"/>
            <a:chExt cx="1548480" cy="550565"/>
          </a:xfrm>
        </p:grpSpPr>
        <p:grpSp>
          <p:nvGrpSpPr>
            <p:cNvPr id="29" name="Group 4"/>
            <p:cNvGrpSpPr/>
            <p:nvPr/>
          </p:nvGrpSpPr>
          <p:grpSpPr>
            <a:xfrm>
              <a:off x="4724400" y="2827635"/>
              <a:ext cx="533400" cy="533400"/>
              <a:chOff x="4724400" y="2827635"/>
              <a:chExt cx="533400" cy="5334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2836457"/>
                <a:ext cx="524578" cy="5245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32" name="Rounded Rectangle 31"/>
              <p:cNvSpPr/>
              <p:nvPr/>
            </p:nvSpPr>
            <p:spPr>
              <a:xfrm>
                <a:off x="4724400" y="2827635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230607" y="2810470"/>
              <a:ext cx="104227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adrian</a:t>
              </a:r>
              <a:endParaRPr lang="en-US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36640" y="2633246"/>
            <a:ext cx="1360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My Computer</a:t>
            </a:r>
            <a:endParaRPr lang="en-US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911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214</Words>
  <Application>Microsoft Office PowerPoint</Application>
  <PresentationFormat>On-screen Show (4:3)</PresentationFormat>
  <Paragraphs>204</Paragraphs>
  <Slides>71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Apple</dc:creator>
  <cp:lastModifiedBy>Jim Hogan</cp:lastModifiedBy>
  <cp:revision>14</cp:revision>
  <dcterms:created xsi:type="dcterms:W3CDTF">2011-01-21T13:21:44Z</dcterms:created>
  <dcterms:modified xsi:type="dcterms:W3CDTF">2012-09-30T23:03:17Z</dcterms:modified>
</cp:coreProperties>
</file>